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6" r:id="rId1"/>
  </p:sldMasterIdLst>
  <p:notesMasterIdLst>
    <p:notesMasterId r:id="rId48"/>
  </p:notesMasterIdLst>
  <p:handoutMasterIdLst>
    <p:handoutMasterId r:id="rId49"/>
  </p:handoutMasterIdLst>
  <p:sldIdLst>
    <p:sldId id="259" r:id="rId2"/>
    <p:sldId id="258" r:id="rId3"/>
    <p:sldId id="267" r:id="rId4"/>
    <p:sldId id="261" r:id="rId5"/>
    <p:sldId id="290" r:id="rId6"/>
    <p:sldId id="312" r:id="rId7"/>
    <p:sldId id="279" r:id="rId8"/>
    <p:sldId id="273" r:id="rId9"/>
    <p:sldId id="274" r:id="rId10"/>
    <p:sldId id="291" r:id="rId11"/>
    <p:sldId id="270" r:id="rId12"/>
    <p:sldId id="276" r:id="rId13"/>
    <p:sldId id="281" r:id="rId14"/>
    <p:sldId id="292" r:id="rId15"/>
    <p:sldId id="293" r:id="rId16"/>
    <p:sldId id="294" r:id="rId17"/>
    <p:sldId id="295" r:id="rId18"/>
    <p:sldId id="297" r:id="rId19"/>
    <p:sldId id="298" r:id="rId20"/>
    <p:sldId id="275" r:id="rId21"/>
    <p:sldId id="283" r:id="rId22"/>
    <p:sldId id="277" r:id="rId23"/>
    <p:sldId id="299" r:id="rId24"/>
    <p:sldId id="301" r:id="rId25"/>
    <p:sldId id="300" r:id="rId26"/>
    <p:sldId id="302" r:id="rId27"/>
    <p:sldId id="282" r:id="rId28"/>
    <p:sldId id="303" r:id="rId29"/>
    <p:sldId id="304" r:id="rId30"/>
    <p:sldId id="260" r:id="rId31"/>
    <p:sldId id="269" r:id="rId32"/>
    <p:sldId id="305" r:id="rId33"/>
    <p:sldId id="306" r:id="rId34"/>
    <p:sldId id="285" r:id="rId35"/>
    <p:sldId id="284" r:id="rId36"/>
    <p:sldId id="268" r:id="rId37"/>
    <p:sldId id="286" r:id="rId38"/>
    <p:sldId id="262" r:id="rId39"/>
    <p:sldId id="308" r:id="rId40"/>
    <p:sldId id="263" r:id="rId41"/>
    <p:sldId id="307" r:id="rId42"/>
    <p:sldId id="315" r:id="rId43"/>
    <p:sldId id="309" r:id="rId44"/>
    <p:sldId id="314" r:id="rId45"/>
    <p:sldId id="313" r:id="rId46"/>
    <p:sldId id="31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7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F0FF"/>
    <a:srgbClr val="9BD9FF"/>
    <a:srgbClr val="008EE5"/>
    <a:srgbClr val="03B3DD"/>
    <a:srgbClr val="0090E5"/>
    <a:srgbClr val="03B4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p:cViewPr varScale="1">
        <p:scale>
          <a:sx n="80" d="100"/>
          <a:sy n="80" d="100"/>
        </p:scale>
        <p:origin x="715" y="48"/>
      </p:cViewPr>
      <p:guideLst>
        <p:guide orient="horz" pos="2184"/>
        <p:guide pos="3768"/>
      </p:guideLst>
    </p:cSldViewPr>
  </p:slideViewPr>
  <p:notesTextViewPr>
    <p:cViewPr>
      <p:scale>
        <a:sx n="1" d="1"/>
        <a:sy n="1" d="1"/>
      </p:scale>
      <p:origin x="0" y="0"/>
    </p:cViewPr>
  </p:notesTextViewPr>
  <p:notesViewPr>
    <p:cSldViewPr snapToGrid="0">
      <p:cViewPr varScale="1">
        <p:scale>
          <a:sx n="64" d="100"/>
          <a:sy n="64" d="100"/>
        </p:scale>
        <p:origin x="3115"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215930-8719-4C15-9737-2648B85A77AE}" type="datetimeFigureOut">
              <a:rPr lang="en-US" smtClean="0"/>
              <a:t>02/01/2022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9F2053-7AB1-48B2-9643-49BF192C4775}" type="slidenum">
              <a:rPr lang="en-US" smtClean="0"/>
              <a:t>‹#›</a:t>
            </a:fld>
            <a:endParaRPr lang="en-US"/>
          </a:p>
        </p:txBody>
      </p:sp>
    </p:spTree>
    <p:extLst>
      <p:ext uri="{BB962C8B-B14F-4D97-AF65-F5344CB8AC3E}">
        <p14:creationId xmlns:p14="http://schemas.microsoft.com/office/powerpoint/2010/main" val="9290518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4456ED-8D73-4DA4-A78C-89D419F66C39}" type="datetimeFigureOut">
              <a:rPr lang="en-US" smtClean="0"/>
              <a:t>02/01/2022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AED4D-2311-4E17-8D7B-C33F7112F39F}" type="slidenum">
              <a:rPr lang="en-US" smtClean="0"/>
              <a:t>‹#›</a:t>
            </a:fld>
            <a:endParaRPr lang="en-US"/>
          </a:p>
        </p:txBody>
      </p:sp>
    </p:spTree>
    <p:extLst>
      <p:ext uri="{BB962C8B-B14F-4D97-AF65-F5344CB8AC3E}">
        <p14:creationId xmlns:p14="http://schemas.microsoft.com/office/powerpoint/2010/main" val="2306310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4</a:t>
            </a:fld>
            <a:endParaRPr lang="en-US"/>
          </a:p>
        </p:txBody>
      </p:sp>
    </p:spTree>
    <p:extLst>
      <p:ext uri="{BB962C8B-B14F-4D97-AF65-F5344CB8AC3E}">
        <p14:creationId xmlns:p14="http://schemas.microsoft.com/office/powerpoint/2010/main" val="1534844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15</a:t>
            </a:fld>
            <a:endParaRPr lang="en-US"/>
          </a:p>
        </p:txBody>
      </p:sp>
    </p:spTree>
    <p:extLst>
      <p:ext uri="{BB962C8B-B14F-4D97-AF65-F5344CB8AC3E}">
        <p14:creationId xmlns:p14="http://schemas.microsoft.com/office/powerpoint/2010/main" val="1706182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16</a:t>
            </a:fld>
            <a:endParaRPr lang="en-US"/>
          </a:p>
        </p:txBody>
      </p:sp>
    </p:spTree>
    <p:extLst>
      <p:ext uri="{BB962C8B-B14F-4D97-AF65-F5344CB8AC3E}">
        <p14:creationId xmlns:p14="http://schemas.microsoft.com/office/powerpoint/2010/main" val="1902262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17</a:t>
            </a:fld>
            <a:endParaRPr lang="en-US"/>
          </a:p>
        </p:txBody>
      </p:sp>
    </p:spTree>
    <p:extLst>
      <p:ext uri="{BB962C8B-B14F-4D97-AF65-F5344CB8AC3E}">
        <p14:creationId xmlns:p14="http://schemas.microsoft.com/office/powerpoint/2010/main" val="2798588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18</a:t>
            </a:fld>
            <a:endParaRPr lang="en-US"/>
          </a:p>
        </p:txBody>
      </p:sp>
    </p:spTree>
    <p:extLst>
      <p:ext uri="{BB962C8B-B14F-4D97-AF65-F5344CB8AC3E}">
        <p14:creationId xmlns:p14="http://schemas.microsoft.com/office/powerpoint/2010/main" val="1180168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19</a:t>
            </a:fld>
            <a:endParaRPr lang="en-US"/>
          </a:p>
        </p:txBody>
      </p:sp>
    </p:spTree>
    <p:extLst>
      <p:ext uri="{BB962C8B-B14F-4D97-AF65-F5344CB8AC3E}">
        <p14:creationId xmlns:p14="http://schemas.microsoft.com/office/powerpoint/2010/main" val="618938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21</a:t>
            </a:fld>
            <a:endParaRPr lang="en-US"/>
          </a:p>
        </p:txBody>
      </p:sp>
    </p:spTree>
    <p:extLst>
      <p:ext uri="{BB962C8B-B14F-4D97-AF65-F5344CB8AC3E}">
        <p14:creationId xmlns:p14="http://schemas.microsoft.com/office/powerpoint/2010/main" val="412476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22</a:t>
            </a:fld>
            <a:endParaRPr lang="en-US"/>
          </a:p>
        </p:txBody>
      </p:sp>
    </p:spTree>
    <p:extLst>
      <p:ext uri="{BB962C8B-B14F-4D97-AF65-F5344CB8AC3E}">
        <p14:creationId xmlns:p14="http://schemas.microsoft.com/office/powerpoint/2010/main" val="3690738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23</a:t>
            </a:fld>
            <a:endParaRPr lang="en-US"/>
          </a:p>
        </p:txBody>
      </p:sp>
    </p:spTree>
    <p:extLst>
      <p:ext uri="{BB962C8B-B14F-4D97-AF65-F5344CB8AC3E}">
        <p14:creationId xmlns:p14="http://schemas.microsoft.com/office/powerpoint/2010/main" val="1401971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24</a:t>
            </a:fld>
            <a:endParaRPr lang="en-US"/>
          </a:p>
        </p:txBody>
      </p:sp>
    </p:spTree>
    <p:extLst>
      <p:ext uri="{BB962C8B-B14F-4D97-AF65-F5344CB8AC3E}">
        <p14:creationId xmlns:p14="http://schemas.microsoft.com/office/powerpoint/2010/main" val="978321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25</a:t>
            </a:fld>
            <a:endParaRPr lang="en-US"/>
          </a:p>
        </p:txBody>
      </p:sp>
    </p:spTree>
    <p:extLst>
      <p:ext uri="{BB962C8B-B14F-4D97-AF65-F5344CB8AC3E}">
        <p14:creationId xmlns:p14="http://schemas.microsoft.com/office/powerpoint/2010/main" val="3638216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5</a:t>
            </a:fld>
            <a:endParaRPr lang="en-US"/>
          </a:p>
        </p:txBody>
      </p:sp>
    </p:spTree>
    <p:extLst>
      <p:ext uri="{BB962C8B-B14F-4D97-AF65-F5344CB8AC3E}">
        <p14:creationId xmlns:p14="http://schemas.microsoft.com/office/powerpoint/2010/main" val="8214428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26</a:t>
            </a:fld>
            <a:endParaRPr lang="en-US"/>
          </a:p>
        </p:txBody>
      </p:sp>
    </p:spTree>
    <p:extLst>
      <p:ext uri="{BB962C8B-B14F-4D97-AF65-F5344CB8AC3E}">
        <p14:creationId xmlns:p14="http://schemas.microsoft.com/office/powerpoint/2010/main" val="2672758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28</a:t>
            </a:fld>
            <a:endParaRPr lang="en-US"/>
          </a:p>
        </p:txBody>
      </p:sp>
    </p:spTree>
    <p:extLst>
      <p:ext uri="{BB962C8B-B14F-4D97-AF65-F5344CB8AC3E}">
        <p14:creationId xmlns:p14="http://schemas.microsoft.com/office/powerpoint/2010/main" val="10160443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29</a:t>
            </a:fld>
            <a:endParaRPr lang="en-US"/>
          </a:p>
        </p:txBody>
      </p:sp>
    </p:spTree>
    <p:extLst>
      <p:ext uri="{BB962C8B-B14F-4D97-AF65-F5344CB8AC3E}">
        <p14:creationId xmlns:p14="http://schemas.microsoft.com/office/powerpoint/2010/main" val="2055903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6</a:t>
            </a:fld>
            <a:endParaRPr lang="en-US"/>
          </a:p>
        </p:txBody>
      </p:sp>
    </p:spTree>
    <p:extLst>
      <p:ext uri="{BB962C8B-B14F-4D97-AF65-F5344CB8AC3E}">
        <p14:creationId xmlns:p14="http://schemas.microsoft.com/office/powerpoint/2010/main" val="1980223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7</a:t>
            </a:fld>
            <a:endParaRPr lang="en-US"/>
          </a:p>
        </p:txBody>
      </p:sp>
    </p:spTree>
    <p:extLst>
      <p:ext uri="{BB962C8B-B14F-4D97-AF65-F5344CB8AC3E}">
        <p14:creationId xmlns:p14="http://schemas.microsoft.com/office/powerpoint/2010/main" val="3596038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9</a:t>
            </a:fld>
            <a:endParaRPr lang="en-US"/>
          </a:p>
        </p:txBody>
      </p:sp>
    </p:spTree>
    <p:extLst>
      <p:ext uri="{BB962C8B-B14F-4D97-AF65-F5344CB8AC3E}">
        <p14:creationId xmlns:p14="http://schemas.microsoft.com/office/powerpoint/2010/main" val="4116817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10</a:t>
            </a:fld>
            <a:endParaRPr lang="en-US"/>
          </a:p>
        </p:txBody>
      </p:sp>
    </p:spTree>
    <p:extLst>
      <p:ext uri="{BB962C8B-B14F-4D97-AF65-F5344CB8AC3E}">
        <p14:creationId xmlns:p14="http://schemas.microsoft.com/office/powerpoint/2010/main" val="66650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12</a:t>
            </a:fld>
            <a:endParaRPr lang="en-US"/>
          </a:p>
        </p:txBody>
      </p:sp>
    </p:spTree>
    <p:extLst>
      <p:ext uri="{BB962C8B-B14F-4D97-AF65-F5344CB8AC3E}">
        <p14:creationId xmlns:p14="http://schemas.microsoft.com/office/powerpoint/2010/main" val="3134776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13</a:t>
            </a:fld>
            <a:endParaRPr lang="en-US"/>
          </a:p>
        </p:txBody>
      </p:sp>
    </p:spTree>
    <p:extLst>
      <p:ext uri="{BB962C8B-B14F-4D97-AF65-F5344CB8AC3E}">
        <p14:creationId xmlns:p14="http://schemas.microsoft.com/office/powerpoint/2010/main" val="1777839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AED4D-2311-4E17-8D7B-C33F7112F39F}" type="slidenum">
              <a:rPr lang="en-US" smtClean="0"/>
              <a:t>14</a:t>
            </a:fld>
            <a:endParaRPr lang="en-US"/>
          </a:p>
        </p:txBody>
      </p:sp>
    </p:spTree>
    <p:extLst>
      <p:ext uri="{BB962C8B-B14F-4D97-AF65-F5344CB8AC3E}">
        <p14:creationId xmlns:p14="http://schemas.microsoft.com/office/powerpoint/2010/main" val="1761542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5"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6"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242699398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0491"/>
            <a:ext cx="10779034" cy="4966472"/>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2"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dirty="0"/>
          </a:p>
        </p:txBody>
      </p:sp>
      <p:sp>
        <p:nvSpPr>
          <p:cNvPr id="14" name="Title 1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90326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222058"/>
            <a:ext cx="10515600" cy="2852737"/>
          </a:xfrm>
          <a:prstGeom prst="rect">
            <a:avLst/>
          </a:prstGeo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267246"/>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8"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30703044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Placeholder 1"/>
          <p:cNvSpPr>
            <a:spLocks noGrp="1"/>
          </p:cNvSpPr>
          <p:nvPr>
            <p:ph type="title"/>
          </p:nvPr>
        </p:nvSpPr>
        <p:spPr>
          <a:xfrm>
            <a:off x="2856406" y="179897"/>
            <a:ext cx="8290563" cy="772443"/>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9"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0"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27235381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119027"/>
            <a:ext cx="5366355"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109626"/>
            <a:ext cx="5366355" cy="4080037"/>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89913" y="1119027"/>
            <a:ext cx="5392783"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Edit Master text styles</a:t>
            </a:r>
          </a:p>
        </p:txBody>
      </p:sp>
      <p:sp>
        <p:nvSpPr>
          <p:cNvPr id="6" name="Content Placeholder 5"/>
          <p:cNvSpPr>
            <a:spLocks noGrp="1"/>
          </p:cNvSpPr>
          <p:nvPr>
            <p:ph sz="quarter" idx="4"/>
          </p:nvPr>
        </p:nvSpPr>
        <p:spPr>
          <a:xfrm>
            <a:off x="6389913" y="2109626"/>
            <a:ext cx="5392783" cy="4080037"/>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Placeholder 1"/>
          <p:cNvSpPr>
            <a:spLocks noGrp="1"/>
          </p:cNvSpPr>
          <p:nvPr>
            <p:ph type="title"/>
          </p:nvPr>
        </p:nvSpPr>
        <p:spPr>
          <a:xfrm>
            <a:off x="2856406" y="179897"/>
            <a:ext cx="8926290" cy="772443"/>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11" name="Footer Placeholder 4"/>
          <p:cNvSpPr>
            <a:spLocks noGrp="1"/>
          </p:cNvSpPr>
          <p:nvPr>
            <p:ph type="ftr" sz="quarter" idx="10"/>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2" name="Slide Number Placeholder 5"/>
          <p:cNvSpPr>
            <a:spLocks noGrp="1"/>
          </p:cNvSpPr>
          <p:nvPr>
            <p:ph type="sldNum" sz="quarter" idx="11"/>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119033163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2492612" y="0"/>
            <a:ext cx="8290563" cy="772443"/>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7"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8"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936598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6"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15272695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a:prstGeom prst="rect">
            <a:avLst/>
          </a:prstGeo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0"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1"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18805682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a:prstGeom prst="rect">
            <a:avLst/>
          </a:prstGeo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0"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dirty="0" smtClean="0"/>
              <a:t>KHOA CÔNG NGHỆ THÔNG TIN – TÊN BỘ MÔN</a:t>
            </a:r>
            <a:endParaRPr lang="en-US" dirty="0"/>
          </a:p>
        </p:txBody>
      </p:sp>
      <p:sp>
        <p:nvSpPr>
          <p:cNvPr id="11"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a:p>
        </p:txBody>
      </p:sp>
    </p:spTree>
    <p:extLst>
      <p:ext uri="{BB962C8B-B14F-4D97-AF65-F5344CB8AC3E}">
        <p14:creationId xmlns:p14="http://schemas.microsoft.com/office/powerpoint/2010/main" val="31270264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5185459"/>
            <a:ext cx="12192000" cy="1680504"/>
          </a:xfrm>
          <a:prstGeom prst="rect">
            <a:avLst/>
          </a:prstGeom>
        </p:spPr>
      </p:pic>
      <p:pic>
        <p:nvPicPr>
          <p:cNvPr id="19" name="Picture 18"/>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6026329" y="3784922"/>
            <a:ext cx="6165669" cy="3081040"/>
          </a:xfrm>
          <a:prstGeom prst="rect">
            <a:avLst/>
          </a:prstGeom>
        </p:spPr>
      </p:pic>
      <p:pic>
        <p:nvPicPr>
          <p:cNvPr id="23" name="Picture 2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6026330" y="3784922"/>
            <a:ext cx="6165669" cy="3081040"/>
          </a:xfrm>
          <a:prstGeom prst="rect">
            <a:avLst/>
          </a:prstGeom>
        </p:spPr>
      </p:pic>
      <p:pic>
        <p:nvPicPr>
          <p:cNvPr id="29" name="Picture 2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482377"/>
            <a:ext cx="6026329" cy="383585"/>
          </a:xfrm>
          <a:prstGeom prst="rect">
            <a:avLst/>
          </a:prstGeom>
        </p:spPr>
      </p:pic>
      <p:sp>
        <p:nvSpPr>
          <p:cNvPr id="3" name="Rectangle 2"/>
          <p:cNvSpPr/>
          <p:nvPr userDrawn="1"/>
        </p:nvSpPr>
        <p:spPr>
          <a:xfrm>
            <a:off x="1812003" y="0"/>
            <a:ext cx="10385077" cy="804707"/>
          </a:xfrm>
          <a:custGeom>
            <a:avLst/>
            <a:gdLst>
              <a:gd name="connsiteX0" fmla="*/ 0 w 9517626"/>
              <a:gd name="connsiteY0" fmla="*/ 0 h 783157"/>
              <a:gd name="connsiteX1" fmla="*/ 9517626 w 9517626"/>
              <a:gd name="connsiteY1" fmla="*/ 0 h 783157"/>
              <a:gd name="connsiteX2" fmla="*/ 9517626 w 9517626"/>
              <a:gd name="connsiteY2" fmla="*/ 783157 h 783157"/>
              <a:gd name="connsiteX3" fmla="*/ 0 w 9517626"/>
              <a:gd name="connsiteY3" fmla="*/ 783157 h 783157"/>
              <a:gd name="connsiteX4" fmla="*/ 0 w 9517626"/>
              <a:gd name="connsiteY4" fmla="*/ 0 h 783157"/>
              <a:gd name="connsiteX0" fmla="*/ 117987 w 9635613"/>
              <a:gd name="connsiteY0" fmla="*/ 0 h 783157"/>
              <a:gd name="connsiteX1" fmla="*/ 9635613 w 9635613"/>
              <a:gd name="connsiteY1" fmla="*/ 0 h 783157"/>
              <a:gd name="connsiteX2" fmla="*/ 9635613 w 9635613"/>
              <a:gd name="connsiteY2" fmla="*/ 783157 h 783157"/>
              <a:gd name="connsiteX3" fmla="*/ 0 w 9635613"/>
              <a:gd name="connsiteY3" fmla="*/ 724164 h 783157"/>
              <a:gd name="connsiteX4" fmla="*/ 117987 w 9635613"/>
              <a:gd name="connsiteY4" fmla="*/ 0 h 783157"/>
              <a:gd name="connsiteX0" fmla="*/ 570271 w 10087897"/>
              <a:gd name="connsiteY0" fmla="*/ 0 h 822487"/>
              <a:gd name="connsiteX1" fmla="*/ 10087897 w 10087897"/>
              <a:gd name="connsiteY1" fmla="*/ 0 h 822487"/>
              <a:gd name="connsiteX2" fmla="*/ 10087897 w 10087897"/>
              <a:gd name="connsiteY2" fmla="*/ 783157 h 822487"/>
              <a:gd name="connsiteX3" fmla="*/ 0 w 10087897"/>
              <a:gd name="connsiteY3" fmla="*/ 822487 h 822487"/>
              <a:gd name="connsiteX4" fmla="*/ 570271 w 10087897"/>
              <a:gd name="connsiteY4" fmla="*/ 0 h 822487"/>
              <a:gd name="connsiteX0" fmla="*/ 570271 w 10087897"/>
              <a:gd name="connsiteY0" fmla="*/ 0 h 822487"/>
              <a:gd name="connsiteX1" fmla="*/ 10087897 w 10087897"/>
              <a:gd name="connsiteY1" fmla="*/ 0 h 822487"/>
              <a:gd name="connsiteX2" fmla="*/ 10087897 w 10087897"/>
              <a:gd name="connsiteY2" fmla="*/ 812654 h 822487"/>
              <a:gd name="connsiteX3" fmla="*/ 0 w 10087897"/>
              <a:gd name="connsiteY3" fmla="*/ 822487 h 822487"/>
              <a:gd name="connsiteX4" fmla="*/ 570271 w 10087897"/>
              <a:gd name="connsiteY4" fmla="*/ 0 h 822487"/>
              <a:gd name="connsiteX0" fmla="*/ 570271 w 10087897"/>
              <a:gd name="connsiteY0" fmla="*/ 0 h 822487"/>
              <a:gd name="connsiteX1" fmla="*/ 10087897 w 10087897"/>
              <a:gd name="connsiteY1" fmla="*/ 0 h 822487"/>
              <a:gd name="connsiteX2" fmla="*/ 10084087 w 10087897"/>
              <a:gd name="connsiteY2" fmla="*/ 801224 h 822487"/>
              <a:gd name="connsiteX3" fmla="*/ 0 w 10087897"/>
              <a:gd name="connsiteY3" fmla="*/ 822487 h 822487"/>
              <a:gd name="connsiteX4" fmla="*/ 570271 w 10087897"/>
              <a:gd name="connsiteY4" fmla="*/ 0 h 822487"/>
              <a:gd name="connsiteX0" fmla="*/ 570271 w 10091707"/>
              <a:gd name="connsiteY0" fmla="*/ 0 h 822487"/>
              <a:gd name="connsiteX1" fmla="*/ 10087897 w 10091707"/>
              <a:gd name="connsiteY1" fmla="*/ 0 h 822487"/>
              <a:gd name="connsiteX2" fmla="*/ 10091707 w 10091707"/>
              <a:gd name="connsiteY2" fmla="*/ 798684 h 822487"/>
              <a:gd name="connsiteX3" fmla="*/ 0 w 10091707"/>
              <a:gd name="connsiteY3" fmla="*/ 822487 h 822487"/>
              <a:gd name="connsiteX4" fmla="*/ 570271 w 10091707"/>
              <a:gd name="connsiteY4" fmla="*/ 0 h 822487"/>
              <a:gd name="connsiteX0" fmla="*/ 557571 w 10079007"/>
              <a:gd name="connsiteY0" fmla="*/ 0 h 804707"/>
              <a:gd name="connsiteX1" fmla="*/ 10075197 w 10079007"/>
              <a:gd name="connsiteY1" fmla="*/ 0 h 804707"/>
              <a:gd name="connsiteX2" fmla="*/ 10079007 w 10079007"/>
              <a:gd name="connsiteY2" fmla="*/ 798684 h 804707"/>
              <a:gd name="connsiteX3" fmla="*/ 0 w 10079007"/>
              <a:gd name="connsiteY3" fmla="*/ 804707 h 804707"/>
              <a:gd name="connsiteX4" fmla="*/ 557571 w 10079007"/>
              <a:gd name="connsiteY4" fmla="*/ 0 h 804707"/>
              <a:gd name="connsiteX0" fmla="*/ 557571 w 10387617"/>
              <a:gd name="connsiteY0" fmla="*/ 0 h 804707"/>
              <a:gd name="connsiteX1" fmla="*/ 10387617 w 10387617"/>
              <a:gd name="connsiteY1" fmla="*/ 2540 h 804707"/>
              <a:gd name="connsiteX2" fmla="*/ 10079007 w 10387617"/>
              <a:gd name="connsiteY2" fmla="*/ 798684 h 804707"/>
              <a:gd name="connsiteX3" fmla="*/ 0 w 10387617"/>
              <a:gd name="connsiteY3" fmla="*/ 804707 h 804707"/>
              <a:gd name="connsiteX4" fmla="*/ 557571 w 10387617"/>
              <a:gd name="connsiteY4" fmla="*/ 0 h 804707"/>
              <a:gd name="connsiteX0" fmla="*/ 557571 w 10387617"/>
              <a:gd name="connsiteY0" fmla="*/ 0 h 804707"/>
              <a:gd name="connsiteX1" fmla="*/ 10387617 w 10387617"/>
              <a:gd name="connsiteY1" fmla="*/ 2540 h 804707"/>
              <a:gd name="connsiteX2" fmla="*/ 10381267 w 10387617"/>
              <a:gd name="connsiteY2" fmla="*/ 801224 h 804707"/>
              <a:gd name="connsiteX3" fmla="*/ 0 w 10387617"/>
              <a:gd name="connsiteY3" fmla="*/ 804707 h 804707"/>
              <a:gd name="connsiteX4" fmla="*/ 557571 w 10387617"/>
              <a:gd name="connsiteY4" fmla="*/ 0 h 804707"/>
              <a:gd name="connsiteX0" fmla="*/ 557571 w 10385077"/>
              <a:gd name="connsiteY0" fmla="*/ 0 h 804707"/>
              <a:gd name="connsiteX1" fmla="*/ 10385077 w 10385077"/>
              <a:gd name="connsiteY1" fmla="*/ 0 h 804707"/>
              <a:gd name="connsiteX2" fmla="*/ 10381267 w 10385077"/>
              <a:gd name="connsiteY2" fmla="*/ 801224 h 804707"/>
              <a:gd name="connsiteX3" fmla="*/ 0 w 10385077"/>
              <a:gd name="connsiteY3" fmla="*/ 804707 h 804707"/>
              <a:gd name="connsiteX4" fmla="*/ 557571 w 10385077"/>
              <a:gd name="connsiteY4" fmla="*/ 0 h 804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85077" h="804707">
                <a:moveTo>
                  <a:pt x="557571" y="0"/>
                </a:moveTo>
                <a:lnTo>
                  <a:pt x="10385077" y="0"/>
                </a:lnTo>
                <a:cubicBezTo>
                  <a:pt x="10382960" y="266228"/>
                  <a:pt x="10383384" y="534996"/>
                  <a:pt x="10381267" y="801224"/>
                </a:cubicBezTo>
                <a:lnTo>
                  <a:pt x="0" y="804707"/>
                </a:lnTo>
                <a:lnTo>
                  <a:pt x="557571" y="0"/>
                </a:lnTo>
                <a:close/>
              </a:path>
            </a:pathLst>
          </a:custGeom>
          <a:gradFill flip="none" rotWithShape="1">
            <a:gsLst>
              <a:gs pos="0">
                <a:srgbClr val="03B3DD"/>
              </a:gs>
              <a:gs pos="100000">
                <a:srgbClr val="008EE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860" y="-5062"/>
            <a:ext cx="2233324" cy="808230"/>
          </a:xfrm>
          <a:custGeom>
            <a:avLst/>
            <a:gdLst>
              <a:gd name="connsiteX0" fmla="*/ 0 w 1818968"/>
              <a:gd name="connsiteY0" fmla="*/ 0 h 783157"/>
              <a:gd name="connsiteX1" fmla="*/ 1818968 w 1818968"/>
              <a:gd name="connsiteY1" fmla="*/ 0 h 783157"/>
              <a:gd name="connsiteX2" fmla="*/ 1818968 w 1818968"/>
              <a:gd name="connsiteY2" fmla="*/ 783157 h 783157"/>
              <a:gd name="connsiteX3" fmla="*/ 0 w 1818968"/>
              <a:gd name="connsiteY3" fmla="*/ 783157 h 783157"/>
              <a:gd name="connsiteX4" fmla="*/ 0 w 1818968"/>
              <a:gd name="connsiteY4" fmla="*/ 0 h 783157"/>
              <a:gd name="connsiteX0" fmla="*/ 0 w 2349910"/>
              <a:gd name="connsiteY0" fmla="*/ 9833 h 792990"/>
              <a:gd name="connsiteX1" fmla="*/ 2349910 w 2349910"/>
              <a:gd name="connsiteY1" fmla="*/ 0 h 792990"/>
              <a:gd name="connsiteX2" fmla="*/ 1818968 w 2349910"/>
              <a:gd name="connsiteY2" fmla="*/ 792990 h 792990"/>
              <a:gd name="connsiteX3" fmla="*/ 0 w 2349910"/>
              <a:gd name="connsiteY3" fmla="*/ 792990 h 792990"/>
              <a:gd name="connsiteX4" fmla="*/ 0 w 2349910"/>
              <a:gd name="connsiteY4" fmla="*/ 9833 h 792990"/>
              <a:gd name="connsiteX0" fmla="*/ 0 w 2349910"/>
              <a:gd name="connsiteY0" fmla="*/ 9833 h 792990"/>
              <a:gd name="connsiteX1" fmla="*/ 2349910 w 2349910"/>
              <a:gd name="connsiteY1" fmla="*/ 0 h 792990"/>
              <a:gd name="connsiteX2" fmla="*/ 1818968 w 2349910"/>
              <a:gd name="connsiteY2" fmla="*/ 792990 h 792990"/>
              <a:gd name="connsiteX3" fmla="*/ 0 w 2349910"/>
              <a:gd name="connsiteY3" fmla="*/ 792990 h 792990"/>
              <a:gd name="connsiteX4" fmla="*/ 0 w 2349910"/>
              <a:gd name="connsiteY4" fmla="*/ 9833 h 792990"/>
              <a:gd name="connsiteX0" fmla="*/ 144780 w 2349910"/>
              <a:gd name="connsiteY0" fmla="*/ 93653 h 792990"/>
              <a:gd name="connsiteX1" fmla="*/ 2349910 w 2349910"/>
              <a:gd name="connsiteY1" fmla="*/ 0 h 792990"/>
              <a:gd name="connsiteX2" fmla="*/ 1818968 w 2349910"/>
              <a:gd name="connsiteY2" fmla="*/ 792990 h 792990"/>
              <a:gd name="connsiteX3" fmla="*/ 0 w 2349910"/>
              <a:gd name="connsiteY3" fmla="*/ 792990 h 792990"/>
              <a:gd name="connsiteX4" fmla="*/ 144780 w 2349910"/>
              <a:gd name="connsiteY4" fmla="*/ 93653 h 792990"/>
              <a:gd name="connsiteX0" fmla="*/ 140970 w 2349910"/>
              <a:gd name="connsiteY0" fmla="*/ 2213 h 792990"/>
              <a:gd name="connsiteX1" fmla="*/ 2349910 w 2349910"/>
              <a:gd name="connsiteY1" fmla="*/ 0 h 792990"/>
              <a:gd name="connsiteX2" fmla="*/ 1818968 w 2349910"/>
              <a:gd name="connsiteY2" fmla="*/ 792990 h 792990"/>
              <a:gd name="connsiteX3" fmla="*/ 0 w 2349910"/>
              <a:gd name="connsiteY3" fmla="*/ 792990 h 792990"/>
              <a:gd name="connsiteX4" fmla="*/ 140970 w 2349910"/>
              <a:gd name="connsiteY4" fmla="*/ 2213 h 792990"/>
              <a:gd name="connsiteX0" fmla="*/ 0 w 2208940"/>
              <a:gd name="connsiteY0" fmla="*/ 2213 h 808230"/>
              <a:gd name="connsiteX1" fmla="*/ 2208940 w 2208940"/>
              <a:gd name="connsiteY1" fmla="*/ 0 h 808230"/>
              <a:gd name="connsiteX2" fmla="*/ 1677998 w 2208940"/>
              <a:gd name="connsiteY2" fmla="*/ 792990 h 808230"/>
              <a:gd name="connsiteX3" fmla="*/ 0 w 2208940"/>
              <a:gd name="connsiteY3" fmla="*/ 808230 h 808230"/>
              <a:gd name="connsiteX4" fmla="*/ 0 w 2208940"/>
              <a:gd name="connsiteY4" fmla="*/ 2213 h 808230"/>
              <a:gd name="connsiteX0" fmla="*/ 0 w 2208940"/>
              <a:gd name="connsiteY0" fmla="*/ 2213 h 808230"/>
              <a:gd name="connsiteX1" fmla="*/ 2208940 w 2208940"/>
              <a:gd name="connsiteY1" fmla="*/ 0 h 808230"/>
              <a:gd name="connsiteX2" fmla="*/ 1677998 w 2208940"/>
              <a:gd name="connsiteY2" fmla="*/ 808230 h 808230"/>
              <a:gd name="connsiteX3" fmla="*/ 0 w 2208940"/>
              <a:gd name="connsiteY3" fmla="*/ 808230 h 808230"/>
              <a:gd name="connsiteX4" fmla="*/ 0 w 2208940"/>
              <a:gd name="connsiteY4" fmla="*/ 2213 h 808230"/>
              <a:gd name="connsiteX0" fmla="*/ 0 w 2233324"/>
              <a:gd name="connsiteY0" fmla="*/ 2213 h 808230"/>
              <a:gd name="connsiteX1" fmla="*/ 2233324 w 2233324"/>
              <a:gd name="connsiteY1" fmla="*/ 0 h 808230"/>
              <a:gd name="connsiteX2" fmla="*/ 1677998 w 2233324"/>
              <a:gd name="connsiteY2" fmla="*/ 808230 h 808230"/>
              <a:gd name="connsiteX3" fmla="*/ 0 w 2233324"/>
              <a:gd name="connsiteY3" fmla="*/ 808230 h 808230"/>
              <a:gd name="connsiteX4" fmla="*/ 0 w 2233324"/>
              <a:gd name="connsiteY4" fmla="*/ 2213 h 808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3324" h="808230">
                <a:moveTo>
                  <a:pt x="0" y="2213"/>
                </a:moveTo>
                <a:lnTo>
                  <a:pt x="2233324" y="0"/>
                </a:lnTo>
                <a:lnTo>
                  <a:pt x="1677998" y="808230"/>
                </a:lnTo>
                <a:lnTo>
                  <a:pt x="0" y="808230"/>
                </a:lnTo>
                <a:lnTo>
                  <a:pt x="0" y="2213"/>
                </a:lnTo>
                <a:close/>
              </a:path>
            </a:pathLst>
          </a:custGeom>
          <a:solidFill>
            <a:srgbClr val="D8F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2"/>
          <p:cNvSpPr>
            <a:spLocks noGrp="1"/>
          </p:cNvSpPr>
          <p:nvPr>
            <p:ph type="body" idx="1"/>
          </p:nvPr>
        </p:nvSpPr>
        <p:spPr>
          <a:xfrm>
            <a:off x="838200" y="1088571"/>
            <a:ext cx="10515600" cy="5088392"/>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32" name="Picture 3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43611" y="129015"/>
            <a:ext cx="1434898" cy="523765"/>
          </a:xfrm>
          <a:prstGeom prst="rect">
            <a:avLst/>
          </a:prstGeom>
        </p:spPr>
      </p:pic>
      <p:sp>
        <p:nvSpPr>
          <p:cNvPr id="24" name="Title Placeholder 1"/>
          <p:cNvSpPr>
            <a:spLocks noGrp="1"/>
          </p:cNvSpPr>
          <p:nvPr>
            <p:ph type="title"/>
          </p:nvPr>
        </p:nvSpPr>
        <p:spPr>
          <a:xfrm>
            <a:off x="2895600" y="2870"/>
            <a:ext cx="9296399" cy="79662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7" name="Footer Placeholder 4"/>
          <p:cNvSpPr>
            <a:spLocks noGrp="1"/>
          </p:cNvSpPr>
          <p:nvPr>
            <p:ph type="ftr" sz="quarter" idx="3"/>
          </p:nvPr>
        </p:nvSpPr>
        <p:spPr>
          <a:xfrm>
            <a:off x="278233" y="6482377"/>
            <a:ext cx="4114800" cy="365125"/>
          </a:xfrm>
          <a:prstGeom prst="rect">
            <a:avLst/>
          </a:prstGeom>
        </p:spPr>
        <p:txBody>
          <a:bodyPr vert="horz" lIns="91440" tIns="45720" rIns="91440" bIns="45720" rtlCol="0" anchor="ctr"/>
          <a:lstStyle>
            <a:lvl1pPr algn="l">
              <a:defRPr sz="1200" b="1">
                <a:solidFill>
                  <a:schemeClr val="bg1"/>
                </a:solidFill>
              </a:defRPr>
            </a:lvl1pPr>
          </a:lstStyle>
          <a:p>
            <a:r>
              <a:rPr lang="en-US" smtClean="0"/>
              <a:t>KHOA CÔNG NGHỆ THÔNG TIN – TÊN BỘ MÔN</a:t>
            </a:r>
            <a:endParaRPr lang="en-US" dirty="0"/>
          </a:p>
        </p:txBody>
      </p:sp>
      <p:sp>
        <p:nvSpPr>
          <p:cNvPr id="18" name="Slide Number Placeholder 5"/>
          <p:cNvSpPr>
            <a:spLocks noGrp="1"/>
          </p:cNvSpPr>
          <p:nvPr>
            <p:ph type="sldNum" sz="quarter" idx="4"/>
          </p:nvPr>
        </p:nvSpPr>
        <p:spPr>
          <a:xfrm>
            <a:off x="9109164"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3A02590D-67BD-4DF2-8CAA-B9002293EB8E}" type="slidenum">
              <a:rPr lang="en-US" smtClean="0"/>
              <a:pPr/>
              <a:t>‹#›</a:t>
            </a:fld>
            <a:endParaRPr lang="en-US" dirty="0"/>
          </a:p>
        </p:txBody>
      </p:sp>
    </p:spTree>
    <p:extLst>
      <p:ext uri="{BB962C8B-B14F-4D97-AF65-F5344CB8AC3E}">
        <p14:creationId xmlns:p14="http://schemas.microsoft.com/office/powerpoint/2010/main" val="427971532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2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04" userDrawn="1">
          <p15:clr>
            <a:srgbClr val="F26B43"/>
          </p15:clr>
        </p15:guide>
        <p15:guide id="2" pos="64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mongodb.com/basics/cluster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robomongo.or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mongoosejs.com/docs/api/query.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a:t>
            </a:fld>
            <a:endParaRPr lang="en-US"/>
          </a:p>
        </p:txBody>
      </p:sp>
      <p:sp>
        <p:nvSpPr>
          <p:cNvPr id="5" name="Google Shape;136;p29"/>
          <p:cNvSpPr txBox="1">
            <a:spLocks/>
          </p:cNvSpPr>
          <p:nvPr/>
        </p:nvSpPr>
        <p:spPr>
          <a:xfrm>
            <a:off x="629805" y="1911798"/>
            <a:ext cx="4788741" cy="200437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spcBef>
                <a:spcPts val="0"/>
              </a:spcBef>
            </a:pPr>
            <a:r>
              <a:rPr lang="en-US" sz="6000" dirty="0" smtClean="0">
                <a:solidFill>
                  <a:srgbClr val="455A64"/>
                </a:solidFill>
              </a:rPr>
              <a:t>LẬP TRÌNH NODEJS</a:t>
            </a:r>
            <a:endParaRPr lang="en-US" sz="6000" dirty="0">
              <a:solidFill>
                <a:srgbClr val="455A64"/>
              </a:solidFill>
            </a:endParaRPr>
          </a:p>
        </p:txBody>
      </p:sp>
      <p:sp>
        <p:nvSpPr>
          <p:cNvPr id="7" name="Google Shape;137;p29"/>
          <p:cNvSpPr txBox="1">
            <a:spLocks/>
          </p:cNvSpPr>
          <p:nvPr/>
        </p:nvSpPr>
        <p:spPr>
          <a:xfrm>
            <a:off x="685799" y="3735754"/>
            <a:ext cx="4063833" cy="907139"/>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2000" dirty="0" err="1" smtClean="0">
                <a:latin typeface="Nunito" pitchFamily="2" charset="0"/>
              </a:rPr>
              <a:t>Chương</a:t>
            </a:r>
            <a:r>
              <a:rPr lang="en-US" sz="2000" smtClean="0">
                <a:latin typeface="Nunito" pitchFamily="2" charset="0"/>
              </a:rPr>
              <a:t> </a:t>
            </a:r>
            <a:r>
              <a:rPr lang="en-US" sz="2000" smtClean="0">
                <a:latin typeface="Nunito" pitchFamily="2" charset="0"/>
              </a:rPr>
              <a:t>6: </a:t>
            </a:r>
            <a:endParaRPr lang="en-US" sz="2000" dirty="0" smtClean="0">
              <a:latin typeface="Nunito" pitchFamily="2" charset="0"/>
            </a:endParaRPr>
          </a:p>
          <a:p>
            <a:pPr marL="0" indent="0">
              <a:spcBef>
                <a:spcPts val="0"/>
              </a:spcBef>
              <a:buNone/>
            </a:pPr>
            <a:r>
              <a:rPr lang="en-US" sz="2000" dirty="0" smtClean="0">
                <a:latin typeface="Nunito" pitchFamily="2" charset="0"/>
              </a:rPr>
              <a:t>MongoDB – Mongoose </a:t>
            </a:r>
            <a:r>
              <a:rPr lang="en-US" sz="2000" dirty="0" err="1" smtClean="0">
                <a:latin typeface="Nunito" pitchFamily="2" charset="0"/>
              </a:rPr>
              <a:t>cơ</a:t>
            </a:r>
            <a:r>
              <a:rPr lang="en-US" sz="2000" dirty="0" smtClean="0">
                <a:latin typeface="Nunito" pitchFamily="2" charset="0"/>
              </a:rPr>
              <a:t> </a:t>
            </a:r>
            <a:r>
              <a:rPr lang="en-US" sz="2000" dirty="0" err="1" smtClean="0">
                <a:latin typeface="Nunito" pitchFamily="2" charset="0"/>
              </a:rPr>
              <a:t>bản</a:t>
            </a:r>
            <a:endParaRPr lang="en-US" sz="2000" dirty="0">
              <a:latin typeface="Nunito" pitchFamily="2" charset="0"/>
            </a:endParaRPr>
          </a:p>
        </p:txBody>
      </p:sp>
      <p:grpSp>
        <p:nvGrpSpPr>
          <p:cNvPr id="8" name="Google Shape;139;p29"/>
          <p:cNvGrpSpPr/>
          <p:nvPr/>
        </p:nvGrpSpPr>
        <p:grpSpPr>
          <a:xfrm>
            <a:off x="4628400" y="1163009"/>
            <a:ext cx="6687300" cy="4817532"/>
            <a:chOff x="3457488" y="242446"/>
            <a:chExt cx="5696700" cy="4103904"/>
          </a:xfrm>
        </p:grpSpPr>
        <p:cxnSp>
          <p:nvCxnSpPr>
            <p:cNvPr id="9" name="Google Shape;140;p29"/>
            <p:cNvCxnSpPr/>
            <p:nvPr/>
          </p:nvCxnSpPr>
          <p:spPr>
            <a:xfrm>
              <a:off x="3457488" y="4063525"/>
              <a:ext cx="5696700" cy="0"/>
            </a:xfrm>
            <a:prstGeom prst="straightConnector1">
              <a:avLst/>
            </a:prstGeom>
            <a:noFill/>
            <a:ln w="19050" cap="flat" cmpd="sng">
              <a:solidFill>
                <a:schemeClr val="dk2"/>
              </a:solidFill>
              <a:prstDash val="solid"/>
              <a:round/>
              <a:headEnd type="none" w="med" len="med"/>
              <a:tailEnd type="none" w="med" len="med"/>
            </a:ln>
          </p:spPr>
        </p:cxnSp>
        <p:grpSp>
          <p:nvGrpSpPr>
            <p:cNvPr id="10" name="Google Shape;141;p29"/>
            <p:cNvGrpSpPr/>
            <p:nvPr/>
          </p:nvGrpSpPr>
          <p:grpSpPr>
            <a:xfrm>
              <a:off x="4098463" y="242446"/>
              <a:ext cx="4328375" cy="4103904"/>
              <a:chOff x="4098463" y="242446"/>
              <a:chExt cx="4328375" cy="4103904"/>
            </a:xfrm>
          </p:grpSpPr>
          <p:sp>
            <p:nvSpPr>
              <p:cNvPr id="11" name="Google Shape;142;p29"/>
              <p:cNvSpPr/>
              <p:nvPr/>
            </p:nvSpPr>
            <p:spPr>
              <a:xfrm>
                <a:off x="7901738" y="2636925"/>
                <a:ext cx="78275" cy="66975"/>
              </a:xfrm>
              <a:custGeom>
                <a:avLst/>
                <a:gdLst/>
                <a:ahLst/>
                <a:cxnLst/>
                <a:rect l="l" t="t" r="r" b="b"/>
                <a:pathLst>
                  <a:path w="3131" h="2679" extrusionOk="0">
                    <a:moveTo>
                      <a:pt x="1794" y="1"/>
                    </a:moveTo>
                    <a:cubicBezTo>
                      <a:pt x="578" y="1"/>
                      <a:pt x="0" y="1460"/>
                      <a:pt x="821" y="2280"/>
                    </a:cubicBezTo>
                    <a:cubicBezTo>
                      <a:pt x="1096" y="2555"/>
                      <a:pt x="1435" y="2678"/>
                      <a:pt x="1767" y="2678"/>
                    </a:cubicBezTo>
                    <a:cubicBezTo>
                      <a:pt x="2463" y="2678"/>
                      <a:pt x="3131" y="2140"/>
                      <a:pt x="3131" y="1338"/>
                    </a:cubicBezTo>
                    <a:cubicBezTo>
                      <a:pt x="3131" y="609"/>
                      <a:pt x="2523" y="1"/>
                      <a:pt x="179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3;p29"/>
              <p:cNvSpPr/>
              <p:nvPr/>
            </p:nvSpPr>
            <p:spPr>
              <a:xfrm>
                <a:off x="8038513" y="2636925"/>
                <a:ext cx="78300" cy="66975"/>
              </a:xfrm>
              <a:custGeom>
                <a:avLst/>
                <a:gdLst/>
                <a:ahLst/>
                <a:cxnLst/>
                <a:rect l="l" t="t" r="r" b="b"/>
                <a:pathLst>
                  <a:path w="3132" h="2679" extrusionOk="0">
                    <a:moveTo>
                      <a:pt x="1794" y="1"/>
                    </a:moveTo>
                    <a:cubicBezTo>
                      <a:pt x="578" y="1"/>
                      <a:pt x="0" y="1460"/>
                      <a:pt x="851" y="2280"/>
                    </a:cubicBezTo>
                    <a:cubicBezTo>
                      <a:pt x="1127" y="2555"/>
                      <a:pt x="1462" y="2678"/>
                      <a:pt x="1790" y="2678"/>
                    </a:cubicBezTo>
                    <a:cubicBezTo>
                      <a:pt x="2477" y="2678"/>
                      <a:pt x="3131" y="2140"/>
                      <a:pt x="3131" y="1338"/>
                    </a:cubicBezTo>
                    <a:cubicBezTo>
                      <a:pt x="3131" y="609"/>
                      <a:pt x="2523" y="1"/>
                      <a:pt x="179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4;p29"/>
              <p:cNvSpPr/>
              <p:nvPr/>
            </p:nvSpPr>
            <p:spPr>
              <a:xfrm>
                <a:off x="8175288" y="2636925"/>
                <a:ext cx="79050" cy="66975"/>
              </a:xfrm>
              <a:custGeom>
                <a:avLst/>
                <a:gdLst/>
                <a:ahLst/>
                <a:cxnLst/>
                <a:rect l="l" t="t" r="r" b="b"/>
                <a:pathLst>
                  <a:path w="3162" h="2679" extrusionOk="0">
                    <a:moveTo>
                      <a:pt x="1794" y="1"/>
                    </a:moveTo>
                    <a:cubicBezTo>
                      <a:pt x="609" y="1"/>
                      <a:pt x="1" y="1460"/>
                      <a:pt x="852" y="2280"/>
                    </a:cubicBezTo>
                    <a:cubicBezTo>
                      <a:pt x="1127" y="2555"/>
                      <a:pt x="1465" y="2678"/>
                      <a:pt x="1798" y="2678"/>
                    </a:cubicBezTo>
                    <a:cubicBezTo>
                      <a:pt x="2494" y="2678"/>
                      <a:pt x="3162" y="2140"/>
                      <a:pt x="3162" y="1338"/>
                    </a:cubicBezTo>
                    <a:cubicBezTo>
                      <a:pt x="3162" y="609"/>
                      <a:pt x="2554" y="1"/>
                      <a:pt x="179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5;p29"/>
              <p:cNvSpPr/>
              <p:nvPr/>
            </p:nvSpPr>
            <p:spPr>
              <a:xfrm>
                <a:off x="4619763" y="3677225"/>
                <a:ext cx="397450" cy="375400"/>
              </a:xfrm>
              <a:custGeom>
                <a:avLst/>
                <a:gdLst/>
                <a:ahLst/>
                <a:cxnLst/>
                <a:rect l="l" t="t" r="r" b="b"/>
                <a:pathLst>
                  <a:path w="15898" h="15016" extrusionOk="0">
                    <a:moveTo>
                      <a:pt x="14985" y="0"/>
                    </a:moveTo>
                    <a:lnTo>
                      <a:pt x="0" y="15016"/>
                    </a:lnTo>
                    <a:lnTo>
                      <a:pt x="8906" y="15016"/>
                    </a:lnTo>
                    <a:lnTo>
                      <a:pt x="15897" y="7994"/>
                    </a:lnTo>
                    <a:lnTo>
                      <a:pt x="1498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6;p29"/>
              <p:cNvSpPr/>
              <p:nvPr/>
            </p:nvSpPr>
            <p:spPr>
              <a:xfrm>
                <a:off x="4400138" y="3481175"/>
                <a:ext cx="579825" cy="571450"/>
              </a:xfrm>
              <a:custGeom>
                <a:avLst/>
                <a:gdLst/>
                <a:ahLst/>
                <a:cxnLst/>
                <a:rect l="l" t="t" r="r" b="b"/>
                <a:pathLst>
                  <a:path w="23193" h="22858" extrusionOk="0">
                    <a:moveTo>
                      <a:pt x="22889" y="0"/>
                    </a:moveTo>
                    <a:lnTo>
                      <a:pt x="1" y="22858"/>
                    </a:lnTo>
                    <a:lnTo>
                      <a:pt x="3040" y="22858"/>
                    </a:lnTo>
                    <a:lnTo>
                      <a:pt x="23193" y="2705"/>
                    </a:lnTo>
                    <a:lnTo>
                      <a:pt x="2288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7;p29"/>
              <p:cNvSpPr/>
              <p:nvPr/>
            </p:nvSpPr>
            <p:spPr>
              <a:xfrm>
                <a:off x="4331763" y="3419625"/>
                <a:ext cx="635275" cy="633000"/>
              </a:xfrm>
              <a:custGeom>
                <a:avLst/>
                <a:gdLst/>
                <a:ahLst/>
                <a:cxnLst/>
                <a:rect l="l" t="t" r="r" b="b"/>
                <a:pathLst>
                  <a:path w="25411" h="25320" extrusionOk="0">
                    <a:moveTo>
                      <a:pt x="25350" y="0"/>
                    </a:moveTo>
                    <a:lnTo>
                      <a:pt x="0" y="25320"/>
                    </a:lnTo>
                    <a:lnTo>
                      <a:pt x="760" y="25320"/>
                    </a:lnTo>
                    <a:lnTo>
                      <a:pt x="25411" y="669"/>
                    </a:lnTo>
                    <a:lnTo>
                      <a:pt x="2535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8;p29"/>
              <p:cNvSpPr/>
              <p:nvPr/>
            </p:nvSpPr>
            <p:spPr>
              <a:xfrm>
                <a:off x="7531663" y="3282825"/>
                <a:ext cx="255350" cy="255350"/>
              </a:xfrm>
              <a:custGeom>
                <a:avLst/>
                <a:gdLst/>
                <a:ahLst/>
                <a:cxnLst/>
                <a:rect l="l" t="t" r="r" b="b"/>
                <a:pathLst>
                  <a:path w="10214" h="10214" extrusionOk="0">
                    <a:moveTo>
                      <a:pt x="7174" y="1"/>
                    </a:moveTo>
                    <a:lnTo>
                      <a:pt x="396" y="6779"/>
                    </a:lnTo>
                    <a:lnTo>
                      <a:pt x="0" y="10214"/>
                    </a:lnTo>
                    <a:lnTo>
                      <a:pt x="0" y="10214"/>
                    </a:lnTo>
                    <a:lnTo>
                      <a:pt x="1021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9;p29"/>
              <p:cNvSpPr/>
              <p:nvPr/>
            </p:nvSpPr>
            <p:spPr>
              <a:xfrm>
                <a:off x="7505838" y="3282825"/>
                <a:ext cx="484075" cy="484075"/>
              </a:xfrm>
              <a:custGeom>
                <a:avLst/>
                <a:gdLst/>
                <a:ahLst/>
                <a:cxnLst/>
                <a:rect l="l" t="t" r="r" b="b"/>
                <a:pathLst>
                  <a:path w="19363" h="19363" extrusionOk="0">
                    <a:moveTo>
                      <a:pt x="18602" y="1"/>
                    </a:moveTo>
                    <a:lnTo>
                      <a:pt x="91" y="18481"/>
                    </a:lnTo>
                    <a:lnTo>
                      <a:pt x="0" y="19363"/>
                    </a:lnTo>
                    <a:lnTo>
                      <a:pt x="0" y="19363"/>
                    </a:lnTo>
                    <a:lnTo>
                      <a:pt x="1936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0;p29"/>
              <p:cNvSpPr/>
              <p:nvPr/>
            </p:nvSpPr>
            <p:spPr>
              <a:xfrm>
                <a:off x="4988238" y="2632375"/>
                <a:ext cx="1406575" cy="1147450"/>
              </a:xfrm>
              <a:custGeom>
                <a:avLst/>
                <a:gdLst/>
                <a:ahLst/>
                <a:cxnLst/>
                <a:rect l="l" t="t" r="r" b="b"/>
                <a:pathLst>
                  <a:path w="56263" h="45898" extrusionOk="0">
                    <a:moveTo>
                      <a:pt x="2973" y="1"/>
                    </a:moveTo>
                    <a:cubicBezTo>
                      <a:pt x="211" y="1"/>
                      <a:pt x="1" y="3400"/>
                      <a:pt x="1128" y="5654"/>
                    </a:cubicBezTo>
                    <a:cubicBezTo>
                      <a:pt x="7602" y="18754"/>
                      <a:pt x="17237" y="31885"/>
                      <a:pt x="19791" y="34317"/>
                    </a:cubicBezTo>
                    <a:cubicBezTo>
                      <a:pt x="26721" y="40974"/>
                      <a:pt x="45201" y="45746"/>
                      <a:pt x="50642" y="45898"/>
                    </a:cubicBezTo>
                    <a:cubicBezTo>
                      <a:pt x="50647" y="45898"/>
                      <a:pt x="50652" y="45898"/>
                      <a:pt x="50656" y="45898"/>
                    </a:cubicBezTo>
                    <a:cubicBezTo>
                      <a:pt x="53026" y="45898"/>
                      <a:pt x="56262" y="30332"/>
                      <a:pt x="54533" y="28511"/>
                    </a:cubicBezTo>
                    <a:cubicBezTo>
                      <a:pt x="52770" y="26688"/>
                      <a:pt x="29973" y="21733"/>
                      <a:pt x="28757" y="20791"/>
                    </a:cubicBezTo>
                    <a:cubicBezTo>
                      <a:pt x="27906" y="20122"/>
                      <a:pt x="17025" y="9788"/>
                      <a:pt x="9821" y="3648"/>
                    </a:cubicBezTo>
                    <a:cubicBezTo>
                      <a:pt x="6677" y="982"/>
                      <a:pt x="4457" y="1"/>
                      <a:pt x="2973"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1;p29"/>
              <p:cNvSpPr/>
              <p:nvPr/>
            </p:nvSpPr>
            <p:spPr>
              <a:xfrm>
                <a:off x="4984338" y="2617075"/>
                <a:ext cx="1241100" cy="1138425"/>
              </a:xfrm>
              <a:custGeom>
                <a:avLst/>
                <a:gdLst/>
                <a:ahLst/>
                <a:cxnLst/>
                <a:rect l="l" t="t" r="r" b="b"/>
                <a:pathLst>
                  <a:path w="49644" h="45537" extrusionOk="0">
                    <a:moveTo>
                      <a:pt x="2589" y="0"/>
                    </a:moveTo>
                    <a:cubicBezTo>
                      <a:pt x="46" y="0"/>
                      <a:pt x="0" y="3198"/>
                      <a:pt x="1314" y="6874"/>
                    </a:cubicBezTo>
                    <a:cubicBezTo>
                      <a:pt x="3411" y="12740"/>
                      <a:pt x="14111" y="30522"/>
                      <a:pt x="19278" y="35506"/>
                    </a:cubicBezTo>
                    <a:cubicBezTo>
                      <a:pt x="24445" y="40461"/>
                      <a:pt x="43746" y="45537"/>
                      <a:pt x="43746" y="45537"/>
                    </a:cubicBezTo>
                    <a:lnTo>
                      <a:pt x="49643" y="26935"/>
                    </a:lnTo>
                    <a:cubicBezTo>
                      <a:pt x="49643" y="26935"/>
                      <a:pt x="30889" y="21889"/>
                      <a:pt x="29217" y="20643"/>
                    </a:cubicBezTo>
                    <a:cubicBezTo>
                      <a:pt x="27546" y="19366"/>
                      <a:pt x="19521" y="11585"/>
                      <a:pt x="10038" y="3986"/>
                    </a:cubicBezTo>
                    <a:cubicBezTo>
                      <a:pt x="6507" y="1137"/>
                      <a:pt x="4104" y="0"/>
                      <a:pt x="258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2;p29"/>
              <p:cNvSpPr/>
              <p:nvPr/>
            </p:nvSpPr>
            <p:spPr>
              <a:xfrm>
                <a:off x="6073438" y="3281800"/>
                <a:ext cx="57000" cy="47525"/>
              </a:xfrm>
              <a:custGeom>
                <a:avLst/>
                <a:gdLst/>
                <a:ahLst/>
                <a:cxnLst/>
                <a:rect l="l" t="t" r="r" b="b"/>
                <a:pathLst>
                  <a:path w="2280" h="1901" extrusionOk="0">
                    <a:moveTo>
                      <a:pt x="1030" y="1"/>
                    </a:moveTo>
                    <a:cubicBezTo>
                      <a:pt x="982" y="1"/>
                      <a:pt x="932" y="4"/>
                      <a:pt x="882" y="11"/>
                    </a:cubicBezTo>
                    <a:cubicBezTo>
                      <a:pt x="365" y="103"/>
                      <a:pt x="0" y="589"/>
                      <a:pt x="91" y="1106"/>
                    </a:cubicBezTo>
                    <a:cubicBezTo>
                      <a:pt x="165" y="1604"/>
                      <a:pt x="597" y="1900"/>
                      <a:pt x="1034" y="1900"/>
                    </a:cubicBezTo>
                    <a:cubicBezTo>
                      <a:pt x="1317" y="1900"/>
                      <a:pt x="1602" y="1776"/>
                      <a:pt x="1793" y="1501"/>
                    </a:cubicBezTo>
                    <a:cubicBezTo>
                      <a:pt x="2280" y="872"/>
                      <a:pt x="1797" y="1"/>
                      <a:pt x="10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3;p29"/>
              <p:cNvSpPr/>
              <p:nvPr/>
            </p:nvSpPr>
            <p:spPr>
              <a:xfrm>
                <a:off x="5955638" y="3247625"/>
                <a:ext cx="56250" cy="47675"/>
              </a:xfrm>
              <a:custGeom>
                <a:avLst/>
                <a:gdLst/>
                <a:ahLst/>
                <a:cxnLst/>
                <a:rect l="l" t="t" r="r" b="b"/>
                <a:pathLst>
                  <a:path w="2250" h="1907" extrusionOk="0">
                    <a:moveTo>
                      <a:pt x="1026" y="0"/>
                    </a:moveTo>
                    <a:cubicBezTo>
                      <a:pt x="979" y="0"/>
                      <a:pt x="931" y="3"/>
                      <a:pt x="882" y="11"/>
                    </a:cubicBezTo>
                    <a:cubicBezTo>
                      <a:pt x="335" y="102"/>
                      <a:pt x="1" y="588"/>
                      <a:pt x="62" y="1105"/>
                    </a:cubicBezTo>
                    <a:cubicBezTo>
                      <a:pt x="136" y="1609"/>
                      <a:pt x="577" y="1906"/>
                      <a:pt x="1020" y="1906"/>
                    </a:cubicBezTo>
                    <a:cubicBezTo>
                      <a:pt x="1298" y="1906"/>
                      <a:pt x="1576" y="1789"/>
                      <a:pt x="1764" y="1530"/>
                    </a:cubicBezTo>
                    <a:cubicBezTo>
                      <a:pt x="2250" y="873"/>
                      <a:pt x="1768" y="0"/>
                      <a:pt x="10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4;p29"/>
              <p:cNvSpPr/>
              <p:nvPr/>
            </p:nvSpPr>
            <p:spPr>
              <a:xfrm>
                <a:off x="4984363" y="2617100"/>
                <a:ext cx="737250" cy="1023675"/>
              </a:xfrm>
              <a:custGeom>
                <a:avLst/>
                <a:gdLst/>
                <a:ahLst/>
                <a:cxnLst/>
                <a:rect l="l" t="t" r="r" b="b"/>
                <a:pathLst>
                  <a:path w="29490" h="40947" extrusionOk="0">
                    <a:moveTo>
                      <a:pt x="2596" y="0"/>
                    </a:moveTo>
                    <a:cubicBezTo>
                      <a:pt x="35" y="0"/>
                      <a:pt x="0" y="3173"/>
                      <a:pt x="1313" y="6873"/>
                    </a:cubicBezTo>
                    <a:cubicBezTo>
                      <a:pt x="3410" y="12739"/>
                      <a:pt x="14110" y="30551"/>
                      <a:pt x="19277" y="35505"/>
                    </a:cubicBezTo>
                    <a:cubicBezTo>
                      <a:pt x="21253" y="37390"/>
                      <a:pt x="25265" y="39305"/>
                      <a:pt x="29490" y="40946"/>
                    </a:cubicBezTo>
                    <a:lnTo>
                      <a:pt x="2742" y="3"/>
                    </a:lnTo>
                    <a:cubicBezTo>
                      <a:pt x="2692" y="1"/>
                      <a:pt x="2643" y="0"/>
                      <a:pt x="2596" y="0"/>
                    </a:cubicBezTo>
                    <a:close/>
                  </a:path>
                </a:pathLst>
              </a:custGeom>
              <a:solidFill>
                <a:srgbClr val="263238">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5;p29"/>
              <p:cNvSpPr/>
              <p:nvPr/>
            </p:nvSpPr>
            <p:spPr>
              <a:xfrm>
                <a:off x="4236763" y="2573575"/>
                <a:ext cx="1233325" cy="1479050"/>
              </a:xfrm>
              <a:custGeom>
                <a:avLst/>
                <a:gdLst/>
                <a:ahLst/>
                <a:cxnLst/>
                <a:rect l="l" t="t" r="r" b="b"/>
                <a:pathLst>
                  <a:path w="49333" h="59162" extrusionOk="0">
                    <a:moveTo>
                      <a:pt x="29375" y="0"/>
                    </a:moveTo>
                    <a:cubicBezTo>
                      <a:pt x="28669" y="0"/>
                      <a:pt x="27952" y="46"/>
                      <a:pt x="27266" y="133"/>
                    </a:cubicBezTo>
                    <a:cubicBezTo>
                      <a:pt x="26506" y="225"/>
                      <a:pt x="25776" y="377"/>
                      <a:pt x="25047" y="589"/>
                    </a:cubicBezTo>
                    <a:lnTo>
                      <a:pt x="24986" y="589"/>
                    </a:lnTo>
                    <a:cubicBezTo>
                      <a:pt x="24408" y="772"/>
                      <a:pt x="23831" y="1045"/>
                      <a:pt x="23345" y="1410"/>
                    </a:cubicBezTo>
                    <a:cubicBezTo>
                      <a:pt x="15381" y="7763"/>
                      <a:pt x="1" y="58706"/>
                      <a:pt x="365" y="59162"/>
                    </a:cubicBezTo>
                    <a:lnTo>
                      <a:pt x="49120" y="59162"/>
                    </a:lnTo>
                    <a:cubicBezTo>
                      <a:pt x="49333" y="57368"/>
                      <a:pt x="39302" y="7702"/>
                      <a:pt x="34500" y="1471"/>
                    </a:cubicBezTo>
                    <a:cubicBezTo>
                      <a:pt x="33738" y="455"/>
                      <a:pt x="31608" y="0"/>
                      <a:pt x="2937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6;p29"/>
              <p:cNvSpPr/>
              <p:nvPr/>
            </p:nvSpPr>
            <p:spPr>
              <a:xfrm>
                <a:off x="5000463" y="2790425"/>
                <a:ext cx="118575" cy="154275"/>
              </a:xfrm>
              <a:custGeom>
                <a:avLst/>
                <a:gdLst/>
                <a:ahLst/>
                <a:cxnLst/>
                <a:rect l="l" t="t" r="r" b="b"/>
                <a:pathLst>
                  <a:path w="4743" h="6171" extrusionOk="0">
                    <a:moveTo>
                      <a:pt x="2067" y="1"/>
                    </a:moveTo>
                    <a:lnTo>
                      <a:pt x="0" y="4043"/>
                    </a:lnTo>
                    <a:lnTo>
                      <a:pt x="1459" y="6171"/>
                    </a:lnTo>
                    <a:lnTo>
                      <a:pt x="4104" y="5836"/>
                    </a:lnTo>
                    <a:lnTo>
                      <a:pt x="4742" y="2919"/>
                    </a:lnTo>
                    <a:lnTo>
                      <a:pt x="20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7;p29"/>
              <p:cNvSpPr/>
              <p:nvPr/>
            </p:nvSpPr>
            <p:spPr>
              <a:xfrm>
                <a:off x="5005013" y="2936325"/>
                <a:ext cx="211275" cy="996250"/>
              </a:xfrm>
              <a:custGeom>
                <a:avLst/>
                <a:gdLst/>
                <a:ahLst/>
                <a:cxnLst/>
                <a:rect l="l" t="t" r="r" b="b"/>
                <a:pathLst>
                  <a:path w="8451" h="39850" extrusionOk="0">
                    <a:moveTo>
                      <a:pt x="3922" y="0"/>
                    </a:moveTo>
                    <a:lnTo>
                      <a:pt x="1277" y="335"/>
                    </a:lnTo>
                    <a:lnTo>
                      <a:pt x="1" y="30031"/>
                    </a:lnTo>
                    <a:lnTo>
                      <a:pt x="5563" y="39849"/>
                    </a:lnTo>
                    <a:lnTo>
                      <a:pt x="8451" y="28785"/>
                    </a:lnTo>
                    <a:lnTo>
                      <a:pt x="392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8;p29"/>
              <p:cNvSpPr/>
              <p:nvPr/>
            </p:nvSpPr>
            <p:spPr>
              <a:xfrm>
                <a:off x="4846213" y="2341275"/>
                <a:ext cx="291050" cy="435500"/>
              </a:xfrm>
              <a:custGeom>
                <a:avLst/>
                <a:gdLst/>
                <a:ahLst/>
                <a:cxnLst/>
                <a:rect l="l" t="t" r="r" b="b"/>
                <a:pathLst>
                  <a:path w="11642" h="17420" extrusionOk="0">
                    <a:moveTo>
                      <a:pt x="1336" y="0"/>
                    </a:moveTo>
                    <a:cubicBezTo>
                      <a:pt x="1262" y="0"/>
                      <a:pt x="1216" y="27"/>
                      <a:pt x="1216" y="94"/>
                    </a:cubicBezTo>
                    <a:cubicBezTo>
                      <a:pt x="1155" y="1766"/>
                      <a:pt x="973" y="3589"/>
                      <a:pt x="760" y="5231"/>
                    </a:cubicBezTo>
                    <a:cubicBezTo>
                      <a:pt x="395" y="7906"/>
                      <a:pt x="0" y="10094"/>
                      <a:pt x="122" y="10307"/>
                    </a:cubicBezTo>
                    <a:cubicBezTo>
                      <a:pt x="1672" y="13407"/>
                      <a:pt x="6778" y="17389"/>
                      <a:pt x="7538" y="17419"/>
                    </a:cubicBezTo>
                    <a:cubicBezTo>
                      <a:pt x="7545" y="17420"/>
                      <a:pt x="7551" y="17420"/>
                      <a:pt x="7558" y="17420"/>
                    </a:cubicBezTo>
                    <a:cubicBezTo>
                      <a:pt x="8833" y="17420"/>
                      <a:pt x="10638" y="11516"/>
                      <a:pt x="10456" y="10216"/>
                    </a:cubicBezTo>
                    <a:cubicBezTo>
                      <a:pt x="10456" y="10155"/>
                      <a:pt x="10456" y="10124"/>
                      <a:pt x="10456" y="10094"/>
                    </a:cubicBezTo>
                    <a:cubicBezTo>
                      <a:pt x="10395" y="9851"/>
                      <a:pt x="10395" y="9638"/>
                      <a:pt x="10395" y="9395"/>
                    </a:cubicBezTo>
                    <a:cubicBezTo>
                      <a:pt x="10487" y="6477"/>
                      <a:pt x="11642" y="3012"/>
                      <a:pt x="11642" y="3012"/>
                    </a:cubicBezTo>
                    <a:lnTo>
                      <a:pt x="4529" y="1036"/>
                    </a:lnTo>
                    <a:lnTo>
                      <a:pt x="2371" y="428"/>
                    </a:lnTo>
                    <a:cubicBezTo>
                      <a:pt x="2371" y="428"/>
                      <a:pt x="1632" y="0"/>
                      <a:pt x="1336"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9;p29"/>
              <p:cNvSpPr/>
              <p:nvPr/>
            </p:nvSpPr>
            <p:spPr>
              <a:xfrm>
                <a:off x="4889513" y="2361100"/>
                <a:ext cx="247000" cy="235900"/>
              </a:xfrm>
              <a:custGeom>
                <a:avLst/>
                <a:gdLst/>
                <a:ahLst/>
                <a:cxnLst/>
                <a:rect l="l" t="t" r="r" b="b"/>
                <a:pathLst>
                  <a:path w="9880" h="9436" extrusionOk="0">
                    <a:moveTo>
                      <a:pt x="1" y="0"/>
                    </a:moveTo>
                    <a:cubicBezTo>
                      <a:pt x="1" y="0"/>
                      <a:pt x="578" y="9028"/>
                      <a:pt x="7630" y="9423"/>
                    </a:cubicBezTo>
                    <a:cubicBezTo>
                      <a:pt x="7737" y="9432"/>
                      <a:pt x="7844" y="9435"/>
                      <a:pt x="7950" y="9435"/>
                    </a:cubicBezTo>
                    <a:cubicBezTo>
                      <a:pt x="8208" y="9435"/>
                      <a:pt x="8466" y="9414"/>
                      <a:pt x="8724" y="9392"/>
                    </a:cubicBezTo>
                    <a:cubicBezTo>
                      <a:pt x="8724" y="9362"/>
                      <a:pt x="8724" y="9331"/>
                      <a:pt x="8724" y="9301"/>
                    </a:cubicBezTo>
                    <a:cubicBezTo>
                      <a:pt x="8663" y="9058"/>
                      <a:pt x="8663" y="8815"/>
                      <a:pt x="8663" y="8602"/>
                    </a:cubicBezTo>
                    <a:cubicBezTo>
                      <a:pt x="8755" y="5684"/>
                      <a:pt x="9879" y="2219"/>
                      <a:pt x="9879" y="2219"/>
                    </a:cubicBezTo>
                    <a:lnTo>
                      <a:pt x="2767" y="213"/>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0;p29"/>
              <p:cNvSpPr/>
              <p:nvPr/>
            </p:nvSpPr>
            <p:spPr>
              <a:xfrm>
                <a:off x="4973863" y="2525225"/>
                <a:ext cx="25" cy="25"/>
              </a:xfrm>
              <a:custGeom>
                <a:avLst/>
                <a:gdLst/>
                <a:ahLst/>
                <a:cxnLst/>
                <a:rect l="l" t="t" r="r" b="b"/>
                <a:pathLst>
                  <a:path w="1" h="1" fill="none" extrusionOk="0">
                    <a:moveTo>
                      <a:pt x="1" y="0"/>
                    </a:moveTo>
                    <a:lnTo>
                      <a:pt x="1" y="0"/>
                    </a:lnTo>
                    <a:close/>
                  </a:path>
                </a:pathLst>
              </a:custGeom>
              <a:no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1;p29"/>
              <p:cNvSpPr/>
              <p:nvPr/>
            </p:nvSpPr>
            <p:spPr>
              <a:xfrm>
                <a:off x="4808963" y="1881825"/>
                <a:ext cx="517525" cy="637750"/>
              </a:xfrm>
              <a:custGeom>
                <a:avLst/>
                <a:gdLst/>
                <a:ahLst/>
                <a:cxnLst/>
                <a:rect l="l" t="t" r="r" b="b"/>
                <a:pathLst>
                  <a:path w="20701" h="25510" extrusionOk="0">
                    <a:moveTo>
                      <a:pt x="10001" y="1"/>
                    </a:moveTo>
                    <a:cubicBezTo>
                      <a:pt x="6178" y="1"/>
                      <a:pt x="2166" y="2336"/>
                      <a:pt x="1065" y="6192"/>
                    </a:cubicBezTo>
                    <a:cubicBezTo>
                      <a:pt x="1" y="9931"/>
                      <a:pt x="2159" y="20660"/>
                      <a:pt x="4864" y="23001"/>
                    </a:cubicBezTo>
                    <a:cubicBezTo>
                      <a:pt x="6706" y="24613"/>
                      <a:pt x="9087" y="25509"/>
                      <a:pt x="11387" y="25509"/>
                    </a:cubicBezTo>
                    <a:cubicBezTo>
                      <a:pt x="13943" y="25509"/>
                      <a:pt x="16400" y="24401"/>
                      <a:pt x="17904" y="21937"/>
                    </a:cubicBezTo>
                    <a:cubicBezTo>
                      <a:pt x="20700" y="17408"/>
                      <a:pt x="17630" y="3487"/>
                      <a:pt x="14621" y="1390"/>
                    </a:cubicBezTo>
                    <a:cubicBezTo>
                      <a:pt x="13286" y="441"/>
                      <a:pt x="11661" y="1"/>
                      <a:pt x="10001"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2;p29"/>
              <p:cNvSpPr/>
              <p:nvPr/>
            </p:nvSpPr>
            <p:spPr>
              <a:xfrm>
                <a:off x="5089363" y="2192250"/>
                <a:ext cx="20550" cy="51850"/>
              </a:xfrm>
              <a:custGeom>
                <a:avLst/>
                <a:gdLst/>
                <a:ahLst/>
                <a:cxnLst/>
                <a:rect l="l" t="t" r="r" b="b"/>
                <a:pathLst>
                  <a:path w="822" h="2074" extrusionOk="0">
                    <a:moveTo>
                      <a:pt x="453" y="0"/>
                    </a:moveTo>
                    <a:cubicBezTo>
                      <a:pt x="441" y="0"/>
                      <a:pt x="396" y="71"/>
                      <a:pt x="396" y="97"/>
                    </a:cubicBezTo>
                    <a:cubicBezTo>
                      <a:pt x="578" y="797"/>
                      <a:pt x="639" y="1648"/>
                      <a:pt x="31" y="2012"/>
                    </a:cubicBezTo>
                    <a:cubicBezTo>
                      <a:pt x="1" y="2012"/>
                      <a:pt x="31" y="2073"/>
                      <a:pt x="31" y="2073"/>
                    </a:cubicBezTo>
                    <a:cubicBezTo>
                      <a:pt x="821" y="1800"/>
                      <a:pt x="730" y="675"/>
                      <a:pt x="457" y="6"/>
                    </a:cubicBezTo>
                    <a:cubicBezTo>
                      <a:pt x="457" y="2"/>
                      <a:pt x="455" y="0"/>
                      <a:pt x="4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3;p29"/>
              <p:cNvSpPr/>
              <p:nvPr/>
            </p:nvSpPr>
            <p:spPr>
              <a:xfrm>
                <a:off x="5052113" y="2177075"/>
                <a:ext cx="62425" cy="58775"/>
              </a:xfrm>
              <a:custGeom>
                <a:avLst/>
                <a:gdLst/>
                <a:ahLst/>
                <a:cxnLst/>
                <a:rect l="l" t="t" r="r" b="b"/>
                <a:pathLst>
                  <a:path w="2497" h="2351" extrusionOk="0">
                    <a:moveTo>
                      <a:pt x="1229" y="1"/>
                    </a:moveTo>
                    <a:cubicBezTo>
                      <a:pt x="1205" y="1"/>
                      <a:pt x="1181" y="2"/>
                      <a:pt x="1156" y="5"/>
                    </a:cubicBezTo>
                    <a:cubicBezTo>
                      <a:pt x="1" y="124"/>
                      <a:pt x="318" y="2350"/>
                      <a:pt x="1348" y="2350"/>
                    </a:cubicBezTo>
                    <a:cubicBezTo>
                      <a:pt x="1375" y="2350"/>
                      <a:pt x="1402" y="2349"/>
                      <a:pt x="1430" y="2346"/>
                    </a:cubicBezTo>
                    <a:cubicBezTo>
                      <a:pt x="2496" y="2227"/>
                      <a:pt x="2148" y="1"/>
                      <a:pt x="12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4;p29"/>
              <p:cNvSpPr/>
              <p:nvPr/>
            </p:nvSpPr>
            <p:spPr>
              <a:xfrm>
                <a:off x="5205638" y="2178500"/>
                <a:ext cx="28900" cy="45100"/>
              </a:xfrm>
              <a:custGeom>
                <a:avLst/>
                <a:gdLst/>
                <a:ahLst/>
                <a:cxnLst/>
                <a:rect l="l" t="t" r="r" b="b"/>
                <a:pathLst>
                  <a:path w="1156" h="1804" extrusionOk="0">
                    <a:moveTo>
                      <a:pt x="36" y="1"/>
                    </a:moveTo>
                    <a:cubicBezTo>
                      <a:pt x="33" y="1"/>
                      <a:pt x="31" y="3"/>
                      <a:pt x="31" y="9"/>
                    </a:cubicBezTo>
                    <a:cubicBezTo>
                      <a:pt x="1" y="729"/>
                      <a:pt x="296" y="1803"/>
                      <a:pt x="1092" y="1803"/>
                    </a:cubicBezTo>
                    <a:cubicBezTo>
                      <a:pt x="1103" y="1803"/>
                      <a:pt x="1114" y="1803"/>
                      <a:pt x="1125" y="1802"/>
                    </a:cubicBezTo>
                    <a:cubicBezTo>
                      <a:pt x="1155" y="1802"/>
                      <a:pt x="1125" y="1772"/>
                      <a:pt x="1125" y="1772"/>
                    </a:cubicBezTo>
                    <a:cubicBezTo>
                      <a:pt x="426" y="1620"/>
                      <a:pt x="183" y="799"/>
                      <a:pt x="91" y="70"/>
                    </a:cubicBezTo>
                    <a:cubicBezTo>
                      <a:pt x="91" y="45"/>
                      <a:pt x="52" y="1"/>
                      <a:pt x="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5;p29"/>
              <p:cNvSpPr/>
              <p:nvPr/>
            </p:nvSpPr>
            <p:spPr>
              <a:xfrm>
                <a:off x="5196938" y="2156875"/>
                <a:ext cx="61975" cy="58775"/>
              </a:xfrm>
              <a:custGeom>
                <a:avLst/>
                <a:gdLst/>
                <a:ahLst/>
                <a:cxnLst/>
                <a:rect l="l" t="t" r="r" b="b"/>
                <a:pathLst>
                  <a:path w="2479" h="2351" extrusionOk="0">
                    <a:moveTo>
                      <a:pt x="1106" y="1"/>
                    </a:moveTo>
                    <a:cubicBezTo>
                      <a:pt x="1048" y="1"/>
                      <a:pt x="988" y="8"/>
                      <a:pt x="926" y="23"/>
                    </a:cubicBezTo>
                    <a:cubicBezTo>
                      <a:pt x="1" y="225"/>
                      <a:pt x="340" y="2351"/>
                      <a:pt x="1316" y="2351"/>
                    </a:cubicBezTo>
                    <a:cubicBezTo>
                      <a:pt x="1367" y="2351"/>
                      <a:pt x="1419" y="2345"/>
                      <a:pt x="1473" y="2333"/>
                    </a:cubicBezTo>
                    <a:cubicBezTo>
                      <a:pt x="2478" y="2103"/>
                      <a:pt x="2099" y="1"/>
                      <a:pt x="11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6;p29"/>
              <p:cNvSpPr/>
              <p:nvPr/>
            </p:nvSpPr>
            <p:spPr>
              <a:xfrm>
                <a:off x="5032238" y="2107600"/>
                <a:ext cx="64750" cy="47150"/>
              </a:xfrm>
              <a:custGeom>
                <a:avLst/>
                <a:gdLst/>
                <a:ahLst/>
                <a:cxnLst/>
                <a:rect l="l" t="t" r="r" b="b"/>
                <a:pathLst>
                  <a:path w="2590" h="1886" extrusionOk="0">
                    <a:moveTo>
                      <a:pt x="1763" y="0"/>
                    </a:moveTo>
                    <a:cubicBezTo>
                      <a:pt x="1519" y="0"/>
                      <a:pt x="1275" y="77"/>
                      <a:pt x="1070" y="231"/>
                    </a:cubicBezTo>
                    <a:cubicBezTo>
                      <a:pt x="644" y="413"/>
                      <a:pt x="310" y="748"/>
                      <a:pt x="128" y="1173"/>
                    </a:cubicBezTo>
                    <a:cubicBezTo>
                      <a:pt x="0" y="1529"/>
                      <a:pt x="299" y="1885"/>
                      <a:pt x="649" y="1885"/>
                    </a:cubicBezTo>
                    <a:cubicBezTo>
                      <a:pt x="717" y="1885"/>
                      <a:pt x="788" y="1872"/>
                      <a:pt x="857" y="1842"/>
                    </a:cubicBezTo>
                    <a:cubicBezTo>
                      <a:pt x="1131" y="1690"/>
                      <a:pt x="1435" y="1538"/>
                      <a:pt x="1708" y="1386"/>
                    </a:cubicBezTo>
                    <a:cubicBezTo>
                      <a:pt x="2043" y="1265"/>
                      <a:pt x="2316" y="1021"/>
                      <a:pt x="2498" y="748"/>
                    </a:cubicBezTo>
                    <a:cubicBezTo>
                      <a:pt x="2590" y="535"/>
                      <a:pt x="2498" y="292"/>
                      <a:pt x="2316" y="140"/>
                    </a:cubicBezTo>
                    <a:cubicBezTo>
                      <a:pt x="2143" y="47"/>
                      <a:pt x="1953" y="0"/>
                      <a:pt x="17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7;p29"/>
              <p:cNvSpPr/>
              <p:nvPr/>
            </p:nvSpPr>
            <p:spPr>
              <a:xfrm>
                <a:off x="5184363" y="2088400"/>
                <a:ext cx="70675" cy="35625"/>
              </a:xfrm>
              <a:custGeom>
                <a:avLst/>
                <a:gdLst/>
                <a:ahLst/>
                <a:cxnLst/>
                <a:rect l="l" t="t" r="r" b="b"/>
                <a:pathLst>
                  <a:path w="2827" h="1425" extrusionOk="0">
                    <a:moveTo>
                      <a:pt x="1063" y="1"/>
                    </a:moveTo>
                    <a:cubicBezTo>
                      <a:pt x="714" y="1"/>
                      <a:pt x="368" y="156"/>
                      <a:pt x="122" y="452"/>
                    </a:cubicBezTo>
                    <a:cubicBezTo>
                      <a:pt x="0" y="634"/>
                      <a:pt x="31" y="878"/>
                      <a:pt x="183" y="1060"/>
                    </a:cubicBezTo>
                    <a:cubicBezTo>
                      <a:pt x="455" y="1223"/>
                      <a:pt x="752" y="1338"/>
                      <a:pt x="1052" y="1338"/>
                    </a:cubicBezTo>
                    <a:cubicBezTo>
                      <a:pt x="1086" y="1338"/>
                      <a:pt x="1121" y="1337"/>
                      <a:pt x="1155" y="1333"/>
                    </a:cubicBezTo>
                    <a:cubicBezTo>
                      <a:pt x="1490" y="1364"/>
                      <a:pt x="1793" y="1425"/>
                      <a:pt x="2128" y="1425"/>
                    </a:cubicBezTo>
                    <a:cubicBezTo>
                      <a:pt x="2614" y="1425"/>
                      <a:pt x="2827" y="878"/>
                      <a:pt x="2523" y="543"/>
                    </a:cubicBezTo>
                    <a:cubicBezTo>
                      <a:pt x="2189" y="209"/>
                      <a:pt x="1763" y="26"/>
                      <a:pt x="1307" y="26"/>
                    </a:cubicBezTo>
                    <a:cubicBezTo>
                      <a:pt x="1226" y="9"/>
                      <a:pt x="1145" y="1"/>
                      <a:pt x="10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8;p29"/>
              <p:cNvSpPr/>
              <p:nvPr/>
            </p:nvSpPr>
            <p:spPr>
              <a:xfrm>
                <a:off x="5108588" y="2363825"/>
                <a:ext cx="38550" cy="14775"/>
              </a:xfrm>
              <a:custGeom>
                <a:avLst/>
                <a:gdLst/>
                <a:ahLst/>
                <a:cxnLst/>
                <a:rect l="l" t="t" r="r" b="b"/>
                <a:pathLst>
                  <a:path w="1542" h="591" extrusionOk="0">
                    <a:moveTo>
                      <a:pt x="51" y="0"/>
                    </a:moveTo>
                    <a:cubicBezTo>
                      <a:pt x="25" y="0"/>
                      <a:pt x="0" y="22"/>
                      <a:pt x="22" y="43"/>
                    </a:cubicBezTo>
                    <a:cubicBezTo>
                      <a:pt x="113" y="347"/>
                      <a:pt x="356" y="560"/>
                      <a:pt x="691" y="590"/>
                    </a:cubicBezTo>
                    <a:cubicBezTo>
                      <a:pt x="1055" y="590"/>
                      <a:pt x="1390" y="377"/>
                      <a:pt x="1542" y="73"/>
                    </a:cubicBezTo>
                    <a:cubicBezTo>
                      <a:pt x="1542" y="52"/>
                      <a:pt x="1542" y="30"/>
                      <a:pt x="1531" y="30"/>
                    </a:cubicBezTo>
                    <a:cubicBezTo>
                      <a:pt x="1527" y="30"/>
                      <a:pt x="1520" y="34"/>
                      <a:pt x="1511" y="43"/>
                    </a:cubicBezTo>
                    <a:cubicBezTo>
                      <a:pt x="1268" y="195"/>
                      <a:pt x="1025" y="286"/>
                      <a:pt x="751" y="347"/>
                    </a:cubicBezTo>
                    <a:cubicBezTo>
                      <a:pt x="478" y="347"/>
                      <a:pt x="265" y="134"/>
                      <a:pt x="83" y="13"/>
                    </a:cubicBezTo>
                    <a:cubicBezTo>
                      <a:pt x="74" y="4"/>
                      <a:pt x="62"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9;p29"/>
              <p:cNvSpPr/>
              <p:nvPr/>
            </p:nvSpPr>
            <p:spPr>
              <a:xfrm>
                <a:off x="5116713" y="2306375"/>
                <a:ext cx="63100" cy="45050"/>
              </a:xfrm>
              <a:custGeom>
                <a:avLst/>
                <a:gdLst/>
                <a:ahLst/>
                <a:cxnLst/>
                <a:rect l="l" t="t" r="r" b="b"/>
                <a:pathLst>
                  <a:path w="2524" h="1802" extrusionOk="0">
                    <a:moveTo>
                      <a:pt x="183" y="1"/>
                    </a:moveTo>
                    <a:cubicBezTo>
                      <a:pt x="92" y="213"/>
                      <a:pt x="31" y="487"/>
                      <a:pt x="31" y="730"/>
                    </a:cubicBezTo>
                    <a:cubicBezTo>
                      <a:pt x="1" y="1186"/>
                      <a:pt x="92" y="1733"/>
                      <a:pt x="700" y="1794"/>
                    </a:cubicBezTo>
                    <a:cubicBezTo>
                      <a:pt x="746" y="1799"/>
                      <a:pt x="791" y="1802"/>
                      <a:pt x="837" y="1802"/>
                    </a:cubicBezTo>
                    <a:cubicBezTo>
                      <a:pt x="1064" y="1802"/>
                      <a:pt x="1288" y="1738"/>
                      <a:pt x="1490" y="1612"/>
                    </a:cubicBezTo>
                    <a:cubicBezTo>
                      <a:pt x="1916" y="1338"/>
                      <a:pt x="2281" y="973"/>
                      <a:pt x="2524" y="517"/>
                    </a:cubicBezTo>
                    <a:lnTo>
                      <a:pt x="2524" y="517"/>
                    </a:lnTo>
                    <a:cubicBezTo>
                      <a:pt x="2420" y="525"/>
                      <a:pt x="2317" y="529"/>
                      <a:pt x="2214" y="529"/>
                    </a:cubicBezTo>
                    <a:cubicBezTo>
                      <a:pt x="1498" y="529"/>
                      <a:pt x="794" y="346"/>
                      <a:pt x="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0;p29"/>
              <p:cNvSpPr/>
              <p:nvPr/>
            </p:nvSpPr>
            <p:spPr>
              <a:xfrm>
                <a:off x="5120163" y="2096625"/>
                <a:ext cx="105725" cy="231050"/>
              </a:xfrm>
              <a:custGeom>
                <a:avLst/>
                <a:gdLst/>
                <a:ahLst/>
                <a:cxnLst/>
                <a:rect l="l" t="t" r="r" b="b"/>
                <a:pathLst>
                  <a:path w="4229" h="9242" extrusionOk="0">
                    <a:moveTo>
                      <a:pt x="2011" y="0"/>
                    </a:moveTo>
                    <a:cubicBezTo>
                      <a:pt x="1968" y="0"/>
                      <a:pt x="1930" y="34"/>
                      <a:pt x="1930" y="93"/>
                    </a:cubicBezTo>
                    <a:cubicBezTo>
                      <a:pt x="2355" y="2403"/>
                      <a:pt x="3176" y="4652"/>
                      <a:pt x="3632" y="6992"/>
                    </a:cubicBezTo>
                    <a:cubicBezTo>
                      <a:pt x="3237" y="6871"/>
                      <a:pt x="2811" y="6810"/>
                      <a:pt x="2386" y="6810"/>
                    </a:cubicBezTo>
                    <a:cubicBezTo>
                      <a:pt x="2325" y="6840"/>
                      <a:pt x="2781" y="8421"/>
                      <a:pt x="2811" y="8695"/>
                    </a:cubicBezTo>
                    <a:lnTo>
                      <a:pt x="2811" y="8725"/>
                    </a:lnTo>
                    <a:cubicBezTo>
                      <a:pt x="2514" y="8802"/>
                      <a:pt x="2238" y="8839"/>
                      <a:pt x="1967" y="8839"/>
                    </a:cubicBezTo>
                    <a:cubicBezTo>
                      <a:pt x="1379" y="8839"/>
                      <a:pt x="814" y="8663"/>
                      <a:pt x="106" y="8330"/>
                    </a:cubicBezTo>
                    <a:cubicBezTo>
                      <a:pt x="90" y="8322"/>
                      <a:pt x="74" y="8318"/>
                      <a:pt x="60" y="8318"/>
                    </a:cubicBezTo>
                    <a:cubicBezTo>
                      <a:pt x="21" y="8318"/>
                      <a:pt x="1" y="8346"/>
                      <a:pt x="45" y="8391"/>
                    </a:cubicBezTo>
                    <a:cubicBezTo>
                      <a:pt x="501" y="8907"/>
                      <a:pt x="1170" y="9211"/>
                      <a:pt x="1869" y="9242"/>
                    </a:cubicBezTo>
                    <a:cubicBezTo>
                      <a:pt x="2173" y="9242"/>
                      <a:pt x="2477" y="9211"/>
                      <a:pt x="2781" y="9120"/>
                    </a:cubicBezTo>
                    <a:cubicBezTo>
                      <a:pt x="2842" y="9120"/>
                      <a:pt x="2872" y="9090"/>
                      <a:pt x="2933" y="9090"/>
                    </a:cubicBezTo>
                    <a:cubicBezTo>
                      <a:pt x="2994" y="9090"/>
                      <a:pt x="3024" y="9059"/>
                      <a:pt x="3085" y="9029"/>
                    </a:cubicBezTo>
                    <a:cubicBezTo>
                      <a:pt x="3176" y="8998"/>
                      <a:pt x="3206" y="8938"/>
                      <a:pt x="3206" y="8846"/>
                    </a:cubicBezTo>
                    <a:cubicBezTo>
                      <a:pt x="3206" y="8816"/>
                      <a:pt x="3206" y="8786"/>
                      <a:pt x="3206" y="8786"/>
                    </a:cubicBezTo>
                    <a:lnTo>
                      <a:pt x="3206" y="8695"/>
                    </a:lnTo>
                    <a:cubicBezTo>
                      <a:pt x="3115" y="8147"/>
                      <a:pt x="2933" y="7296"/>
                      <a:pt x="2933" y="7296"/>
                    </a:cubicBezTo>
                    <a:lnTo>
                      <a:pt x="2933" y="7296"/>
                    </a:lnTo>
                    <a:cubicBezTo>
                      <a:pt x="3078" y="7358"/>
                      <a:pt x="3646" y="7519"/>
                      <a:pt x="3975" y="7519"/>
                    </a:cubicBezTo>
                    <a:cubicBezTo>
                      <a:pt x="4128" y="7519"/>
                      <a:pt x="4229" y="7484"/>
                      <a:pt x="4210" y="7388"/>
                    </a:cubicBezTo>
                    <a:cubicBezTo>
                      <a:pt x="3693" y="4986"/>
                      <a:pt x="3085" y="2311"/>
                      <a:pt x="2082" y="32"/>
                    </a:cubicBezTo>
                    <a:cubicBezTo>
                      <a:pt x="2060" y="10"/>
                      <a:pt x="2035" y="0"/>
                      <a:pt x="20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1;p29"/>
              <p:cNvSpPr/>
              <p:nvPr/>
            </p:nvSpPr>
            <p:spPr>
              <a:xfrm>
                <a:off x="4751413" y="1827450"/>
                <a:ext cx="555300" cy="418300"/>
              </a:xfrm>
              <a:custGeom>
                <a:avLst/>
                <a:gdLst/>
                <a:ahLst/>
                <a:cxnLst/>
                <a:rect l="l" t="t" r="r" b="b"/>
                <a:pathLst>
                  <a:path w="22212" h="16732" extrusionOk="0">
                    <a:moveTo>
                      <a:pt x="17244" y="1"/>
                    </a:moveTo>
                    <a:cubicBezTo>
                      <a:pt x="16702" y="1"/>
                      <a:pt x="16285" y="1224"/>
                      <a:pt x="16285" y="1224"/>
                    </a:cubicBezTo>
                    <a:cubicBezTo>
                      <a:pt x="16285" y="1224"/>
                      <a:pt x="14108" y="834"/>
                      <a:pt x="11485" y="834"/>
                    </a:cubicBezTo>
                    <a:cubicBezTo>
                      <a:pt x="10376" y="834"/>
                      <a:pt x="9186" y="904"/>
                      <a:pt x="8047" y="1103"/>
                    </a:cubicBezTo>
                    <a:cubicBezTo>
                      <a:pt x="4218" y="1771"/>
                      <a:pt x="2911" y="5935"/>
                      <a:pt x="2911" y="5935"/>
                    </a:cubicBezTo>
                    <a:cubicBezTo>
                      <a:pt x="2911" y="5935"/>
                      <a:pt x="904" y="6665"/>
                      <a:pt x="449" y="8215"/>
                    </a:cubicBezTo>
                    <a:cubicBezTo>
                      <a:pt x="0" y="9740"/>
                      <a:pt x="2903" y="16732"/>
                      <a:pt x="4532" y="16732"/>
                    </a:cubicBezTo>
                    <a:cubicBezTo>
                      <a:pt x="4559" y="16732"/>
                      <a:pt x="4586" y="16730"/>
                      <a:pt x="4613" y="16726"/>
                    </a:cubicBezTo>
                    <a:cubicBezTo>
                      <a:pt x="7166" y="16331"/>
                      <a:pt x="6984" y="11619"/>
                      <a:pt x="6984" y="11619"/>
                    </a:cubicBezTo>
                    <a:cubicBezTo>
                      <a:pt x="6984" y="11619"/>
                      <a:pt x="11269" y="10252"/>
                      <a:pt x="11452" y="6847"/>
                    </a:cubicBezTo>
                    <a:cubicBezTo>
                      <a:pt x="11452" y="6847"/>
                      <a:pt x="13763" y="7895"/>
                      <a:pt x="16214" y="7895"/>
                    </a:cubicBezTo>
                    <a:cubicBezTo>
                      <a:pt x="17205" y="7895"/>
                      <a:pt x="18219" y="7724"/>
                      <a:pt x="19111" y="7242"/>
                    </a:cubicBezTo>
                    <a:cubicBezTo>
                      <a:pt x="22212" y="5571"/>
                      <a:pt x="20996" y="1954"/>
                      <a:pt x="20510" y="1224"/>
                    </a:cubicBezTo>
                    <a:cubicBezTo>
                      <a:pt x="20423" y="1089"/>
                      <a:pt x="20302" y="1034"/>
                      <a:pt x="20160" y="1034"/>
                    </a:cubicBezTo>
                    <a:cubicBezTo>
                      <a:pt x="19503" y="1034"/>
                      <a:pt x="18412" y="2227"/>
                      <a:pt x="18412" y="2227"/>
                    </a:cubicBezTo>
                    <a:cubicBezTo>
                      <a:pt x="18412" y="2227"/>
                      <a:pt x="17896" y="160"/>
                      <a:pt x="17318" y="8"/>
                    </a:cubicBezTo>
                    <a:cubicBezTo>
                      <a:pt x="17293" y="3"/>
                      <a:pt x="17268" y="1"/>
                      <a:pt x="172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2;p29"/>
              <p:cNvSpPr/>
              <p:nvPr/>
            </p:nvSpPr>
            <p:spPr>
              <a:xfrm>
                <a:off x="4897863" y="1972975"/>
                <a:ext cx="147500" cy="155600"/>
              </a:xfrm>
              <a:custGeom>
                <a:avLst/>
                <a:gdLst/>
                <a:ahLst/>
                <a:cxnLst/>
                <a:rect l="l" t="t" r="r" b="b"/>
                <a:pathLst>
                  <a:path w="5900" h="6224" extrusionOk="0">
                    <a:moveTo>
                      <a:pt x="5563" y="1"/>
                    </a:moveTo>
                    <a:cubicBezTo>
                      <a:pt x="5548" y="1"/>
                      <a:pt x="5533" y="8"/>
                      <a:pt x="5533" y="23"/>
                    </a:cubicBezTo>
                    <a:cubicBezTo>
                      <a:pt x="5503" y="3336"/>
                      <a:pt x="3588" y="5950"/>
                      <a:pt x="123" y="5981"/>
                    </a:cubicBezTo>
                    <a:cubicBezTo>
                      <a:pt x="31" y="5981"/>
                      <a:pt x="1" y="6133"/>
                      <a:pt x="123" y="6133"/>
                    </a:cubicBezTo>
                    <a:cubicBezTo>
                      <a:pt x="419" y="6195"/>
                      <a:pt x="706" y="6224"/>
                      <a:pt x="985" y="6224"/>
                    </a:cubicBezTo>
                    <a:cubicBezTo>
                      <a:pt x="3991" y="6224"/>
                      <a:pt x="5900" y="2805"/>
                      <a:pt x="5594" y="23"/>
                    </a:cubicBezTo>
                    <a:cubicBezTo>
                      <a:pt x="5594" y="8"/>
                      <a:pt x="5579" y="1"/>
                      <a:pt x="55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3;p29"/>
              <p:cNvSpPr/>
              <p:nvPr/>
            </p:nvSpPr>
            <p:spPr>
              <a:xfrm>
                <a:off x="4739063" y="1973550"/>
                <a:ext cx="128825" cy="270125"/>
              </a:xfrm>
              <a:custGeom>
                <a:avLst/>
                <a:gdLst/>
                <a:ahLst/>
                <a:cxnLst/>
                <a:rect l="l" t="t" r="r" b="b"/>
                <a:pathLst>
                  <a:path w="5153" h="10805" extrusionOk="0">
                    <a:moveTo>
                      <a:pt x="3465" y="0"/>
                    </a:moveTo>
                    <a:cubicBezTo>
                      <a:pt x="1307" y="851"/>
                      <a:pt x="0" y="2462"/>
                      <a:pt x="669" y="4864"/>
                    </a:cubicBezTo>
                    <a:cubicBezTo>
                      <a:pt x="1246" y="6991"/>
                      <a:pt x="2857" y="9940"/>
                      <a:pt x="4985" y="10791"/>
                    </a:cubicBezTo>
                    <a:cubicBezTo>
                      <a:pt x="5005" y="10801"/>
                      <a:pt x="5023" y="10805"/>
                      <a:pt x="5039" y="10805"/>
                    </a:cubicBezTo>
                    <a:cubicBezTo>
                      <a:pt x="5122" y="10805"/>
                      <a:pt x="5153" y="10690"/>
                      <a:pt x="5076" y="10639"/>
                    </a:cubicBezTo>
                    <a:cubicBezTo>
                      <a:pt x="3283" y="9788"/>
                      <a:pt x="1976" y="7538"/>
                      <a:pt x="1246" y="5775"/>
                    </a:cubicBezTo>
                    <a:cubicBezTo>
                      <a:pt x="760" y="4620"/>
                      <a:pt x="395" y="3283"/>
                      <a:pt x="1034" y="2098"/>
                    </a:cubicBezTo>
                    <a:cubicBezTo>
                      <a:pt x="1581" y="1155"/>
                      <a:pt x="2614" y="669"/>
                      <a:pt x="3496" y="61"/>
                    </a:cubicBezTo>
                    <a:cubicBezTo>
                      <a:pt x="3526" y="61"/>
                      <a:pt x="3496" y="0"/>
                      <a:pt x="34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4;p29"/>
              <p:cNvSpPr/>
              <p:nvPr/>
            </p:nvSpPr>
            <p:spPr>
              <a:xfrm>
                <a:off x="5127838" y="1856450"/>
                <a:ext cx="178875" cy="167550"/>
              </a:xfrm>
              <a:custGeom>
                <a:avLst/>
                <a:gdLst/>
                <a:ahLst/>
                <a:cxnLst/>
                <a:rect l="l" t="t" r="r" b="b"/>
                <a:pathLst>
                  <a:path w="7155" h="6702" extrusionOk="0">
                    <a:moveTo>
                      <a:pt x="5398" y="1"/>
                    </a:moveTo>
                    <a:cubicBezTo>
                      <a:pt x="5342" y="1"/>
                      <a:pt x="5286" y="80"/>
                      <a:pt x="5331" y="125"/>
                    </a:cubicBezTo>
                    <a:cubicBezTo>
                      <a:pt x="6334" y="1736"/>
                      <a:pt x="7033" y="3742"/>
                      <a:pt x="5422" y="5262"/>
                    </a:cubicBezTo>
                    <a:cubicBezTo>
                      <a:pt x="4569" y="6055"/>
                      <a:pt x="3316" y="6460"/>
                      <a:pt x="2100" y="6460"/>
                    </a:cubicBezTo>
                    <a:cubicBezTo>
                      <a:pt x="1452" y="6460"/>
                      <a:pt x="815" y="6345"/>
                      <a:pt x="255" y="6113"/>
                    </a:cubicBezTo>
                    <a:cubicBezTo>
                      <a:pt x="236" y="6105"/>
                      <a:pt x="218" y="6102"/>
                      <a:pt x="201" y="6102"/>
                    </a:cubicBezTo>
                    <a:cubicBezTo>
                      <a:pt x="77" y="6102"/>
                      <a:pt x="0" y="6272"/>
                      <a:pt x="133" y="6326"/>
                    </a:cubicBezTo>
                    <a:cubicBezTo>
                      <a:pt x="726" y="6577"/>
                      <a:pt x="1415" y="6702"/>
                      <a:pt x="2117" y="6702"/>
                    </a:cubicBezTo>
                    <a:cubicBezTo>
                      <a:pt x="3542" y="6702"/>
                      <a:pt x="5023" y="6188"/>
                      <a:pt x="5878" y="5171"/>
                    </a:cubicBezTo>
                    <a:cubicBezTo>
                      <a:pt x="7155" y="3651"/>
                      <a:pt x="6729" y="1371"/>
                      <a:pt x="5453" y="34"/>
                    </a:cubicBezTo>
                    <a:cubicBezTo>
                      <a:pt x="5437" y="10"/>
                      <a:pt x="5417" y="1"/>
                      <a:pt x="53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5;p29"/>
              <p:cNvSpPr/>
              <p:nvPr/>
            </p:nvSpPr>
            <p:spPr>
              <a:xfrm>
                <a:off x="4980538" y="2141225"/>
                <a:ext cx="190175" cy="157625"/>
              </a:xfrm>
              <a:custGeom>
                <a:avLst/>
                <a:gdLst/>
                <a:ahLst/>
                <a:cxnLst/>
                <a:rect l="l" t="t" r="r" b="b"/>
                <a:pathLst>
                  <a:path w="7607" h="6305" extrusionOk="0">
                    <a:moveTo>
                      <a:pt x="4105" y="434"/>
                    </a:moveTo>
                    <a:cubicBezTo>
                      <a:pt x="5485" y="434"/>
                      <a:pt x="6667" y="1478"/>
                      <a:pt x="6785" y="2868"/>
                    </a:cubicBezTo>
                    <a:cubicBezTo>
                      <a:pt x="6937" y="4297"/>
                      <a:pt x="5934" y="5604"/>
                      <a:pt x="4536" y="5847"/>
                    </a:cubicBezTo>
                    <a:cubicBezTo>
                      <a:pt x="4397" y="5867"/>
                      <a:pt x="4259" y="5877"/>
                      <a:pt x="4122" y="5877"/>
                    </a:cubicBezTo>
                    <a:cubicBezTo>
                      <a:pt x="2851" y="5877"/>
                      <a:pt x="1710" y="5012"/>
                      <a:pt x="1436" y="3749"/>
                    </a:cubicBezTo>
                    <a:cubicBezTo>
                      <a:pt x="1101" y="2351"/>
                      <a:pt x="1922" y="953"/>
                      <a:pt x="3320" y="527"/>
                    </a:cubicBezTo>
                    <a:cubicBezTo>
                      <a:pt x="3533" y="467"/>
                      <a:pt x="3746" y="436"/>
                      <a:pt x="3989" y="436"/>
                    </a:cubicBezTo>
                    <a:cubicBezTo>
                      <a:pt x="4028" y="435"/>
                      <a:pt x="4067" y="434"/>
                      <a:pt x="4105" y="434"/>
                    </a:cubicBezTo>
                    <a:close/>
                    <a:moveTo>
                      <a:pt x="4075" y="1"/>
                    </a:moveTo>
                    <a:cubicBezTo>
                      <a:pt x="3124" y="1"/>
                      <a:pt x="2167" y="422"/>
                      <a:pt x="1527" y="1318"/>
                    </a:cubicBezTo>
                    <a:cubicBezTo>
                      <a:pt x="0" y="3413"/>
                      <a:pt x="1540" y="6305"/>
                      <a:pt x="4084" y="6305"/>
                    </a:cubicBezTo>
                    <a:cubicBezTo>
                      <a:pt x="4123" y="6305"/>
                      <a:pt x="4162" y="6304"/>
                      <a:pt x="4202" y="6303"/>
                    </a:cubicBezTo>
                    <a:cubicBezTo>
                      <a:pt x="4475" y="6303"/>
                      <a:pt x="4718" y="6242"/>
                      <a:pt x="4962" y="6181"/>
                    </a:cubicBezTo>
                    <a:cubicBezTo>
                      <a:pt x="6633" y="5695"/>
                      <a:pt x="7606" y="3932"/>
                      <a:pt x="7120" y="2260"/>
                    </a:cubicBezTo>
                    <a:cubicBezTo>
                      <a:pt x="6680" y="799"/>
                      <a:pt x="5383" y="1"/>
                      <a:pt x="40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6;p29"/>
              <p:cNvSpPr/>
              <p:nvPr/>
            </p:nvSpPr>
            <p:spPr>
              <a:xfrm>
                <a:off x="5195763" y="2113650"/>
                <a:ext cx="126150" cy="157050"/>
              </a:xfrm>
              <a:custGeom>
                <a:avLst/>
                <a:gdLst/>
                <a:ahLst/>
                <a:cxnLst/>
                <a:rect l="l" t="t" r="r" b="b"/>
                <a:pathLst>
                  <a:path w="5046" h="6282" extrusionOk="0">
                    <a:moveTo>
                      <a:pt x="2189" y="415"/>
                    </a:moveTo>
                    <a:cubicBezTo>
                      <a:pt x="2675" y="415"/>
                      <a:pt x="3131" y="627"/>
                      <a:pt x="3465" y="992"/>
                    </a:cubicBezTo>
                    <a:cubicBezTo>
                      <a:pt x="3952" y="1478"/>
                      <a:pt x="4255" y="2117"/>
                      <a:pt x="4347" y="2816"/>
                    </a:cubicBezTo>
                    <a:cubicBezTo>
                      <a:pt x="4590" y="4305"/>
                      <a:pt x="3921" y="5643"/>
                      <a:pt x="2857" y="5825"/>
                    </a:cubicBezTo>
                    <a:cubicBezTo>
                      <a:pt x="2791" y="5835"/>
                      <a:pt x="2725" y="5839"/>
                      <a:pt x="2660" y="5839"/>
                    </a:cubicBezTo>
                    <a:cubicBezTo>
                      <a:pt x="1695" y="5839"/>
                      <a:pt x="775" y="4818"/>
                      <a:pt x="547" y="3424"/>
                    </a:cubicBezTo>
                    <a:cubicBezTo>
                      <a:pt x="426" y="2725"/>
                      <a:pt x="517" y="2026"/>
                      <a:pt x="821" y="1387"/>
                    </a:cubicBezTo>
                    <a:cubicBezTo>
                      <a:pt x="1064" y="901"/>
                      <a:pt x="1489" y="536"/>
                      <a:pt x="2037" y="415"/>
                    </a:cubicBezTo>
                    <a:close/>
                    <a:moveTo>
                      <a:pt x="2252" y="1"/>
                    </a:moveTo>
                    <a:cubicBezTo>
                      <a:pt x="2160" y="1"/>
                      <a:pt x="2068" y="7"/>
                      <a:pt x="1976" y="19"/>
                    </a:cubicBezTo>
                    <a:cubicBezTo>
                      <a:pt x="1307" y="141"/>
                      <a:pt x="730" y="597"/>
                      <a:pt x="456" y="1205"/>
                    </a:cubicBezTo>
                    <a:cubicBezTo>
                      <a:pt x="122" y="1934"/>
                      <a:pt x="0" y="2725"/>
                      <a:pt x="122" y="3485"/>
                    </a:cubicBezTo>
                    <a:cubicBezTo>
                      <a:pt x="392" y="5105"/>
                      <a:pt x="1492" y="6282"/>
                      <a:pt x="2690" y="6282"/>
                    </a:cubicBezTo>
                    <a:cubicBezTo>
                      <a:pt x="2705" y="6282"/>
                      <a:pt x="2720" y="6281"/>
                      <a:pt x="2736" y="6281"/>
                    </a:cubicBezTo>
                    <a:cubicBezTo>
                      <a:pt x="2796" y="6251"/>
                      <a:pt x="2888" y="6251"/>
                      <a:pt x="2948" y="6251"/>
                    </a:cubicBezTo>
                    <a:cubicBezTo>
                      <a:pt x="4225" y="6038"/>
                      <a:pt x="5046" y="4488"/>
                      <a:pt x="4772" y="2785"/>
                    </a:cubicBezTo>
                    <a:cubicBezTo>
                      <a:pt x="4651" y="1995"/>
                      <a:pt x="4316" y="1266"/>
                      <a:pt x="3769" y="688"/>
                    </a:cubicBezTo>
                    <a:cubicBezTo>
                      <a:pt x="3376" y="243"/>
                      <a:pt x="2825" y="1"/>
                      <a:pt x="22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7;p29"/>
              <p:cNvSpPr/>
              <p:nvPr/>
            </p:nvSpPr>
            <p:spPr>
              <a:xfrm>
                <a:off x="5149388" y="2181225"/>
                <a:ext cx="57800" cy="26400"/>
              </a:xfrm>
              <a:custGeom>
                <a:avLst/>
                <a:gdLst/>
                <a:ahLst/>
                <a:cxnLst/>
                <a:rect l="l" t="t" r="r" b="b"/>
                <a:pathLst>
                  <a:path w="2312" h="1056" extrusionOk="0">
                    <a:moveTo>
                      <a:pt x="1496" y="0"/>
                    </a:moveTo>
                    <a:cubicBezTo>
                      <a:pt x="875" y="0"/>
                      <a:pt x="298" y="443"/>
                      <a:pt x="1" y="782"/>
                    </a:cubicBezTo>
                    <a:lnTo>
                      <a:pt x="335" y="1055"/>
                    </a:lnTo>
                    <a:cubicBezTo>
                      <a:pt x="335" y="1009"/>
                      <a:pt x="862" y="418"/>
                      <a:pt x="1476" y="418"/>
                    </a:cubicBezTo>
                    <a:cubicBezTo>
                      <a:pt x="1669" y="418"/>
                      <a:pt x="1871" y="477"/>
                      <a:pt x="2068" y="630"/>
                    </a:cubicBezTo>
                    <a:lnTo>
                      <a:pt x="2311" y="295"/>
                    </a:lnTo>
                    <a:cubicBezTo>
                      <a:pt x="2044" y="84"/>
                      <a:pt x="1766" y="0"/>
                      <a:pt x="149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8;p29"/>
              <p:cNvSpPr/>
              <p:nvPr/>
            </p:nvSpPr>
            <p:spPr>
              <a:xfrm>
                <a:off x="4803638" y="2209100"/>
                <a:ext cx="207475" cy="72225"/>
              </a:xfrm>
              <a:custGeom>
                <a:avLst/>
                <a:gdLst/>
                <a:ahLst/>
                <a:cxnLst/>
                <a:rect l="l" t="t" r="r" b="b"/>
                <a:pathLst>
                  <a:path w="8299" h="2889" extrusionOk="0">
                    <a:moveTo>
                      <a:pt x="8269" y="1"/>
                    </a:moveTo>
                    <a:cubicBezTo>
                      <a:pt x="8025" y="31"/>
                      <a:pt x="2402" y="335"/>
                      <a:pt x="1521" y="639"/>
                    </a:cubicBezTo>
                    <a:cubicBezTo>
                      <a:pt x="639" y="943"/>
                      <a:pt x="62" y="2585"/>
                      <a:pt x="1" y="2767"/>
                    </a:cubicBezTo>
                    <a:lnTo>
                      <a:pt x="396" y="2889"/>
                    </a:lnTo>
                    <a:cubicBezTo>
                      <a:pt x="548" y="2463"/>
                      <a:pt x="1004" y="1247"/>
                      <a:pt x="1642" y="1034"/>
                    </a:cubicBezTo>
                    <a:cubicBezTo>
                      <a:pt x="2311" y="822"/>
                      <a:pt x="6688" y="518"/>
                      <a:pt x="8299" y="426"/>
                    </a:cubicBezTo>
                    <a:lnTo>
                      <a:pt x="826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9;p29"/>
              <p:cNvSpPr/>
              <p:nvPr/>
            </p:nvSpPr>
            <p:spPr>
              <a:xfrm>
                <a:off x="4766413" y="2192075"/>
                <a:ext cx="159600" cy="170075"/>
              </a:xfrm>
              <a:custGeom>
                <a:avLst/>
                <a:gdLst/>
                <a:ahLst/>
                <a:cxnLst/>
                <a:rect l="l" t="t" r="r" b="b"/>
                <a:pathLst>
                  <a:path w="6384" h="6803" extrusionOk="0">
                    <a:moveTo>
                      <a:pt x="2146" y="0"/>
                    </a:moveTo>
                    <a:cubicBezTo>
                      <a:pt x="1936" y="0"/>
                      <a:pt x="1735" y="51"/>
                      <a:pt x="1551" y="165"/>
                    </a:cubicBezTo>
                    <a:cubicBezTo>
                      <a:pt x="1" y="1107"/>
                      <a:pt x="2007" y="6062"/>
                      <a:pt x="3891" y="6670"/>
                    </a:cubicBezTo>
                    <a:cubicBezTo>
                      <a:pt x="4121" y="6760"/>
                      <a:pt x="4357" y="6803"/>
                      <a:pt x="4588" y="6803"/>
                    </a:cubicBezTo>
                    <a:cubicBezTo>
                      <a:pt x="5369" y="6803"/>
                      <a:pt x="6102" y="6319"/>
                      <a:pt x="6384" y="5545"/>
                    </a:cubicBezTo>
                    <a:lnTo>
                      <a:pt x="5654" y="2627"/>
                    </a:lnTo>
                    <a:cubicBezTo>
                      <a:pt x="5654" y="2627"/>
                      <a:pt x="3660" y="0"/>
                      <a:pt x="2146"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0;p29"/>
              <p:cNvSpPr/>
              <p:nvPr/>
            </p:nvSpPr>
            <p:spPr>
              <a:xfrm>
                <a:off x="4819613" y="2231150"/>
                <a:ext cx="81800" cy="104975"/>
              </a:xfrm>
              <a:custGeom>
                <a:avLst/>
                <a:gdLst/>
                <a:ahLst/>
                <a:cxnLst/>
                <a:rect l="l" t="t" r="r" b="b"/>
                <a:pathLst>
                  <a:path w="3272" h="4199" extrusionOk="0">
                    <a:moveTo>
                      <a:pt x="31" y="0"/>
                    </a:moveTo>
                    <a:cubicBezTo>
                      <a:pt x="0" y="0"/>
                      <a:pt x="0" y="61"/>
                      <a:pt x="31" y="61"/>
                    </a:cubicBezTo>
                    <a:cubicBezTo>
                      <a:pt x="1338" y="548"/>
                      <a:pt x="2067" y="1703"/>
                      <a:pt x="2614" y="2949"/>
                    </a:cubicBezTo>
                    <a:cubicBezTo>
                      <a:pt x="2351" y="2648"/>
                      <a:pt x="2053" y="2441"/>
                      <a:pt x="1714" y="2441"/>
                    </a:cubicBezTo>
                    <a:cubicBezTo>
                      <a:pt x="1504" y="2441"/>
                      <a:pt x="1277" y="2520"/>
                      <a:pt x="1034" y="2706"/>
                    </a:cubicBezTo>
                    <a:cubicBezTo>
                      <a:pt x="1003" y="2736"/>
                      <a:pt x="1034" y="2797"/>
                      <a:pt x="1064" y="2797"/>
                    </a:cubicBezTo>
                    <a:cubicBezTo>
                      <a:pt x="1204" y="2744"/>
                      <a:pt x="1346" y="2720"/>
                      <a:pt x="1486" y="2720"/>
                    </a:cubicBezTo>
                    <a:cubicBezTo>
                      <a:pt x="1830" y="2720"/>
                      <a:pt x="2155" y="2871"/>
                      <a:pt x="2371" y="3131"/>
                    </a:cubicBezTo>
                    <a:cubicBezTo>
                      <a:pt x="2614" y="3435"/>
                      <a:pt x="2827" y="3800"/>
                      <a:pt x="3009" y="4134"/>
                    </a:cubicBezTo>
                    <a:cubicBezTo>
                      <a:pt x="3043" y="4179"/>
                      <a:pt x="3089" y="4199"/>
                      <a:pt x="3132" y="4199"/>
                    </a:cubicBezTo>
                    <a:cubicBezTo>
                      <a:pt x="3206" y="4199"/>
                      <a:pt x="3272" y="4139"/>
                      <a:pt x="3253" y="4043"/>
                    </a:cubicBezTo>
                    <a:cubicBezTo>
                      <a:pt x="3192" y="2371"/>
                      <a:pt x="1824" y="92"/>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1;p29"/>
              <p:cNvSpPr/>
              <p:nvPr/>
            </p:nvSpPr>
            <p:spPr>
              <a:xfrm>
                <a:off x="4797563" y="2558650"/>
                <a:ext cx="345775" cy="361475"/>
              </a:xfrm>
              <a:custGeom>
                <a:avLst/>
                <a:gdLst/>
                <a:ahLst/>
                <a:cxnLst/>
                <a:rect l="l" t="t" r="r" b="b"/>
                <a:pathLst>
                  <a:path w="13831" h="14459" extrusionOk="0">
                    <a:moveTo>
                      <a:pt x="2189" y="1"/>
                    </a:moveTo>
                    <a:lnTo>
                      <a:pt x="1" y="2524"/>
                    </a:lnTo>
                    <a:cubicBezTo>
                      <a:pt x="1" y="2524"/>
                      <a:pt x="7202" y="14458"/>
                      <a:pt x="7556" y="14458"/>
                    </a:cubicBezTo>
                    <a:cubicBezTo>
                      <a:pt x="7564" y="14458"/>
                      <a:pt x="7569" y="14452"/>
                      <a:pt x="7569" y="14439"/>
                    </a:cubicBezTo>
                    <a:lnTo>
                      <a:pt x="10153" y="9120"/>
                    </a:lnTo>
                    <a:lnTo>
                      <a:pt x="13831" y="12828"/>
                    </a:lnTo>
                    <a:lnTo>
                      <a:pt x="13831" y="12828"/>
                    </a:lnTo>
                    <a:lnTo>
                      <a:pt x="13557" y="3496"/>
                    </a:lnTo>
                    <a:lnTo>
                      <a:pt x="12433" y="1642"/>
                    </a:lnTo>
                    <a:lnTo>
                      <a:pt x="9879" y="7873"/>
                    </a:lnTo>
                    <a:lnTo>
                      <a:pt x="218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2;p29"/>
              <p:cNvSpPr/>
              <p:nvPr/>
            </p:nvSpPr>
            <p:spPr>
              <a:xfrm>
                <a:off x="4805363" y="2637400"/>
                <a:ext cx="344825" cy="295900"/>
              </a:xfrm>
              <a:custGeom>
                <a:avLst/>
                <a:gdLst/>
                <a:ahLst/>
                <a:cxnLst/>
                <a:rect l="l" t="t" r="r" b="b"/>
                <a:pathLst>
                  <a:path w="13793" h="11836" extrusionOk="0">
                    <a:moveTo>
                      <a:pt x="80" y="0"/>
                    </a:moveTo>
                    <a:cubicBezTo>
                      <a:pt x="44" y="0"/>
                      <a:pt x="1" y="28"/>
                      <a:pt x="23" y="73"/>
                    </a:cubicBezTo>
                    <a:cubicBezTo>
                      <a:pt x="1085" y="2167"/>
                      <a:pt x="7086" y="11836"/>
                      <a:pt x="7196" y="11836"/>
                    </a:cubicBezTo>
                    <a:cubicBezTo>
                      <a:pt x="7196" y="11836"/>
                      <a:pt x="7196" y="11836"/>
                      <a:pt x="7196" y="11836"/>
                    </a:cubicBezTo>
                    <a:cubicBezTo>
                      <a:pt x="8200" y="10012"/>
                      <a:pt x="9081" y="8128"/>
                      <a:pt x="9871" y="6213"/>
                    </a:cubicBezTo>
                    <a:cubicBezTo>
                      <a:pt x="10432" y="6862"/>
                      <a:pt x="13541" y="10173"/>
                      <a:pt x="13723" y="10173"/>
                    </a:cubicBezTo>
                    <a:cubicBezTo>
                      <a:pt x="13729" y="10173"/>
                      <a:pt x="13732" y="10170"/>
                      <a:pt x="13732" y="10164"/>
                    </a:cubicBezTo>
                    <a:cubicBezTo>
                      <a:pt x="13792" y="8462"/>
                      <a:pt x="13762" y="6760"/>
                      <a:pt x="13640" y="5088"/>
                    </a:cubicBezTo>
                    <a:cubicBezTo>
                      <a:pt x="13549" y="3538"/>
                      <a:pt x="13488" y="1988"/>
                      <a:pt x="13306" y="438"/>
                    </a:cubicBezTo>
                    <a:cubicBezTo>
                      <a:pt x="13306" y="407"/>
                      <a:pt x="13283" y="392"/>
                      <a:pt x="13260" y="392"/>
                    </a:cubicBezTo>
                    <a:cubicBezTo>
                      <a:pt x="13238" y="392"/>
                      <a:pt x="13215" y="407"/>
                      <a:pt x="13215" y="438"/>
                    </a:cubicBezTo>
                    <a:cubicBezTo>
                      <a:pt x="12880" y="1927"/>
                      <a:pt x="13306" y="7824"/>
                      <a:pt x="13276" y="9222"/>
                    </a:cubicBezTo>
                    <a:cubicBezTo>
                      <a:pt x="13125" y="9071"/>
                      <a:pt x="9934" y="5999"/>
                      <a:pt x="9843" y="5999"/>
                    </a:cubicBezTo>
                    <a:cubicBezTo>
                      <a:pt x="9842" y="5999"/>
                      <a:pt x="9841" y="5999"/>
                      <a:pt x="9841" y="6000"/>
                    </a:cubicBezTo>
                    <a:cubicBezTo>
                      <a:pt x="9294" y="6851"/>
                      <a:pt x="7409" y="10742"/>
                      <a:pt x="7288" y="11076"/>
                    </a:cubicBezTo>
                    <a:cubicBezTo>
                      <a:pt x="6072" y="9100"/>
                      <a:pt x="1543" y="1897"/>
                      <a:pt x="114" y="12"/>
                    </a:cubicBezTo>
                    <a:cubicBezTo>
                      <a:pt x="106" y="4"/>
                      <a:pt x="94"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3;p29"/>
              <p:cNvSpPr/>
              <p:nvPr/>
            </p:nvSpPr>
            <p:spPr>
              <a:xfrm>
                <a:off x="4554413" y="3488000"/>
                <a:ext cx="952150" cy="829825"/>
              </a:xfrm>
              <a:custGeom>
                <a:avLst/>
                <a:gdLst/>
                <a:ahLst/>
                <a:cxnLst/>
                <a:rect l="l" t="t" r="r" b="b"/>
                <a:pathLst>
                  <a:path w="38086" h="33193" extrusionOk="0">
                    <a:moveTo>
                      <a:pt x="37964" y="1"/>
                    </a:moveTo>
                    <a:lnTo>
                      <a:pt x="0" y="3770"/>
                    </a:lnTo>
                    <a:lnTo>
                      <a:pt x="122" y="33193"/>
                    </a:lnTo>
                    <a:lnTo>
                      <a:pt x="38086" y="29424"/>
                    </a:lnTo>
                    <a:lnTo>
                      <a:pt x="37964"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4;p29"/>
              <p:cNvSpPr/>
              <p:nvPr/>
            </p:nvSpPr>
            <p:spPr>
              <a:xfrm>
                <a:off x="4553638" y="3469775"/>
                <a:ext cx="333625" cy="112475"/>
              </a:xfrm>
              <a:custGeom>
                <a:avLst/>
                <a:gdLst/>
                <a:ahLst/>
                <a:cxnLst/>
                <a:rect l="l" t="t" r="r" b="b"/>
                <a:pathLst>
                  <a:path w="13345" h="4499" extrusionOk="0">
                    <a:moveTo>
                      <a:pt x="12433" y="0"/>
                    </a:moveTo>
                    <a:lnTo>
                      <a:pt x="1" y="1246"/>
                    </a:lnTo>
                    <a:lnTo>
                      <a:pt x="31" y="4499"/>
                    </a:lnTo>
                    <a:lnTo>
                      <a:pt x="13344" y="3161"/>
                    </a:lnTo>
                    <a:lnTo>
                      <a:pt x="12433"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5;p29"/>
              <p:cNvSpPr/>
              <p:nvPr/>
            </p:nvSpPr>
            <p:spPr>
              <a:xfrm>
                <a:off x="4554413" y="3488000"/>
                <a:ext cx="952150" cy="829825"/>
              </a:xfrm>
              <a:custGeom>
                <a:avLst/>
                <a:gdLst/>
                <a:ahLst/>
                <a:cxnLst/>
                <a:rect l="l" t="t" r="r" b="b"/>
                <a:pathLst>
                  <a:path w="38086" h="33193" extrusionOk="0">
                    <a:moveTo>
                      <a:pt x="37964" y="1"/>
                    </a:moveTo>
                    <a:lnTo>
                      <a:pt x="0" y="3770"/>
                    </a:lnTo>
                    <a:lnTo>
                      <a:pt x="122" y="33193"/>
                    </a:lnTo>
                    <a:lnTo>
                      <a:pt x="38086" y="29424"/>
                    </a:lnTo>
                    <a:lnTo>
                      <a:pt x="3796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6;p29"/>
              <p:cNvSpPr/>
              <p:nvPr/>
            </p:nvSpPr>
            <p:spPr>
              <a:xfrm>
                <a:off x="4553638" y="3469775"/>
                <a:ext cx="333625" cy="112475"/>
              </a:xfrm>
              <a:custGeom>
                <a:avLst/>
                <a:gdLst/>
                <a:ahLst/>
                <a:cxnLst/>
                <a:rect l="l" t="t" r="r" b="b"/>
                <a:pathLst>
                  <a:path w="13345" h="4499" extrusionOk="0">
                    <a:moveTo>
                      <a:pt x="12433" y="0"/>
                    </a:moveTo>
                    <a:lnTo>
                      <a:pt x="1" y="1246"/>
                    </a:lnTo>
                    <a:lnTo>
                      <a:pt x="31" y="4499"/>
                    </a:lnTo>
                    <a:lnTo>
                      <a:pt x="13344" y="3161"/>
                    </a:lnTo>
                    <a:lnTo>
                      <a:pt x="12433" y="0"/>
                    </a:lnTo>
                    <a:close/>
                  </a:path>
                </a:pathLst>
              </a:custGeom>
              <a:solidFill>
                <a:srgbClr val="263238">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7;p29"/>
              <p:cNvSpPr/>
              <p:nvPr/>
            </p:nvSpPr>
            <p:spPr>
              <a:xfrm>
                <a:off x="4460188" y="3494850"/>
                <a:ext cx="1045625" cy="819950"/>
              </a:xfrm>
              <a:custGeom>
                <a:avLst/>
                <a:gdLst/>
                <a:ahLst/>
                <a:cxnLst/>
                <a:rect l="l" t="t" r="r" b="b"/>
                <a:pathLst>
                  <a:path w="41825" h="32798" extrusionOk="0">
                    <a:moveTo>
                      <a:pt x="38998" y="0"/>
                    </a:moveTo>
                    <a:lnTo>
                      <a:pt x="0" y="3283"/>
                    </a:lnTo>
                    <a:lnTo>
                      <a:pt x="5228" y="32797"/>
                    </a:lnTo>
                    <a:lnTo>
                      <a:pt x="41825" y="29150"/>
                    </a:lnTo>
                    <a:lnTo>
                      <a:pt x="3899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8;p29"/>
              <p:cNvSpPr/>
              <p:nvPr/>
            </p:nvSpPr>
            <p:spPr>
              <a:xfrm>
                <a:off x="4427513" y="3510050"/>
                <a:ext cx="1078300" cy="807025"/>
              </a:xfrm>
              <a:custGeom>
                <a:avLst/>
                <a:gdLst/>
                <a:ahLst/>
                <a:cxnLst/>
                <a:rect l="l" t="t" r="r" b="b"/>
                <a:pathLst>
                  <a:path w="43132" h="32281" extrusionOk="0">
                    <a:moveTo>
                      <a:pt x="39454" y="0"/>
                    </a:moveTo>
                    <a:lnTo>
                      <a:pt x="0" y="3921"/>
                    </a:lnTo>
                    <a:lnTo>
                      <a:pt x="5593" y="32280"/>
                    </a:lnTo>
                    <a:lnTo>
                      <a:pt x="43132" y="28542"/>
                    </a:lnTo>
                    <a:lnTo>
                      <a:pt x="39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9;p29"/>
              <p:cNvSpPr/>
              <p:nvPr/>
            </p:nvSpPr>
            <p:spPr>
              <a:xfrm>
                <a:off x="4414588" y="3530550"/>
                <a:ext cx="1089700" cy="788050"/>
              </a:xfrm>
              <a:custGeom>
                <a:avLst/>
                <a:gdLst/>
                <a:ahLst/>
                <a:cxnLst/>
                <a:rect l="l" t="t" r="r" b="b"/>
                <a:pathLst>
                  <a:path w="43588" h="31522" extrusionOk="0">
                    <a:moveTo>
                      <a:pt x="38025" y="1"/>
                    </a:moveTo>
                    <a:lnTo>
                      <a:pt x="0" y="3770"/>
                    </a:lnTo>
                    <a:lnTo>
                      <a:pt x="5563" y="31521"/>
                    </a:lnTo>
                    <a:lnTo>
                      <a:pt x="43588" y="27752"/>
                    </a:lnTo>
                    <a:lnTo>
                      <a:pt x="38025"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0;p29"/>
              <p:cNvSpPr/>
              <p:nvPr/>
            </p:nvSpPr>
            <p:spPr>
              <a:xfrm>
                <a:off x="4134938" y="2665200"/>
                <a:ext cx="817200" cy="1572175"/>
              </a:xfrm>
              <a:custGeom>
                <a:avLst/>
                <a:gdLst/>
                <a:ahLst/>
                <a:cxnLst/>
                <a:rect l="l" t="t" r="r" b="b"/>
                <a:pathLst>
                  <a:path w="32688" h="62887" extrusionOk="0">
                    <a:moveTo>
                      <a:pt x="26095" y="1"/>
                    </a:moveTo>
                    <a:cubicBezTo>
                      <a:pt x="25207" y="1"/>
                      <a:pt x="23955" y="714"/>
                      <a:pt x="22342" y="2183"/>
                    </a:cubicBezTo>
                    <a:cubicBezTo>
                      <a:pt x="9363" y="13946"/>
                      <a:pt x="1" y="34250"/>
                      <a:pt x="305" y="39721"/>
                    </a:cubicBezTo>
                    <a:cubicBezTo>
                      <a:pt x="669" y="46925"/>
                      <a:pt x="13770" y="59296"/>
                      <a:pt x="22281" y="62852"/>
                    </a:cubicBezTo>
                    <a:cubicBezTo>
                      <a:pt x="22335" y="62875"/>
                      <a:pt x="22393" y="62887"/>
                      <a:pt x="22455" y="62887"/>
                    </a:cubicBezTo>
                    <a:cubicBezTo>
                      <a:pt x="24851" y="62887"/>
                      <a:pt x="32688" y="46111"/>
                      <a:pt x="29606" y="45192"/>
                    </a:cubicBezTo>
                    <a:cubicBezTo>
                      <a:pt x="26293" y="44220"/>
                      <a:pt x="18603" y="37259"/>
                      <a:pt x="18208" y="36925"/>
                    </a:cubicBezTo>
                    <a:cubicBezTo>
                      <a:pt x="17417" y="36256"/>
                      <a:pt x="23618" y="20815"/>
                      <a:pt x="26202" y="11453"/>
                    </a:cubicBezTo>
                    <a:cubicBezTo>
                      <a:pt x="28254" y="4012"/>
                      <a:pt x="28201" y="1"/>
                      <a:pt x="26095"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1;p29"/>
              <p:cNvSpPr/>
              <p:nvPr/>
            </p:nvSpPr>
            <p:spPr>
              <a:xfrm>
                <a:off x="4571113" y="3779050"/>
                <a:ext cx="829075" cy="567300"/>
              </a:xfrm>
              <a:custGeom>
                <a:avLst/>
                <a:gdLst/>
                <a:ahLst/>
                <a:cxnLst/>
                <a:rect l="l" t="t" r="r" b="b"/>
                <a:pathLst>
                  <a:path w="33163" h="22692" extrusionOk="0">
                    <a:moveTo>
                      <a:pt x="10670" y="0"/>
                    </a:moveTo>
                    <a:lnTo>
                      <a:pt x="1" y="15624"/>
                    </a:lnTo>
                    <a:cubicBezTo>
                      <a:pt x="7783" y="21231"/>
                      <a:pt x="18178" y="22692"/>
                      <a:pt x="20969" y="22692"/>
                    </a:cubicBezTo>
                    <a:cubicBezTo>
                      <a:pt x="21143" y="22692"/>
                      <a:pt x="21287" y="22686"/>
                      <a:pt x="21399" y="22675"/>
                    </a:cubicBezTo>
                    <a:cubicBezTo>
                      <a:pt x="23071" y="22493"/>
                      <a:pt x="23892" y="22402"/>
                      <a:pt x="23892" y="22402"/>
                    </a:cubicBezTo>
                    <a:cubicBezTo>
                      <a:pt x="26871" y="22159"/>
                      <a:pt x="27934" y="20760"/>
                      <a:pt x="27934" y="20760"/>
                    </a:cubicBezTo>
                    <a:cubicBezTo>
                      <a:pt x="27934" y="20760"/>
                      <a:pt x="28549" y="20887"/>
                      <a:pt x="29322" y="20887"/>
                    </a:cubicBezTo>
                    <a:cubicBezTo>
                      <a:pt x="30401" y="20887"/>
                      <a:pt x="31790" y="20640"/>
                      <a:pt x="32251" y="19453"/>
                    </a:cubicBezTo>
                    <a:cubicBezTo>
                      <a:pt x="33163" y="17174"/>
                      <a:pt x="28056" y="16566"/>
                      <a:pt x="25442" y="14529"/>
                    </a:cubicBezTo>
                    <a:cubicBezTo>
                      <a:pt x="19454" y="9848"/>
                      <a:pt x="12281" y="1520"/>
                      <a:pt x="10670"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2;p29"/>
              <p:cNvSpPr/>
              <p:nvPr/>
            </p:nvSpPr>
            <p:spPr>
              <a:xfrm>
                <a:off x="4959713" y="4129475"/>
                <a:ext cx="310525" cy="169350"/>
              </a:xfrm>
              <a:custGeom>
                <a:avLst/>
                <a:gdLst/>
                <a:ahLst/>
                <a:cxnLst/>
                <a:rect l="l" t="t" r="r" b="b"/>
                <a:pathLst>
                  <a:path w="12421" h="6774" extrusionOk="0">
                    <a:moveTo>
                      <a:pt x="119" y="1"/>
                    </a:moveTo>
                    <a:cubicBezTo>
                      <a:pt x="51" y="1"/>
                      <a:pt x="1" y="129"/>
                      <a:pt x="50" y="178"/>
                    </a:cubicBezTo>
                    <a:cubicBezTo>
                      <a:pt x="3454" y="3461"/>
                      <a:pt x="7710" y="5740"/>
                      <a:pt x="12330" y="6774"/>
                    </a:cubicBezTo>
                    <a:cubicBezTo>
                      <a:pt x="12390" y="6774"/>
                      <a:pt x="12421" y="6713"/>
                      <a:pt x="12360" y="6683"/>
                    </a:cubicBezTo>
                    <a:cubicBezTo>
                      <a:pt x="10080" y="5801"/>
                      <a:pt x="7801" y="5011"/>
                      <a:pt x="5643" y="3825"/>
                    </a:cubicBezTo>
                    <a:cubicBezTo>
                      <a:pt x="3697" y="2731"/>
                      <a:pt x="1965" y="1363"/>
                      <a:pt x="171" y="26"/>
                    </a:cubicBezTo>
                    <a:cubicBezTo>
                      <a:pt x="154" y="8"/>
                      <a:pt x="136" y="1"/>
                      <a:pt x="1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3;p29"/>
              <p:cNvSpPr/>
              <p:nvPr/>
            </p:nvSpPr>
            <p:spPr>
              <a:xfrm>
                <a:off x="4875563" y="4209550"/>
                <a:ext cx="294375" cy="128800"/>
              </a:xfrm>
              <a:custGeom>
                <a:avLst/>
                <a:gdLst/>
                <a:ahLst/>
                <a:cxnLst/>
                <a:rect l="l" t="t" r="r" b="b"/>
                <a:pathLst>
                  <a:path w="11775" h="5152" extrusionOk="0">
                    <a:moveTo>
                      <a:pt x="139" y="1"/>
                    </a:moveTo>
                    <a:cubicBezTo>
                      <a:pt x="49" y="1"/>
                      <a:pt x="0" y="120"/>
                      <a:pt x="103" y="197"/>
                    </a:cubicBezTo>
                    <a:cubicBezTo>
                      <a:pt x="3446" y="2902"/>
                      <a:pt x="7489" y="4604"/>
                      <a:pt x="11744" y="5151"/>
                    </a:cubicBezTo>
                    <a:cubicBezTo>
                      <a:pt x="11775" y="5151"/>
                      <a:pt x="11775" y="5121"/>
                      <a:pt x="11744" y="5121"/>
                    </a:cubicBezTo>
                    <a:cubicBezTo>
                      <a:pt x="5209" y="3328"/>
                      <a:pt x="2018" y="1230"/>
                      <a:pt x="194" y="14"/>
                    </a:cubicBezTo>
                    <a:cubicBezTo>
                      <a:pt x="175" y="5"/>
                      <a:pt x="156" y="1"/>
                      <a:pt x="1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4;p29"/>
              <p:cNvSpPr/>
              <p:nvPr/>
            </p:nvSpPr>
            <p:spPr>
              <a:xfrm>
                <a:off x="4837838" y="3779050"/>
                <a:ext cx="508400" cy="279975"/>
              </a:xfrm>
              <a:custGeom>
                <a:avLst/>
                <a:gdLst/>
                <a:ahLst/>
                <a:cxnLst/>
                <a:rect l="l" t="t" r="r" b="b"/>
                <a:pathLst>
                  <a:path w="20336" h="11199" extrusionOk="0">
                    <a:moveTo>
                      <a:pt x="1" y="0"/>
                    </a:moveTo>
                    <a:lnTo>
                      <a:pt x="1" y="0"/>
                    </a:lnTo>
                    <a:cubicBezTo>
                      <a:pt x="1551" y="1520"/>
                      <a:pt x="4925" y="5471"/>
                      <a:pt x="7934" y="8450"/>
                    </a:cubicBezTo>
                    <a:cubicBezTo>
                      <a:pt x="7596" y="7868"/>
                      <a:pt x="7652" y="7541"/>
                      <a:pt x="8153" y="7541"/>
                    </a:cubicBezTo>
                    <a:cubicBezTo>
                      <a:pt x="8463" y="7541"/>
                      <a:pt x="8944" y="7666"/>
                      <a:pt x="9606" y="7933"/>
                    </a:cubicBezTo>
                    <a:cubicBezTo>
                      <a:pt x="10991" y="8459"/>
                      <a:pt x="15228" y="11198"/>
                      <a:pt x="17600" y="11198"/>
                    </a:cubicBezTo>
                    <a:cubicBezTo>
                      <a:pt x="18247" y="11198"/>
                      <a:pt x="18755" y="10995"/>
                      <a:pt x="19028" y="10487"/>
                    </a:cubicBezTo>
                    <a:cubicBezTo>
                      <a:pt x="20335" y="8146"/>
                      <a:pt x="11278" y="2310"/>
                      <a:pt x="8238" y="1398"/>
                    </a:cubicBezTo>
                    <a:cubicBezTo>
                      <a:pt x="5198" y="456"/>
                      <a:pt x="1" y="0"/>
                      <a:pt x="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5;p29"/>
              <p:cNvSpPr/>
              <p:nvPr/>
            </p:nvSpPr>
            <p:spPr>
              <a:xfrm>
                <a:off x="4098463" y="2636475"/>
                <a:ext cx="751425" cy="1565850"/>
              </a:xfrm>
              <a:custGeom>
                <a:avLst/>
                <a:gdLst/>
                <a:ahLst/>
                <a:cxnLst/>
                <a:rect l="l" t="t" r="r" b="b"/>
                <a:pathLst>
                  <a:path w="30057" h="62634" extrusionOk="0">
                    <a:moveTo>
                      <a:pt x="28055" y="1"/>
                    </a:moveTo>
                    <a:cubicBezTo>
                      <a:pt x="26692" y="1"/>
                      <a:pt x="24339" y="1753"/>
                      <a:pt x="20670" y="5915"/>
                    </a:cubicBezTo>
                    <a:cubicBezTo>
                      <a:pt x="11612" y="16159"/>
                      <a:pt x="1" y="33423"/>
                      <a:pt x="609" y="40840"/>
                    </a:cubicBezTo>
                    <a:cubicBezTo>
                      <a:pt x="1217" y="48226"/>
                      <a:pt x="19211" y="62634"/>
                      <a:pt x="19211" y="62634"/>
                    </a:cubicBezTo>
                    <a:lnTo>
                      <a:pt x="29545" y="45278"/>
                    </a:lnTo>
                    <a:cubicBezTo>
                      <a:pt x="29545" y="45278"/>
                      <a:pt x="19879" y="38499"/>
                      <a:pt x="19819" y="37831"/>
                    </a:cubicBezTo>
                    <a:cubicBezTo>
                      <a:pt x="19788" y="37162"/>
                      <a:pt x="26627" y="18438"/>
                      <a:pt x="28694" y="9259"/>
                    </a:cubicBezTo>
                    <a:cubicBezTo>
                      <a:pt x="29924" y="3780"/>
                      <a:pt x="30056" y="1"/>
                      <a:pt x="280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6;p29"/>
              <p:cNvSpPr/>
              <p:nvPr/>
            </p:nvSpPr>
            <p:spPr>
              <a:xfrm>
                <a:off x="4594688" y="3006175"/>
                <a:ext cx="185425" cy="571525"/>
              </a:xfrm>
              <a:custGeom>
                <a:avLst/>
                <a:gdLst/>
                <a:ahLst/>
                <a:cxnLst/>
                <a:rect l="l" t="t" r="r" b="b"/>
                <a:pathLst>
                  <a:path w="7417" h="22861" extrusionOk="0">
                    <a:moveTo>
                      <a:pt x="7376" y="0"/>
                    </a:moveTo>
                    <a:cubicBezTo>
                      <a:pt x="7365" y="0"/>
                      <a:pt x="7356" y="10"/>
                      <a:pt x="7356" y="33"/>
                    </a:cubicBezTo>
                    <a:cubicBezTo>
                      <a:pt x="6140" y="2890"/>
                      <a:pt x="5167" y="5869"/>
                      <a:pt x="4195" y="8818"/>
                    </a:cubicBezTo>
                    <a:cubicBezTo>
                      <a:pt x="3192" y="11766"/>
                      <a:pt x="2280" y="14775"/>
                      <a:pt x="1398" y="17784"/>
                    </a:cubicBezTo>
                    <a:cubicBezTo>
                      <a:pt x="882" y="19456"/>
                      <a:pt x="395" y="21128"/>
                      <a:pt x="0" y="22860"/>
                    </a:cubicBezTo>
                    <a:lnTo>
                      <a:pt x="61" y="22860"/>
                    </a:lnTo>
                    <a:cubicBezTo>
                      <a:pt x="608" y="21371"/>
                      <a:pt x="1094" y="19882"/>
                      <a:pt x="1611" y="18392"/>
                    </a:cubicBezTo>
                    <a:cubicBezTo>
                      <a:pt x="2097" y="16903"/>
                      <a:pt x="2584" y="15413"/>
                      <a:pt x="3070" y="13924"/>
                    </a:cubicBezTo>
                    <a:cubicBezTo>
                      <a:pt x="3830" y="11553"/>
                      <a:pt x="4590" y="9182"/>
                      <a:pt x="5350" y="6781"/>
                    </a:cubicBezTo>
                    <a:cubicBezTo>
                      <a:pt x="5684" y="6356"/>
                      <a:pt x="5958" y="5869"/>
                      <a:pt x="6170" y="5353"/>
                    </a:cubicBezTo>
                    <a:cubicBezTo>
                      <a:pt x="6535" y="4684"/>
                      <a:pt x="6809" y="3954"/>
                      <a:pt x="7143" y="3255"/>
                    </a:cubicBezTo>
                    <a:lnTo>
                      <a:pt x="7113" y="3255"/>
                    </a:lnTo>
                    <a:cubicBezTo>
                      <a:pt x="6748" y="3894"/>
                      <a:pt x="6353" y="4532"/>
                      <a:pt x="5988" y="5231"/>
                    </a:cubicBezTo>
                    <a:cubicBezTo>
                      <a:pt x="5897" y="5444"/>
                      <a:pt x="5775" y="5656"/>
                      <a:pt x="5654" y="5869"/>
                    </a:cubicBezTo>
                    <a:cubicBezTo>
                      <a:pt x="5745" y="5626"/>
                      <a:pt x="5836" y="5353"/>
                      <a:pt x="5927" y="5079"/>
                    </a:cubicBezTo>
                    <a:cubicBezTo>
                      <a:pt x="6444" y="3407"/>
                      <a:pt x="6961" y="1735"/>
                      <a:pt x="7417" y="64"/>
                    </a:cubicBezTo>
                    <a:cubicBezTo>
                      <a:pt x="7417" y="26"/>
                      <a:pt x="7393" y="0"/>
                      <a:pt x="73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7;p29"/>
              <p:cNvSpPr/>
              <p:nvPr/>
            </p:nvSpPr>
            <p:spPr>
              <a:xfrm>
                <a:off x="4527463" y="4077025"/>
                <a:ext cx="57350" cy="47525"/>
              </a:xfrm>
              <a:custGeom>
                <a:avLst/>
                <a:gdLst/>
                <a:ahLst/>
                <a:cxnLst/>
                <a:rect l="l" t="t" r="r" b="b"/>
                <a:pathLst>
                  <a:path w="2294" h="1901" extrusionOk="0">
                    <a:moveTo>
                      <a:pt x="1090" y="1"/>
                    </a:moveTo>
                    <a:cubicBezTo>
                      <a:pt x="693" y="1"/>
                      <a:pt x="341" y="257"/>
                      <a:pt x="197" y="665"/>
                    </a:cubicBezTo>
                    <a:cubicBezTo>
                      <a:pt x="0" y="1302"/>
                      <a:pt x="497" y="1900"/>
                      <a:pt x="1095" y="1900"/>
                    </a:cubicBezTo>
                    <a:cubicBezTo>
                      <a:pt x="1238" y="1900"/>
                      <a:pt x="1387" y="1866"/>
                      <a:pt x="1534" y="1790"/>
                    </a:cubicBezTo>
                    <a:cubicBezTo>
                      <a:pt x="2294" y="1425"/>
                      <a:pt x="2203" y="300"/>
                      <a:pt x="1412" y="57"/>
                    </a:cubicBezTo>
                    <a:cubicBezTo>
                      <a:pt x="1304" y="19"/>
                      <a:pt x="1195" y="1"/>
                      <a:pt x="10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8;p29"/>
              <p:cNvSpPr/>
              <p:nvPr/>
            </p:nvSpPr>
            <p:spPr>
              <a:xfrm>
                <a:off x="4437038" y="3993425"/>
                <a:ext cx="57350" cy="47525"/>
              </a:xfrm>
              <a:custGeom>
                <a:avLst/>
                <a:gdLst/>
                <a:ahLst/>
                <a:cxnLst/>
                <a:rect l="l" t="t" r="r" b="b"/>
                <a:pathLst>
                  <a:path w="2294" h="1901" extrusionOk="0">
                    <a:moveTo>
                      <a:pt x="1089" y="1"/>
                    </a:moveTo>
                    <a:cubicBezTo>
                      <a:pt x="693" y="1"/>
                      <a:pt x="341" y="257"/>
                      <a:pt x="197" y="665"/>
                    </a:cubicBezTo>
                    <a:cubicBezTo>
                      <a:pt x="0" y="1303"/>
                      <a:pt x="516" y="1901"/>
                      <a:pt x="1106" y="1901"/>
                    </a:cubicBezTo>
                    <a:cubicBezTo>
                      <a:pt x="1247" y="1901"/>
                      <a:pt x="1393" y="1866"/>
                      <a:pt x="1534" y="1790"/>
                    </a:cubicBezTo>
                    <a:cubicBezTo>
                      <a:pt x="2294" y="1425"/>
                      <a:pt x="2203" y="301"/>
                      <a:pt x="1412" y="58"/>
                    </a:cubicBezTo>
                    <a:cubicBezTo>
                      <a:pt x="1304" y="19"/>
                      <a:pt x="1195" y="1"/>
                      <a:pt x="10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9;p29"/>
              <p:cNvSpPr/>
              <p:nvPr/>
            </p:nvSpPr>
            <p:spPr>
              <a:xfrm>
                <a:off x="4280088" y="3924175"/>
                <a:ext cx="167200" cy="164925"/>
              </a:xfrm>
              <a:custGeom>
                <a:avLst/>
                <a:gdLst/>
                <a:ahLst/>
                <a:cxnLst/>
                <a:rect l="l" t="t" r="r" b="b"/>
                <a:pathLst>
                  <a:path w="6688" h="6597" extrusionOk="0">
                    <a:moveTo>
                      <a:pt x="0" y="1"/>
                    </a:moveTo>
                    <a:cubicBezTo>
                      <a:pt x="973" y="1217"/>
                      <a:pt x="2037" y="2402"/>
                      <a:pt x="3192" y="3496"/>
                    </a:cubicBezTo>
                    <a:cubicBezTo>
                      <a:pt x="4256" y="4621"/>
                      <a:pt x="5441" y="5654"/>
                      <a:pt x="6687" y="6597"/>
                    </a:cubicBezTo>
                    <a:cubicBezTo>
                      <a:pt x="6140" y="6019"/>
                      <a:pt x="5593" y="5442"/>
                      <a:pt x="5046" y="4894"/>
                    </a:cubicBezTo>
                    <a:cubicBezTo>
                      <a:pt x="4529" y="4347"/>
                      <a:pt x="3952" y="3770"/>
                      <a:pt x="3405" y="3223"/>
                    </a:cubicBezTo>
                    <a:cubicBezTo>
                      <a:pt x="2310" y="2128"/>
                      <a:pt x="1186" y="10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00;p29"/>
              <p:cNvSpPr/>
              <p:nvPr/>
            </p:nvSpPr>
            <p:spPr>
              <a:xfrm>
                <a:off x="7589413" y="1792550"/>
                <a:ext cx="707475" cy="1104625"/>
              </a:xfrm>
              <a:custGeom>
                <a:avLst/>
                <a:gdLst/>
                <a:ahLst/>
                <a:cxnLst/>
                <a:rect l="l" t="t" r="r" b="b"/>
                <a:pathLst>
                  <a:path w="28299" h="44185" extrusionOk="0">
                    <a:moveTo>
                      <a:pt x="8034" y="0"/>
                    </a:moveTo>
                    <a:cubicBezTo>
                      <a:pt x="3498" y="0"/>
                      <a:pt x="692" y="4681"/>
                      <a:pt x="1" y="6967"/>
                    </a:cubicBezTo>
                    <a:lnTo>
                      <a:pt x="3374" y="8851"/>
                    </a:lnTo>
                    <a:cubicBezTo>
                      <a:pt x="3374" y="8851"/>
                      <a:pt x="4712" y="6420"/>
                      <a:pt x="6748" y="6328"/>
                    </a:cubicBezTo>
                    <a:cubicBezTo>
                      <a:pt x="6774" y="6327"/>
                      <a:pt x="6800" y="6326"/>
                      <a:pt x="6825" y="6326"/>
                    </a:cubicBezTo>
                    <a:cubicBezTo>
                      <a:pt x="8845" y="6326"/>
                      <a:pt x="11172" y="11044"/>
                      <a:pt x="10062" y="20949"/>
                    </a:cubicBezTo>
                    <a:cubicBezTo>
                      <a:pt x="8391" y="36155"/>
                      <a:pt x="13706" y="44184"/>
                      <a:pt x="20293" y="44184"/>
                    </a:cubicBezTo>
                    <a:cubicBezTo>
                      <a:pt x="20658" y="44184"/>
                      <a:pt x="21027" y="44160"/>
                      <a:pt x="21399" y="44110"/>
                    </a:cubicBezTo>
                    <a:cubicBezTo>
                      <a:pt x="27721" y="43259"/>
                      <a:pt x="28299" y="34232"/>
                      <a:pt x="21642" y="24444"/>
                    </a:cubicBezTo>
                    <a:cubicBezTo>
                      <a:pt x="17964" y="19003"/>
                      <a:pt x="18268" y="2803"/>
                      <a:pt x="10092" y="310"/>
                    </a:cubicBezTo>
                    <a:cubicBezTo>
                      <a:pt x="9371" y="97"/>
                      <a:pt x="8685" y="0"/>
                      <a:pt x="80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01;p29"/>
              <p:cNvSpPr/>
              <p:nvPr/>
            </p:nvSpPr>
            <p:spPr>
              <a:xfrm>
                <a:off x="7597763" y="1771550"/>
                <a:ext cx="455200" cy="398825"/>
              </a:xfrm>
              <a:custGeom>
                <a:avLst/>
                <a:gdLst/>
                <a:ahLst/>
                <a:cxnLst/>
                <a:rect l="l" t="t" r="r" b="b"/>
                <a:pathLst>
                  <a:path w="18208" h="15953" extrusionOk="0">
                    <a:moveTo>
                      <a:pt x="8137" y="1"/>
                    </a:moveTo>
                    <a:cubicBezTo>
                      <a:pt x="7051" y="1"/>
                      <a:pt x="5986" y="283"/>
                      <a:pt x="5016" y="816"/>
                    </a:cubicBezTo>
                    <a:cubicBezTo>
                      <a:pt x="3861" y="1454"/>
                      <a:pt x="2828" y="2366"/>
                      <a:pt x="2007" y="3430"/>
                    </a:cubicBezTo>
                    <a:cubicBezTo>
                      <a:pt x="1217" y="4463"/>
                      <a:pt x="548" y="5618"/>
                      <a:pt x="1" y="6804"/>
                    </a:cubicBezTo>
                    <a:cubicBezTo>
                      <a:pt x="335" y="6257"/>
                      <a:pt x="700" y="5709"/>
                      <a:pt x="1065" y="5162"/>
                    </a:cubicBezTo>
                    <a:cubicBezTo>
                      <a:pt x="1460" y="4615"/>
                      <a:pt x="1855" y="4129"/>
                      <a:pt x="2281" y="3643"/>
                    </a:cubicBezTo>
                    <a:cubicBezTo>
                      <a:pt x="3132" y="2670"/>
                      <a:pt x="4135" y="1880"/>
                      <a:pt x="5290" y="1302"/>
                    </a:cubicBezTo>
                    <a:cubicBezTo>
                      <a:pt x="6150" y="884"/>
                      <a:pt x="7082" y="661"/>
                      <a:pt x="8030" y="661"/>
                    </a:cubicBezTo>
                    <a:cubicBezTo>
                      <a:pt x="8321" y="661"/>
                      <a:pt x="8614" y="682"/>
                      <a:pt x="8907" y="725"/>
                    </a:cubicBezTo>
                    <a:cubicBezTo>
                      <a:pt x="10123" y="907"/>
                      <a:pt x="11308" y="1363"/>
                      <a:pt x="12342" y="2092"/>
                    </a:cubicBezTo>
                    <a:cubicBezTo>
                      <a:pt x="13375" y="2822"/>
                      <a:pt x="14226" y="3764"/>
                      <a:pt x="14834" y="4858"/>
                    </a:cubicBezTo>
                    <a:cubicBezTo>
                      <a:pt x="15503" y="5953"/>
                      <a:pt x="16019" y="7138"/>
                      <a:pt x="16445" y="8354"/>
                    </a:cubicBezTo>
                    <a:cubicBezTo>
                      <a:pt x="17205" y="10816"/>
                      <a:pt x="17813" y="13369"/>
                      <a:pt x="18208" y="15953"/>
                    </a:cubicBezTo>
                    <a:cubicBezTo>
                      <a:pt x="18086" y="13308"/>
                      <a:pt x="17691" y="10725"/>
                      <a:pt x="16992" y="8171"/>
                    </a:cubicBezTo>
                    <a:cubicBezTo>
                      <a:pt x="16627" y="6895"/>
                      <a:pt x="16080" y="5679"/>
                      <a:pt x="15442" y="4524"/>
                    </a:cubicBezTo>
                    <a:cubicBezTo>
                      <a:pt x="14773" y="3339"/>
                      <a:pt x="13861" y="2305"/>
                      <a:pt x="12767" y="1515"/>
                    </a:cubicBezTo>
                    <a:cubicBezTo>
                      <a:pt x="11642" y="725"/>
                      <a:pt x="10335" y="208"/>
                      <a:pt x="8968" y="56"/>
                    </a:cubicBezTo>
                    <a:cubicBezTo>
                      <a:pt x="8690" y="19"/>
                      <a:pt x="8413" y="1"/>
                      <a:pt x="81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02;p29"/>
              <p:cNvSpPr/>
              <p:nvPr/>
            </p:nvSpPr>
            <p:spPr>
              <a:xfrm>
                <a:off x="7797613" y="2177950"/>
                <a:ext cx="378475" cy="722500"/>
              </a:xfrm>
              <a:custGeom>
                <a:avLst/>
                <a:gdLst/>
                <a:ahLst/>
                <a:cxnLst/>
                <a:rect l="l" t="t" r="r" b="b"/>
                <a:pathLst>
                  <a:path w="15139" h="28900" extrusionOk="0">
                    <a:moveTo>
                      <a:pt x="2220" y="1"/>
                    </a:moveTo>
                    <a:lnTo>
                      <a:pt x="2220" y="1"/>
                    </a:lnTo>
                    <a:cubicBezTo>
                      <a:pt x="1977" y="1581"/>
                      <a:pt x="1642" y="3162"/>
                      <a:pt x="1338" y="4712"/>
                    </a:cubicBezTo>
                    <a:cubicBezTo>
                      <a:pt x="1065" y="6293"/>
                      <a:pt x="791" y="7873"/>
                      <a:pt x="578" y="9484"/>
                    </a:cubicBezTo>
                    <a:cubicBezTo>
                      <a:pt x="183" y="12645"/>
                      <a:pt x="1" y="15928"/>
                      <a:pt x="609" y="19120"/>
                    </a:cubicBezTo>
                    <a:cubicBezTo>
                      <a:pt x="913" y="20761"/>
                      <a:pt x="1521" y="22311"/>
                      <a:pt x="2402" y="23679"/>
                    </a:cubicBezTo>
                    <a:cubicBezTo>
                      <a:pt x="2615" y="24044"/>
                      <a:pt x="2858" y="24378"/>
                      <a:pt x="3162" y="24682"/>
                    </a:cubicBezTo>
                    <a:lnTo>
                      <a:pt x="3557" y="25138"/>
                    </a:lnTo>
                    <a:lnTo>
                      <a:pt x="3983" y="25594"/>
                    </a:lnTo>
                    <a:cubicBezTo>
                      <a:pt x="4560" y="26171"/>
                      <a:pt x="5199" y="26688"/>
                      <a:pt x="5867" y="27144"/>
                    </a:cubicBezTo>
                    <a:cubicBezTo>
                      <a:pt x="6566" y="27600"/>
                      <a:pt x="7296" y="27995"/>
                      <a:pt x="8056" y="28299"/>
                    </a:cubicBezTo>
                    <a:cubicBezTo>
                      <a:pt x="8816" y="28573"/>
                      <a:pt x="9606" y="28755"/>
                      <a:pt x="10427" y="28846"/>
                    </a:cubicBezTo>
                    <a:cubicBezTo>
                      <a:pt x="10750" y="28882"/>
                      <a:pt x="11069" y="28899"/>
                      <a:pt x="11387" y="28899"/>
                    </a:cubicBezTo>
                    <a:cubicBezTo>
                      <a:pt x="11876" y="28899"/>
                      <a:pt x="12361" y="28859"/>
                      <a:pt x="12858" y="28785"/>
                    </a:cubicBezTo>
                    <a:cubicBezTo>
                      <a:pt x="13649" y="28694"/>
                      <a:pt x="14439" y="28421"/>
                      <a:pt x="15138" y="27995"/>
                    </a:cubicBezTo>
                    <a:lnTo>
                      <a:pt x="15138" y="27995"/>
                    </a:lnTo>
                    <a:cubicBezTo>
                      <a:pt x="14773" y="28177"/>
                      <a:pt x="14378" y="28329"/>
                      <a:pt x="13983" y="28421"/>
                    </a:cubicBezTo>
                    <a:cubicBezTo>
                      <a:pt x="13618" y="28481"/>
                      <a:pt x="13223" y="28573"/>
                      <a:pt x="12828" y="28603"/>
                    </a:cubicBezTo>
                    <a:cubicBezTo>
                      <a:pt x="12565" y="28623"/>
                      <a:pt x="12301" y="28633"/>
                      <a:pt x="12038" y="28633"/>
                    </a:cubicBezTo>
                    <a:cubicBezTo>
                      <a:pt x="11511" y="28633"/>
                      <a:pt x="10984" y="28593"/>
                      <a:pt x="10457" y="28512"/>
                    </a:cubicBezTo>
                    <a:cubicBezTo>
                      <a:pt x="8907" y="28238"/>
                      <a:pt x="7448" y="27600"/>
                      <a:pt x="6202" y="26658"/>
                    </a:cubicBezTo>
                    <a:cubicBezTo>
                      <a:pt x="4925" y="25746"/>
                      <a:pt x="3861" y="24621"/>
                      <a:pt x="2980" y="23314"/>
                    </a:cubicBezTo>
                    <a:cubicBezTo>
                      <a:pt x="2159" y="21977"/>
                      <a:pt x="1612" y="20518"/>
                      <a:pt x="1338" y="18968"/>
                    </a:cubicBezTo>
                    <a:cubicBezTo>
                      <a:pt x="1065" y="17417"/>
                      <a:pt x="913" y="15837"/>
                      <a:pt x="943" y="14287"/>
                    </a:cubicBezTo>
                    <a:cubicBezTo>
                      <a:pt x="913" y="12706"/>
                      <a:pt x="1004" y="11095"/>
                      <a:pt x="1186" y="9515"/>
                    </a:cubicBezTo>
                    <a:cubicBezTo>
                      <a:pt x="1338" y="7934"/>
                      <a:pt x="1551" y="6353"/>
                      <a:pt x="1734" y="4773"/>
                    </a:cubicBezTo>
                    <a:cubicBezTo>
                      <a:pt x="1916" y="3192"/>
                      <a:pt x="2159" y="1581"/>
                      <a:pt x="22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03;p29"/>
              <p:cNvSpPr/>
              <p:nvPr/>
            </p:nvSpPr>
            <p:spPr>
              <a:xfrm>
                <a:off x="7575738" y="1920100"/>
                <a:ext cx="143650" cy="102100"/>
              </a:xfrm>
              <a:custGeom>
                <a:avLst/>
                <a:gdLst/>
                <a:ahLst/>
                <a:cxnLst/>
                <a:rect l="l" t="t" r="r" b="b"/>
                <a:pathLst>
                  <a:path w="5746" h="4084" extrusionOk="0">
                    <a:moveTo>
                      <a:pt x="1120" y="0"/>
                    </a:moveTo>
                    <a:cubicBezTo>
                      <a:pt x="1085" y="0"/>
                      <a:pt x="1056" y="4"/>
                      <a:pt x="1034" y="11"/>
                    </a:cubicBezTo>
                    <a:cubicBezTo>
                      <a:pt x="548" y="132"/>
                      <a:pt x="0" y="1105"/>
                      <a:pt x="31" y="1865"/>
                    </a:cubicBezTo>
                    <a:lnTo>
                      <a:pt x="4134" y="4084"/>
                    </a:lnTo>
                    <a:cubicBezTo>
                      <a:pt x="4134" y="4084"/>
                      <a:pt x="5745" y="3263"/>
                      <a:pt x="5441" y="2351"/>
                    </a:cubicBezTo>
                    <a:cubicBezTo>
                      <a:pt x="5151" y="1452"/>
                      <a:pt x="1847" y="0"/>
                      <a:pt x="11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04;p29"/>
              <p:cNvSpPr/>
              <p:nvPr/>
            </p:nvSpPr>
            <p:spPr>
              <a:xfrm>
                <a:off x="6126363" y="2643875"/>
                <a:ext cx="1562100" cy="831025"/>
              </a:xfrm>
              <a:custGeom>
                <a:avLst/>
                <a:gdLst/>
                <a:ahLst/>
                <a:cxnLst/>
                <a:rect l="l" t="t" r="r" b="b"/>
                <a:pathLst>
                  <a:path w="62484" h="33241" extrusionOk="0">
                    <a:moveTo>
                      <a:pt x="60065" y="0"/>
                    </a:moveTo>
                    <a:cubicBezTo>
                      <a:pt x="59263" y="0"/>
                      <a:pt x="58204" y="364"/>
                      <a:pt x="56912" y="1151"/>
                    </a:cubicBezTo>
                    <a:cubicBezTo>
                      <a:pt x="49282" y="5863"/>
                      <a:pt x="38522" y="14890"/>
                      <a:pt x="33355" y="16045"/>
                    </a:cubicBezTo>
                    <a:cubicBezTo>
                      <a:pt x="33278" y="16061"/>
                      <a:pt x="33194" y="16069"/>
                      <a:pt x="33103" y="16069"/>
                    </a:cubicBezTo>
                    <a:cubicBezTo>
                      <a:pt x="30271" y="16069"/>
                      <a:pt x="20701" y="8466"/>
                      <a:pt x="16637" y="4373"/>
                    </a:cubicBezTo>
                    <a:cubicBezTo>
                      <a:pt x="16436" y="4174"/>
                      <a:pt x="16158" y="4082"/>
                      <a:pt x="15819" y="4082"/>
                    </a:cubicBezTo>
                    <a:cubicBezTo>
                      <a:pt x="11920" y="4082"/>
                      <a:pt x="0" y="16353"/>
                      <a:pt x="4783" y="19206"/>
                    </a:cubicBezTo>
                    <a:cubicBezTo>
                      <a:pt x="6654" y="20305"/>
                      <a:pt x="25642" y="33240"/>
                      <a:pt x="34225" y="33240"/>
                    </a:cubicBezTo>
                    <a:cubicBezTo>
                      <a:pt x="34427" y="33240"/>
                      <a:pt x="34623" y="33233"/>
                      <a:pt x="34814" y="33219"/>
                    </a:cubicBezTo>
                    <a:cubicBezTo>
                      <a:pt x="42717" y="32611"/>
                      <a:pt x="58644" y="10726"/>
                      <a:pt x="60802" y="6075"/>
                    </a:cubicBezTo>
                    <a:cubicBezTo>
                      <a:pt x="62484" y="2363"/>
                      <a:pt x="62110" y="0"/>
                      <a:pt x="60065"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05;p29"/>
              <p:cNvSpPr/>
              <p:nvPr/>
            </p:nvSpPr>
            <p:spPr>
              <a:xfrm>
                <a:off x="5887263" y="2507500"/>
                <a:ext cx="662650" cy="634775"/>
              </a:xfrm>
              <a:custGeom>
                <a:avLst/>
                <a:gdLst/>
                <a:ahLst/>
                <a:cxnLst/>
                <a:rect l="l" t="t" r="r" b="b"/>
                <a:pathLst>
                  <a:path w="26506" h="25391" extrusionOk="0">
                    <a:moveTo>
                      <a:pt x="11279" y="0"/>
                    </a:moveTo>
                    <a:cubicBezTo>
                      <a:pt x="11178" y="0"/>
                      <a:pt x="11076" y="13"/>
                      <a:pt x="10973" y="41"/>
                    </a:cubicBezTo>
                    <a:cubicBezTo>
                      <a:pt x="9301" y="466"/>
                      <a:pt x="10578" y="3080"/>
                      <a:pt x="10578" y="3080"/>
                    </a:cubicBezTo>
                    <a:cubicBezTo>
                      <a:pt x="10578" y="3080"/>
                      <a:pt x="9423" y="1064"/>
                      <a:pt x="8143" y="1064"/>
                    </a:cubicBezTo>
                    <a:cubicBezTo>
                      <a:pt x="7883" y="1064"/>
                      <a:pt x="7618" y="1148"/>
                      <a:pt x="7356" y="1348"/>
                    </a:cubicBezTo>
                    <a:cubicBezTo>
                      <a:pt x="5806" y="2533"/>
                      <a:pt x="7082" y="5451"/>
                      <a:pt x="7082" y="5451"/>
                    </a:cubicBezTo>
                    <a:cubicBezTo>
                      <a:pt x="7082" y="5451"/>
                      <a:pt x="5740" y="3817"/>
                      <a:pt x="4441" y="3817"/>
                    </a:cubicBezTo>
                    <a:cubicBezTo>
                      <a:pt x="4116" y="3817"/>
                      <a:pt x="3794" y="3919"/>
                      <a:pt x="3496" y="4175"/>
                    </a:cubicBezTo>
                    <a:cubicBezTo>
                      <a:pt x="2037" y="5482"/>
                      <a:pt x="3496" y="8217"/>
                      <a:pt x="3496" y="8217"/>
                    </a:cubicBezTo>
                    <a:cubicBezTo>
                      <a:pt x="3496" y="8217"/>
                      <a:pt x="2731" y="7384"/>
                      <a:pt x="1912" y="7384"/>
                    </a:cubicBezTo>
                    <a:cubicBezTo>
                      <a:pt x="1647" y="7384"/>
                      <a:pt x="1377" y="7470"/>
                      <a:pt x="1125" y="7700"/>
                    </a:cubicBezTo>
                    <a:cubicBezTo>
                      <a:pt x="0" y="8764"/>
                      <a:pt x="3313" y="14843"/>
                      <a:pt x="4742" y="16880"/>
                    </a:cubicBezTo>
                    <a:cubicBezTo>
                      <a:pt x="7447" y="20740"/>
                      <a:pt x="14712" y="24783"/>
                      <a:pt x="15593" y="25391"/>
                    </a:cubicBezTo>
                    <a:lnTo>
                      <a:pt x="26505" y="14904"/>
                    </a:lnTo>
                    <a:cubicBezTo>
                      <a:pt x="26505" y="14904"/>
                      <a:pt x="17265" y="7001"/>
                      <a:pt x="16809" y="6545"/>
                    </a:cubicBezTo>
                    <a:cubicBezTo>
                      <a:pt x="14933" y="4698"/>
                      <a:pt x="13194" y="0"/>
                      <a:pt x="11279"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06;p29"/>
              <p:cNvSpPr/>
              <p:nvPr/>
            </p:nvSpPr>
            <p:spPr>
              <a:xfrm>
                <a:off x="6149763" y="2581425"/>
                <a:ext cx="149075" cy="194250"/>
              </a:xfrm>
              <a:custGeom>
                <a:avLst/>
                <a:gdLst/>
                <a:ahLst/>
                <a:cxnLst/>
                <a:rect l="l" t="t" r="r" b="b"/>
                <a:pathLst>
                  <a:path w="5963" h="7770" extrusionOk="0">
                    <a:moveTo>
                      <a:pt x="85" y="1"/>
                    </a:moveTo>
                    <a:cubicBezTo>
                      <a:pt x="38" y="1"/>
                      <a:pt x="1" y="55"/>
                      <a:pt x="17" y="154"/>
                    </a:cubicBezTo>
                    <a:cubicBezTo>
                      <a:pt x="777" y="4166"/>
                      <a:pt x="2601" y="5686"/>
                      <a:pt x="5823" y="7753"/>
                    </a:cubicBezTo>
                    <a:cubicBezTo>
                      <a:pt x="5840" y="7765"/>
                      <a:pt x="5857" y="7769"/>
                      <a:pt x="5872" y="7769"/>
                    </a:cubicBezTo>
                    <a:cubicBezTo>
                      <a:pt x="5933" y="7769"/>
                      <a:pt x="5963" y="7686"/>
                      <a:pt x="5914" y="7661"/>
                    </a:cubicBezTo>
                    <a:cubicBezTo>
                      <a:pt x="2783" y="5260"/>
                      <a:pt x="1567" y="3862"/>
                      <a:pt x="199" y="123"/>
                    </a:cubicBezTo>
                    <a:cubicBezTo>
                      <a:pt x="172" y="40"/>
                      <a:pt x="125" y="1"/>
                      <a:pt x="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07;p29"/>
              <p:cNvSpPr/>
              <p:nvPr/>
            </p:nvSpPr>
            <p:spPr>
              <a:xfrm>
                <a:off x="6061788" y="2640750"/>
                <a:ext cx="159475" cy="205675"/>
              </a:xfrm>
              <a:custGeom>
                <a:avLst/>
                <a:gdLst/>
                <a:ahLst/>
                <a:cxnLst/>
                <a:rect l="l" t="t" r="r" b="b"/>
                <a:pathLst>
                  <a:path w="6379" h="8227" extrusionOk="0">
                    <a:moveTo>
                      <a:pt x="109" y="1"/>
                    </a:moveTo>
                    <a:cubicBezTo>
                      <a:pt x="52" y="1"/>
                      <a:pt x="1" y="94"/>
                      <a:pt x="41" y="212"/>
                    </a:cubicBezTo>
                    <a:cubicBezTo>
                      <a:pt x="1287" y="4194"/>
                      <a:pt x="3050" y="5775"/>
                      <a:pt x="6272" y="8206"/>
                    </a:cubicBezTo>
                    <a:cubicBezTo>
                      <a:pt x="6286" y="8221"/>
                      <a:pt x="6301" y="8227"/>
                      <a:pt x="6314" y="8227"/>
                    </a:cubicBezTo>
                    <a:cubicBezTo>
                      <a:pt x="6355" y="8227"/>
                      <a:pt x="6379" y="8169"/>
                      <a:pt x="6332" y="8146"/>
                    </a:cubicBezTo>
                    <a:cubicBezTo>
                      <a:pt x="3293" y="5380"/>
                      <a:pt x="1956" y="3860"/>
                      <a:pt x="193" y="91"/>
                    </a:cubicBezTo>
                    <a:cubicBezTo>
                      <a:pt x="171" y="27"/>
                      <a:pt x="139" y="1"/>
                      <a:pt x="1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08;p29"/>
              <p:cNvSpPr/>
              <p:nvPr/>
            </p:nvSpPr>
            <p:spPr>
              <a:xfrm>
                <a:off x="5974063" y="2712700"/>
                <a:ext cx="172100" cy="195650"/>
              </a:xfrm>
              <a:custGeom>
                <a:avLst/>
                <a:gdLst/>
                <a:ahLst/>
                <a:cxnLst/>
                <a:rect l="l" t="t" r="r" b="b"/>
                <a:pathLst>
                  <a:path w="6884" h="7826" extrusionOk="0">
                    <a:moveTo>
                      <a:pt x="50" y="1"/>
                    </a:moveTo>
                    <a:cubicBezTo>
                      <a:pt x="10" y="1"/>
                      <a:pt x="1" y="80"/>
                      <a:pt x="54" y="222"/>
                    </a:cubicBezTo>
                    <a:cubicBezTo>
                      <a:pt x="1391" y="3626"/>
                      <a:pt x="3124" y="5784"/>
                      <a:pt x="6741" y="7821"/>
                    </a:cubicBezTo>
                    <a:cubicBezTo>
                      <a:pt x="6751" y="7824"/>
                      <a:pt x="6760" y="7826"/>
                      <a:pt x="6769" y="7826"/>
                    </a:cubicBezTo>
                    <a:cubicBezTo>
                      <a:pt x="6844" y="7826"/>
                      <a:pt x="6883" y="7723"/>
                      <a:pt x="6802" y="7669"/>
                    </a:cubicBezTo>
                    <a:cubicBezTo>
                      <a:pt x="3519" y="5389"/>
                      <a:pt x="2121" y="3657"/>
                      <a:pt x="176" y="131"/>
                    </a:cubicBezTo>
                    <a:cubicBezTo>
                      <a:pt x="125" y="42"/>
                      <a:pt x="79" y="1"/>
                      <a:pt x="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09;p29"/>
              <p:cNvSpPr/>
              <p:nvPr/>
            </p:nvSpPr>
            <p:spPr>
              <a:xfrm>
                <a:off x="6258088" y="2557975"/>
                <a:ext cx="370075" cy="405275"/>
              </a:xfrm>
              <a:custGeom>
                <a:avLst/>
                <a:gdLst/>
                <a:ahLst/>
                <a:cxnLst/>
                <a:rect l="l" t="t" r="r" b="b"/>
                <a:pathLst>
                  <a:path w="14803" h="16211" extrusionOk="0">
                    <a:moveTo>
                      <a:pt x="2234" y="1"/>
                    </a:moveTo>
                    <a:cubicBezTo>
                      <a:pt x="1882" y="1"/>
                      <a:pt x="1614" y="93"/>
                      <a:pt x="1459" y="301"/>
                    </a:cubicBezTo>
                    <a:cubicBezTo>
                      <a:pt x="0" y="2308"/>
                      <a:pt x="3739" y="5955"/>
                      <a:pt x="5836" y="7505"/>
                    </a:cubicBezTo>
                    <a:cubicBezTo>
                      <a:pt x="5836" y="7505"/>
                      <a:pt x="2402" y="12156"/>
                      <a:pt x="4560" y="15347"/>
                    </a:cubicBezTo>
                    <a:cubicBezTo>
                      <a:pt x="4965" y="15962"/>
                      <a:pt x="5589" y="16210"/>
                      <a:pt x="6332" y="16210"/>
                    </a:cubicBezTo>
                    <a:cubicBezTo>
                      <a:pt x="9487" y="16210"/>
                      <a:pt x="14803" y="11730"/>
                      <a:pt x="14803" y="11730"/>
                    </a:cubicBezTo>
                    <a:cubicBezTo>
                      <a:pt x="14803" y="11730"/>
                      <a:pt x="12766" y="7201"/>
                      <a:pt x="11429" y="5408"/>
                    </a:cubicBezTo>
                    <a:cubicBezTo>
                      <a:pt x="10245" y="3855"/>
                      <a:pt x="4503" y="1"/>
                      <a:pt x="223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10;p29"/>
              <p:cNvSpPr/>
              <p:nvPr/>
            </p:nvSpPr>
            <p:spPr>
              <a:xfrm>
                <a:off x="6274788" y="2582400"/>
                <a:ext cx="136050" cy="360650"/>
              </a:xfrm>
              <a:custGeom>
                <a:avLst/>
                <a:gdLst/>
                <a:ahLst/>
                <a:cxnLst/>
                <a:rect l="l" t="t" r="r" b="b"/>
                <a:pathLst>
                  <a:path w="5442" h="14426" extrusionOk="0">
                    <a:moveTo>
                      <a:pt x="567" y="1"/>
                    </a:moveTo>
                    <a:cubicBezTo>
                      <a:pt x="563" y="1"/>
                      <a:pt x="563" y="8"/>
                      <a:pt x="578" y="24"/>
                    </a:cubicBezTo>
                    <a:cubicBezTo>
                      <a:pt x="578" y="8"/>
                      <a:pt x="571" y="1"/>
                      <a:pt x="567" y="1"/>
                    </a:cubicBezTo>
                    <a:close/>
                    <a:moveTo>
                      <a:pt x="578" y="24"/>
                    </a:moveTo>
                    <a:lnTo>
                      <a:pt x="578" y="24"/>
                    </a:lnTo>
                    <a:cubicBezTo>
                      <a:pt x="1" y="2942"/>
                      <a:pt x="2797" y="4917"/>
                      <a:pt x="4773" y="6589"/>
                    </a:cubicBezTo>
                    <a:cubicBezTo>
                      <a:pt x="3193" y="8717"/>
                      <a:pt x="2220" y="12030"/>
                      <a:pt x="3618" y="14401"/>
                    </a:cubicBezTo>
                    <a:cubicBezTo>
                      <a:pt x="3627" y="14418"/>
                      <a:pt x="3644" y="14426"/>
                      <a:pt x="3662" y="14426"/>
                    </a:cubicBezTo>
                    <a:cubicBezTo>
                      <a:pt x="3707" y="14426"/>
                      <a:pt x="3761" y="14383"/>
                      <a:pt x="3740" y="14340"/>
                    </a:cubicBezTo>
                    <a:cubicBezTo>
                      <a:pt x="2737" y="11999"/>
                      <a:pt x="3983" y="8747"/>
                      <a:pt x="5290" y="6711"/>
                    </a:cubicBezTo>
                    <a:cubicBezTo>
                      <a:pt x="5411" y="6619"/>
                      <a:pt x="5442" y="6407"/>
                      <a:pt x="5320" y="6315"/>
                    </a:cubicBezTo>
                    <a:cubicBezTo>
                      <a:pt x="3405" y="4674"/>
                      <a:pt x="548" y="2820"/>
                      <a:pt x="578" y="2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11;p29"/>
              <p:cNvSpPr/>
              <p:nvPr/>
            </p:nvSpPr>
            <p:spPr>
              <a:xfrm>
                <a:off x="6417663" y="2635425"/>
                <a:ext cx="1292250" cy="852900"/>
              </a:xfrm>
              <a:custGeom>
                <a:avLst/>
                <a:gdLst/>
                <a:ahLst/>
                <a:cxnLst/>
                <a:rect l="l" t="t" r="r" b="b"/>
                <a:pathLst>
                  <a:path w="51690" h="34116" extrusionOk="0">
                    <a:moveTo>
                      <a:pt x="48450" y="0"/>
                    </a:moveTo>
                    <a:cubicBezTo>
                      <a:pt x="47438" y="0"/>
                      <a:pt x="46174" y="450"/>
                      <a:pt x="44895" y="1246"/>
                    </a:cubicBezTo>
                    <a:cubicBezTo>
                      <a:pt x="40797" y="3796"/>
                      <a:pt x="23178" y="15410"/>
                      <a:pt x="21830" y="15410"/>
                    </a:cubicBezTo>
                    <a:cubicBezTo>
                      <a:pt x="21828" y="15410"/>
                      <a:pt x="21826" y="15410"/>
                      <a:pt x="21824" y="15410"/>
                    </a:cubicBezTo>
                    <a:cubicBezTo>
                      <a:pt x="20517" y="15350"/>
                      <a:pt x="12098" y="9301"/>
                      <a:pt x="12098" y="9301"/>
                    </a:cubicBezTo>
                    <a:lnTo>
                      <a:pt x="0" y="27751"/>
                    </a:lnTo>
                    <a:cubicBezTo>
                      <a:pt x="0" y="27751"/>
                      <a:pt x="15565" y="34116"/>
                      <a:pt x="23578" y="34116"/>
                    </a:cubicBezTo>
                    <a:cubicBezTo>
                      <a:pt x="23779" y="34116"/>
                      <a:pt x="23974" y="34112"/>
                      <a:pt x="24165" y="34104"/>
                    </a:cubicBezTo>
                    <a:cubicBezTo>
                      <a:pt x="31977" y="33769"/>
                      <a:pt x="46445" y="12675"/>
                      <a:pt x="48907" y="7720"/>
                    </a:cubicBezTo>
                    <a:cubicBezTo>
                      <a:pt x="51690" y="2197"/>
                      <a:pt x="50685" y="0"/>
                      <a:pt x="4845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12;p29"/>
              <p:cNvSpPr/>
              <p:nvPr/>
            </p:nvSpPr>
            <p:spPr>
              <a:xfrm>
                <a:off x="6692738" y="3250150"/>
                <a:ext cx="14475" cy="82850"/>
              </a:xfrm>
              <a:custGeom>
                <a:avLst/>
                <a:gdLst/>
                <a:ahLst/>
                <a:cxnLst/>
                <a:rect l="l" t="t" r="r" b="b"/>
                <a:pathLst>
                  <a:path w="579" h="3314" extrusionOk="0">
                    <a:moveTo>
                      <a:pt x="517" y="1"/>
                    </a:moveTo>
                    <a:cubicBezTo>
                      <a:pt x="305" y="518"/>
                      <a:pt x="183" y="1065"/>
                      <a:pt x="92" y="1612"/>
                    </a:cubicBezTo>
                    <a:cubicBezTo>
                      <a:pt x="1" y="2189"/>
                      <a:pt x="1" y="2736"/>
                      <a:pt x="61" y="3314"/>
                    </a:cubicBezTo>
                    <a:cubicBezTo>
                      <a:pt x="274" y="2797"/>
                      <a:pt x="396" y="2250"/>
                      <a:pt x="487" y="1673"/>
                    </a:cubicBezTo>
                    <a:cubicBezTo>
                      <a:pt x="548" y="1126"/>
                      <a:pt x="578" y="548"/>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13;p29"/>
              <p:cNvSpPr/>
              <p:nvPr/>
            </p:nvSpPr>
            <p:spPr>
              <a:xfrm>
                <a:off x="7296088" y="3157450"/>
                <a:ext cx="15225" cy="82850"/>
              </a:xfrm>
              <a:custGeom>
                <a:avLst/>
                <a:gdLst/>
                <a:ahLst/>
                <a:cxnLst/>
                <a:rect l="l" t="t" r="r" b="b"/>
                <a:pathLst>
                  <a:path w="609" h="3314" extrusionOk="0">
                    <a:moveTo>
                      <a:pt x="518" y="1"/>
                    </a:moveTo>
                    <a:cubicBezTo>
                      <a:pt x="305" y="517"/>
                      <a:pt x="153" y="1064"/>
                      <a:pt x="92" y="1642"/>
                    </a:cubicBezTo>
                    <a:cubicBezTo>
                      <a:pt x="1" y="2189"/>
                      <a:pt x="1" y="2767"/>
                      <a:pt x="62" y="3314"/>
                    </a:cubicBezTo>
                    <a:cubicBezTo>
                      <a:pt x="457" y="2250"/>
                      <a:pt x="609" y="1125"/>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14;p29"/>
              <p:cNvSpPr/>
              <p:nvPr/>
            </p:nvSpPr>
            <p:spPr>
              <a:xfrm>
                <a:off x="7248213" y="2876750"/>
                <a:ext cx="82850" cy="13550"/>
              </a:xfrm>
              <a:custGeom>
                <a:avLst/>
                <a:gdLst/>
                <a:ahLst/>
                <a:cxnLst/>
                <a:rect l="l" t="t" r="r" b="b"/>
                <a:pathLst>
                  <a:path w="3314" h="542" extrusionOk="0">
                    <a:moveTo>
                      <a:pt x="752" y="1"/>
                    </a:moveTo>
                    <a:cubicBezTo>
                      <a:pt x="499" y="1"/>
                      <a:pt x="247" y="16"/>
                      <a:pt x="1" y="43"/>
                    </a:cubicBezTo>
                    <a:cubicBezTo>
                      <a:pt x="518" y="256"/>
                      <a:pt x="1065" y="377"/>
                      <a:pt x="1612" y="469"/>
                    </a:cubicBezTo>
                    <a:cubicBezTo>
                      <a:pt x="1930" y="519"/>
                      <a:pt x="2238" y="541"/>
                      <a:pt x="2548" y="541"/>
                    </a:cubicBezTo>
                    <a:cubicBezTo>
                      <a:pt x="2801" y="541"/>
                      <a:pt x="3054" y="526"/>
                      <a:pt x="3314" y="499"/>
                    </a:cubicBezTo>
                    <a:cubicBezTo>
                      <a:pt x="2797" y="286"/>
                      <a:pt x="2220" y="165"/>
                      <a:pt x="1673" y="73"/>
                    </a:cubicBezTo>
                    <a:cubicBezTo>
                      <a:pt x="1371" y="23"/>
                      <a:pt x="1061" y="1"/>
                      <a:pt x="7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15;p29"/>
              <p:cNvSpPr/>
              <p:nvPr/>
            </p:nvSpPr>
            <p:spPr>
              <a:xfrm>
                <a:off x="6761888" y="3036175"/>
                <a:ext cx="82850" cy="13425"/>
              </a:xfrm>
              <a:custGeom>
                <a:avLst/>
                <a:gdLst/>
                <a:ahLst/>
                <a:cxnLst/>
                <a:rect l="l" t="t" r="r" b="b"/>
                <a:pathLst>
                  <a:path w="3314" h="537" extrusionOk="0">
                    <a:moveTo>
                      <a:pt x="611" y="1"/>
                    </a:moveTo>
                    <a:cubicBezTo>
                      <a:pt x="405" y="1"/>
                      <a:pt x="201" y="8"/>
                      <a:pt x="1" y="19"/>
                    </a:cubicBezTo>
                    <a:cubicBezTo>
                      <a:pt x="517" y="231"/>
                      <a:pt x="1064" y="383"/>
                      <a:pt x="1642" y="444"/>
                    </a:cubicBezTo>
                    <a:cubicBezTo>
                      <a:pt x="1995" y="503"/>
                      <a:pt x="2349" y="537"/>
                      <a:pt x="2710" y="537"/>
                    </a:cubicBezTo>
                    <a:cubicBezTo>
                      <a:pt x="2908" y="537"/>
                      <a:pt x="3109" y="527"/>
                      <a:pt x="3314" y="505"/>
                    </a:cubicBezTo>
                    <a:cubicBezTo>
                      <a:pt x="2797" y="292"/>
                      <a:pt x="2250" y="140"/>
                      <a:pt x="1672" y="80"/>
                    </a:cubicBezTo>
                    <a:cubicBezTo>
                      <a:pt x="1326" y="22"/>
                      <a:pt x="966" y="1"/>
                      <a:pt x="6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16;p29"/>
              <p:cNvSpPr/>
              <p:nvPr/>
            </p:nvSpPr>
            <p:spPr>
              <a:xfrm>
                <a:off x="6911588" y="3477375"/>
                <a:ext cx="3825" cy="2300"/>
              </a:xfrm>
              <a:custGeom>
                <a:avLst/>
                <a:gdLst/>
                <a:ahLst/>
                <a:cxnLst/>
                <a:rect l="l" t="t" r="r" b="b"/>
                <a:pathLst>
                  <a:path w="153" h="92" extrusionOk="0">
                    <a:moveTo>
                      <a:pt x="153" y="0"/>
                    </a:moveTo>
                    <a:lnTo>
                      <a:pt x="1" y="91"/>
                    </a:lnTo>
                    <a:lnTo>
                      <a:pt x="92" y="91"/>
                    </a:lnTo>
                    <a:cubicBezTo>
                      <a:pt x="122" y="61"/>
                      <a:pt x="153" y="31"/>
                      <a:pt x="1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17;p29"/>
              <p:cNvSpPr/>
              <p:nvPr/>
            </p:nvSpPr>
            <p:spPr>
              <a:xfrm>
                <a:off x="6572688" y="3116425"/>
                <a:ext cx="66875" cy="50925"/>
              </a:xfrm>
              <a:custGeom>
                <a:avLst/>
                <a:gdLst/>
                <a:ahLst/>
                <a:cxnLst/>
                <a:rect l="l" t="t" r="r" b="b"/>
                <a:pathLst>
                  <a:path w="2675" h="2037" extrusionOk="0">
                    <a:moveTo>
                      <a:pt x="2675" y="0"/>
                    </a:moveTo>
                    <a:lnTo>
                      <a:pt x="2675" y="0"/>
                    </a:lnTo>
                    <a:cubicBezTo>
                      <a:pt x="1641" y="487"/>
                      <a:pt x="730" y="1155"/>
                      <a:pt x="0" y="2037"/>
                    </a:cubicBezTo>
                    <a:cubicBezTo>
                      <a:pt x="517" y="1794"/>
                      <a:pt x="1003" y="1520"/>
                      <a:pt x="1429" y="1186"/>
                    </a:cubicBezTo>
                    <a:cubicBezTo>
                      <a:pt x="1885" y="851"/>
                      <a:pt x="2310" y="456"/>
                      <a:pt x="2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18;p29"/>
              <p:cNvSpPr/>
              <p:nvPr/>
            </p:nvSpPr>
            <p:spPr>
              <a:xfrm>
                <a:off x="7078013" y="3011550"/>
                <a:ext cx="66900" cy="50950"/>
              </a:xfrm>
              <a:custGeom>
                <a:avLst/>
                <a:gdLst/>
                <a:ahLst/>
                <a:cxnLst/>
                <a:rect l="l" t="t" r="r" b="b"/>
                <a:pathLst>
                  <a:path w="2676" h="2038" extrusionOk="0">
                    <a:moveTo>
                      <a:pt x="2675" y="1"/>
                    </a:moveTo>
                    <a:lnTo>
                      <a:pt x="2675" y="1"/>
                    </a:lnTo>
                    <a:cubicBezTo>
                      <a:pt x="2158" y="244"/>
                      <a:pt x="1672" y="517"/>
                      <a:pt x="1246" y="882"/>
                    </a:cubicBezTo>
                    <a:cubicBezTo>
                      <a:pt x="791" y="1216"/>
                      <a:pt x="365" y="1581"/>
                      <a:pt x="0" y="2037"/>
                    </a:cubicBezTo>
                    <a:cubicBezTo>
                      <a:pt x="517" y="1794"/>
                      <a:pt x="1003" y="1520"/>
                      <a:pt x="1459" y="1186"/>
                    </a:cubicBezTo>
                    <a:cubicBezTo>
                      <a:pt x="1915" y="852"/>
                      <a:pt x="2341" y="457"/>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19;p29"/>
              <p:cNvSpPr/>
              <p:nvPr/>
            </p:nvSpPr>
            <p:spPr>
              <a:xfrm>
                <a:off x="6910838" y="3206850"/>
                <a:ext cx="50175" cy="66900"/>
              </a:xfrm>
              <a:custGeom>
                <a:avLst/>
                <a:gdLst/>
                <a:ahLst/>
                <a:cxnLst/>
                <a:rect l="l" t="t" r="r" b="b"/>
                <a:pathLst>
                  <a:path w="2007" h="2676" extrusionOk="0">
                    <a:moveTo>
                      <a:pt x="0" y="0"/>
                    </a:moveTo>
                    <a:lnTo>
                      <a:pt x="0" y="0"/>
                    </a:lnTo>
                    <a:cubicBezTo>
                      <a:pt x="456" y="1034"/>
                      <a:pt x="1155" y="1946"/>
                      <a:pt x="2006" y="2675"/>
                    </a:cubicBezTo>
                    <a:cubicBezTo>
                      <a:pt x="1550" y="1642"/>
                      <a:pt x="851" y="73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20;p29"/>
              <p:cNvSpPr/>
              <p:nvPr/>
            </p:nvSpPr>
            <p:spPr>
              <a:xfrm>
                <a:off x="7390313" y="2990275"/>
                <a:ext cx="50950" cy="66900"/>
              </a:xfrm>
              <a:custGeom>
                <a:avLst/>
                <a:gdLst/>
                <a:ahLst/>
                <a:cxnLst/>
                <a:rect l="l" t="t" r="r" b="b"/>
                <a:pathLst>
                  <a:path w="2038" h="2676" extrusionOk="0">
                    <a:moveTo>
                      <a:pt x="1" y="1"/>
                    </a:moveTo>
                    <a:lnTo>
                      <a:pt x="1" y="1"/>
                    </a:lnTo>
                    <a:cubicBezTo>
                      <a:pt x="244" y="517"/>
                      <a:pt x="518" y="1004"/>
                      <a:pt x="882" y="1460"/>
                    </a:cubicBezTo>
                    <a:cubicBezTo>
                      <a:pt x="1217" y="1916"/>
                      <a:pt x="1581" y="2311"/>
                      <a:pt x="2037" y="2675"/>
                    </a:cubicBezTo>
                    <a:cubicBezTo>
                      <a:pt x="1551" y="1642"/>
                      <a:pt x="882" y="73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21;p29"/>
              <p:cNvSpPr/>
              <p:nvPr/>
            </p:nvSpPr>
            <p:spPr>
              <a:xfrm>
                <a:off x="6537713" y="2939775"/>
                <a:ext cx="249525" cy="404175"/>
              </a:xfrm>
              <a:custGeom>
                <a:avLst/>
                <a:gdLst/>
                <a:ahLst/>
                <a:cxnLst/>
                <a:rect l="l" t="t" r="r" b="b"/>
                <a:pathLst>
                  <a:path w="9981" h="16167" extrusionOk="0">
                    <a:moveTo>
                      <a:pt x="9846" y="1"/>
                    </a:moveTo>
                    <a:cubicBezTo>
                      <a:pt x="9812" y="1"/>
                      <a:pt x="9778" y="14"/>
                      <a:pt x="9758" y="45"/>
                    </a:cubicBezTo>
                    <a:cubicBezTo>
                      <a:pt x="8147" y="2720"/>
                      <a:pt x="6384" y="5364"/>
                      <a:pt x="4743" y="8039"/>
                    </a:cubicBezTo>
                    <a:cubicBezTo>
                      <a:pt x="3132" y="10683"/>
                      <a:pt x="1460" y="13358"/>
                      <a:pt x="1" y="16094"/>
                    </a:cubicBezTo>
                    <a:cubicBezTo>
                      <a:pt x="1" y="16138"/>
                      <a:pt x="33" y="16166"/>
                      <a:pt x="63" y="16166"/>
                    </a:cubicBezTo>
                    <a:cubicBezTo>
                      <a:pt x="74" y="16166"/>
                      <a:pt x="84" y="16163"/>
                      <a:pt x="92" y="16155"/>
                    </a:cubicBezTo>
                    <a:cubicBezTo>
                      <a:pt x="1946" y="13662"/>
                      <a:pt x="3709" y="11048"/>
                      <a:pt x="5290" y="8373"/>
                    </a:cubicBezTo>
                    <a:cubicBezTo>
                      <a:pt x="6931" y="5668"/>
                      <a:pt x="8420" y="2902"/>
                      <a:pt x="9940" y="136"/>
                    </a:cubicBezTo>
                    <a:cubicBezTo>
                      <a:pt x="9981" y="55"/>
                      <a:pt x="9913" y="1"/>
                      <a:pt x="98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22;p29"/>
              <p:cNvSpPr/>
              <p:nvPr/>
            </p:nvSpPr>
            <p:spPr>
              <a:xfrm>
                <a:off x="6850788" y="2635300"/>
                <a:ext cx="859850" cy="852900"/>
              </a:xfrm>
              <a:custGeom>
                <a:avLst/>
                <a:gdLst/>
                <a:ahLst/>
                <a:cxnLst/>
                <a:rect l="l" t="t" r="r" b="b"/>
                <a:pathLst>
                  <a:path w="34394" h="34116" extrusionOk="0">
                    <a:moveTo>
                      <a:pt x="31099" y="0"/>
                    </a:moveTo>
                    <a:cubicBezTo>
                      <a:pt x="31038" y="0"/>
                      <a:pt x="30976" y="2"/>
                      <a:pt x="30913" y="5"/>
                    </a:cubicBezTo>
                    <a:cubicBezTo>
                      <a:pt x="23041" y="8485"/>
                      <a:pt x="6080" y="26814"/>
                      <a:pt x="1" y="33288"/>
                    </a:cubicBezTo>
                    <a:cubicBezTo>
                      <a:pt x="2354" y="33792"/>
                      <a:pt x="4578" y="34116"/>
                      <a:pt x="6388" y="34116"/>
                    </a:cubicBezTo>
                    <a:cubicBezTo>
                      <a:pt x="6542" y="34116"/>
                      <a:pt x="6692" y="34113"/>
                      <a:pt x="6840" y="34109"/>
                    </a:cubicBezTo>
                    <a:cubicBezTo>
                      <a:pt x="14652" y="33774"/>
                      <a:pt x="29120" y="12680"/>
                      <a:pt x="31582" y="7725"/>
                    </a:cubicBezTo>
                    <a:cubicBezTo>
                      <a:pt x="34393" y="2192"/>
                      <a:pt x="33344" y="0"/>
                      <a:pt x="31099" y="0"/>
                    </a:cubicBezTo>
                    <a:close/>
                  </a:path>
                </a:pathLst>
              </a:custGeom>
              <a:solidFill>
                <a:srgbClr val="263238">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23;p29"/>
              <p:cNvSpPr/>
              <p:nvPr/>
            </p:nvSpPr>
            <p:spPr>
              <a:xfrm>
                <a:off x="7183638" y="2656875"/>
                <a:ext cx="1243200" cy="1395750"/>
              </a:xfrm>
              <a:custGeom>
                <a:avLst/>
                <a:gdLst/>
                <a:ahLst/>
                <a:cxnLst/>
                <a:rect l="l" t="t" r="r" b="b"/>
                <a:pathLst>
                  <a:path w="49728" h="55830" extrusionOk="0">
                    <a:moveTo>
                      <a:pt x="17648" y="0"/>
                    </a:moveTo>
                    <a:cubicBezTo>
                      <a:pt x="15023" y="0"/>
                      <a:pt x="12118" y="1076"/>
                      <a:pt x="10304" y="3488"/>
                    </a:cubicBezTo>
                    <a:cubicBezTo>
                      <a:pt x="7751" y="6923"/>
                      <a:pt x="639" y="20480"/>
                      <a:pt x="335" y="25373"/>
                    </a:cubicBezTo>
                    <a:cubicBezTo>
                      <a:pt x="0" y="30267"/>
                      <a:pt x="3830" y="35100"/>
                      <a:pt x="3830" y="35100"/>
                    </a:cubicBezTo>
                    <a:lnTo>
                      <a:pt x="3860" y="55830"/>
                    </a:lnTo>
                    <a:lnTo>
                      <a:pt x="49728" y="55830"/>
                    </a:lnTo>
                    <a:cubicBezTo>
                      <a:pt x="49728" y="55830"/>
                      <a:pt x="31885" y="10692"/>
                      <a:pt x="22402" y="1604"/>
                    </a:cubicBezTo>
                    <a:cubicBezTo>
                      <a:pt x="21315" y="568"/>
                      <a:pt x="19555" y="0"/>
                      <a:pt x="17648"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24;p29"/>
              <p:cNvSpPr/>
              <p:nvPr/>
            </p:nvSpPr>
            <p:spPr>
              <a:xfrm>
                <a:off x="7425288" y="3546525"/>
                <a:ext cx="14450" cy="82850"/>
              </a:xfrm>
              <a:custGeom>
                <a:avLst/>
                <a:gdLst/>
                <a:ahLst/>
                <a:cxnLst/>
                <a:rect l="l" t="t" r="r" b="b"/>
                <a:pathLst>
                  <a:path w="578" h="3314" extrusionOk="0">
                    <a:moveTo>
                      <a:pt x="517" y="0"/>
                    </a:moveTo>
                    <a:cubicBezTo>
                      <a:pt x="304" y="517"/>
                      <a:pt x="182" y="1094"/>
                      <a:pt x="91" y="1642"/>
                    </a:cubicBezTo>
                    <a:cubicBezTo>
                      <a:pt x="30" y="2189"/>
                      <a:pt x="0" y="2766"/>
                      <a:pt x="61" y="3313"/>
                    </a:cubicBezTo>
                    <a:cubicBezTo>
                      <a:pt x="274" y="2797"/>
                      <a:pt x="395" y="2249"/>
                      <a:pt x="486" y="1702"/>
                    </a:cubicBezTo>
                    <a:cubicBezTo>
                      <a:pt x="578" y="1125"/>
                      <a:pt x="578" y="578"/>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25;p29"/>
              <p:cNvSpPr/>
              <p:nvPr/>
            </p:nvSpPr>
            <p:spPr>
              <a:xfrm>
                <a:off x="8213288" y="3758525"/>
                <a:ext cx="14450" cy="83625"/>
              </a:xfrm>
              <a:custGeom>
                <a:avLst/>
                <a:gdLst/>
                <a:ahLst/>
                <a:cxnLst/>
                <a:rect l="l" t="t" r="r" b="b"/>
                <a:pathLst>
                  <a:path w="578" h="3345" extrusionOk="0">
                    <a:moveTo>
                      <a:pt x="517" y="1"/>
                    </a:moveTo>
                    <a:cubicBezTo>
                      <a:pt x="304" y="517"/>
                      <a:pt x="183" y="1095"/>
                      <a:pt x="122" y="1642"/>
                    </a:cubicBezTo>
                    <a:cubicBezTo>
                      <a:pt x="0" y="2189"/>
                      <a:pt x="0" y="2767"/>
                      <a:pt x="61" y="3344"/>
                    </a:cubicBezTo>
                    <a:cubicBezTo>
                      <a:pt x="274" y="2827"/>
                      <a:pt x="396" y="2250"/>
                      <a:pt x="487" y="1703"/>
                    </a:cubicBezTo>
                    <a:cubicBezTo>
                      <a:pt x="578" y="1125"/>
                      <a:pt x="578" y="578"/>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26;p29"/>
              <p:cNvSpPr/>
              <p:nvPr/>
            </p:nvSpPr>
            <p:spPr>
              <a:xfrm>
                <a:off x="7718588" y="3944700"/>
                <a:ext cx="14475" cy="82850"/>
              </a:xfrm>
              <a:custGeom>
                <a:avLst/>
                <a:gdLst/>
                <a:ahLst/>
                <a:cxnLst/>
                <a:rect l="l" t="t" r="r" b="b"/>
                <a:pathLst>
                  <a:path w="579" h="3314" extrusionOk="0">
                    <a:moveTo>
                      <a:pt x="518" y="0"/>
                    </a:moveTo>
                    <a:lnTo>
                      <a:pt x="518" y="0"/>
                    </a:lnTo>
                    <a:cubicBezTo>
                      <a:pt x="305" y="517"/>
                      <a:pt x="153" y="1064"/>
                      <a:pt x="92" y="1642"/>
                    </a:cubicBezTo>
                    <a:cubicBezTo>
                      <a:pt x="1" y="2189"/>
                      <a:pt x="1" y="2766"/>
                      <a:pt x="62" y="3314"/>
                    </a:cubicBezTo>
                    <a:cubicBezTo>
                      <a:pt x="274" y="2797"/>
                      <a:pt x="396" y="2250"/>
                      <a:pt x="487" y="1672"/>
                    </a:cubicBezTo>
                    <a:cubicBezTo>
                      <a:pt x="548" y="1125"/>
                      <a:pt x="578" y="548"/>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27;p29"/>
              <p:cNvSpPr/>
              <p:nvPr/>
            </p:nvSpPr>
            <p:spPr>
              <a:xfrm>
                <a:off x="7604613" y="3092850"/>
                <a:ext cx="15225" cy="82875"/>
              </a:xfrm>
              <a:custGeom>
                <a:avLst/>
                <a:gdLst/>
                <a:ahLst/>
                <a:cxnLst/>
                <a:rect l="l" t="t" r="r" b="b"/>
                <a:pathLst>
                  <a:path w="609" h="3315" extrusionOk="0">
                    <a:moveTo>
                      <a:pt x="517" y="1"/>
                    </a:moveTo>
                    <a:cubicBezTo>
                      <a:pt x="304" y="518"/>
                      <a:pt x="152" y="1065"/>
                      <a:pt x="92" y="1642"/>
                    </a:cubicBezTo>
                    <a:cubicBezTo>
                      <a:pt x="0" y="2189"/>
                      <a:pt x="0" y="2767"/>
                      <a:pt x="61" y="3314"/>
                    </a:cubicBezTo>
                    <a:cubicBezTo>
                      <a:pt x="456" y="2281"/>
                      <a:pt x="608" y="1126"/>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28;p29"/>
              <p:cNvSpPr/>
              <p:nvPr/>
            </p:nvSpPr>
            <p:spPr>
              <a:xfrm>
                <a:off x="7909338" y="3435575"/>
                <a:ext cx="15975" cy="83600"/>
              </a:xfrm>
              <a:custGeom>
                <a:avLst/>
                <a:gdLst/>
                <a:ahLst/>
                <a:cxnLst/>
                <a:rect l="l" t="t" r="r" b="b"/>
                <a:pathLst>
                  <a:path w="639" h="3344" extrusionOk="0">
                    <a:moveTo>
                      <a:pt x="517" y="0"/>
                    </a:moveTo>
                    <a:lnTo>
                      <a:pt x="517" y="0"/>
                    </a:lnTo>
                    <a:cubicBezTo>
                      <a:pt x="304" y="517"/>
                      <a:pt x="183" y="1095"/>
                      <a:pt x="122" y="1642"/>
                    </a:cubicBezTo>
                    <a:cubicBezTo>
                      <a:pt x="31" y="2189"/>
                      <a:pt x="0" y="2766"/>
                      <a:pt x="61" y="3344"/>
                    </a:cubicBezTo>
                    <a:cubicBezTo>
                      <a:pt x="456" y="2280"/>
                      <a:pt x="638" y="1125"/>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29;p29"/>
              <p:cNvSpPr/>
              <p:nvPr/>
            </p:nvSpPr>
            <p:spPr>
              <a:xfrm>
                <a:off x="7296088" y="3157450"/>
                <a:ext cx="15225" cy="82850"/>
              </a:xfrm>
              <a:custGeom>
                <a:avLst/>
                <a:gdLst/>
                <a:ahLst/>
                <a:cxnLst/>
                <a:rect l="l" t="t" r="r" b="b"/>
                <a:pathLst>
                  <a:path w="609" h="3314" extrusionOk="0">
                    <a:moveTo>
                      <a:pt x="518" y="1"/>
                    </a:moveTo>
                    <a:cubicBezTo>
                      <a:pt x="305" y="517"/>
                      <a:pt x="153" y="1064"/>
                      <a:pt x="92" y="1642"/>
                    </a:cubicBezTo>
                    <a:cubicBezTo>
                      <a:pt x="1" y="2189"/>
                      <a:pt x="1" y="2767"/>
                      <a:pt x="62" y="3314"/>
                    </a:cubicBezTo>
                    <a:cubicBezTo>
                      <a:pt x="457" y="2250"/>
                      <a:pt x="609" y="1125"/>
                      <a:pt x="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30;p29"/>
              <p:cNvSpPr/>
              <p:nvPr/>
            </p:nvSpPr>
            <p:spPr>
              <a:xfrm>
                <a:off x="7617538" y="3565225"/>
                <a:ext cx="82850" cy="13100"/>
              </a:xfrm>
              <a:custGeom>
                <a:avLst/>
                <a:gdLst/>
                <a:ahLst/>
                <a:cxnLst/>
                <a:rect l="l" t="t" r="r" b="b"/>
                <a:pathLst>
                  <a:path w="3314" h="524" extrusionOk="0">
                    <a:moveTo>
                      <a:pt x="754" y="0"/>
                    </a:moveTo>
                    <a:cubicBezTo>
                      <a:pt x="498" y="0"/>
                      <a:pt x="246" y="15"/>
                      <a:pt x="0" y="42"/>
                    </a:cubicBezTo>
                    <a:cubicBezTo>
                      <a:pt x="865" y="363"/>
                      <a:pt x="1769" y="524"/>
                      <a:pt x="2681" y="524"/>
                    </a:cubicBezTo>
                    <a:cubicBezTo>
                      <a:pt x="2892" y="524"/>
                      <a:pt x="3102" y="515"/>
                      <a:pt x="3313" y="498"/>
                    </a:cubicBezTo>
                    <a:cubicBezTo>
                      <a:pt x="2797" y="286"/>
                      <a:pt x="2249" y="164"/>
                      <a:pt x="1702" y="73"/>
                    </a:cubicBezTo>
                    <a:cubicBezTo>
                      <a:pt x="1384" y="23"/>
                      <a:pt x="1066" y="0"/>
                      <a:pt x="7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31;p29"/>
              <p:cNvSpPr/>
              <p:nvPr/>
            </p:nvSpPr>
            <p:spPr>
              <a:xfrm>
                <a:off x="7963288" y="3237375"/>
                <a:ext cx="82850" cy="13275"/>
              </a:xfrm>
              <a:custGeom>
                <a:avLst/>
                <a:gdLst/>
                <a:ahLst/>
                <a:cxnLst/>
                <a:rect l="l" t="t" r="r" b="b"/>
                <a:pathLst>
                  <a:path w="3314" h="531" extrusionOk="0">
                    <a:moveTo>
                      <a:pt x="625" y="0"/>
                    </a:moveTo>
                    <a:cubicBezTo>
                      <a:pt x="417" y="0"/>
                      <a:pt x="209" y="9"/>
                      <a:pt x="0" y="26"/>
                    </a:cubicBezTo>
                    <a:cubicBezTo>
                      <a:pt x="517" y="238"/>
                      <a:pt x="1064" y="390"/>
                      <a:pt x="1642" y="451"/>
                    </a:cubicBezTo>
                    <a:cubicBezTo>
                      <a:pt x="1988" y="509"/>
                      <a:pt x="2348" y="530"/>
                      <a:pt x="2703" y="530"/>
                    </a:cubicBezTo>
                    <a:cubicBezTo>
                      <a:pt x="2909" y="530"/>
                      <a:pt x="3113" y="523"/>
                      <a:pt x="3313" y="512"/>
                    </a:cubicBezTo>
                    <a:cubicBezTo>
                      <a:pt x="2447" y="165"/>
                      <a:pt x="1540" y="0"/>
                      <a:pt x="6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32;p29"/>
              <p:cNvSpPr/>
              <p:nvPr/>
            </p:nvSpPr>
            <p:spPr>
              <a:xfrm>
                <a:off x="7346238" y="3950750"/>
                <a:ext cx="82875" cy="13275"/>
              </a:xfrm>
              <a:custGeom>
                <a:avLst/>
                <a:gdLst/>
                <a:ahLst/>
                <a:cxnLst/>
                <a:rect l="l" t="t" r="r" b="b"/>
                <a:pathLst>
                  <a:path w="3315" h="531" extrusionOk="0">
                    <a:moveTo>
                      <a:pt x="606" y="0"/>
                    </a:moveTo>
                    <a:cubicBezTo>
                      <a:pt x="406" y="0"/>
                      <a:pt x="206" y="10"/>
                      <a:pt x="1" y="32"/>
                    </a:cubicBezTo>
                    <a:cubicBezTo>
                      <a:pt x="518" y="245"/>
                      <a:pt x="1095" y="397"/>
                      <a:pt x="1642" y="458"/>
                    </a:cubicBezTo>
                    <a:cubicBezTo>
                      <a:pt x="1943" y="508"/>
                      <a:pt x="2254" y="530"/>
                      <a:pt x="2563" y="530"/>
                    </a:cubicBezTo>
                    <a:cubicBezTo>
                      <a:pt x="2816" y="530"/>
                      <a:pt x="3068" y="515"/>
                      <a:pt x="3314" y="488"/>
                    </a:cubicBezTo>
                    <a:cubicBezTo>
                      <a:pt x="2797" y="275"/>
                      <a:pt x="2250" y="154"/>
                      <a:pt x="1703" y="93"/>
                    </a:cubicBezTo>
                    <a:cubicBezTo>
                      <a:pt x="1330" y="34"/>
                      <a:pt x="970" y="0"/>
                      <a:pt x="6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33;p29"/>
              <p:cNvSpPr/>
              <p:nvPr/>
            </p:nvSpPr>
            <p:spPr>
              <a:xfrm>
                <a:off x="7989888" y="3666875"/>
                <a:ext cx="82850" cy="13425"/>
              </a:xfrm>
              <a:custGeom>
                <a:avLst/>
                <a:gdLst/>
                <a:ahLst/>
                <a:cxnLst/>
                <a:rect l="l" t="t" r="r" b="b"/>
                <a:pathLst>
                  <a:path w="3314" h="537" extrusionOk="0">
                    <a:moveTo>
                      <a:pt x="610" y="1"/>
                    </a:moveTo>
                    <a:cubicBezTo>
                      <a:pt x="405" y="1"/>
                      <a:pt x="200" y="8"/>
                      <a:pt x="0" y="19"/>
                    </a:cubicBezTo>
                    <a:cubicBezTo>
                      <a:pt x="517" y="232"/>
                      <a:pt x="1064" y="384"/>
                      <a:pt x="1611" y="445"/>
                    </a:cubicBezTo>
                    <a:cubicBezTo>
                      <a:pt x="1984" y="503"/>
                      <a:pt x="2344" y="537"/>
                      <a:pt x="2708" y="537"/>
                    </a:cubicBezTo>
                    <a:cubicBezTo>
                      <a:pt x="2908" y="537"/>
                      <a:pt x="3109" y="527"/>
                      <a:pt x="3313" y="505"/>
                    </a:cubicBezTo>
                    <a:cubicBezTo>
                      <a:pt x="2766" y="293"/>
                      <a:pt x="2219" y="141"/>
                      <a:pt x="1672" y="80"/>
                    </a:cubicBezTo>
                    <a:cubicBezTo>
                      <a:pt x="1325" y="22"/>
                      <a:pt x="966" y="1"/>
                      <a:pt x="6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34;p29"/>
              <p:cNvSpPr/>
              <p:nvPr/>
            </p:nvSpPr>
            <p:spPr>
              <a:xfrm>
                <a:off x="7530138" y="3784350"/>
                <a:ext cx="66900" cy="50950"/>
              </a:xfrm>
              <a:custGeom>
                <a:avLst/>
                <a:gdLst/>
                <a:ahLst/>
                <a:cxnLst/>
                <a:rect l="l" t="t" r="r" b="b"/>
                <a:pathLst>
                  <a:path w="2676" h="2038" extrusionOk="0">
                    <a:moveTo>
                      <a:pt x="2675" y="1"/>
                    </a:moveTo>
                    <a:lnTo>
                      <a:pt x="2675" y="1"/>
                    </a:lnTo>
                    <a:cubicBezTo>
                      <a:pt x="2159" y="244"/>
                      <a:pt x="1672" y="518"/>
                      <a:pt x="1217" y="882"/>
                    </a:cubicBezTo>
                    <a:cubicBezTo>
                      <a:pt x="761" y="1186"/>
                      <a:pt x="335" y="1582"/>
                      <a:pt x="1" y="2037"/>
                    </a:cubicBezTo>
                    <a:cubicBezTo>
                      <a:pt x="1034" y="1551"/>
                      <a:pt x="1946" y="882"/>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35;p29"/>
              <p:cNvSpPr/>
              <p:nvPr/>
            </p:nvSpPr>
            <p:spPr>
              <a:xfrm>
                <a:off x="7963288" y="3867200"/>
                <a:ext cx="66900" cy="50925"/>
              </a:xfrm>
              <a:custGeom>
                <a:avLst/>
                <a:gdLst/>
                <a:ahLst/>
                <a:cxnLst/>
                <a:rect l="l" t="t" r="r" b="b"/>
                <a:pathLst>
                  <a:path w="2676" h="2037" extrusionOk="0">
                    <a:moveTo>
                      <a:pt x="2675" y="0"/>
                    </a:moveTo>
                    <a:lnTo>
                      <a:pt x="2675" y="0"/>
                    </a:lnTo>
                    <a:cubicBezTo>
                      <a:pt x="2158" y="213"/>
                      <a:pt x="1672" y="517"/>
                      <a:pt x="1216" y="851"/>
                    </a:cubicBezTo>
                    <a:cubicBezTo>
                      <a:pt x="760" y="1186"/>
                      <a:pt x="365" y="1581"/>
                      <a:pt x="0" y="2037"/>
                    </a:cubicBezTo>
                    <a:lnTo>
                      <a:pt x="31" y="2037"/>
                    </a:lnTo>
                    <a:cubicBezTo>
                      <a:pt x="1034" y="1550"/>
                      <a:pt x="1946" y="882"/>
                      <a:pt x="2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36;p29"/>
              <p:cNvSpPr/>
              <p:nvPr/>
            </p:nvSpPr>
            <p:spPr>
              <a:xfrm>
                <a:off x="8078013" y="3462175"/>
                <a:ext cx="66900" cy="50175"/>
              </a:xfrm>
              <a:custGeom>
                <a:avLst/>
                <a:gdLst/>
                <a:ahLst/>
                <a:cxnLst/>
                <a:rect l="l" t="t" r="r" b="b"/>
                <a:pathLst>
                  <a:path w="2676" h="2007" extrusionOk="0">
                    <a:moveTo>
                      <a:pt x="2676" y="0"/>
                    </a:moveTo>
                    <a:cubicBezTo>
                      <a:pt x="2159" y="213"/>
                      <a:pt x="1673" y="487"/>
                      <a:pt x="1217" y="851"/>
                    </a:cubicBezTo>
                    <a:cubicBezTo>
                      <a:pt x="761" y="1186"/>
                      <a:pt x="366" y="1581"/>
                      <a:pt x="1" y="2006"/>
                    </a:cubicBezTo>
                    <a:cubicBezTo>
                      <a:pt x="518" y="1794"/>
                      <a:pt x="1004" y="1490"/>
                      <a:pt x="1460" y="1155"/>
                    </a:cubicBezTo>
                    <a:cubicBezTo>
                      <a:pt x="1916" y="821"/>
                      <a:pt x="2311" y="426"/>
                      <a:pt x="26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37;p29"/>
              <p:cNvSpPr/>
              <p:nvPr/>
            </p:nvSpPr>
            <p:spPr>
              <a:xfrm>
                <a:off x="7393363" y="3316275"/>
                <a:ext cx="66900" cy="50175"/>
              </a:xfrm>
              <a:custGeom>
                <a:avLst/>
                <a:gdLst/>
                <a:ahLst/>
                <a:cxnLst/>
                <a:rect l="l" t="t" r="r" b="b"/>
                <a:pathLst>
                  <a:path w="2676" h="2007" extrusionOk="0">
                    <a:moveTo>
                      <a:pt x="2675" y="0"/>
                    </a:moveTo>
                    <a:cubicBezTo>
                      <a:pt x="2159" y="213"/>
                      <a:pt x="1672" y="517"/>
                      <a:pt x="1247" y="851"/>
                    </a:cubicBezTo>
                    <a:cubicBezTo>
                      <a:pt x="791" y="1186"/>
                      <a:pt x="365" y="1581"/>
                      <a:pt x="0" y="2006"/>
                    </a:cubicBezTo>
                    <a:cubicBezTo>
                      <a:pt x="517" y="1794"/>
                      <a:pt x="1004" y="1490"/>
                      <a:pt x="1459" y="1155"/>
                    </a:cubicBezTo>
                    <a:cubicBezTo>
                      <a:pt x="1915" y="821"/>
                      <a:pt x="2341" y="426"/>
                      <a:pt x="2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38;p29"/>
              <p:cNvSpPr/>
              <p:nvPr/>
            </p:nvSpPr>
            <p:spPr>
              <a:xfrm>
                <a:off x="7837138" y="3036625"/>
                <a:ext cx="66900" cy="50950"/>
              </a:xfrm>
              <a:custGeom>
                <a:avLst/>
                <a:gdLst/>
                <a:ahLst/>
                <a:cxnLst/>
                <a:rect l="l" t="t" r="r" b="b"/>
                <a:pathLst>
                  <a:path w="2676" h="2038" extrusionOk="0">
                    <a:moveTo>
                      <a:pt x="2675" y="1"/>
                    </a:moveTo>
                    <a:lnTo>
                      <a:pt x="2675" y="1"/>
                    </a:lnTo>
                    <a:cubicBezTo>
                      <a:pt x="2159" y="213"/>
                      <a:pt x="1672" y="517"/>
                      <a:pt x="1216" y="852"/>
                    </a:cubicBezTo>
                    <a:cubicBezTo>
                      <a:pt x="760" y="1186"/>
                      <a:pt x="335" y="1581"/>
                      <a:pt x="1" y="2037"/>
                    </a:cubicBezTo>
                    <a:cubicBezTo>
                      <a:pt x="517" y="1794"/>
                      <a:pt x="1004" y="1520"/>
                      <a:pt x="1429" y="1156"/>
                    </a:cubicBezTo>
                    <a:cubicBezTo>
                      <a:pt x="1885" y="821"/>
                      <a:pt x="2311" y="426"/>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39;p29"/>
              <p:cNvSpPr/>
              <p:nvPr/>
            </p:nvSpPr>
            <p:spPr>
              <a:xfrm>
                <a:off x="7280138" y="3700775"/>
                <a:ext cx="29650" cy="28150"/>
              </a:xfrm>
              <a:custGeom>
                <a:avLst/>
                <a:gdLst/>
                <a:ahLst/>
                <a:cxnLst/>
                <a:rect l="l" t="t" r="r" b="b"/>
                <a:pathLst>
                  <a:path w="1186" h="1126" extrusionOk="0">
                    <a:moveTo>
                      <a:pt x="1186" y="0"/>
                    </a:moveTo>
                    <a:lnTo>
                      <a:pt x="1186" y="0"/>
                    </a:lnTo>
                    <a:cubicBezTo>
                      <a:pt x="760" y="152"/>
                      <a:pt x="365" y="396"/>
                      <a:pt x="0" y="669"/>
                    </a:cubicBezTo>
                    <a:lnTo>
                      <a:pt x="0" y="1125"/>
                    </a:lnTo>
                    <a:cubicBezTo>
                      <a:pt x="426" y="791"/>
                      <a:pt x="852" y="426"/>
                      <a:pt x="1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40;p29"/>
              <p:cNvSpPr/>
              <p:nvPr/>
            </p:nvSpPr>
            <p:spPr>
              <a:xfrm>
                <a:off x="7611463" y="2858050"/>
                <a:ext cx="66875" cy="50950"/>
              </a:xfrm>
              <a:custGeom>
                <a:avLst/>
                <a:gdLst/>
                <a:ahLst/>
                <a:cxnLst/>
                <a:rect l="l" t="t" r="r" b="b"/>
                <a:pathLst>
                  <a:path w="2675" h="2038" extrusionOk="0">
                    <a:moveTo>
                      <a:pt x="2675" y="1"/>
                    </a:moveTo>
                    <a:lnTo>
                      <a:pt x="2675" y="1"/>
                    </a:lnTo>
                    <a:cubicBezTo>
                      <a:pt x="2128" y="244"/>
                      <a:pt x="1641" y="517"/>
                      <a:pt x="1216" y="882"/>
                    </a:cubicBezTo>
                    <a:cubicBezTo>
                      <a:pt x="760" y="1217"/>
                      <a:pt x="334" y="1581"/>
                      <a:pt x="0" y="2037"/>
                    </a:cubicBezTo>
                    <a:cubicBezTo>
                      <a:pt x="1033" y="1551"/>
                      <a:pt x="1945" y="882"/>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41;p29"/>
              <p:cNvSpPr/>
              <p:nvPr/>
            </p:nvSpPr>
            <p:spPr>
              <a:xfrm>
                <a:off x="7233013" y="3424175"/>
                <a:ext cx="50950" cy="66900"/>
              </a:xfrm>
              <a:custGeom>
                <a:avLst/>
                <a:gdLst/>
                <a:ahLst/>
                <a:cxnLst/>
                <a:rect l="l" t="t" r="r" b="b"/>
                <a:pathLst>
                  <a:path w="2038" h="2676" extrusionOk="0">
                    <a:moveTo>
                      <a:pt x="1" y="0"/>
                    </a:moveTo>
                    <a:lnTo>
                      <a:pt x="1" y="31"/>
                    </a:lnTo>
                    <a:cubicBezTo>
                      <a:pt x="457" y="1064"/>
                      <a:pt x="1156" y="1976"/>
                      <a:pt x="2037" y="2675"/>
                    </a:cubicBezTo>
                    <a:cubicBezTo>
                      <a:pt x="1794" y="2159"/>
                      <a:pt x="1521" y="1672"/>
                      <a:pt x="1156" y="1247"/>
                    </a:cubicBezTo>
                    <a:cubicBezTo>
                      <a:pt x="822" y="791"/>
                      <a:pt x="426" y="365"/>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42;p29"/>
              <p:cNvSpPr/>
              <p:nvPr/>
            </p:nvSpPr>
            <p:spPr>
              <a:xfrm>
                <a:off x="7390313" y="2990275"/>
                <a:ext cx="50950" cy="66900"/>
              </a:xfrm>
              <a:custGeom>
                <a:avLst/>
                <a:gdLst/>
                <a:ahLst/>
                <a:cxnLst/>
                <a:rect l="l" t="t" r="r" b="b"/>
                <a:pathLst>
                  <a:path w="2038" h="2676" extrusionOk="0">
                    <a:moveTo>
                      <a:pt x="1" y="1"/>
                    </a:moveTo>
                    <a:lnTo>
                      <a:pt x="1" y="1"/>
                    </a:lnTo>
                    <a:cubicBezTo>
                      <a:pt x="244" y="517"/>
                      <a:pt x="518" y="1004"/>
                      <a:pt x="882" y="1460"/>
                    </a:cubicBezTo>
                    <a:cubicBezTo>
                      <a:pt x="1217" y="1916"/>
                      <a:pt x="1581" y="2311"/>
                      <a:pt x="2037" y="2675"/>
                    </a:cubicBezTo>
                    <a:cubicBezTo>
                      <a:pt x="1551" y="1642"/>
                      <a:pt x="882" y="73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43;p29"/>
              <p:cNvSpPr/>
              <p:nvPr/>
            </p:nvSpPr>
            <p:spPr>
              <a:xfrm>
                <a:off x="7788513" y="3692425"/>
                <a:ext cx="50175" cy="66125"/>
              </a:xfrm>
              <a:custGeom>
                <a:avLst/>
                <a:gdLst/>
                <a:ahLst/>
                <a:cxnLst/>
                <a:rect l="l" t="t" r="r" b="b"/>
                <a:pathLst>
                  <a:path w="2007" h="2645" extrusionOk="0">
                    <a:moveTo>
                      <a:pt x="0" y="0"/>
                    </a:moveTo>
                    <a:cubicBezTo>
                      <a:pt x="243" y="517"/>
                      <a:pt x="517" y="1003"/>
                      <a:pt x="882" y="1429"/>
                    </a:cubicBezTo>
                    <a:cubicBezTo>
                      <a:pt x="1216" y="1885"/>
                      <a:pt x="1581" y="2280"/>
                      <a:pt x="2006" y="2645"/>
                    </a:cubicBezTo>
                    <a:cubicBezTo>
                      <a:pt x="1550" y="1611"/>
                      <a:pt x="851" y="73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44;p29"/>
              <p:cNvSpPr/>
              <p:nvPr/>
            </p:nvSpPr>
            <p:spPr>
              <a:xfrm>
                <a:off x="8201138" y="3967500"/>
                <a:ext cx="50175" cy="66900"/>
              </a:xfrm>
              <a:custGeom>
                <a:avLst/>
                <a:gdLst/>
                <a:ahLst/>
                <a:cxnLst/>
                <a:rect l="l" t="t" r="r" b="b"/>
                <a:pathLst>
                  <a:path w="2007" h="2676" extrusionOk="0">
                    <a:moveTo>
                      <a:pt x="0" y="0"/>
                    </a:moveTo>
                    <a:cubicBezTo>
                      <a:pt x="213" y="517"/>
                      <a:pt x="486" y="1003"/>
                      <a:pt x="851" y="1459"/>
                    </a:cubicBezTo>
                    <a:cubicBezTo>
                      <a:pt x="1186" y="1915"/>
                      <a:pt x="1581" y="2341"/>
                      <a:pt x="2006" y="2675"/>
                    </a:cubicBezTo>
                    <a:cubicBezTo>
                      <a:pt x="1793" y="2158"/>
                      <a:pt x="1489" y="1672"/>
                      <a:pt x="1155" y="1247"/>
                    </a:cubicBezTo>
                    <a:cubicBezTo>
                      <a:pt x="821" y="791"/>
                      <a:pt x="426" y="365"/>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45;p29"/>
              <p:cNvSpPr/>
              <p:nvPr/>
            </p:nvSpPr>
            <p:spPr>
              <a:xfrm>
                <a:off x="7780138" y="2785875"/>
                <a:ext cx="50950" cy="66125"/>
              </a:xfrm>
              <a:custGeom>
                <a:avLst/>
                <a:gdLst/>
                <a:ahLst/>
                <a:cxnLst/>
                <a:rect l="l" t="t" r="r" b="b"/>
                <a:pathLst>
                  <a:path w="2038" h="2645" extrusionOk="0">
                    <a:moveTo>
                      <a:pt x="1" y="0"/>
                    </a:moveTo>
                    <a:lnTo>
                      <a:pt x="1" y="0"/>
                    </a:lnTo>
                    <a:cubicBezTo>
                      <a:pt x="487" y="1034"/>
                      <a:pt x="1156" y="1915"/>
                      <a:pt x="2037" y="2645"/>
                    </a:cubicBezTo>
                    <a:cubicBezTo>
                      <a:pt x="1551" y="1611"/>
                      <a:pt x="882" y="73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46;p29"/>
              <p:cNvSpPr/>
              <p:nvPr/>
            </p:nvSpPr>
            <p:spPr>
              <a:xfrm>
                <a:off x="7706438" y="3320825"/>
                <a:ext cx="50175" cy="66900"/>
              </a:xfrm>
              <a:custGeom>
                <a:avLst/>
                <a:gdLst/>
                <a:ahLst/>
                <a:cxnLst/>
                <a:rect l="l" t="t" r="r" b="b"/>
                <a:pathLst>
                  <a:path w="2007" h="2676" extrusionOk="0">
                    <a:moveTo>
                      <a:pt x="0" y="1"/>
                    </a:moveTo>
                    <a:lnTo>
                      <a:pt x="0" y="1"/>
                    </a:lnTo>
                    <a:cubicBezTo>
                      <a:pt x="456" y="1034"/>
                      <a:pt x="1156" y="1946"/>
                      <a:pt x="2007" y="2675"/>
                    </a:cubicBezTo>
                    <a:cubicBezTo>
                      <a:pt x="1794" y="2128"/>
                      <a:pt x="1520" y="1642"/>
                      <a:pt x="1156" y="1216"/>
                    </a:cubicBezTo>
                    <a:cubicBezTo>
                      <a:pt x="821" y="761"/>
                      <a:pt x="426" y="335"/>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47;p29"/>
              <p:cNvSpPr/>
              <p:nvPr/>
            </p:nvSpPr>
            <p:spPr>
              <a:xfrm>
                <a:off x="7457963" y="2405150"/>
                <a:ext cx="219625" cy="409475"/>
              </a:xfrm>
              <a:custGeom>
                <a:avLst/>
                <a:gdLst/>
                <a:ahLst/>
                <a:cxnLst/>
                <a:rect l="l" t="t" r="r" b="b"/>
                <a:pathLst>
                  <a:path w="8785" h="16379" extrusionOk="0">
                    <a:moveTo>
                      <a:pt x="8724" y="1"/>
                    </a:moveTo>
                    <a:lnTo>
                      <a:pt x="7660" y="457"/>
                    </a:lnTo>
                    <a:lnTo>
                      <a:pt x="182" y="3983"/>
                    </a:lnTo>
                    <a:lnTo>
                      <a:pt x="730" y="10032"/>
                    </a:lnTo>
                    <a:lnTo>
                      <a:pt x="760" y="10457"/>
                    </a:lnTo>
                    <a:cubicBezTo>
                      <a:pt x="760" y="10457"/>
                      <a:pt x="0" y="16141"/>
                      <a:pt x="1034" y="16323"/>
                    </a:cubicBezTo>
                    <a:cubicBezTo>
                      <a:pt x="1240" y="16361"/>
                      <a:pt x="1450" y="16379"/>
                      <a:pt x="1662" y="16379"/>
                    </a:cubicBezTo>
                    <a:cubicBezTo>
                      <a:pt x="4692" y="16379"/>
                      <a:pt x="8134" y="12754"/>
                      <a:pt x="8389" y="12129"/>
                    </a:cubicBezTo>
                    <a:cubicBezTo>
                      <a:pt x="8632" y="10335"/>
                      <a:pt x="8784" y="8573"/>
                      <a:pt x="8784" y="6779"/>
                    </a:cubicBezTo>
                    <a:lnTo>
                      <a:pt x="8784" y="6019"/>
                    </a:lnTo>
                    <a:lnTo>
                      <a:pt x="8784" y="5290"/>
                    </a:lnTo>
                    <a:lnTo>
                      <a:pt x="8784" y="4348"/>
                    </a:lnTo>
                    <a:lnTo>
                      <a:pt x="8784" y="4013"/>
                    </a:lnTo>
                    <a:lnTo>
                      <a:pt x="8784" y="3740"/>
                    </a:lnTo>
                    <a:cubicBezTo>
                      <a:pt x="8754" y="1642"/>
                      <a:pt x="8724" y="1"/>
                      <a:pt x="872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48;p29"/>
              <p:cNvSpPr/>
              <p:nvPr/>
            </p:nvSpPr>
            <p:spPr>
              <a:xfrm>
                <a:off x="7462513" y="2405150"/>
                <a:ext cx="215075" cy="250800"/>
              </a:xfrm>
              <a:custGeom>
                <a:avLst/>
                <a:gdLst/>
                <a:ahLst/>
                <a:cxnLst/>
                <a:rect l="l" t="t" r="r" b="b"/>
                <a:pathLst>
                  <a:path w="8603" h="10032" extrusionOk="0">
                    <a:moveTo>
                      <a:pt x="8542" y="1"/>
                    </a:moveTo>
                    <a:lnTo>
                      <a:pt x="7478" y="457"/>
                    </a:lnTo>
                    <a:lnTo>
                      <a:pt x="0" y="3983"/>
                    </a:lnTo>
                    <a:lnTo>
                      <a:pt x="548" y="10032"/>
                    </a:lnTo>
                    <a:cubicBezTo>
                      <a:pt x="4013" y="9211"/>
                      <a:pt x="6991" y="6901"/>
                      <a:pt x="8602" y="3740"/>
                    </a:cubicBezTo>
                    <a:cubicBezTo>
                      <a:pt x="8572" y="1642"/>
                      <a:pt x="8542" y="1"/>
                      <a:pt x="85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49;p29"/>
              <p:cNvSpPr/>
              <p:nvPr/>
            </p:nvSpPr>
            <p:spPr>
              <a:xfrm>
                <a:off x="7248988" y="1969825"/>
                <a:ext cx="540300" cy="625875"/>
              </a:xfrm>
              <a:custGeom>
                <a:avLst/>
                <a:gdLst/>
                <a:ahLst/>
                <a:cxnLst/>
                <a:rect l="l" t="t" r="r" b="b"/>
                <a:pathLst>
                  <a:path w="21612" h="25035" extrusionOk="0">
                    <a:moveTo>
                      <a:pt x="10834" y="0"/>
                    </a:moveTo>
                    <a:cubicBezTo>
                      <a:pt x="6428" y="0"/>
                      <a:pt x="1592" y="2853"/>
                      <a:pt x="821" y="12490"/>
                    </a:cubicBezTo>
                    <a:cubicBezTo>
                      <a:pt x="0" y="23128"/>
                      <a:pt x="6262" y="24831"/>
                      <a:pt x="8541" y="24982"/>
                    </a:cubicBezTo>
                    <a:cubicBezTo>
                      <a:pt x="8832" y="25008"/>
                      <a:pt x="9218" y="25035"/>
                      <a:pt x="9673" y="25035"/>
                    </a:cubicBezTo>
                    <a:cubicBezTo>
                      <a:pt x="12507" y="25035"/>
                      <a:pt x="18016" y="23988"/>
                      <a:pt x="19666" y="14952"/>
                    </a:cubicBezTo>
                    <a:cubicBezTo>
                      <a:pt x="21612" y="4465"/>
                      <a:pt x="16931" y="727"/>
                      <a:pt x="12189" y="89"/>
                    </a:cubicBezTo>
                    <a:cubicBezTo>
                      <a:pt x="11745" y="31"/>
                      <a:pt x="11292" y="0"/>
                      <a:pt x="10834"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50;p29"/>
              <p:cNvSpPr/>
              <p:nvPr/>
            </p:nvSpPr>
            <p:spPr>
              <a:xfrm>
                <a:off x="7300238" y="2196075"/>
                <a:ext cx="52875" cy="29175"/>
              </a:xfrm>
              <a:custGeom>
                <a:avLst/>
                <a:gdLst/>
                <a:ahLst/>
                <a:cxnLst/>
                <a:rect l="l" t="t" r="r" b="b"/>
                <a:pathLst>
                  <a:path w="2115" h="1167" extrusionOk="0">
                    <a:moveTo>
                      <a:pt x="1336" y="1"/>
                    </a:moveTo>
                    <a:cubicBezTo>
                      <a:pt x="1252" y="1"/>
                      <a:pt x="1166" y="12"/>
                      <a:pt x="1081" y="36"/>
                    </a:cubicBezTo>
                    <a:cubicBezTo>
                      <a:pt x="747" y="96"/>
                      <a:pt x="412" y="248"/>
                      <a:pt x="200" y="522"/>
                    </a:cubicBezTo>
                    <a:cubicBezTo>
                      <a:pt x="1" y="778"/>
                      <a:pt x="200" y="1166"/>
                      <a:pt x="500" y="1166"/>
                    </a:cubicBezTo>
                    <a:cubicBezTo>
                      <a:pt x="521" y="1166"/>
                      <a:pt x="542" y="1164"/>
                      <a:pt x="564" y="1160"/>
                    </a:cubicBezTo>
                    <a:cubicBezTo>
                      <a:pt x="807" y="1130"/>
                      <a:pt x="1051" y="1099"/>
                      <a:pt x="1294" y="1039"/>
                    </a:cubicBezTo>
                    <a:cubicBezTo>
                      <a:pt x="1567" y="1008"/>
                      <a:pt x="1811" y="917"/>
                      <a:pt x="1993" y="735"/>
                    </a:cubicBezTo>
                    <a:cubicBezTo>
                      <a:pt x="2114" y="613"/>
                      <a:pt x="2114" y="400"/>
                      <a:pt x="1993" y="279"/>
                    </a:cubicBezTo>
                    <a:cubicBezTo>
                      <a:pt x="1812" y="98"/>
                      <a:pt x="1580" y="1"/>
                      <a:pt x="13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51;p29"/>
              <p:cNvSpPr/>
              <p:nvPr/>
            </p:nvSpPr>
            <p:spPr>
              <a:xfrm>
                <a:off x="7453388" y="2199750"/>
                <a:ext cx="52250" cy="29175"/>
              </a:xfrm>
              <a:custGeom>
                <a:avLst/>
                <a:gdLst/>
                <a:ahLst/>
                <a:cxnLst/>
                <a:rect l="l" t="t" r="r" b="b"/>
                <a:pathLst>
                  <a:path w="2090" h="1167" extrusionOk="0">
                    <a:moveTo>
                      <a:pt x="738" y="0"/>
                    </a:moveTo>
                    <a:cubicBezTo>
                      <a:pt x="497" y="0"/>
                      <a:pt x="264" y="81"/>
                      <a:pt x="92" y="253"/>
                    </a:cubicBezTo>
                    <a:cubicBezTo>
                      <a:pt x="1" y="375"/>
                      <a:pt x="1" y="588"/>
                      <a:pt x="92" y="709"/>
                    </a:cubicBezTo>
                    <a:cubicBezTo>
                      <a:pt x="305" y="892"/>
                      <a:pt x="548" y="983"/>
                      <a:pt x="791" y="1013"/>
                    </a:cubicBezTo>
                    <a:cubicBezTo>
                      <a:pt x="1034" y="1074"/>
                      <a:pt x="1277" y="1135"/>
                      <a:pt x="1520" y="1165"/>
                    </a:cubicBezTo>
                    <a:cubicBezTo>
                      <a:pt x="1534" y="1166"/>
                      <a:pt x="1547" y="1167"/>
                      <a:pt x="1560" y="1167"/>
                    </a:cubicBezTo>
                    <a:cubicBezTo>
                      <a:pt x="1873" y="1167"/>
                      <a:pt x="2090" y="819"/>
                      <a:pt x="1885" y="527"/>
                    </a:cubicBezTo>
                    <a:cubicBezTo>
                      <a:pt x="1672" y="253"/>
                      <a:pt x="1369" y="101"/>
                      <a:pt x="1034" y="41"/>
                    </a:cubicBezTo>
                    <a:cubicBezTo>
                      <a:pt x="937" y="14"/>
                      <a:pt x="837" y="0"/>
                      <a:pt x="7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52;p29"/>
              <p:cNvSpPr/>
              <p:nvPr/>
            </p:nvSpPr>
            <p:spPr>
              <a:xfrm>
                <a:off x="7445788" y="2296300"/>
                <a:ext cx="22825" cy="48100"/>
              </a:xfrm>
              <a:custGeom>
                <a:avLst/>
                <a:gdLst/>
                <a:ahLst/>
                <a:cxnLst/>
                <a:rect l="l" t="t" r="r" b="b"/>
                <a:pathLst>
                  <a:path w="913" h="1924" extrusionOk="0">
                    <a:moveTo>
                      <a:pt x="159" y="0"/>
                    </a:moveTo>
                    <a:cubicBezTo>
                      <a:pt x="155" y="0"/>
                      <a:pt x="153" y="3"/>
                      <a:pt x="153" y="8"/>
                    </a:cubicBezTo>
                    <a:cubicBezTo>
                      <a:pt x="1" y="677"/>
                      <a:pt x="92" y="1771"/>
                      <a:pt x="882" y="1923"/>
                    </a:cubicBezTo>
                    <a:cubicBezTo>
                      <a:pt x="882" y="1923"/>
                      <a:pt x="913" y="1893"/>
                      <a:pt x="882" y="1893"/>
                    </a:cubicBezTo>
                    <a:cubicBezTo>
                      <a:pt x="244" y="1619"/>
                      <a:pt x="153" y="799"/>
                      <a:pt x="214" y="69"/>
                    </a:cubicBezTo>
                    <a:cubicBezTo>
                      <a:pt x="214" y="45"/>
                      <a:pt x="174" y="0"/>
                      <a:pt x="1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53;p29"/>
              <p:cNvSpPr/>
              <p:nvPr/>
            </p:nvSpPr>
            <p:spPr>
              <a:xfrm>
                <a:off x="7441988" y="2277500"/>
                <a:ext cx="53975" cy="58575"/>
              </a:xfrm>
              <a:custGeom>
                <a:avLst/>
                <a:gdLst/>
                <a:ahLst/>
                <a:cxnLst/>
                <a:rect l="l" t="t" r="r" b="b"/>
                <a:pathLst>
                  <a:path w="2159" h="2343" extrusionOk="0">
                    <a:moveTo>
                      <a:pt x="997" y="0"/>
                    </a:moveTo>
                    <a:cubicBezTo>
                      <a:pt x="989" y="0"/>
                      <a:pt x="981" y="0"/>
                      <a:pt x="973" y="1"/>
                    </a:cubicBezTo>
                    <a:cubicBezTo>
                      <a:pt x="13" y="61"/>
                      <a:pt x="1" y="2342"/>
                      <a:pt x="1053" y="2342"/>
                    </a:cubicBezTo>
                    <a:cubicBezTo>
                      <a:pt x="1067" y="2342"/>
                      <a:pt x="1081" y="2342"/>
                      <a:pt x="1095" y="2341"/>
                    </a:cubicBezTo>
                    <a:cubicBezTo>
                      <a:pt x="2152" y="2281"/>
                      <a:pt x="2159" y="0"/>
                      <a:pt x="9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54;p29"/>
              <p:cNvSpPr/>
              <p:nvPr/>
            </p:nvSpPr>
            <p:spPr>
              <a:xfrm>
                <a:off x="7474663" y="2278700"/>
                <a:ext cx="38025" cy="25575"/>
              </a:xfrm>
              <a:custGeom>
                <a:avLst/>
                <a:gdLst/>
                <a:ahLst/>
                <a:cxnLst/>
                <a:rect l="l" t="t" r="r" b="b"/>
                <a:pathLst>
                  <a:path w="1521" h="1023" extrusionOk="0">
                    <a:moveTo>
                      <a:pt x="1496" y="1"/>
                    </a:moveTo>
                    <a:cubicBezTo>
                      <a:pt x="1493" y="1"/>
                      <a:pt x="1490" y="4"/>
                      <a:pt x="1490" y="13"/>
                    </a:cubicBezTo>
                    <a:cubicBezTo>
                      <a:pt x="1308" y="256"/>
                      <a:pt x="1034" y="469"/>
                      <a:pt x="791" y="469"/>
                    </a:cubicBezTo>
                    <a:cubicBezTo>
                      <a:pt x="548" y="469"/>
                      <a:pt x="335" y="226"/>
                      <a:pt x="153" y="74"/>
                    </a:cubicBezTo>
                    <a:cubicBezTo>
                      <a:pt x="143" y="71"/>
                      <a:pt x="133" y="69"/>
                      <a:pt x="124" y="69"/>
                    </a:cubicBezTo>
                    <a:cubicBezTo>
                      <a:pt x="49" y="69"/>
                      <a:pt x="1" y="172"/>
                      <a:pt x="1" y="226"/>
                    </a:cubicBezTo>
                    <a:cubicBezTo>
                      <a:pt x="114" y="651"/>
                      <a:pt x="359" y="1023"/>
                      <a:pt x="785" y="1023"/>
                    </a:cubicBezTo>
                    <a:cubicBezTo>
                      <a:pt x="816" y="1023"/>
                      <a:pt x="849" y="1021"/>
                      <a:pt x="882" y="1016"/>
                    </a:cubicBezTo>
                    <a:cubicBezTo>
                      <a:pt x="1369" y="956"/>
                      <a:pt x="1521" y="469"/>
                      <a:pt x="1521" y="44"/>
                    </a:cubicBezTo>
                    <a:cubicBezTo>
                      <a:pt x="1521" y="22"/>
                      <a:pt x="1505" y="1"/>
                      <a:pt x="14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55;p29"/>
              <p:cNvSpPr/>
              <p:nvPr/>
            </p:nvSpPr>
            <p:spPr>
              <a:xfrm>
                <a:off x="7329538" y="2291725"/>
                <a:ext cx="23575" cy="48100"/>
              </a:xfrm>
              <a:custGeom>
                <a:avLst/>
                <a:gdLst/>
                <a:ahLst/>
                <a:cxnLst/>
                <a:rect l="l" t="t" r="r" b="b"/>
                <a:pathLst>
                  <a:path w="943" h="1924" extrusionOk="0">
                    <a:moveTo>
                      <a:pt x="785" y="1"/>
                    </a:moveTo>
                    <a:cubicBezTo>
                      <a:pt x="769" y="1"/>
                      <a:pt x="730" y="45"/>
                      <a:pt x="730" y="70"/>
                    </a:cubicBezTo>
                    <a:cubicBezTo>
                      <a:pt x="760" y="799"/>
                      <a:pt x="669" y="1650"/>
                      <a:pt x="31" y="1894"/>
                    </a:cubicBezTo>
                    <a:cubicBezTo>
                      <a:pt x="0" y="1894"/>
                      <a:pt x="0" y="1924"/>
                      <a:pt x="31" y="1924"/>
                    </a:cubicBezTo>
                    <a:cubicBezTo>
                      <a:pt x="821" y="1802"/>
                      <a:pt x="942" y="708"/>
                      <a:pt x="790" y="9"/>
                    </a:cubicBezTo>
                    <a:cubicBezTo>
                      <a:pt x="790" y="3"/>
                      <a:pt x="788" y="1"/>
                      <a:pt x="7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56;p29"/>
              <p:cNvSpPr/>
              <p:nvPr/>
            </p:nvSpPr>
            <p:spPr>
              <a:xfrm>
                <a:off x="7302688" y="2273625"/>
                <a:ext cx="53900" cy="58650"/>
              </a:xfrm>
              <a:custGeom>
                <a:avLst/>
                <a:gdLst/>
                <a:ahLst/>
                <a:cxnLst/>
                <a:rect l="l" t="t" r="r" b="b"/>
                <a:pathLst>
                  <a:path w="2156" h="2346" extrusionOk="0">
                    <a:moveTo>
                      <a:pt x="1132" y="1"/>
                    </a:moveTo>
                    <a:cubicBezTo>
                      <a:pt x="39" y="1"/>
                      <a:pt x="0" y="2284"/>
                      <a:pt x="1044" y="2344"/>
                    </a:cubicBezTo>
                    <a:cubicBezTo>
                      <a:pt x="1058" y="2345"/>
                      <a:pt x="1072" y="2345"/>
                      <a:pt x="1085" y="2345"/>
                    </a:cubicBezTo>
                    <a:cubicBezTo>
                      <a:pt x="2139" y="2345"/>
                      <a:pt x="2156" y="64"/>
                      <a:pt x="1196" y="4"/>
                    </a:cubicBezTo>
                    <a:cubicBezTo>
                      <a:pt x="1174" y="2"/>
                      <a:pt x="1153" y="1"/>
                      <a:pt x="11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57;p29"/>
              <p:cNvSpPr/>
              <p:nvPr/>
            </p:nvSpPr>
            <p:spPr>
              <a:xfrm>
                <a:off x="7289263" y="2272950"/>
                <a:ext cx="34225" cy="26950"/>
              </a:xfrm>
              <a:custGeom>
                <a:avLst/>
                <a:gdLst/>
                <a:ahLst/>
                <a:cxnLst/>
                <a:rect l="l" t="t" r="r" b="b"/>
                <a:pathLst>
                  <a:path w="1369" h="1078" extrusionOk="0">
                    <a:moveTo>
                      <a:pt x="61" y="0"/>
                    </a:moveTo>
                    <a:cubicBezTo>
                      <a:pt x="31" y="0"/>
                      <a:pt x="0" y="0"/>
                      <a:pt x="0" y="31"/>
                    </a:cubicBezTo>
                    <a:cubicBezTo>
                      <a:pt x="0" y="486"/>
                      <a:pt x="122" y="942"/>
                      <a:pt x="547" y="1064"/>
                    </a:cubicBezTo>
                    <a:cubicBezTo>
                      <a:pt x="589" y="1073"/>
                      <a:pt x="629" y="1077"/>
                      <a:pt x="668" y="1077"/>
                    </a:cubicBezTo>
                    <a:cubicBezTo>
                      <a:pt x="1025" y="1077"/>
                      <a:pt x="1258" y="715"/>
                      <a:pt x="1368" y="304"/>
                    </a:cubicBezTo>
                    <a:cubicBezTo>
                      <a:pt x="1368" y="250"/>
                      <a:pt x="1320" y="147"/>
                      <a:pt x="1266" y="147"/>
                    </a:cubicBezTo>
                    <a:cubicBezTo>
                      <a:pt x="1260" y="147"/>
                      <a:pt x="1253" y="149"/>
                      <a:pt x="1246" y="152"/>
                    </a:cubicBezTo>
                    <a:cubicBezTo>
                      <a:pt x="1064" y="274"/>
                      <a:pt x="851" y="486"/>
                      <a:pt x="639" y="517"/>
                    </a:cubicBezTo>
                    <a:cubicBezTo>
                      <a:pt x="426" y="517"/>
                      <a:pt x="213" y="243"/>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58;p29"/>
              <p:cNvSpPr/>
              <p:nvPr/>
            </p:nvSpPr>
            <p:spPr>
              <a:xfrm>
                <a:off x="7415388" y="2439550"/>
                <a:ext cx="37650" cy="17975"/>
              </a:xfrm>
              <a:custGeom>
                <a:avLst/>
                <a:gdLst/>
                <a:ahLst/>
                <a:cxnLst/>
                <a:rect l="l" t="t" r="r" b="b"/>
                <a:pathLst>
                  <a:path w="1506" h="719" extrusionOk="0">
                    <a:moveTo>
                      <a:pt x="1483" y="0"/>
                    </a:moveTo>
                    <a:cubicBezTo>
                      <a:pt x="1468" y="0"/>
                      <a:pt x="1445" y="8"/>
                      <a:pt x="1430" y="23"/>
                    </a:cubicBezTo>
                    <a:cubicBezTo>
                      <a:pt x="1278" y="175"/>
                      <a:pt x="1095" y="418"/>
                      <a:pt x="852" y="479"/>
                    </a:cubicBezTo>
                    <a:cubicBezTo>
                      <a:pt x="578" y="479"/>
                      <a:pt x="305" y="418"/>
                      <a:pt x="62" y="327"/>
                    </a:cubicBezTo>
                    <a:cubicBezTo>
                      <a:pt x="31" y="327"/>
                      <a:pt x="1" y="327"/>
                      <a:pt x="31" y="358"/>
                    </a:cubicBezTo>
                    <a:cubicBezTo>
                      <a:pt x="202" y="577"/>
                      <a:pt x="471" y="718"/>
                      <a:pt x="759" y="718"/>
                    </a:cubicBezTo>
                    <a:cubicBezTo>
                      <a:pt x="830" y="718"/>
                      <a:pt x="902" y="710"/>
                      <a:pt x="974" y="692"/>
                    </a:cubicBezTo>
                    <a:cubicBezTo>
                      <a:pt x="1278" y="631"/>
                      <a:pt x="1490" y="358"/>
                      <a:pt x="1490" y="23"/>
                    </a:cubicBezTo>
                    <a:cubicBezTo>
                      <a:pt x="1506" y="8"/>
                      <a:pt x="1498" y="0"/>
                      <a:pt x="14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59;p29"/>
              <p:cNvSpPr/>
              <p:nvPr/>
            </p:nvSpPr>
            <p:spPr>
              <a:xfrm>
                <a:off x="7345113" y="2196575"/>
                <a:ext cx="93875" cy="220150"/>
              </a:xfrm>
              <a:custGeom>
                <a:avLst/>
                <a:gdLst/>
                <a:ahLst/>
                <a:cxnLst/>
                <a:rect l="l" t="t" r="r" b="b"/>
                <a:pathLst>
                  <a:path w="3755" h="8806" extrusionOk="0">
                    <a:moveTo>
                      <a:pt x="1560" y="1"/>
                    </a:moveTo>
                    <a:cubicBezTo>
                      <a:pt x="1537" y="1"/>
                      <a:pt x="1516" y="14"/>
                      <a:pt x="1505" y="46"/>
                    </a:cubicBezTo>
                    <a:cubicBezTo>
                      <a:pt x="684" y="2326"/>
                      <a:pt x="319" y="4940"/>
                      <a:pt x="16" y="7280"/>
                    </a:cubicBezTo>
                    <a:cubicBezTo>
                      <a:pt x="0" y="7349"/>
                      <a:pt x="56" y="7376"/>
                      <a:pt x="153" y="7376"/>
                    </a:cubicBezTo>
                    <a:cubicBezTo>
                      <a:pt x="437" y="7376"/>
                      <a:pt x="1072" y="7143"/>
                      <a:pt x="1231" y="7098"/>
                    </a:cubicBezTo>
                    <a:lnTo>
                      <a:pt x="1231" y="7098"/>
                    </a:lnTo>
                    <a:cubicBezTo>
                      <a:pt x="1231" y="7098"/>
                      <a:pt x="1049" y="8162"/>
                      <a:pt x="1049" y="8678"/>
                    </a:cubicBezTo>
                    <a:cubicBezTo>
                      <a:pt x="1049" y="8739"/>
                      <a:pt x="1171" y="8739"/>
                      <a:pt x="1353" y="8770"/>
                    </a:cubicBezTo>
                    <a:lnTo>
                      <a:pt x="1383" y="8770"/>
                    </a:lnTo>
                    <a:cubicBezTo>
                      <a:pt x="1523" y="8794"/>
                      <a:pt x="1664" y="8806"/>
                      <a:pt x="1804" y="8806"/>
                    </a:cubicBezTo>
                    <a:cubicBezTo>
                      <a:pt x="2546" y="8806"/>
                      <a:pt x="3268" y="8471"/>
                      <a:pt x="3754" y="7858"/>
                    </a:cubicBezTo>
                    <a:cubicBezTo>
                      <a:pt x="3754" y="7833"/>
                      <a:pt x="3734" y="7789"/>
                      <a:pt x="3695" y="7789"/>
                    </a:cubicBezTo>
                    <a:cubicBezTo>
                      <a:pt x="3685" y="7789"/>
                      <a:pt x="3675" y="7791"/>
                      <a:pt x="3663" y="7797"/>
                    </a:cubicBezTo>
                    <a:cubicBezTo>
                      <a:pt x="3096" y="8202"/>
                      <a:pt x="2409" y="8415"/>
                      <a:pt x="1709" y="8415"/>
                    </a:cubicBezTo>
                    <a:cubicBezTo>
                      <a:pt x="1621" y="8415"/>
                      <a:pt x="1532" y="8412"/>
                      <a:pt x="1444" y="8405"/>
                    </a:cubicBezTo>
                    <a:cubicBezTo>
                      <a:pt x="1414" y="8283"/>
                      <a:pt x="1778" y="6581"/>
                      <a:pt x="1687" y="6581"/>
                    </a:cubicBezTo>
                    <a:lnTo>
                      <a:pt x="1687" y="6581"/>
                    </a:lnTo>
                    <a:cubicBezTo>
                      <a:pt x="1292" y="6611"/>
                      <a:pt x="897" y="6703"/>
                      <a:pt x="532" y="6824"/>
                    </a:cubicBezTo>
                    <a:cubicBezTo>
                      <a:pt x="775" y="4545"/>
                      <a:pt x="1414" y="2356"/>
                      <a:pt x="1626" y="107"/>
                    </a:cubicBezTo>
                    <a:cubicBezTo>
                      <a:pt x="1646" y="47"/>
                      <a:pt x="1602" y="1"/>
                      <a:pt x="15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60;p29"/>
              <p:cNvSpPr/>
              <p:nvPr/>
            </p:nvSpPr>
            <p:spPr>
              <a:xfrm>
                <a:off x="7381963" y="2391475"/>
                <a:ext cx="64625" cy="47175"/>
              </a:xfrm>
              <a:custGeom>
                <a:avLst/>
                <a:gdLst/>
                <a:ahLst/>
                <a:cxnLst/>
                <a:rect l="l" t="t" r="r" b="b"/>
                <a:pathLst>
                  <a:path w="2585" h="1887" extrusionOk="0">
                    <a:moveTo>
                      <a:pt x="2250" y="1"/>
                    </a:moveTo>
                    <a:cubicBezTo>
                      <a:pt x="1611" y="518"/>
                      <a:pt x="821" y="822"/>
                      <a:pt x="1" y="852"/>
                    </a:cubicBezTo>
                    <a:cubicBezTo>
                      <a:pt x="304" y="1247"/>
                      <a:pt x="700" y="1581"/>
                      <a:pt x="1186" y="1794"/>
                    </a:cubicBezTo>
                    <a:cubicBezTo>
                      <a:pt x="1343" y="1853"/>
                      <a:pt x="1513" y="1887"/>
                      <a:pt x="1687" y="1887"/>
                    </a:cubicBezTo>
                    <a:cubicBezTo>
                      <a:pt x="1782" y="1887"/>
                      <a:pt x="1879" y="1877"/>
                      <a:pt x="1976" y="1855"/>
                    </a:cubicBezTo>
                    <a:cubicBezTo>
                      <a:pt x="2584" y="1703"/>
                      <a:pt x="2584" y="1156"/>
                      <a:pt x="2493" y="700"/>
                    </a:cubicBezTo>
                    <a:cubicBezTo>
                      <a:pt x="2432" y="457"/>
                      <a:pt x="2341" y="214"/>
                      <a:pt x="22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61;p29"/>
              <p:cNvSpPr/>
              <p:nvPr/>
            </p:nvSpPr>
            <p:spPr>
              <a:xfrm>
                <a:off x="7411588" y="2409725"/>
                <a:ext cx="35000" cy="29125"/>
              </a:xfrm>
              <a:custGeom>
                <a:avLst/>
                <a:gdLst/>
                <a:ahLst/>
                <a:cxnLst/>
                <a:rect l="l" t="t" r="r" b="b"/>
                <a:pathLst>
                  <a:path w="1400" h="1165" extrusionOk="0">
                    <a:moveTo>
                      <a:pt x="1308" y="0"/>
                    </a:moveTo>
                    <a:lnTo>
                      <a:pt x="1308" y="0"/>
                    </a:lnTo>
                    <a:cubicBezTo>
                      <a:pt x="670" y="31"/>
                      <a:pt x="62" y="456"/>
                      <a:pt x="1" y="1064"/>
                    </a:cubicBezTo>
                    <a:cubicBezTo>
                      <a:pt x="143" y="1135"/>
                      <a:pt x="296" y="1165"/>
                      <a:pt x="453" y="1165"/>
                    </a:cubicBezTo>
                    <a:cubicBezTo>
                      <a:pt x="565" y="1165"/>
                      <a:pt x="678" y="1150"/>
                      <a:pt x="791" y="1125"/>
                    </a:cubicBezTo>
                    <a:cubicBezTo>
                      <a:pt x="1399" y="973"/>
                      <a:pt x="1399" y="456"/>
                      <a:pt x="1308"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62;p29"/>
              <p:cNvSpPr/>
              <p:nvPr/>
            </p:nvSpPr>
            <p:spPr>
              <a:xfrm>
                <a:off x="7280138" y="1953750"/>
                <a:ext cx="547900" cy="416475"/>
              </a:xfrm>
              <a:custGeom>
                <a:avLst/>
                <a:gdLst/>
                <a:ahLst/>
                <a:cxnLst/>
                <a:rect l="l" t="t" r="r" b="b"/>
                <a:pathLst>
                  <a:path w="21916" h="16659" extrusionOk="0">
                    <a:moveTo>
                      <a:pt x="9678" y="1"/>
                    </a:moveTo>
                    <a:cubicBezTo>
                      <a:pt x="6519" y="1"/>
                      <a:pt x="3488" y="1073"/>
                      <a:pt x="2128" y="2829"/>
                    </a:cubicBezTo>
                    <a:cubicBezTo>
                      <a:pt x="0" y="5595"/>
                      <a:pt x="31" y="9729"/>
                      <a:pt x="31" y="9729"/>
                    </a:cubicBezTo>
                    <a:cubicBezTo>
                      <a:pt x="335" y="9030"/>
                      <a:pt x="791" y="7631"/>
                      <a:pt x="2979" y="5473"/>
                    </a:cubicBezTo>
                    <a:cubicBezTo>
                      <a:pt x="2979" y="5473"/>
                      <a:pt x="5016" y="10640"/>
                      <a:pt x="11764" y="11917"/>
                    </a:cubicBezTo>
                    <a:cubicBezTo>
                      <a:pt x="11460" y="11127"/>
                      <a:pt x="10973" y="9546"/>
                      <a:pt x="10882" y="9333"/>
                    </a:cubicBezTo>
                    <a:lnTo>
                      <a:pt x="10882" y="9333"/>
                    </a:lnTo>
                    <a:cubicBezTo>
                      <a:pt x="12068" y="10975"/>
                      <a:pt x="13679" y="12282"/>
                      <a:pt x="15533" y="13103"/>
                    </a:cubicBezTo>
                    <a:cubicBezTo>
                      <a:pt x="15654" y="14622"/>
                      <a:pt x="16566" y="15990"/>
                      <a:pt x="17964" y="16659"/>
                    </a:cubicBezTo>
                    <a:cubicBezTo>
                      <a:pt x="17964" y="16659"/>
                      <a:pt x="21916" y="7814"/>
                      <a:pt x="17539" y="3042"/>
                    </a:cubicBezTo>
                    <a:cubicBezTo>
                      <a:pt x="15614" y="913"/>
                      <a:pt x="12591" y="1"/>
                      <a:pt x="96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63;p29"/>
              <p:cNvSpPr/>
              <p:nvPr/>
            </p:nvSpPr>
            <p:spPr>
              <a:xfrm>
                <a:off x="7348538" y="2063775"/>
                <a:ext cx="183900" cy="191725"/>
              </a:xfrm>
              <a:custGeom>
                <a:avLst/>
                <a:gdLst/>
                <a:ahLst/>
                <a:cxnLst/>
                <a:rect l="l" t="t" r="r" b="b"/>
                <a:pathLst>
                  <a:path w="7356" h="7669" extrusionOk="0">
                    <a:moveTo>
                      <a:pt x="46" y="1"/>
                    </a:moveTo>
                    <a:cubicBezTo>
                      <a:pt x="23" y="1"/>
                      <a:pt x="0" y="24"/>
                      <a:pt x="0" y="69"/>
                    </a:cubicBezTo>
                    <a:cubicBezTo>
                      <a:pt x="30" y="981"/>
                      <a:pt x="213" y="1863"/>
                      <a:pt x="517" y="2714"/>
                    </a:cubicBezTo>
                    <a:cubicBezTo>
                      <a:pt x="882" y="3534"/>
                      <a:pt x="1368" y="4294"/>
                      <a:pt x="2006" y="4963"/>
                    </a:cubicBezTo>
                    <a:cubicBezTo>
                      <a:pt x="2553" y="5510"/>
                      <a:pt x="3222" y="5996"/>
                      <a:pt x="3921" y="6391"/>
                    </a:cubicBezTo>
                    <a:cubicBezTo>
                      <a:pt x="4985" y="6999"/>
                      <a:pt x="6170" y="7425"/>
                      <a:pt x="7356" y="7668"/>
                    </a:cubicBezTo>
                    <a:cubicBezTo>
                      <a:pt x="5471" y="7151"/>
                      <a:pt x="3769" y="6118"/>
                      <a:pt x="2432" y="4659"/>
                    </a:cubicBezTo>
                    <a:cubicBezTo>
                      <a:pt x="1854" y="4051"/>
                      <a:pt x="1368" y="3352"/>
                      <a:pt x="973" y="2622"/>
                    </a:cubicBezTo>
                    <a:cubicBezTo>
                      <a:pt x="517" y="1832"/>
                      <a:pt x="213" y="951"/>
                      <a:pt x="91" y="69"/>
                    </a:cubicBezTo>
                    <a:cubicBezTo>
                      <a:pt x="91" y="24"/>
                      <a:pt x="68" y="1"/>
                      <a:pt x="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64;p29"/>
              <p:cNvSpPr/>
              <p:nvPr/>
            </p:nvSpPr>
            <p:spPr>
              <a:xfrm>
                <a:off x="7682113" y="2294775"/>
                <a:ext cx="147450" cy="165450"/>
              </a:xfrm>
              <a:custGeom>
                <a:avLst/>
                <a:gdLst/>
                <a:ahLst/>
                <a:cxnLst/>
                <a:rect l="l" t="t" r="r" b="b"/>
                <a:pathLst>
                  <a:path w="5898" h="6618" extrusionOk="0">
                    <a:moveTo>
                      <a:pt x="3887" y="1"/>
                    </a:moveTo>
                    <a:cubicBezTo>
                      <a:pt x="2417" y="1"/>
                      <a:pt x="609" y="2653"/>
                      <a:pt x="609" y="2653"/>
                    </a:cubicBezTo>
                    <a:lnTo>
                      <a:pt x="1" y="5510"/>
                    </a:lnTo>
                    <a:cubicBezTo>
                      <a:pt x="292" y="6204"/>
                      <a:pt x="962" y="6618"/>
                      <a:pt x="1671" y="6618"/>
                    </a:cubicBezTo>
                    <a:cubicBezTo>
                      <a:pt x="1925" y="6618"/>
                      <a:pt x="2184" y="6565"/>
                      <a:pt x="2432" y="6452"/>
                    </a:cubicBezTo>
                    <a:cubicBezTo>
                      <a:pt x="4195" y="5784"/>
                      <a:pt x="5898" y="951"/>
                      <a:pt x="4408" y="130"/>
                    </a:cubicBezTo>
                    <a:cubicBezTo>
                      <a:pt x="4242" y="41"/>
                      <a:pt x="4067" y="1"/>
                      <a:pt x="388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65;p29"/>
              <p:cNvSpPr/>
              <p:nvPr/>
            </p:nvSpPr>
            <p:spPr>
              <a:xfrm>
                <a:off x="7705963" y="2332225"/>
                <a:ext cx="74200" cy="103500"/>
              </a:xfrm>
              <a:custGeom>
                <a:avLst/>
                <a:gdLst/>
                <a:ahLst/>
                <a:cxnLst/>
                <a:rect l="l" t="t" r="r" b="b"/>
                <a:pathLst>
                  <a:path w="2968" h="4140" extrusionOk="0">
                    <a:moveTo>
                      <a:pt x="2937" y="0"/>
                    </a:moveTo>
                    <a:cubicBezTo>
                      <a:pt x="1235" y="182"/>
                      <a:pt x="19" y="2401"/>
                      <a:pt x="19" y="3982"/>
                    </a:cubicBezTo>
                    <a:lnTo>
                      <a:pt x="19" y="4012"/>
                    </a:lnTo>
                    <a:cubicBezTo>
                      <a:pt x="1" y="4087"/>
                      <a:pt x="63" y="4139"/>
                      <a:pt x="128" y="4139"/>
                    </a:cubicBezTo>
                    <a:cubicBezTo>
                      <a:pt x="168" y="4139"/>
                      <a:pt x="209" y="4119"/>
                      <a:pt x="232" y="4073"/>
                    </a:cubicBezTo>
                    <a:cubicBezTo>
                      <a:pt x="415" y="3708"/>
                      <a:pt x="597" y="3374"/>
                      <a:pt x="810" y="3070"/>
                    </a:cubicBezTo>
                    <a:cubicBezTo>
                      <a:pt x="1035" y="2800"/>
                      <a:pt x="1359" y="2647"/>
                      <a:pt x="1685" y="2647"/>
                    </a:cubicBezTo>
                    <a:cubicBezTo>
                      <a:pt x="1800" y="2647"/>
                      <a:pt x="1915" y="2666"/>
                      <a:pt x="2026" y="2705"/>
                    </a:cubicBezTo>
                    <a:cubicBezTo>
                      <a:pt x="2086" y="2705"/>
                      <a:pt x="2117" y="2644"/>
                      <a:pt x="2086" y="2644"/>
                    </a:cubicBezTo>
                    <a:cubicBezTo>
                      <a:pt x="1856" y="2480"/>
                      <a:pt x="1645" y="2410"/>
                      <a:pt x="1452" y="2410"/>
                    </a:cubicBezTo>
                    <a:cubicBezTo>
                      <a:pt x="1112" y="2410"/>
                      <a:pt x="830" y="2627"/>
                      <a:pt x="597" y="2918"/>
                    </a:cubicBezTo>
                    <a:cubicBezTo>
                      <a:pt x="1023" y="1733"/>
                      <a:pt x="1691" y="547"/>
                      <a:pt x="2937" y="61"/>
                    </a:cubicBezTo>
                    <a:cubicBezTo>
                      <a:pt x="2968" y="30"/>
                      <a:pt x="2968" y="0"/>
                      <a:pt x="29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66;p29"/>
              <p:cNvSpPr/>
              <p:nvPr/>
            </p:nvSpPr>
            <p:spPr>
              <a:xfrm>
                <a:off x="7706438" y="2431000"/>
                <a:ext cx="44100" cy="37950"/>
              </a:xfrm>
              <a:custGeom>
                <a:avLst/>
                <a:gdLst/>
                <a:ahLst/>
                <a:cxnLst/>
                <a:rect l="l" t="t" r="r" b="b"/>
                <a:pathLst>
                  <a:path w="1764" h="1518" extrusionOk="0">
                    <a:moveTo>
                      <a:pt x="760" y="0"/>
                    </a:moveTo>
                    <a:cubicBezTo>
                      <a:pt x="335" y="0"/>
                      <a:pt x="0" y="335"/>
                      <a:pt x="0" y="760"/>
                    </a:cubicBezTo>
                    <a:cubicBezTo>
                      <a:pt x="0" y="1217"/>
                      <a:pt x="383" y="1517"/>
                      <a:pt x="770" y="1517"/>
                    </a:cubicBezTo>
                    <a:cubicBezTo>
                      <a:pt x="951" y="1517"/>
                      <a:pt x="1132" y="1452"/>
                      <a:pt x="1277" y="1307"/>
                    </a:cubicBezTo>
                    <a:cubicBezTo>
                      <a:pt x="1763" y="821"/>
                      <a:pt x="1429"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67;p29"/>
              <p:cNvSpPr/>
              <p:nvPr/>
            </p:nvSpPr>
            <p:spPr>
              <a:xfrm>
                <a:off x="7336363" y="2645050"/>
                <a:ext cx="452925" cy="283375"/>
              </a:xfrm>
              <a:custGeom>
                <a:avLst/>
                <a:gdLst/>
                <a:ahLst/>
                <a:cxnLst/>
                <a:rect l="l" t="t" r="r" b="b"/>
                <a:pathLst>
                  <a:path w="18117" h="11335" extrusionOk="0">
                    <a:moveTo>
                      <a:pt x="11440" y="0"/>
                    </a:moveTo>
                    <a:cubicBezTo>
                      <a:pt x="11209" y="0"/>
                      <a:pt x="10972" y="13"/>
                      <a:pt x="10730" y="40"/>
                    </a:cubicBezTo>
                    <a:cubicBezTo>
                      <a:pt x="6931" y="436"/>
                      <a:pt x="2159" y="4691"/>
                      <a:pt x="2159" y="4691"/>
                    </a:cubicBezTo>
                    <a:cubicBezTo>
                      <a:pt x="2159" y="4691"/>
                      <a:pt x="1" y="10861"/>
                      <a:pt x="3922" y="11317"/>
                    </a:cubicBezTo>
                    <a:cubicBezTo>
                      <a:pt x="4029" y="11329"/>
                      <a:pt x="4140" y="11334"/>
                      <a:pt x="4256" y="11334"/>
                    </a:cubicBezTo>
                    <a:cubicBezTo>
                      <a:pt x="8395" y="11334"/>
                      <a:pt x="18117" y="4144"/>
                      <a:pt x="18117" y="4144"/>
                    </a:cubicBezTo>
                    <a:cubicBezTo>
                      <a:pt x="18117" y="4144"/>
                      <a:pt x="15581" y="0"/>
                      <a:pt x="11440"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68;p29"/>
              <p:cNvSpPr/>
              <p:nvPr/>
            </p:nvSpPr>
            <p:spPr>
              <a:xfrm>
                <a:off x="6663913" y="2805550"/>
                <a:ext cx="1191500" cy="1131575"/>
              </a:xfrm>
              <a:custGeom>
                <a:avLst/>
                <a:gdLst/>
                <a:ahLst/>
                <a:cxnLst/>
                <a:rect l="l" t="t" r="r" b="b"/>
                <a:pathLst>
                  <a:path w="47660" h="45263" extrusionOk="0">
                    <a:moveTo>
                      <a:pt x="45187" y="0"/>
                    </a:moveTo>
                    <a:cubicBezTo>
                      <a:pt x="44045" y="0"/>
                      <a:pt x="42465" y="1352"/>
                      <a:pt x="40364" y="5171"/>
                    </a:cubicBezTo>
                    <a:cubicBezTo>
                      <a:pt x="36443" y="12344"/>
                      <a:pt x="29634" y="23469"/>
                      <a:pt x="28783" y="24107"/>
                    </a:cubicBezTo>
                    <a:cubicBezTo>
                      <a:pt x="27567" y="25049"/>
                      <a:pt x="3494" y="25718"/>
                      <a:pt x="1731" y="27511"/>
                    </a:cubicBezTo>
                    <a:cubicBezTo>
                      <a:pt x="0" y="29303"/>
                      <a:pt x="3063" y="44928"/>
                      <a:pt x="5433" y="44928"/>
                    </a:cubicBezTo>
                    <a:cubicBezTo>
                      <a:pt x="5435" y="44928"/>
                      <a:pt x="5437" y="44928"/>
                      <a:pt x="5439" y="44928"/>
                    </a:cubicBezTo>
                    <a:cubicBezTo>
                      <a:pt x="10880" y="44837"/>
                      <a:pt x="30637" y="45262"/>
                      <a:pt x="39057" y="39092"/>
                    </a:cubicBezTo>
                    <a:cubicBezTo>
                      <a:pt x="43252" y="36022"/>
                      <a:pt x="47659" y="13134"/>
                      <a:pt x="47659" y="5505"/>
                    </a:cubicBezTo>
                    <a:cubicBezTo>
                      <a:pt x="47659" y="3170"/>
                      <a:pt x="46936" y="0"/>
                      <a:pt x="45187"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69;p29"/>
              <p:cNvSpPr/>
              <p:nvPr/>
            </p:nvSpPr>
            <p:spPr>
              <a:xfrm>
                <a:off x="5926763" y="3443575"/>
                <a:ext cx="985600" cy="524350"/>
              </a:xfrm>
              <a:custGeom>
                <a:avLst/>
                <a:gdLst/>
                <a:ahLst/>
                <a:cxnLst/>
                <a:rect l="l" t="t" r="r" b="b"/>
                <a:pathLst>
                  <a:path w="39424" h="20974" extrusionOk="0">
                    <a:moveTo>
                      <a:pt x="21253" y="1"/>
                    </a:moveTo>
                    <a:cubicBezTo>
                      <a:pt x="18821" y="1"/>
                      <a:pt x="15996" y="214"/>
                      <a:pt x="14560" y="775"/>
                    </a:cubicBezTo>
                    <a:cubicBezTo>
                      <a:pt x="11612" y="1899"/>
                      <a:pt x="1" y="8526"/>
                      <a:pt x="1521" y="11352"/>
                    </a:cubicBezTo>
                    <a:cubicBezTo>
                      <a:pt x="1956" y="12157"/>
                      <a:pt x="2600" y="12434"/>
                      <a:pt x="3282" y="12434"/>
                    </a:cubicBezTo>
                    <a:cubicBezTo>
                      <a:pt x="4345" y="12434"/>
                      <a:pt x="5499" y="11758"/>
                      <a:pt x="6085" y="11361"/>
                    </a:cubicBezTo>
                    <a:lnTo>
                      <a:pt x="6085" y="11361"/>
                    </a:lnTo>
                    <a:cubicBezTo>
                      <a:pt x="5098" y="12119"/>
                      <a:pt x="2701" y="14254"/>
                      <a:pt x="4469" y="15972"/>
                    </a:cubicBezTo>
                    <a:cubicBezTo>
                      <a:pt x="4917" y="16408"/>
                      <a:pt x="5453" y="16581"/>
                      <a:pt x="6022" y="16581"/>
                    </a:cubicBezTo>
                    <a:cubicBezTo>
                      <a:pt x="6997" y="16581"/>
                      <a:pt x="8069" y="16073"/>
                      <a:pt x="8963" y="15504"/>
                    </a:cubicBezTo>
                    <a:lnTo>
                      <a:pt x="8963" y="15504"/>
                    </a:lnTo>
                    <a:cubicBezTo>
                      <a:pt x="8104" y="16420"/>
                      <a:pt x="7556" y="17603"/>
                      <a:pt x="8846" y="18647"/>
                    </a:cubicBezTo>
                    <a:cubicBezTo>
                      <a:pt x="9221" y="18950"/>
                      <a:pt x="9692" y="19075"/>
                      <a:pt x="10214" y="19075"/>
                    </a:cubicBezTo>
                    <a:cubicBezTo>
                      <a:pt x="11255" y="19075"/>
                      <a:pt x="12501" y="18575"/>
                      <a:pt x="13604" y="17990"/>
                    </a:cubicBezTo>
                    <a:lnTo>
                      <a:pt x="13604" y="17990"/>
                    </a:lnTo>
                    <a:cubicBezTo>
                      <a:pt x="12887" y="18718"/>
                      <a:pt x="12532" y="19579"/>
                      <a:pt x="13375" y="20410"/>
                    </a:cubicBezTo>
                    <a:cubicBezTo>
                      <a:pt x="13773" y="20809"/>
                      <a:pt x="14375" y="20973"/>
                      <a:pt x="15098" y="20973"/>
                    </a:cubicBezTo>
                    <a:cubicBezTo>
                      <a:pt x="18506" y="20973"/>
                      <a:pt x="24591" y="17310"/>
                      <a:pt x="24591" y="17310"/>
                    </a:cubicBezTo>
                    <a:cubicBezTo>
                      <a:pt x="29329" y="18889"/>
                      <a:pt x="32684" y="19427"/>
                      <a:pt x="36170" y="19427"/>
                    </a:cubicBezTo>
                    <a:cubicBezTo>
                      <a:pt x="36978" y="19427"/>
                      <a:pt x="37793" y="19398"/>
                      <a:pt x="38634" y="19346"/>
                    </a:cubicBezTo>
                    <a:cubicBezTo>
                      <a:pt x="39424" y="19286"/>
                      <a:pt x="35412" y="1139"/>
                      <a:pt x="35412" y="1139"/>
                    </a:cubicBezTo>
                    <a:cubicBezTo>
                      <a:pt x="35412" y="1139"/>
                      <a:pt x="28299" y="349"/>
                      <a:pt x="23618" y="76"/>
                    </a:cubicBezTo>
                    <a:cubicBezTo>
                      <a:pt x="22933" y="28"/>
                      <a:pt x="22118" y="1"/>
                      <a:pt x="21253"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70;p29"/>
              <p:cNvSpPr/>
              <p:nvPr/>
            </p:nvSpPr>
            <p:spPr>
              <a:xfrm>
                <a:off x="6145613" y="3678575"/>
                <a:ext cx="220950" cy="159975"/>
              </a:xfrm>
              <a:custGeom>
                <a:avLst/>
                <a:gdLst/>
                <a:ahLst/>
                <a:cxnLst/>
                <a:rect l="l" t="t" r="r" b="b"/>
                <a:pathLst>
                  <a:path w="8838" h="6399" extrusionOk="0">
                    <a:moveTo>
                      <a:pt x="8749" y="1"/>
                    </a:moveTo>
                    <a:cubicBezTo>
                      <a:pt x="8741" y="1"/>
                      <a:pt x="8733" y="3"/>
                      <a:pt x="8724" y="7"/>
                    </a:cubicBezTo>
                    <a:cubicBezTo>
                      <a:pt x="7934" y="524"/>
                      <a:pt x="7022" y="949"/>
                      <a:pt x="6262" y="1405"/>
                    </a:cubicBezTo>
                    <a:cubicBezTo>
                      <a:pt x="5502" y="1861"/>
                      <a:pt x="4773" y="2317"/>
                      <a:pt x="4043" y="2834"/>
                    </a:cubicBezTo>
                    <a:cubicBezTo>
                      <a:pt x="3283" y="3381"/>
                      <a:pt x="2584" y="3958"/>
                      <a:pt x="1916" y="4566"/>
                    </a:cubicBezTo>
                    <a:lnTo>
                      <a:pt x="882" y="5509"/>
                    </a:lnTo>
                    <a:cubicBezTo>
                      <a:pt x="548" y="5752"/>
                      <a:pt x="274" y="6025"/>
                      <a:pt x="1" y="6329"/>
                    </a:cubicBezTo>
                    <a:cubicBezTo>
                      <a:pt x="1" y="6354"/>
                      <a:pt x="21" y="6398"/>
                      <a:pt x="44" y="6398"/>
                    </a:cubicBezTo>
                    <a:cubicBezTo>
                      <a:pt x="50" y="6398"/>
                      <a:pt x="56" y="6396"/>
                      <a:pt x="61" y="6390"/>
                    </a:cubicBezTo>
                    <a:cubicBezTo>
                      <a:pt x="426" y="6177"/>
                      <a:pt x="761" y="5934"/>
                      <a:pt x="1065" y="5630"/>
                    </a:cubicBezTo>
                    <a:cubicBezTo>
                      <a:pt x="1429" y="5357"/>
                      <a:pt x="1764" y="5083"/>
                      <a:pt x="2128" y="4840"/>
                    </a:cubicBezTo>
                    <a:cubicBezTo>
                      <a:pt x="2858" y="4323"/>
                      <a:pt x="3587" y="3867"/>
                      <a:pt x="4317" y="3320"/>
                    </a:cubicBezTo>
                    <a:cubicBezTo>
                      <a:pt x="5046" y="2773"/>
                      <a:pt x="5776" y="2226"/>
                      <a:pt x="6505" y="1709"/>
                    </a:cubicBezTo>
                    <a:cubicBezTo>
                      <a:pt x="7235" y="1132"/>
                      <a:pt x="7995" y="584"/>
                      <a:pt x="8785" y="98"/>
                    </a:cubicBezTo>
                    <a:cubicBezTo>
                      <a:pt x="8837" y="72"/>
                      <a:pt x="8800" y="1"/>
                      <a:pt x="87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71;p29"/>
              <p:cNvSpPr/>
              <p:nvPr/>
            </p:nvSpPr>
            <p:spPr>
              <a:xfrm>
                <a:off x="6066113" y="3588875"/>
                <a:ext cx="208575" cy="150325"/>
              </a:xfrm>
              <a:custGeom>
                <a:avLst/>
                <a:gdLst/>
                <a:ahLst/>
                <a:cxnLst/>
                <a:rect l="l" t="t" r="r" b="b"/>
                <a:pathLst>
                  <a:path w="8343" h="6013" extrusionOk="0">
                    <a:moveTo>
                      <a:pt x="8304" y="0"/>
                    </a:moveTo>
                    <a:cubicBezTo>
                      <a:pt x="8298" y="0"/>
                      <a:pt x="8293" y="3"/>
                      <a:pt x="8287" y="8"/>
                    </a:cubicBezTo>
                    <a:cubicBezTo>
                      <a:pt x="6737" y="707"/>
                      <a:pt x="5248" y="1558"/>
                      <a:pt x="3880" y="2562"/>
                    </a:cubicBezTo>
                    <a:cubicBezTo>
                      <a:pt x="3181" y="3078"/>
                      <a:pt x="506" y="5236"/>
                      <a:pt x="50" y="5875"/>
                    </a:cubicBezTo>
                    <a:cubicBezTo>
                      <a:pt x="1" y="5924"/>
                      <a:pt x="31" y="6013"/>
                      <a:pt x="93" y="6013"/>
                    </a:cubicBezTo>
                    <a:cubicBezTo>
                      <a:pt x="107" y="6013"/>
                      <a:pt x="124" y="6008"/>
                      <a:pt x="141" y="5996"/>
                    </a:cubicBezTo>
                    <a:cubicBezTo>
                      <a:pt x="506" y="5814"/>
                      <a:pt x="3485" y="3534"/>
                      <a:pt x="4184" y="3048"/>
                    </a:cubicBezTo>
                    <a:cubicBezTo>
                      <a:pt x="5582" y="2075"/>
                      <a:pt x="6950" y="1103"/>
                      <a:pt x="8318" y="99"/>
                    </a:cubicBezTo>
                    <a:cubicBezTo>
                      <a:pt x="8342" y="50"/>
                      <a:pt x="8327" y="0"/>
                      <a:pt x="8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72;p29"/>
              <p:cNvSpPr/>
              <p:nvPr/>
            </p:nvSpPr>
            <p:spPr>
              <a:xfrm>
                <a:off x="6258838" y="3764450"/>
                <a:ext cx="204225" cy="133150"/>
              </a:xfrm>
              <a:custGeom>
                <a:avLst/>
                <a:gdLst/>
                <a:ahLst/>
                <a:cxnLst/>
                <a:rect l="l" t="t" r="r" b="b"/>
                <a:pathLst>
                  <a:path w="8169" h="5326" extrusionOk="0">
                    <a:moveTo>
                      <a:pt x="8081" y="1"/>
                    </a:moveTo>
                    <a:cubicBezTo>
                      <a:pt x="8073" y="1"/>
                      <a:pt x="8064" y="2"/>
                      <a:pt x="8056" y="7"/>
                    </a:cubicBezTo>
                    <a:cubicBezTo>
                      <a:pt x="6566" y="615"/>
                      <a:pt x="5077" y="1344"/>
                      <a:pt x="3679" y="2165"/>
                    </a:cubicBezTo>
                    <a:cubicBezTo>
                      <a:pt x="2402" y="3107"/>
                      <a:pt x="1186" y="4110"/>
                      <a:pt x="31" y="5204"/>
                    </a:cubicBezTo>
                    <a:cubicBezTo>
                      <a:pt x="1" y="5235"/>
                      <a:pt x="61" y="5326"/>
                      <a:pt x="92" y="5326"/>
                    </a:cubicBezTo>
                    <a:cubicBezTo>
                      <a:pt x="761" y="4961"/>
                      <a:pt x="3283" y="3046"/>
                      <a:pt x="3952" y="2621"/>
                    </a:cubicBezTo>
                    <a:cubicBezTo>
                      <a:pt x="5320" y="1709"/>
                      <a:pt x="6718" y="919"/>
                      <a:pt x="8116" y="98"/>
                    </a:cubicBezTo>
                    <a:cubicBezTo>
                      <a:pt x="8169" y="72"/>
                      <a:pt x="8131" y="1"/>
                      <a:pt x="80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73;p29"/>
              <p:cNvSpPr/>
              <p:nvPr/>
            </p:nvSpPr>
            <p:spPr>
              <a:xfrm>
                <a:off x="6769488" y="2792500"/>
                <a:ext cx="1119650" cy="1165150"/>
              </a:xfrm>
              <a:custGeom>
                <a:avLst/>
                <a:gdLst/>
                <a:ahLst/>
                <a:cxnLst/>
                <a:rect l="l" t="t" r="r" b="b"/>
                <a:pathLst>
                  <a:path w="44786" h="46606" extrusionOk="0">
                    <a:moveTo>
                      <a:pt x="40596" y="0"/>
                    </a:moveTo>
                    <a:cubicBezTo>
                      <a:pt x="39396" y="0"/>
                      <a:pt x="38060" y="1028"/>
                      <a:pt x="36931" y="2987"/>
                    </a:cubicBezTo>
                    <a:cubicBezTo>
                      <a:pt x="33588" y="8763"/>
                      <a:pt x="25168" y="23656"/>
                      <a:pt x="24408" y="24052"/>
                    </a:cubicBezTo>
                    <a:cubicBezTo>
                      <a:pt x="23618" y="24416"/>
                      <a:pt x="1" y="25936"/>
                      <a:pt x="1" y="25936"/>
                    </a:cubicBezTo>
                    <a:lnTo>
                      <a:pt x="6475" y="46605"/>
                    </a:lnTo>
                    <a:cubicBezTo>
                      <a:pt x="19849" y="46514"/>
                      <a:pt x="32919" y="42715"/>
                      <a:pt x="36506" y="39037"/>
                    </a:cubicBezTo>
                    <a:cubicBezTo>
                      <a:pt x="39454" y="35997"/>
                      <a:pt x="41582" y="25784"/>
                      <a:pt x="43497" y="12623"/>
                    </a:cubicBezTo>
                    <a:cubicBezTo>
                      <a:pt x="44786" y="3963"/>
                      <a:pt x="42952" y="0"/>
                      <a:pt x="40596"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74;p29"/>
              <p:cNvSpPr/>
              <p:nvPr/>
            </p:nvSpPr>
            <p:spPr>
              <a:xfrm>
                <a:off x="7425288" y="3546525"/>
                <a:ext cx="14450" cy="82850"/>
              </a:xfrm>
              <a:custGeom>
                <a:avLst/>
                <a:gdLst/>
                <a:ahLst/>
                <a:cxnLst/>
                <a:rect l="l" t="t" r="r" b="b"/>
                <a:pathLst>
                  <a:path w="578" h="3314" extrusionOk="0">
                    <a:moveTo>
                      <a:pt x="517" y="0"/>
                    </a:moveTo>
                    <a:cubicBezTo>
                      <a:pt x="304" y="517"/>
                      <a:pt x="182" y="1094"/>
                      <a:pt x="91" y="1642"/>
                    </a:cubicBezTo>
                    <a:cubicBezTo>
                      <a:pt x="30" y="2189"/>
                      <a:pt x="0" y="2766"/>
                      <a:pt x="61" y="3313"/>
                    </a:cubicBezTo>
                    <a:cubicBezTo>
                      <a:pt x="274" y="2797"/>
                      <a:pt x="395" y="2249"/>
                      <a:pt x="486" y="1702"/>
                    </a:cubicBezTo>
                    <a:cubicBezTo>
                      <a:pt x="578" y="1125"/>
                      <a:pt x="578" y="578"/>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75;p29"/>
              <p:cNvSpPr/>
              <p:nvPr/>
            </p:nvSpPr>
            <p:spPr>
              <a:xfrm>
                <a:off x="7098513" y="3842125"/>
                <a:ext cx="14475" cy="82850"/>
              </a:xfrm>
              <a:custGeom>
                <a:avLst/>
                <a:gdLst/>
                <a:ahLst/>
                <a:cxnLst/>
                <a:rect l="l" t="t" r="r" b="b"/>
                <a:pathLst>
                  <a:path w="579" h="3314" extrusionOk="0">
                    <a:moveTo>
                      <a:pt x="518" y="0"/>
                    </a:moveTo>
                    <a:lnTo>
                      <a:pt x="518" y="0"/>
                    </a:lnTo>
                    <a:cubicBezTo>
                      <a:pt x="335" y="517"/>
                      <a:pt x="183" y="1064"/>
                      <a:pt x="122" y="1641"/>
                    </a:cubicBezTo>
                    <a:cubicBezTo>
                      <a:pt x="31" y="2189"/>
                      <a:pt x="1" y="2766"/>
                      <a:pt x="62" y="3313"/>
                    </a:cubicBezTo>
                    <a:cubicBezTo>
                      <a:pt x="274" y="2796"/>
                      <a:pt x="426" y="2249"/>
                      <a:pt x="487" y="1672"/>
                    </a:cubicBezTo>
                    <a:cubicBezTo>
                      <a:pt x="578" y="1125"/>
                      <a:pt x="578" y="547"/>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76;p29"/>
              <p:cNvSpPr/>
              <p:nvPr/>
            </p:nvSpPr>
            <p:spPr>
              <a:xfrm>
                <a:off x="7604613" y="3092850"/>
                <a:ext cx="15225" cy="82875"/>
              </a:xfrm>
              <a:custGeom>
                <a:avLst/>
                <a:gdLst/>
                <a:ahLst/>
                <a:cxnLst/>
                <a:rect l="l" t="t" r="r" b="b"/>
                <a:pathLst>
                  <a:path w="609" h="3315" extrusionOk="0">
                    <a:moveTo>
                      <a:pt x="517" y="1"/>
                    </a:moveTo>
                    <a:cubicBezTo>
                      <a:pt x="304" y="518"/>
                      <a:pt x="152" y="1065"/>
                      <a:pt x="92" y="1642"/>
                    </a:cubicBezTo>
                    <a:cubicBezTo>
                      <a:pt x="0" y="2189"/>
                      <a:pt x="0" y="2767"/>
                      <a:pt x="61" y="3314"/>
                    </a:cubicBezTo>
                    <a:cubicBezTo>
                      <a:pt x="456" y="2281"/>
                      <a:pt x="608" y="1126"/>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77;p29"/>
              <p:cNvSpPr/>
              <p:nvPr/>
            </p:nvSpPr>
            <p:spPr>
              <a:xfrm>
                <a:off x="7617538" y="3565225"/>
                <a:ext cx="82850" cy="13100"/>
              </a:xfrm>
              <a:custGeom>
                <a:avLst/>
                <a:gdLst/>
                <a:ahLst/>
                <a:cxnLst/>
                <a:rect l="l" t="t" r="r" b="b"/>
                <a:pathLst>
                  <a:path w="3314" h="524" extrusionOk="0">
                    <a:moveTo>
                      <a:pt x="754" y="0"/>
                    </a:moveTo>
                    <a:cubicBezTo>
                      <a:pt x="498" y="0"/>
                      <a:pt x="246" y="15"/>
                      <a:pt x="0" y="42"/>
                    </a:cubicBezTo>
                    <a:cubicBezTo>
                      <a:pt x="865" y="363"/>
                      <a:pt x="1769" y="524"/>
                      <a:pt x="2681" y="524"/>
                    </a:cubicBezTo>
                    <a:cubicBezTo>
                      <a:pt x="2892" y="524"/>
                      <a:pt x="3102" y="515"/>
                      <a:pt x="3313" y="498"/>
                    </a:cubicBezTo>
                    <a:cubicBezTo>
                      <a:pt x="2797" y="286"/>
                      <a:pt x="2249" y="164"/>
                      <a:pt x="1702" y="73"/>
                    </a:cubicBezTo>
                    <a:cubicBezTo>
                      <a:pt x="1384" y="23"/>
                      <a:pt x="1066" y="0"/>
                      <a:pt x="7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78;p29"/>
              <p:cNvSpPr/>
              <p:nvPr/>
            </p:nvSpPr>
            <p:spPr>
              <a:xfrm>
                <a:off x="7049888" y="3581450"/>
                <a:ext cx="83625" cy="13275"/>
              </a:xfrm>
              <a:custGeom>
                <a:avLst/>
                <a:gdLst/>
                <a:ahLst/>
                <a:cxnLst/>
                <a:rect l="l" t="t" r="r" b="b"/>
                <a:pathLst>
                  <a:path w="3345" h="531" extrusionOk="0">
                    <a:moveTo>
                      <a:pt x="606" y="0"/>
                    </a:moveTo>
                    <a:cubicBezTo>
                      <a:pt x="406" y="0"/>
                      <a:pt x="205" y="10"/>
                      <a:pt x="1" y="32"/>
                    </a:cubicBezTo>
                    <a:cubicBezTo>
                      <a:pt x="548" y="245"/>
                      <a:pt x="1095" y="396"/>
                      <a:pt x="1642" y="457"/>
                    </a:cubicBezTo>
                    <a:cubicBezTo>
                      <a:pt x="1943" y="507"/>
                      <a:pt x="2254" y="530"/>
                      <a:pt x="2568" y="530"/>
                    </a:cubicBezTo>
                    <a:cubicBezTo>
                      <a:pt x="2825" y="530"/>
                      <a:pt x="3085" y="515"/>
                      <a:pt x="3344" y="488"/>
                    </a:cubicBezTo>
                    <a:cubicBezTo>
                      <a:pt x="2797" y="305"/>
                      <a:pt x="2250" y="153"/>
                      <a:pt x="1703" y="93"/>
                    </a:cubicBezTo>
                    <a:cubicBezTo>
                      <a:pt x="1330" y="34"/>
                      <a:pt x="970" y="0"/>
                      <a:pt x="6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79;p29"/>
              <p:cNvSpPr/>
              <p:nvPr/>
            </p:nvSpPr>
            <p:spPr>
              <a:xfrm>
                <a:off x="7530138" y="3784350"/>
                <a:ext cx="66900" cy="50950"/>
              </a:xfrm>
              <a:custGeom>
                <a:avLst/>
                <a:gdLst/>
                <a:ahLst/>
                <a:cxnLst/>
                <a:rect l="l" t="t" r="r" b="b"/>
                <a:pathLst>
                  <a:path w="2676" h="2038" extrusionOk="0">
                    <a:moveTo>
                      <a:pt x="2675" y="1"/>
                    </a:moveTo>
                    <a:lnTo>
                      <a:pt x="2675" y="1"/>
                    </a:lnTo>
                    <a:cubicBezTo>
                      <a:pt x="2159" y="244"/>
                      <a:pt x="1672" y="518"/>
                      <a:pt x="1217" y="882"/>
                    </a:cubicBezTo>
                    <a:cubicBezTo>
                      <a:pt x="761" y="1186"/>
                      <a:pt x="335" y="1582"/>
                      <a:pt x="1" y="2037"/>
                    </a:cubicBezTo>
                    <a:cubicBezTo>
                      <a:pt x="1034" y="1551"/>
                      <a:pt x="1946" y="882"/>
                      <a:pt x="26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80;p29"/>
              <p:cNvSpPr/>
              <p:nvPr/>
            </p:nvSpPr>
            <p:spPr>
              <a:xfrm>
                <a:off x="6848513" y="3477375"/>
                <a:ext cx="66900" cy="50175"/>
              </a:xfrm>
              <a:custGeom>
                <a:avLst/>
                <a:gdLst/>
                <a:ahLst/>
                <a:cxnLst/>
                <a:rect l="l" t="t" r="r" b="b"/>
                <a:pathLst>
                  <a:path w="2676" h="2007" extrusionOk="0">
                    <a:moveTo>
                      <a:pt x="2676" y="0"/>
                    </a:moveTo>
                    <a:cubicBezTo>
                      <a:pt x="2159" y="213"/>
                      <a:pt x="1672" y="517"/>
                      <a:pt x="1247" y="851"/>
                    </a:cubicBezTo>
                    <a:cubicBezTo>
                      <a:pt x="791" y="1186"/>
                      <a:pt x="365" y="1581"/>
                      <a:pt x="1" y="2006"/>
                    </a:cubicBezTo>
                    <a:cubicBezTo>
                      <a:pt x="517" y="1793"/>
                      <a:pt x="1004" y="1520"/>
                      <a:pt x="1460" y="1155"/>
                    </a:cubicBezTo>
                    <a:cubicBezTo>
                      <a:pt x="1916" y="821"/>
                      <a:pt x="2341" y="426"/>
                      <a:pt x="26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81;p29"/>
              <p:cNvSpPr/>
              <p:nvPr/>
            </p:nvSpPr>
            <p:spPr>
              <a:xfrm>
                <a:off x="7402488" y="3316275"/>
                <a:ext cx="57775" cy="46375"/>
              </a:xfrm>
              <a:custGeom>
                <a:avLst/>
                <a:gdLst/>
                <a:ahLst/>
                <a:cxnLst/>
                <a:rect l="l" t="t" r="r" b="b"/>
                <a:pathLst>
                  <a:path w="2311" h="1855" extrusionOk="0">
                    <a:moveTo>
                      <a:pt x="2310" y="0"/>
                    </a:moveTo>
                    <a:cubicBezTo>
                      <a:pt x="1794" y="213"/>
                      <a:pt x="1307" y="517"/>
                      <a:pt x="882" y="882"/>
                    </a:cubicBezTo>
                    <a:cubicBezTo>
                      <a:pt x="699" y="973"/>
                      <a:pt x="547" y="1125"/>
                      <a:pt x="395" y="1247"/>
                    </a:cubicBezTo>
                    <a:cubicBezTo>
                      <a:pt x="243" y="1459"/>
                      <a:pt x="122" y="1672"/>
                      <a:pt x="0" y="1854"/>
                    </a:cubicBezTo>
                    <a:cubicBezTo>
                      <a:pt x="395" y="1642"/>
                      <a:pt x="760" y="1429"/>
                      <a:pt x="1094" y="1155"/>
                    </a:cubicBezTo>
                    <a:cubicBezTo>
                      <a:pt x="1550" y="821"/>
                      <a:pt x="1976" y="426"/>
                      <a:pt x="23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82;p29"/>
              <p:cNvSpPr/>
              <p:nvPr/>
            </p:nvSpPr>
            <p:spPr>
              <a:xfrm>
                <a:off x="7837138" y="3062475"/>
                <a:ext cx="25100" cy="25100"/>
              </a:xfrm>
              <a:custGeom>
                <a:avLst/>
                <a:gdLst/>
                <a:ahLst/>
                <a:cxnLst/>
                <a:rect l="l" t="t" r="r" b="b"/>
                <a:pathLst>
                  <a:path w="1004" h="1004" extrusionOk="0">
                    <a:moveTo>
                      <a:pt x="1004" y="0"/>
                    </a:moveTo>
                    <a:lnTo>
                      <a:pt x="1004" y="0"/>
                    </a:lnTo>
                    <a:cubicBezTo>
                      <a:pt x="639" y="304"/>
                      <a:pt x="304" y="638"/>
                      <a:pt x="1" y="1003"/>
                    </a:cubicBezTo>
                    <a:cubicBezTo>
                      <a:pt x="335" y="851"/>
                      <a:pt x="669" y="699"/>
                      <a:pt x="973" y="486"/>
                    </a:cubicBezTo>
                    <a:cubicBezTo>
                      <a:pt x="973" y="304"/>
                      <a:pt x="1004" y="152"/>
                      <a:pt x="1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83;p29"/>
              <p:cNvSpPr/>
              <p:nvPr/>
            </p:nvSpPr>
            <p:spPr>
              <a:xfrm>
                <a:off x="7242913" y="3700775"/>
                <a:ext cx="66875" cy="50175"/>
              </a:xfrm>
              <a:custGeom>
                <a:avLst/>
                <a:gdLst/>
                <a:ahLst/>
                <a:cxnLst/>
                <a:rect l="l" t="t" r="r" b="b"/>
                <a:pathLst>
                  <a:path w="2675" h="2007" extrusionOk="0">
                    <a:moveTo>
                      <a:pt x="2675" y="0"/>
                    </a:moveTo>
                    <a:lnTo>
                      <a:pt x="2675" y="0"/>
                    </a:lnTo>
                    <a:cubicBezTo>
                      <a:pt x="2158" y="213"/>
                      <a:pt x="1672" y="487"/>
                      <a:pt x="1216" y="852"/>
                    </a:cubicBezTo>
                    <a:cubicBezTo>
                      <a:pt x="760" y="1186"/>
                      <a:pt x="365" y="1581"/>
                      <a:pt x="0" y="2007"/>
                    </a:cubicBezTo>
                    <a:cubicBezTo>
                      <a:pt x="517" y="1794"/>
                      <a:pt x="1003" y="1490"/>
                      <a:pt x="1459" y="1155"/>
                    </a:cubicBezTo>
                    <a:cubicBezTo>
                      <a:pt x="1915" y="821"/>
                      <a:pt x="2310" y="426"/>
                      <a:pt x="2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84;p29"/>
              <p:cNvSpPr/>
              <p:nvPr/>
            </p:nvSpPr>
            <p:spPr>
              <a:xfrm>
                <a:off x="7233013" y="3424175"/>
                <a:ext cx="50950" cy="66900"/>
              </a:xfrm>
              <a:custGeom>
                <a:avLst/>
                <a:gdLst/>
                <a:ahLst/>
                <a:cxnLst/>
                <a:rect l="l" t="t" r="r" b="b"/>
                <a:pathLst>
                  <a:path w="2038" h="2676" extrusionOk="0">
                    <a:moveTo>
                      <a:pt x="1" y="0"/>
                    </a:moveTo>
                    <a:lnTo>
                      <a:pt x="1" y="31"/>
                    </a:lnTo>
                    <a:cubicBezTo>
                      <a:pt x="457" y="1064"/>
                      <a:pt x="1156" y="1976"/>
                      <a:pt x="2037" y="2675"/>
                    </a:cubicBezTo>
                    <a:cubicBezTo>
                      <a:pt x="1794" y="2159"/>
                      <a:pt x="1521" y="1672"/>
                      <a:pt x="1156" y="1247"/>
                    </a:cubicBezTo>
                    <a:cubicBezTo>
                      <a:pt x="822" y="791"/>
                      <a:pt x="426" y="365"/>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85;p29"/>
              <p:cNvSpPr/>
              <p:nvPr/>
            </p:nvSpPr>
            <p:spPr>
              <a:xfrm>
                <a:off x="7783188" y="2792125"/>
                <a:ext cx="47900" cy="60625"/>
              </a:xfrm>
              <a:custGeom>
                <a:avLst/>
                <a:gdLst/>
                <a:ahLst/>
                <a:cxnLst/>
                <a:rect l="l" t="t" r="r" b="b"/>
                <a:pathLst>
                  <a:path w="1916" h="2425" extrusionOk="0">
                    <a:moveTo>
                      <a:pt x="118" y="1"/>
                    </a:moveTo>
                    <a:cubicBezTo>
                      <a:pt x="84" y="1"/>
                      <a:pt x="46" y="9"/>
                      <a:pt x="0" y="24"/>
                    </a:cubicBezTo>
                    <a:cubicBezTo>
                      <a:pt x="213" y="419"/>
                      <a:pt x="456" y="814"/>
                      <a:pt x="760" y="1209"/>
                    </a:cubicBezTo>
                    <a:cubicBezTo>
                      <a:pt x="1095" y="1635"/>
                      <a:pt x="1459" y="2060"/>
                      <a:pt x="1915" y="2425"/>
                    </a:cubicBezTo>
                    <a:cubicBezTo>
                      <a:pt x="1672" y="1878"/>
                      <a:pt x="1399" y="1392"/>
                      <a:pt x="1034" y="966"/>
                    </a:cubicBezTo>
                    <a:cubicBezTo>
                      <a:pt x="791" y="601"/>
                      <a:pt x="517" y="297"/>
                      <a:pt x="213" y="24"/>
                    </a:cubicBezTo>
                    <a:cubicBezTo>
                      <a:pt x="183" y="9"/>
                      <a:pt x="152" y="1"/>
                      <a:pt x="1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86;p29"/>
              <p:cNvSpPr/>
              <p:nvPr/>
            </p:nvSpPr>
            <p:spPr>
              <a:xfrm>
                <a:off x="7706438" y="3320825"/>
                <a:ext cx="50175" cy="66900"/>
              </a:xfrm>
              <a:custGeom>
                <a:avLst/>
                <a:gdLst/>
                <a:ahLst/>
                <a:cxnLst/>
                <a:rect l="l" t="t" r="r" b="b"/>
                <a:pathLst>
                  <a:path w="2007" h="2676" extrusionOk="0">
                    <a:moveTo>
                      <a:pt x="0" y="1"/>
                    </a:moveTo>
                    <a:lnTo>
                      <a:pt x="0" y="1"/>
                    </a:lnTo>
                    <a:cubicBezTo>
                      <a:pt x="456" y="1034"/>
                      <a:pt x="1156" y="1946"/>
                      <a:pt x="2007" y="2675"/>
                    </a:cubicBezTo>
                    <a:cubicBezTo>
                      <a:pt x="1794" y="2128"/>
                      <a:pt x="1520" y="1642"/>
                      <a:pt x="1156" y="1216"/>
                    </a:cubicBezTo>
                    <a:cubicBezTo>
                      <a:pt x="821" y="761"/>
                      <a:pt x="426" y="335"/>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87;p29"/>
              <p:cNvSpPr/>
              <p:nvPr/>
            </p:nvSpPr>
            <p:spPr>
              <a:xfrm>
                <a:off x="7206438" y="3084625"/>
                <a:ext cx="361500" cy="328175"/>
              </a:xfrm>
              <a:custGeom>
                <a:avLst/>
                <a:gdLst/>
                <a:ahLst/>
                <a:cxnLst/>
                <a:rect l="l" t="t" r="r" b="b"/>
                <a:pathLst>
                  <a:path w="14460" h="13127" extrusionOk="0">
                    <a:moveTo>
                      <a:pt x="14361" y="1"/>
                    </a:moveTo>
                    <a:cubicBezTo>
                      <a:pt x="14342" y="1"/>
                      <a:pt x="14325" y="8"/>
                      <a:pt x="14316" y="26"/>
                    </a:cubicBezTo>
                    <a:cubicBezTo>
                      <a:pt x="13557" y="1151"/>
                      <a:pt x="12827" y="2366"/>
                      <a:pt x="12128" y="3552"/>
                    </a:cubicBezTo>
                    <a:lnTo>
                      <a:pt x="12067" y="3643"/>
                    </a:lnTo>
                    <a:cubicBezTo>
                      <a:pt x="12098" y="3552"/>
                      <a:pt x="12128" y="3461"/>
                      <a:pt x="12158" y="3400"/>
                    </a:cubicBezTo>
                    <a:cubicBezTo>
                      <a:pt x="12402" y="2792"/>
                      <a:pt x="12614" y="2184"/>
                      <a:pt x="12857" y="1607"/>
                    </a:cubicBezTo>
                    <a:cubicBezTo>
                      <a:pt x="12857" y="1585"/>
                      <a:pt x="12842" y="1564"/>
                      <a:pt x="12823" y="1564"/>
                    </a:cubicBezTo>
                    <a:cubicBezTo>
                      <a:pt x="12815" y="1564"/>
                      <a:pt x="12806" y="1567"/>
                      <a:pt x="12797" y="1576"/>
                    </a:cubicBezTo>
                    <a:cubicBezTo>
                      <a:pt x="12554" y="2154"/>
                      <a:pt x="12250" y="2731"/>
                      <a:pt x="12006" y="3278"/>
                    </a:cubicBezTo>
                    <a:cubicBezTo>
                      <a:pt x="11854" y="3674"/>
                      <a:pt x="11702" y="4069"/>
                      <a:pt x="11581" y="4464"/>
                    </a:cubicBezTo>
                    <a:cubicBezTo>
                      <a:pt x="11034" y="5345"/>
                      <a:pt x="10517" y="6227"/>
                      <a:pt x="10000" y="7139"/>
                    </a:cubicBezTo>
                    <a:cubicBezTo>
                      <a:pt x="9301" y="8324"/>
                      <a:pt x="8602" y="9540"/>
                      <a:pt x="7903" y="10725"/>
                    </a:cubicBezTo>
                    <a:cubicBezTo>
                      <a:pt x="7721" y="10999"/>
                      <a:pt x="7569" y="11303"/>
                      <a:pt x="7386" y="11607"/>
                    </a:cubicBezTo>
                    <a:cubicBezTo>
                      <a:pt x="7265" y="11850"/>
                      <a:pt x="7022" y="12063"/>
                      <a:pt x="6778" y="12154"/>
                    </a:cubicBezTo>
                    <a:cubicBezTo>
                      <a:pt x="6444" y="12245"/>
                      <a:pt x="6110" y="12275"/>
                      <a:pt x="5806" y="12306"/>
                    </a:cubicBezTo>
                    <a:cubicBezTo>
                      <a:pt x="5441" y="12336"/>
                      <a:pt x="5107" y="12367"/>
                      <a:pt x="4742" y="12397"/>
                    </a:cubicBezTo>
                    <a:cubicBezTo>
                      <a:pt x="3192" y="12610"/>
                      <a:pt x="1611" y="12853"/>
                      <a:pt x="61" y="13066"/>
                    </a:cubicBezTo>
                    <a:cubicBezTo>
                      <a:pt x="0" y="13066"/>
                      <a:pt x="0" y="13127"/>
                      <a:pt x="61" y="13127"/>
                    </a:cubicBezTo>
                    <a:cubicBezTo>
                      <a:pt x="1489" y="13035"/>
                      <a:pt x="2948" y="12975"/>
                      <a:pt x="4377" y="12853"/>
                    </a:cubicBezTo>
                    <a:cubicBezTo>
                      <a:pt x="5107" y="12792"/>
                      <a:pt x="5806" y="12731"/>
                      <a:pt x="6535" y="12640"/>
                    </a:cubicBezTo>
                    <a:cubicBezTo>
                      <a:pt x="6778" y="12640"/>
                      <a:pt x="7052" y="12549"/>
                      <a:pt x="7295" y="12397"/>
                    </a:cubicBezTo>
                    <a:cubicBezTo>
                      <a:pt x="7477" y="12215"/>
                      <a:pt x="7629" y="12002"/>
                      <a:pt x="7751" y="11759"/>
                    </a:cubicBezTo>
                    <a:cubicBezTo>
                      <a:pt x="9180" y="9297"/>
                      <a:pt x="10608" y="6804"/>
                      <a:pt x="12037" y="4312"/>
                    </a:cubicBezTo>
                    <a:cubicBezTo>
                      <a:pt x="12857" y="2914"/>
                      <a:pt x="13678" y="1515"/>
                      <a:pt x="14438" y="87"/>
                    </a:cubicBezTo>
                    <a:cubicBezTo>
                      <a:pt x="14460" y="44"/>
                      <a:pt x="14405" y="1"/>
                      <a:pt x="143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88;p29"/>
              <p:cNvSpPr/>
              <p:nvPr/>
            </p:nvSpPr>
            <p:spPr>
              <a:xfrm>
                <a:off x="7276338" y="3168925"/>
                <a:ext cx="583300" cy="756800"/>
              </a:xfrm>
              <a:custGeom>
                <a:avLst/>
                <a:gdLst/>
                <a:ahLst/>
                <a:cxnLst/>
                <a:rect l="l" t="t" r="r" b="b"/>
                <a:pathLst>
                  <a:path w="23332" h="30272" extrusionOk="0">
                    <a:moveTo>
                      <a:pt x="22831" y="1"/>
                    </a:moveTo>
                    <a:cubicBezTo>
                      <a:pt x="22807" y="1"/>
                      <a:pt x="22781" y="17"/>
                      <a:pt x="22767" y="58"/>
                    </a:cubicBezTo>
                    <a:cubicBezTo>
                      <a:pt x="22402" y="2885"/>
                      <a:pt x="21885" y="5712"/>
                      <a:pt x="21278" y="8508"/>
                    </a:cubicBezTo>
                    <a:cubicBezTo>
                      <a:pt x="20670" y="11305"/>
                      <a:pt x="19970" y="14101"/>
                      <a:pt x="19150" y="16837"/>
                    </a:cubicBezTo>
                    <a:cubicBezTo>
                      <a:pt x="18755" y="18204"/>
                      <a:pt x="18329" y="19542"/>
                      <a:pt x="17843" y="20879"/>
                    </a:cubicBezTo>
                    <a:cubicBezTo>
                      <a:pt x="17478" y="22034"/>
                      <a:pt x="16901" y="23129"/>
                      <a:pt x="16171" y="24132"/>
                    </a:cubicBezTo>
                    <a:cubicBezTo>
                      <a:pt x="15320" y="25104"/>
                      <a:pt x="14256" y="25864"/>
                      <a:pt x="13040" y="26351"/>
                    </a:cubicBezTo>
                    <a:cubicBezTo>
                      <a:pt x="11764" y="26928"/>
                      <a:pt x="10487" y="27445"/>
                      <a:pt x="9180" y="27870"/>
                    </a:cubicBezTo>
                    <a:cubicBezTo>
                      <a:pt x="6171" y="28843"/>
                      <a:pt x="3101" y="29481"/>
                      <a:pt x="31" y="30211"/>
                    </a:cubicBezTo>
                    <a:cubicBezTo>
                      <a:pt x="1" y="30211"/>
                      <a:pt x="1" y="30272"/>
                      <a:pt x="31" y="30272"/>
                    </a:cubicBezTo>
                    <a:cubicBezTo>
                      <a:pt x="2827" y="29876"/>
                      <a:pt x="5624" y="29299"/>
                      <a:pt x="8359" y="28569"/>
                    </a:cubicBezTo>
                    <a:cubicBezTo>
                      <a:pt x="9758" y="28205"/>
                      <a:pt x="11125" y="27749"/>
                      <a:pt x="12432" y="27202"/>
                    </a:cubicBezTo>
                    <a:cubicBezTo>
                      <a:pt x="13679" y="26715"/>
                      <a:pt x="14925" y="26138"/>
                      <a:pt x="15897" y="25256"/>
                    </a:cubicBezTo>
                    <a:cubicBezTo>
                      <a:pt x="16809" y="24375"/>
                      <a:pt x="17508" y="23281"/>
                      <a:pt x="17934" y="22095"/>
                    </a:cubicBezTo>
                    <a:cubicBezTo>
                      <a:pt x="18451" y="20849"/>
                      <a:pt x="18846" y="19572"/>
                      <a:pt x="19271" y="18296"/>
                    </a:cubicBezTo>
                    <a:cubicBezTo>
                      <a:pt x="20122" y="15499"/>
                      <a:pt x="20852" y="12673"/>
                      <a:pt x="21460" y="9785"/>
                    </a:cubicBezTo>
                    <a:cubicBezTo>
                      <a:pt x="21642" y="8964"/>
                      <a:pt x="21794" y="8113"/>
                      <a:pt x="21946" y="7292"/>
                    </a:cubicBezTo>
                    <a:cubicBezTo>
                      <a:pt x="22281" y="6502"/>
                      <a:pt x="22554" y="5682"/>
                      <a:pt x="22767" y="4830"/>
                    </a:cubicBezTo>
                    <a:cubicBezTo>
                      <a:pt x="22888" y="4405"/>
                      <a:pt x="22980" y="3979"/>
                      <a:pt x="23071" y="3523"/>
                    </a:cubicBezTo>
                    <a:cubicBezTo>
                      <a:pt x="23162" y="3067"/>
                      <a:pt x="23192" y="2612"/>
                      <a:pt x="23314" y="2186"/>
                    </a:cubicBezTo>
                    <a:cubicBezTo>
                      <a:pt x="23332" y="2150"/>
                      <a:pt x="23318" y="2136"/>
                      <a:pt x="23298" y="2136"/>
                    </a:cubicBezTo>
                    <a:cubicBezTo>
                      <a:pt x="23284" y="2136"/>
                      <a:pt x="23266" y="2143"/>
                      <a:pt x="23253" y="2156"/>
                    </a:cubicBezTo>
                    <a:cubicBezTo>
                      <a:pt x="23192" y="2642"/>
                      <a:pt x="23071" y="3098"/>
                      <a:pt x="22919" y="3554"/>
                    </a:cubicBezTo>
                    <a:cubicBezTo>
                      <a:pt x="22828" y="3949"/>
                      <a:pt x="22706" y="4375"/>
                      <a:pt x="22585" y="4770"/>
                    </a:cubicBezTo>
                    <a:cubicBezTo>
                      <a:pt x="22463" y="5165"/>
                      <a:pt x="22281" y="5682"/>
                      <a:pt x="22129" y="6137"/>
                    </a:cubicBezTo>
                    <a:cubicBezTo>
                      <a:pt x="22433" y="4131"/>
                      <a:pt x="22706" y="2095"/>
                      <a:pt x="22888" y="58"/>
                    </a:cubicBezTo>
                    <a:cubicBezTo>
                      <a:pt x="22888" y="25"/>
                      <a:pt x="22861" y="1"/>
                      <a:pt x="228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89;p29"/>
              <p:cNvSpPr/>
              <p:nvPr/>
            </p:nvSpPr>
            <p:spPr>
              <a:xfrm>
                <a:off x="6894863" y="3465475"/>
                <a:ext cx="144675" cy="451800"/>
              </a:xfrm>
              <a:custGeom>
                <a:avLst/>
                <a:gdLst/>
                <a:ahLst/>
                <a:cxnLst/>
                <a:rect l="l" t="t" r="r" b="b"/>
                <a:pathLst>
                  <a:path w="5787" h="18072" extrusionOk="0">
                    <a:moveTo>
                      <a:pt x="45" y="0"/>
                    </a:moveTo>
                    <a:cubicBezTo>
                      <a:pt x="22" y="0"/>
                      <a:pt x="1" y="15"/>
                      <a:pt x="1" y="51"/>
                    </a:cubicBezTo>
                    <a:cubicBezTo>
                      <a:pt x="639" y="3121"/>
                      <a:pt x="1460" y="6130"/>
                      <a:pt x="2433" y="9108"/>
                    </a:cubicBezTo>
                    <a:cubicBezTo>
                      <a:pt x="3375" y="12118"/>
                      <a:pt x="4499" y="15036"/>
                      <a:pt x="5594" y="18014"/>
                    </a:cubicBezTo>
                    <a:cubicBezTo>
                      <a:pt x="5604" y="18055"/>
                      <a:pt x="5631" y="18072"/>
                      <a:pt x="5660" y="18072"/>
                    </a:cubicBezTo>
                    <a:cubicBezTo>
                      <a:pt x="5719" y="18072"/>
                      <a:pt x="5786" y="18004"/>
                      <a:pt x="5746" y="17923"/>
                    </a:cubicBezTo>
                    <a:cubicBezTo>
                      <a:pt x="4803" y="14944"/>
                      <a:pt x="3983" y="11874"/>
                      <a:pt x="3040" y="8926"/>
                    </a:cubicBezTo>
                    <a:cubicBezTo>
                      <a:pt x="2129" y="5947"/>
                      <a:pt x="1217" y="2938"/>
                      <a:pt x="92" y="20"/>
                    </a:cubicBezTo>
                    <a:cubicBezTo>
                      <a:pt x="79" y="8"/>
                      <a:pt x="62" y="0"/>
                      <a:pt x="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90;p29"/>
              <p:cNvSpPr/>
              <p:nvPr/>
            </p:nvSpPr>
            <p:spPr>
              <a:xfrm>
                <a:off x="6761138" y="3428350"/>
                <a:ext cx="175550" cy="42525"/>
              </a:xfrm>
              <a:custGeom>
                <a:avLst/>
                <a:gdLst/>
                <a:ahLst/>
                <a:cxnLst/>
                <a:rect l="l" t="t" r="r" b="b"/>
                <a:pathLst>
                  <a:path w="7022" h="1701" extrusionOk="0">
                    <a:moveTo>
                      <a:pt x="6098" y="1"/>
                    </a:moveTo>
                    <a:cubicBezTo>
                      <a:pt x="5813" y="1"/>
                      <a:pt x="5532" y="16"/>
                      <a:pt x="5259" y="46"/>
                    </a:cubicBezTo>
                    <a:cubicBezTo>
                      <a:pt x="4681" y="46"/>
                      <a:pt x="4104" y="77"/>
                      <a:pt x="3557" y="107"/>
                    </a:cubicBezTo>
                    <a:cubicBezTo>
                      <a:pt x="2401" y="137"/>
                      <a:pt x="1277" y="229"/>
                      <a:pt x="152" y="320"/>
                    </a:cubicBezTo>
                    <a:cubicBezTo>
                      <a:pt x="61" y="320"/>
                      <a:pt x="0" y="411"/>
                      <a:pt x="31" y="502"/>
                    </a:cubicBezTo>
                    <a:cubicBezTo>
                      <a:pt x="183" y="928"/>
                      <a:pt x="365" y="1323"/>
                      <a:pt x="608" y="1688"/>
                    </a:cubicBezTo>
                    <a:cubicBezTo>
                      <a:pt x="617" y="1696"/>
                      <a:pt x="626" y="1700"/>
                      <a:pt x="634" y="1700"/>
                    </a:cubicBezTo>
                    <a:cubicBezTo>
                      <a:pt x="654" y="1700"/>
                      <a:pt x="669" y="1679"/>
                      <a:pt x="669" y="1657"/>
                    </a:cubicBezTo>
                    <a:cubicBezTo>
                      <a:pt x="608" y="1292"/>
                      <a:pt x="517" y="928"/>
                      <a:pt x="365" y="593"/>
                    </a:cubicBezTo>
                    <a:cubicBezTo>
                      <a:pt x="1459" y="533"/>
                      <a:pt x="2523" y="472"/>
                      <a:pt x="3617" y="381"/>
                    </a:cubicBezTo>
                    <a:lnTo>
                      <a:pt x="5289" y="259"/>
                    </a:lnTo>
                    <a:cubicBezTo>
                      <a:pt x="5836" y="198"/>
                      <a:pt x="6414" y="198"/>
                      <a:pt x="6961" y="107"/>
                    </a:cubicBezTo>
                    <a:cubicBezTo>
                      <a:pt x="7022" y="107"/>
                      <a:pt x="6991" y="46"/>
                      <a:pt x="6961" y="46"/>
                    </a:cubicBezTo>
                    <a:cubicBezTo>
                      <a:pt x="6672" y="16"/>
                      <a:pt x="6383" y="1"/>
                      <a:pt x="60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91;p29"/>
              <p:cNvSpPr/>
              <p:nvPr/>
            </p:nvSpPr>
            <p:spPr>
              <a:xfrm>
                <a:off x="6297588" y="3318550"/>
                <a:ext cx="297200" cy="342550"/>
              </a:xfrm>
              <a:custGeom>
                <a:avLst/>
                <a:gdLst/>
                <a:ahLst/>
                <a:cxnLst/>
                <a:rect l="l" t="t" r="r" b="b"/>
                <a:pathLst>
                  <a:path w="11888" h="13702" extrusionOk="0">
                    <a:moveTo>
                      <a:pt x="1" y="0"/>
                    </a:moveTo>
                    <a:lnTo>
                      <a:pt x="1885" y="5289"/>
                    </a:lnTo>
                    <a:cubicBezTo>
                      <a:pt x="2592" y="5230"/>
                      <a:pt x="3299" y="5197"/>
                      <a:pt x="4013" y="5197"/>
                    </a:cubicBezTo>
                    <a:cubicBezTo>
                      <a:pt x="4406" y="5197"/>
                      <a:pt x="4800" y="5207"/>
                      <a:pt x="5199" y="5229"/>
                    </a:cubicBezTo>
                    <a:cubicBezTo>
                      <a:pt x="5199" y="5229"/>
                      <a:pt x="6475" y="8754"/>
                      <a:pt x="7965" y="11946"/>
                    </a:cubicBezTo>
                    <a:cubicBezTo>
                      <a:pt x="8433" y="12959"/>
                      <a:pt x="9481" y="13701"/>
                      <a:pt x="10341" y="13701"/>
                    </a:cubicBezTo>
                    <a:cubicBezTo>
                      <a:pt x="11210" y="13701"/>
                      <a:pt x="11887" y="12944"/>
                      <a:pt x="11582" y="10943"/>
                    </a:cubicBezTo>
                    <a:cubicBezTo>
                      <a:pt x="10852" y="6353"/>
                      <a:pt x="10974" y="4803"/>
                      <a:pt x="9727" y="3283"/>
                    </a:cubicBezTo>
                    <a:cubicBezTo>
                      <a:pt x="7843" y="973"/>
                      <a:pt x="1399" y="700"/>
                      <a:pt x="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92;p29"/>
              <p:cNvSpPr/>
              <p:nvPr/>
            </p:nvSpPr>
            <p:spPr>
              <a:xfrm>
                <a:off x="6356238" y="3691650"/>
                <a:ext cx="284475" cy="261575"/>
              </a:xfrm>
              <a:custGeom>
                <a:avLst/>
                <a:gdLst/>
                <a:ahLst/>
                <a:cxnLst/>
                <a:rect l="l" t="t" r="r" b="b"/>
                <a:pathLst>
                  <a:path w="11379" h="10463" extrusionOk="0">
                    <a:moveTo>
                      <a:pt x="2830" y="0"/>
                    </a:moveTo>
                    <a:cubicBezTo>
                      <a:pt x="2623" y="0"/>
                      <a:pt x="2436" y="49"/>
                      <a:pt x="2275" y="153"/>
                    </a:cubicBezTo>
                    <a:cubicBezTo>
                      <a:pt x="1" y="1578"/>
                      <a:pt x="3630" y="10462"/>
                      <a:pt x="6995" y="10462"/>
                    </a:cubicBezTo>
                    <a:cubicBezTo>
                      <a:pt x="7363" y="10462"/>
                      <a:pt x="7727" y="10356"/>
                      <a:pt x="8081" y="10122"/>
                    </a:cubicBezTo>
                    <a:cubicBezTo>
                      <a:pt x="11379" y="7924"/>
                      <a:pt x="5475" y="0"/>
                      <a:pt x="2830"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93;p29"/>
              <p:cNvSpPr/>
              <p:nvPr/>
            </p:nvSpPr>
            <p:spPr>
              <a:xfrm>
                <a:off x="6265838" y="3738900"/>
                <a:ext cx="284550" cy="261450"/>
              </a:xfrm>
              <a:custGeom>
                <a:avLst/>
                <a:gdLst/>
                <a:ahLst/>
                <a:cxnLst/>
                <a:rect l="l" t="t" r="r" b="b"/>
                <a:pathLst>
                  <a:path w="11382" h="10458" extrusionOk="0">
                    <a:moveTo>
                      <a:pt x="2819" y="0"/>
                    </a:moveTo>
                    <a:cubicBezTo>
                      <a:pt x="2616" y="0"/>
                      <a:pt x="2432" y="47"/>
                      <a:pt x="2274" y="147"/>
                    </a:cubicBezTo>
                    <a:cubicBezTo>
                      <a:pt x="0" y="1599"/>
                      <a:pt x="3627" y="10457"/>
                      <a:pt x="6991" y="10457"/>
                    </a:cubicBezTo>
                    <a:cubicBezTo>
                      <a:pt x="7360" y="10457"/>
                      <a:pt x="7725" y="10351"/>
                      <a:pt x="8079" y="10117"/>
                    </a:cubicBezTo>
                    <a:cubicBezTo>
                      <a:pt x="11382" y="7915"/>
                      <a:pt x="5459" y="0"/>
                      <a:pt x="2819"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94;p29"/>
              <p:cNvSpPr/>
              <p:nvPr/>
            </p:nvSpPr>
            <p:spPr>
              <a:xfrm>
                <a:off x="6200413" y="3750525"/>
                <a:ext cx="240000" cy="253425"/>
              </a:xfrm>
              <a:custGeom>
                <a:avLst/>
                <a:gdLst/>
                <a:ahLst/>
                <a:cxnLst/>
                <a:rect l="l" t="t" r="r" b="b"/>
                <a:pathLst>
                  <a:path w="9600" h="10137" extrusionOk="0">
                    <a:moveTo>
                      <a:pt x="2703" y="1"/>
                    </a:moveTo>
                    <a:cubicBezTo>
                      <a:pt x="2574" y="1"/>
                      <a:pt x="2452" y="26"/>
                      <a:pt x="2338" y="77"/>
                    </a:cubicBezTo>
                    <a:cubicBezTo>
                      <a:pt x="0" y="1063"/>
                      <a:pt x="2255" y="10136"/>
                      <a:pt x="5427" y="10136"/>
                    </a:cubicBezTo>
                    <a:cubicBezTo>
                      <a:pt x="5679" y="10136"/>
                      <a:pt x="5936" y="10079"/>
                      <a:pt x="6198" y="9956"/>
                    </a:cubicBezTo>
                    <a:cubicBezTo>
                      <a:pt x="9600" y="8342"/>
                      <a:pt x="5072" y="1"/>
                      <a:pt x="2703"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95;p29"/>
              <p:cNvSpPr/>
              <p:nvPr/>
            </p:nvSpPr>
            <p:spPr>
              <a:xfrm>
                <a:off x="6118713" y="3745475"/>
                <a:ext cx="188250" cy="256750"/>
              </a:xfrm>
              <a:custGeom>
                <a:avLst/>
                <a:gdLst/>
                <a:ahLst/>
                <a:cxnLst/>
                <a:rect l="l" t="t" r="r" b="b"/>
                <a:pathLst>
                  <a:path w="7530" h="10270" extrusionOk="0">
                    <a:moveTo>
                      <a:pt x="3056" y="0"/>
                    </a:moveTo>
                    <a:cubicBezTo>
                      <a:pt x="3025" y="0"/>
                      <a:pt x="2993" y="2"/>
                      <a:pt x="2961" y="6"/>
                    </a:cubicBezTo>
                    <a:cubicBezTo>
                      <a:pt x="384" y="302"/>
                      <a:pt x="1" y="10270"/>
                      <a:pt x="3500" y="10270"/>
                    </a:cubicBezTo>
                    <a:cubicBezTo>
                      <a:pt x="3591" y="10270"/>
                      <a:pt x="3685" y="10263"/>
                      <a:pt x="3782" y="10249"/>
                    </a:cubicBezTo>
                    <a:cubicBezTo>
                      <a:pt x="7530" y="9709"/>
                      <a:pt x="5362" y="0"/>
                      <a:pt x="3056"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96;p29"/>
              <p:cNvSpPr/>
              <p:nvPr/>
            </p:nvSpPr>
            <p:spPr>
              <a:xfrm>
                <a:off x="6398113" y="3772675"/>
                <a:ext cx="94975" cy="168325"/>
              </a:xfrm>
              <a:custGeom>
                <a:avLst/>
                <a:gdLst/>
                <a:ahLst/>
                <a:cxnLst/>
                <a:rect l="l" t="t" r="r" b="b"/>
                <a:pathLst>
                  <a:path w="3799" h="6733" extrusionOk="0">
                    <a:moveTo>
                      <a:pt x="55" y="0"/>
                    </a:moveTo>
                    <a:cubicBezTo>
                      <a:pt x="27" y="0"/>
                      <a:pt x="0" y="28"/>
                      <a:pt x="22" y="73"/>
                    </a:cubicBezTo>
                    <a:cubicBezTo>
                      <a:pt x="296" y="620"/>
                      <a:pt x="661" y="1167"/>
                      <a:pt x="965" y="1684"/>
                    </a:cubicBezTo>
                    <a:cubicBezTo>
                      <a:pt x="1269" y="2231"/>
                      <a:pt x="1573" y="2778"/>
                      <a:pt x="1877" y="3325"/>
                    </a:cubicBezTo>
                    <a:cubicBezTo>
                      <a:pt x="2181" y="3872"/>
                      <a:pt x="2454" y="4450"/>
                      <a:pt x="2758" y="4997"/>
                    </a:cubicBezTo>
                    <a:cubicBezTo>
                      <a:pt x="3123" y="5544"/>
                      <a:pt x="3427" y="6091"/>
                      <a:pt x="3670" y="6699"/>
                    </a:cubicBezTo>
                    <a:cubicBezTo>
                      <a:pt x="3682" y="6722"/>
                      <a:pt x="3706" y="6732"/>
                      <a:pt x="3729" y="6732"/>
                    </a:cubicBezTo>
                    <a:cubicBezTo>
                      <a:pt x="3767" y="6732"/>
                      <a:pt x="3799" y="6706"/>
                      <a:pt x="3761" y="6669"/>
                    </a:cubicBezTo>
                    <a:cubicBezTo>
                      <a:pt x="3518" y="6061"/>
                      <a:pt x="3336" y="5392"/>
                      <a:pt x="3092" y="4784"/>
                    </a:cubicBezTo>
                    <a:cubicBezTo>
                      <a:pt x="2849" y="4207"/>
                      <a:pt x="2545" y="3659"/>
                      <a:pt x="2241" y="3112"/>
                    </a:cubicBezTo>
                    <a:cubicBezTo>
                      <a:pt x="1937" y="2535"/>
                      <a:pt x="1573" y="1988"/>
                      <a:pt x="1208" y="1471"/>
                    </a:cubicBezTo>
                    <a:cubicBezTo>
                      <a:pt x="874" y="954"/>
                      <a:pt x="478" y="468"/>
                      <a:pt x="83" y="12"/>
                    </a:cubicBezTo>
                    <a:cubicBezTo>
                      <a:pt x="75" y="4"/>
                      <a:pt x="65" y="0"/>
                      <a:pt x="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97;p29"/>
              <p:cNvSpPr/>
              <p:nvPr/>
            </p:nvSpPr>
            <p:spPr>
              <a:xfrm>
                <a:off x="6304738" y="3770625"/>
                <a:ext cx="78000" cy="201750"/>
              </a:xfrm>
              <a:custGeom>
                <a:avLst/>
                <a:gdLst/>
                <a:ahLst/>
                <a:cxnLst/>
                <a:rect l="l" t="t" r="r" b="b"/>
                <a:pathLst>
                  <a:path w="3120" h="8070" extrusionOk="0">
                    <a:moveTo>
                      <a:pt x="59" y="0"/>
                    </a:moveTo>
                    <a:cubicBezTo>
                      <a:pt x="28" y="0"/>
                      <a:pt x="0" y="26"/>
                      <a:pt x="19" y="64"/>
                    </a:cubicBezTo>
                    <a:cubicBezTo>
                      <a:pt x="262" y="1431"/>
                      <a:pt x="627" y="2799"/>
                      <a:pt x="1052" y="4137"/>
                    </a:cubicBezTo>
                    <a:cubicBezTo>
                      <a:pt x="1326" y="4836"/>
                      <a:pt x="1599" y="5504"/>
                      <a:pt x="1934" y="6143"/>
                    </a:cubicBezTo>
                    <a:cubicBezTo>
                      <a:pt x="2268" y="6811"/>
                      <a:pt x="2663" y="7389"/>
                      <a:pt x="3028" y="8058"/>
                    </a:cubicBezTo>
                    <a:cubicBezTo>
                      <a:pt x="3036" y="8066"/>
                      <a:pt x="3046" y="8070"/>
                      <a:pt x="3057" y="8070"/>
                    </a:cubicBezTo>
                    <a:cubicBezTo>
                      <a:pt x="3087" y="8070"/>
                      <a:pt x="3119" y="8041"/>
                      <a:pt x="3119" y="7997"/>
                    </a:cubicBezTo>
                    <a:cubicBezTo>
                      <a:pt x="2754" y="7359"/>
                      <a:pt x="2481" y="6629"/>
                      <a:pt x="2207" y="5960"/>
                    </a:cubicBezTo>
                    <a:cubicBezTo>
                      <a:pt x="1903" y="5292"/>
                      <a:pt x="1630" y="4653"/>
                      <a:pt x="1356" y="3985"/>
                    </a:cubicBezTo>
                    <a:cubicBezTo>
                      <a:pt x="1113" y="3316"/>
                      <a:pt x="323" y="732"/>
                      <a:pt x="110" y="33"/>
                    </a:cubicBezTo>
                    <a:cubicBezTo>
                      <a:pt x="98" y="10"/>
                      <a:pt x="78" y="0"/>
                      <a:pt x="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98;p29"/>
              <p:cNvSpPr/>
              <p:nvPr/>
            </p:nvSpPr>
            <p:spPr>
              <a:xfrm>
                <a:off x="6233763" y="3786575"/>
                <a:ext cx="29325" cy="148200"/>
              </a:xfrm>
              <a:custGeom>
                <a:avLst/>
                <a:gdLst/>
                <a:ahLst/>
                <a:cxnLst/>
                <a:rect l="l" t="t" r="r" b="b"/>
                <a:pathLst>
                  <a:path w="1173" h="5928" extrusionOk="0">
                    <a:moveTo>
                      <a:pt x="98" y="0"/>
                    </a:moveTo>
                    <a:cubicBezTo>
                      <a:pt x="61" y="0"/>
                      <a:pt x="19" y="26"/>
                      <a:pt x="1" y="64"/>
                    </a:cubicBezTo>
                    <a:cubicBezTo>
                      <a:pt x="31" y="1006"/>
                      <a:pt x="153" y="1979"/>
                      <a:pt x="305" y="2921"/>
                    </a:cubicBezTo>
                    <a:cubicBezTo>
                      <a:pt x="396" y="3407"/>
                      <a:pt x="487" y="3863"/>
                      <a:pt x="609" y="4350"/>
                    </a:cubicBezTo>
                    <a:cubicBezTo>
                      <a:pt x="669" y="4562"/>
                      <a:pt x="730" y="4775"/>
                      <a:pt x="791" y="5018"/>
                    </a:cubicBezTo>
                    <a:cubicBezTo>
                      <a:pt x="912" y="5292"/>
                      <a:pt x="1004" y="5566"/>
                      <a:pt x="1064" y="5869"/>
                    </a:cubicBezTo>
                    <a:cubicBezTo>
                      <a:pt x="1064" y="5911"/>
                      <a:pt x="1089" y="5927"/>
                      <a:pt x="1114" y="5927"/>
                    </a:cubicBezTo>
                    <a:cubicBezTo>
                      <a:pt x="1143" y="5927"/>
                      <a:pt x="1172" y="5903"/>
                      <a:pt x="1156" y="5869"/>
                    </a:cubicBezTo>
                    <a:cubicBezTo>
                      <a:pt x="1095" y="5596"/>
                      <a:pt x="1034" y="5353"/>
                      <a:pt x="1004" y="5079"/>
                    </a:cubicBezTo>
                    <a:cubicBezTo>
                      <a:pt x="973" y="4836"/>
                      <a:pt x="943" y="4623"/>
                      <a:pt x="882" y="4380"/>
                    </a:cubicBezTo>
                    <a:cubicBezTo>
                      <a:pt x="821" y="3894"/>
                      <a:pt x="700" y="3438"/>
                      <a:pt x="639" y="2952"/>
                    </a:cubicBezTo>
                    <a:cubicBezTo>
                      <a:pt x="426" y="1979"/>
                      <a:pt x="335" y="1006"/>
                      <a:pt x="153" y="34"/>
                    </a:cubicBezTo>
                    <a:cubicBezTo>
                      <a:pt x="141" y="10"/>
                      <a:pt x="120" y="0"/>
                      <a:pt x="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00;p29"/>
              <p:cNvSpPr/>
              <p:nvPr/>
            </p:nvSpPr>
            <p:spPr>
              <a:xfrm flipH="1">
                <a:off x="5372526" y="242446"/>
                <a:ext cx="2387161" cy="1736684"/>
              </a:xfrm>
              <a:custGeom>
                <a:avLst/>
                <a:gdLst/>
                <a:ahLst/>
                <a:cxnLst/>
                <a:rect l="l" t="t" r="r" b="b"/>
                <a:pathLst>
                  <a:path w="15503" h="11278" extrusionOk="0">
                    <a:moveTo>
                      <a:pt x="7630" y="0"/>
                    </a:moveTo>
                    <a:cubicBezTo>
                      <a:pt x="3405" y="0"/>
                      <a:pt x="0" y="2523"/>
                      <a:pt x="0" y="5624"/>
                    </a:cubicBezTo>
                    <a:cubicBezTo>
                      <a:pt x="0" y="8754"/>
                      <a:pt x="3405" y="11277"/>
                      <a:pt x="7630" y="11277"/>
                    </a:cubicBezTo>
                    <a:cubicBezTo>
                      <a:pt x="9484" y="11277"/>
                      <a:pt x="11338" y="10761"/>
                      <a:pt x="12888" y="9697"/>
                    </a:cubicBezTo>
                    <a:lnTo>
                      <a:pt x="15502" y="10365"/>
                    </a:lnTo>
                    <a:lnTo>
                      <a:pt x="14499" y="8086"/>
                    </a:lnTo>
                    <a:cubicBezTo>
                      <a:pt x="14985" y="7356"/>
                      <a:pt x="15259" y="6505"/>
                      <a:pt x="15259" y="5624"/>
                    </a:cubicBezTo>
                    <a:cubicBezTo>
                      <a:pt x="15259" y="2523"/>
                      <a:pt x="11824" y="0"/>
                      <a:pt x="76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pic>
        <p:nvPicPr>
          <p:cNvPr id="170" name="Picture 2" descr="Node version check như thế nào, là gì (Downgrade node version như thế nào)  - BYTUO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28218" y="1710102"/>
            <a:ext cx="1792671" cy="1098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418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10</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Mongoose là gì?</a:t>
            </a:r>
            <a:endParaRPr lang="en-US" sz="2400" dirty="0"/>
          </a:p>
        </p:txBody>
      </p:sp>
      <p:sp>
        <p:nvSpPr>
          <p:cNvPr id="5" name="Google Shape;1228;p42"/>
          <p:cNvSpPr txBox="1">
            <a:spLocks/>
          </p:cNvSpPr>
          <p:nvPr/>
        </p:nvSpPr>
        <p:spPr>
          <a:xfrm>
            <a:off x="1052513" y="1281007"/>
            <a:ext cx="5005387" cy="4856227"/>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vi-VN" sz="1800" dirty="0">
                <a:latin typeface="Nunito" pitchFamily="2" charset="0"/>
              </a:rPr>
              <a:t>Mongoose là một thư viện mô hình hóa đối tượng (Object Document Mapper- ODM) cho MongoDB và </a:t>
            </a:r>
            <a:r>
              <a:rPr lang="vi-VN" sz="1800" dirty="0" smtClean="0">
                <a:latin typeface="Nunito" pitchFamily="2" charset="0"/>
              </a:rPr>
              <a:t>Node</a:t>
            </a:r>
            <a:r>
              <a:rPr lang="en-US" sz="1800" dirty="0" smtClean="0">
                <a:latin typeface="Nunito" pitchFamily="2" charset="0"/>
              </a:rPr>
              <a:t>JS</a:t>
            </a:r>
            <a:r>
              <a:rPr lang="vi-VN" sz="1800" dirty="0" smtClean="0">
                <a:latin typeface="Nunito" pitchFamily="2" charset="0"/>
              </a:rPr>
              <a:t>. </a:t>
            </a:r>
            <a:endParaRPr lang="en-US" sz="1800" dirty="0" smtClean="0">
              <a:latin typeface="Nunito" pitchFamily="2" charset="0"/>
            </a:endParaRPr>
          </a:p>
          <a:p>
            <a:pPr marL="0" indent="0">
              <a:lnSpc>
                <a:spcPct val="100000"/>
              </a:lnSpc>
              <a:spcBef>
                <a:spcPts val="600"/>
              </a:spcBef>
              <a:spcAft>
                <a:spcPts val="600"/>
              </a:spcAft>
              <a:buNone/>
            </a:pPr>
            <a:r>
              <a:rPr lang="en-US" sz="1800" dirty="0" err="1" smtClean="0">
                <a:latin typeface="Nunito" pitchFamily="2" charset="0"/>
              </a:rPr>
              <a:t>Thay</a:t>
            </a:r>
            <a:r>
              <a:rPr lang="en-US" sz="1800" dirty="0" smtClean="0">
                <a:latin typeface="Nunito" pitchFamily="2" charset="0"/>
              </a:rPr>
              <a:t> </a:t>
            </a:r>
            <a:r>
              <a:rPr lang="en-US" sz="1800" dirty="0" err="1" smtClean="0">
                <a:latin typeface="Nunito" pitchFamily="2" charset="0"/>
              </a:rPr>
              <a:t>vì</a:t>
            </a:r>
            <a:r>
              <a:rPr lang="en-US" sz="1800" dirty="0" smtClean="0">
                <a:latin typeface="Nunito" pitchFamily="2" charset="0"/>
              </a:rPr>
              <a:t> </a:t>
            </a:r>
            <a:r>
              <a:rPr lang="en-US" sz="1800" dirty="0" err="1" smtClean="0">
                <a:latin typeface="Nunito" pitchFamily="2" charset="0"/>
              </a:rPr>
              <a:t>phải</a:t>
            </a:r>
            <a:r>
              <a:rPr lang="en-US" sz="1800" dirty="0" smtClean="0">
                <a:latin typeface="Nunito" pitchFamily="2" charset="0"/>
              </a:rPr>
              <a:t> </a:t>
            </a:r>
            <a:r>
              <a:rPr lang="en-US" sz="1800" dirty="0" err="1" smtClean="0">
                <a:latin typeface="Nunito" pitchFamily="2" charset="0"/>
              </a:rPr>
              <a:t>thực</a:t>
            </a:r>
            <a:r>
              <a:rPr lang="en-US" sz="1800" dirty="0" smtClean="0">
                <a:latin typeface="Nunito" pitchFamily="2" charset="0"/>
              </a:rPr>
              <a:t> </a:t>
            </a:r>
            <a:r>
              <a:rPr lang="en-US" sz="1800" dirty="0" err="1" smtClean="0">
                <a:latin typeface="Nunito" pitchFamily="2" charset="0"/>
              </a:rPr>
              <a:t>hiện</a:t>
            </a:r>
            <a:r>
              <a:rPr lang="en-US" sz="1800" dirty="0" smtClean="0">
                <a:latin typeface="Nunito" pitchFamily="2" charset="0"/>
              </a:rPr>
              <a:t> query </a:t>
            </a:r>
            <a:r>
              <a:rPr lang="en-US" sz="1800" dirty="0" err="1" smtClean="0">
                <a:latin typeface="Nunito" pitchFamily="2" charset="0"/>
              </a:rPr>
              <a:t>bằng</a:t>
            </a:r>
            <a:r>
              <a:rPr lang="en-US" sz="1800" dirty="0" smtClean="0">
                <a:latin typeface="Nunito" pitchFamily="2" charset="0"/>
              </a:rPr>
              <a:t> MongoDB Native </a:t>
            </a:r>
            <a:r>
              <a:rPr lang="en-US" sz="1800" dirty="0" err="1" smtClean="0">
                <a:latin typeface="Nunito" pitchFamily="2" charset="0"/>
              </a:rPr>
              <a:t>thì</a:t>
            </a:r>
            <a:r>
              <a:rPr lang="en-US" sz="1800" dirty="0" smtClean="0">
                <a:latin typeface="Nunito" pitchFamily="2" charset="0"/>
              </a:rPr>
              <a:t> Mongoose </a:t>
            </a:r>
            <a:r>
              <a:rPr lang="en-US" sz="1800" dirty="0" err="1" smtClean="0">
                <a:latin typeface="Nunito" pitchFamily="2" charset="0"/>
              </a:rPr>
              <a:t>cung</a:t>
            </a:r>
            <a:r>
              <a:rPr lang="en-US" sz="1800" dirty="0" smtClean="0">
                <a:latin typeface="Nunito" pitchFamily="2" charset="0"/>
              </a:rPr>
              <a:t> </a:t>
            </a:r>
            <a:r>
              <a:rPr lang="en-US" sz="1800" dirty="0" err="1" smtClean="0">
                <a:latin typeface="Nunito" pitchFamily="2" charset="0"/>
              </a:rPr>
              <a:t>cấp</a:t>
            </a:r>
            <a:r>
              <a:rPr lang="en-US" sz="1800" dirty="0" smtClean="0">
                <a:latin typeface="Nunito" pitchFamily="2" charset="0"/>
              </a:rPr>
              <a:t> </a:t>
            </a:r>
            <a:r>
              <a:rPr lang="en-US" sz="1800" dirty="0" err="1" smtClean="0">
                <a:latin typeface="Nunito" pitchFamily="2" charset="0"/>
              </a:rPr>
              <a:t>những</a:t>
            </a:r>
            <a:r>
              <a:rPr lang="en-US" sz="1800" dirty="0" smtClean="0">
                <a:latin typeface="Nunito" pitchFamily="2" charset="0"/>
              </a:rPr>
              <a:t> function </a:t>
            </a:r>
            <a:r>
              <a:rPr lang="en-US" sz="1800" dirty="0" err="1" smtClean="0">
                <a:latin typeface="Nunito" pitchFamily="2" charset="0"/>
              </a:rPr>
              <a:t>thay</a:t>
            </a:r>
            <a:r>
              <a:rPr lang="en-US" sz="1800" dirty="0" smtClean="0">
                <a:latin typeface="Nunito" pitchFamily="2" charset="0"/>
              </a:rPr>
              <a:t> </a:t>
            </a:r>
            <a:r>
              <a:rPr lang="en-US" sz="1800" dirty="0" err="1" smtClean="0">
                <a:latin typeface="Nunito" pitchFamily="2" charset="0"/>
              </a:rPr>
              <a:t>thế</a:t>
            </a:r>
            <a:r>
              <a:rPr lang="en-US" sz="1800" dirty="0" smtClean="0">
                <a:latin typeface="Nunito" pitchFamily="2" charset="0"/>
              </a:rPr>
              <a:t> </a:t>
            </a:r>
            <a:r>
              <a:rPr lang="en-US" sz="1800" dirty="0" err="1" smtClean="0">
                <a:latin typeface="Nunito" pitchFamily="2" charset="0"/>
              </a:rPr>
              <a:t>hỗ</a:t>
            </a:r>
            <a:r>
              <a:rPr lang="en-US" sz="1800" dirty="0" smtClean="0">
                <a:latin typeface="Nunito" pitchFamily="2" charset="0"/>
              </a:rPr>
              <a:t> </a:t>
            </a:r>
            <a:r>
              <a:rPr lang="en-US" sz="1800" dirty="0" err="1" smtClean="0">
                <a:latin typeface="Nunito" pitchFamily="2" charset="0"/>
              </a:rPr>
              <a:t>trợ</a:t>
            </a:r>
            <a:r>
              <a:rPr lang="en-US" sz="1800" dirty="0" smtClean="0">
                <a:latin typeface="Nunito" pitchFamily="2" charset="0"/>
              </a:rPr>
              <a:t> </a:t>
            </a:r>
            <a:r>
              <a:rPr lang="en-US" sz="1800" dirty="0" err="1" smtClean="0">
                <a:latin typeface="Nunito" pitchFamily="2" charset="0"/>
              </a:rPr>
              <a:t>việc</a:t>
            </a:r>
            <a:r>
              <a:rPr lang="en-US" sz="1800" dirty="0" smtClean="0">
                <a:latin typeface="Nunito" pitchFamily="2" charset="0"/>
              </a:rPr>
              <a:t> query </a:t>
            </a:r>
            <a:r>
              <a:rPr lang="en-US" sz="1800" dirty="0" err="1" smtClean="0">
                <a:latin typeface="Nunito" pitchFamily="2" charset="0"/>
              </a:rPr>
              <a:t>trở</a:t>
            </a:r>
            <a:r>
              <a:rPr lang="en-US" sz="1800" dirty="0" smtClean="0">
                <a:latin typeface="Nunito" pitchFamily="2" charset="0"/>
              </a:rPr>
              <a:t> </a:t>
            </a:r>
            <a:r>
              <a:rPr lang="en-US" sz="1800" dirty="0" err="1" smtClean="0">
                <a:latin typeface="Nunito" pitchFamily="2" charset="0"/>
              </a:rPr>
              <a:t>nên</a:t>
            </a:r>
            <a:r>
              <a:rPr lang="en-US" sz="1800" dirty="0" smtClean="0">
                <a:latin typeface="Nunito" pitchFamily="2" charset="0"/>
              </a:rPr>
              <a:t> </a:t>
            </a:r>
            <a:r>
              <a:rPr lang="en-US" sz="1800" dirty="0" err="1" smtClean="0">
                <a:latin typeface="Nunito" pitchFamily="2" charset="0"/>
              </a:rPr>
              <a:t>nhanh</a:t>
            </a:r>
            <a:r>
              <a:rPr lang="en-US" sz="1800" dirty="0" smtClean="0">
                <a:latin typeface="Nunito" pitchFamily="2" charset="0"/>
              </a:rPr>
              <a:t>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hiệu</a:t>
            </a:r>
            <a:r>
              <a:rPr lang="en-US" sz="1800" dirty="0" smtClean="0">
                <a:latin typeface="Nunito" pitchFamily="2" charset="0"/>
              </a:rPr>
              <a:t> </a:t>
            </a:r>
            <a:r>
              <a:rPr lang="en-US" sz="1800" dirty="0" err="1" smtClean="0">
                <a:latin typeface="Nunito" pitchFamily="2" charset="0"/>
              </a:rPr>
              <a:t>quả</a:t>
            </a:r>
            <a:r>
              <a:rPr lang="en-US" sz="1800" dirty="0" smtClean="0">
                <a:latin typeface="Nunito" pitchFamily="2" charset="0"/>
              </a:rPr>
              <a:t> </a:t>
            </a:r>
            <a:r>
              <a:rPr lang="en-US" sz="1800" dirty="0" err="1" smtClean="0">
                <a:latin typeface="Nunito" pitchFamily="2" charset="0"/>
              </a:rPr>
              <a:t>hơn</a:t>
            </a:r>
            <a:r>
              <a:rPr lang="en-US" sz="1800" dirty="0">
                <a:latin typeface="Nunito" pitchFamily="2" charset="0"/>
              </a:rPr>
              <a:t>.</a:t>
            </a:r>
            <a:endParaRPr lang="en-US" sz="1800" dirty="0" smtClean="0">
              <a:latin typeface="Nunito" pitchFamily="2" charset="0"/>
            </a:endParaRPr>
          </a:p>
          <a:p>
            <a:pPr marL="0" indent="0">
              <a:lnSpc>
                <a:spcPct val="100000"/>
              </a:lnSpc>
              <a:spcBef>
                <a:spcPts val="600"/>
              </a:spcBef>
              <a:spcAft>
                <a:spcPts val="600"/>
              </a:spcAft>
              <a:buNone/>
            </a:pPr>
            <a:r>
              <a:rPr lang="en-US" sz="1800" dirty="0" err="1" smtClean="0">
                <a:latin typeface="Nunito" pitchFamily="2" charset="0"/>
              </a:rPr>
              <a:t>Chức</a:t>
            </a:r>
            <a:r>
              <a:rPr lang="en-US" sz="1800" dirty="0" smtClean="0">
                <a:latin typeface="Nunito" pitchFamily="2" charset="0"/>
              </a:rPr>
              <a:t> </a:t>
            </a:r>
            <a:r>
              <a:rPr lang="en-US" sz="1800" dirty="0" err="1" smtClean="0">
                <a:latin typeface="Nunito" pitchFamily="2" charset="0"/>
              </a:rPr>
              <a:t>năng</a:t>
            </a:r>
            <a:r>
              <a:rPr lang="en-US" sz="1800" dirty="0" smtClean="0">
                <a:latin typeface="Nunito" pitchFamily="2" charset="0"/>
              </a:rPr>
              <a:t> </a:t>
            </a:r>
            <a:r>
              <a:rPr lang="en-US" sz="1800" dirty="0" err="1" smtClean="0">
                <a:latin typeface="Nunito" pitchFamily="2" charset="0"/>
              </a:rPr>
              <a:t>quan</a:t>
            </a:r>
            <a:r>
              <a:rPr lang="en-US" sz="1800" dirty="0" smtClean="0">
                <a:latin typeface="Nunito" pitchFamily="2" charset="0"/>
              </a:rPr>
              <a:t> </a:t>
            </a:r>
            <a:r>
              <a:rPr lang="en-US" sz="1800" dirty="0" err="1" smtClean="0">
                <a:latin typeface="Nunito" pitchFamily="2" charset="0"/>
              </a:rPr>
              <a:t>trọng</a:t>
            </a:r>
            <a:r>
              <a:rPr lang="en-US" sz="1800" dirty="0" smtClean="0">
                <a:latin typeface="Nunito" pitchFamily="2" charset="0"/>
              </a:rPr>
              <a:t> </a:t>
            </a:r>
            <a:r>
              <a:rPr lang="en-US" sz="1800" dirty="0" err="1" smtClean="0">
                <a:latin typeface="Nunito" pitchFamily="2" charset="0"/>
              </a:rPr>
              <a:t>nhất</a:t>
            </a:r>
            <a:r>
              <a:rPr lang="en-US" sz="1800" dirty="0" smtClean="0">
                <a:latin typeface="Nunito" pitchFamily="2" charset="0"/>
              </a:rPr>
              <a:t> </a:t>
            </a:r>
            <a:r>
              <a:rPr lang="en-US" sz="1800" dirty="0" err="1" smtClean="0">
                <a:latin typeface="Nunito" pitchFamily="2" charset="0"/>
              </a:rPr>
              <a:t>mà</a:t>
            </a:r>
            <a:r>
              <a:rPr lang="en-US" sz="1800" dirty="0" smtClean="0">
                <a:latin typeface="Nunito" pitchFamily="2" charset="0"/>
              </a:rPr>
              <a:t> Mongoose </a:t>
            </a:r>
            <a:r>
              <a:rPr lang="en-US" sz="1800" dirty="0" err="1" smtClean="0">
                <a:latin typeface="Nunito" pitchFamily="2" charset="0"/>
              </a:rPr>
              <a:t>cung</a:t>
            </a:r>
            <a:r>
              <a:rPr lang="en-US" sz="1800" dirty="0" smtClean="0">
                <a:latin typeface="Nunito" pitchFamily="2" charset="0"/>
              </a:rPr>
              <a:t> </a:t>
            </a:r>
            <a:r>
              <a:rPr lang="en-US" sz="1800" dirty="0" err="1" smtClean="0">
                <a:latin typeface="Nunito" pitchFamily="2" charset="0"/>
              </a:rPr>
              <a:t>cấp</a:t>
            </a:r>
            <a:r>
              <a:rPr lang="en-US" sz="1800" dirty="0" smtClean="0">
                <a:latin typeface="Nunito" pitchFamily="2" charset="0"/>
              </a:rPr>
              <a:t> </a:t>
            </a:r>
            <a:r>
              <a:rPr lang="en-US" sz="1800" dirty="0" err="1" smtClean="0">
                <a:latin typeface="Nunito" pitchFamily="2" charset="0"/>
              </a:rPr>
              <a:t>là</a:t>
            </a:r>
            <a:r>
              <a:rPr lang="en-US" sz="1800" dirty="0" smtClean="0">
                <a:latin typeface="Nunito" pitchFamily="2" charset="0"/>
              </a:rPr>
              <a:t> </a:t>
            </a:r>
            <a:r>
              <a:rPr lang="en-US" sz="1800" dirty="0" err="1" smtClean="0">
                <a:latin typeface="Nunito" pitchFamily="2" charset="0"/>
              </a:rPr>
              <a:t>định</a:t>
            </a:r>
            <a:r>
              <a:rPr lang="en-US" sz="1800" dirty="0" smtClean="0">
                <a:latin typeface="Nunito" pitchFamily="2" charset="0"/>
              </a:rPr>
              <a:t> </a:t>
            </a:r>
            <a:r>
              <a:rPr lang="en-US" sz="1800" dirty="0" err="1" smtClean="0">
                <a:latin typeface="Nunito" pitchFamily="2" charset="0"/>
              </a:rPr>
              <a:t>nghĩa</a:t>
            </a:r>
            <a:r>
              <a:rPr lang="en-US" sz="1800" dirty="0" smtClean="0">
                <a:latin typeface="Nunito" pitchFamily="2" charset="0"/>
              </a:rPr>
              <a:t> </a:t>
            </a:r>
            <a:r>
              <a:rPr lang="en-US" sz="1800" dirty="0" err="1" smtClean="0">
                <a:latin typeface="Nunito" pitchFamily="2" charset="0"/>
              </a:rPr>
              <a:t>ra</a:t>
            </a:r>
            <a:r>
              <a:rPr lang="en-US" sz="1800" dirty="0" smtClean="0">
                <a:latin typeface="Nunito" pitchFamily="2" charset="0"/>
              </a:rPr>
              <a:t> </a:t>
            </a:r>
            <a:r>
              <a:rPr lang="en-US" sz="1800" dirty="0" err="1" smtClean="0">
                <a:latin typeface="Nunito" pitchFamily="2" charset="0"/>
              </a:rPr>
              <a:t>các</a:t>
            </a:r>
            <a:r>
              <a:rPr lang="en-US" sz="1800" dirty="0" smtClean="0">
                <a:latin typeface="Nunito" pitchFamily="2" charset="0"/>
              </a:rPr>
              <a:t> schema </a:t>
            </a:r>
            <a:r>
              <a:rPr lang="en-US" sz="1800" dirty="0" err="1" smtClean="0">
                <a:latin typeface="Nunito" pitchFamily="2" charset="0"/>
              </a:rPr>
              <a:t>để</a:t>
            </a:r>
            <a:r>
              <a:rPr lang="en-US" sz="1800" dirty="0" smtClean="0">
                <a:latin typeface="Nunito" pitchFamily="2" charset="0"/>
              </a:rPr>
              <a:t> </a:t>
            </a:r>
            <a:r>
              <a:rPr lang="en-US" sz="1800" dirty="0" err="1" smtClean="0">
                <a:latin typeface="Nunito" pitchFamily="2" charset="0"/>
              </a:rPr>
              <a:t>tạo</a:t>
            </a:r>
            <a:r>
              <a:rPr lang="en-US" sz="1800" dirty="0" smtClean="0">
                <a:latin typeface="Nunito" pitchFamily="2" charset="0"/>
              </a:rPr>
              <a:t> </a:t>
            </a:r>
            <a:r>
              <a:rPr lang="en-US" sz="1800" dirty="0" err="1" smtClean="0">
                <a:latin typeface="Nunito" pitchFamily="2" charset="0"/>
              </a:rPr>
              <a:t>ra</a:t>
            </a:r>
            <a:r>
              <a:rPr lang="en-US" sz="1800" dirty="0" smtClean="0">
                <a:latin typeface="Nunito" pitchFamily="2" charset="0"/>
              </a:rPr>
              <a:t> </a:t>
            </a:r>
            <a:r>
              <a:rPr lang="en-US" sz="1800" dirty="0" err="1" smtClean="0">
                <a:latin typeface="Nunito" pitchFamily="2" charset="0"/>
              </a:rPr>
              <a:t>các</a:t>
            </a:r>
            <a:r>
              <a:rPr lang="en-US" sz="1800" dirty="0" smtClean="0">
                <a:latin typeface="Nunito" pitchFamily="2" charset="0"/>
              </a:rPr>
              <a:t> collection, </a:t>
            </a:r>
            <a:r>
              <a:rPr lang="en-US" sz="1800" dirty="0" err="1" smtClean="0">
                <a:latin typeface="Nunito" pitchFamily="2" charset="0"/>
              </a:rPr>
              <a:t>điều</a:t>
            </a:r>
            <a:r>
              <a:rPr lang="en-US" sz="1800" dirty="0" smtClean="0">
                <a:latin typeface="Nunito" pitchFamily="2" charset="0"/>
              </a:rPr>
              <a:t> </a:t>
            </a:r>
            <a:r>
              <a:rPr lang="en-US" sz="1800" dirty="0" err="1" smtClean="0">
                <a:latin typeface="Nunito" pitchFamily="2" charset="0"/>
              </a:rPr>
              <a:t>mà</a:t>
            </a:r>
            <a:r>
              <a:rPr lang="en-US" sz="1800" dirty="0" smtClean="0">
                <a:latin typeface="Nunito" pitchFamily="2" charset="0"/>
              </a:rPr>
              <a:t> </a:t>
            </a:r>
            <a:r>
              <a:rPr lang="en-US" sz="1800" dirty="0" err="1" smtClean="0">
                <a:latin typeface="Nunito" pitchFamily="2" charset="0"/>
              </a:rPr>
              <a:t>mongoDB</a:t>
            </a:r>
            <a:r>
              <a:rPr lang="en-US" sz="1800" dirty="0" smtClean="0">
                <a:latin typeface="Nunito" pitchFamily="2" charset="0"/>
              </a:rPr>
              <a:t> Native </a:t>
            </a:r>
            <a:r>
              <a:rPr lang="en-US" sz="1800" dirty="0" err="1" smtClean="0">
                <a:latin typeface="Nunito" pitchFamily="2" charset="0"/>
              </a:rPr>
              <a:t>không</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mongoDB</a:t>
            </a:r>
            <a:r>
              <a:rPr lang="en-US" sz="1800" dirty="0" smtClean="0">
                <a:latin typeface="Nunito" pitchFamily="2" charset="0"/>
              </a:rPr>
              <a:t> </a:t>
            </a:r>
            <a:r>
              <a:rPr lang="en-US" sz="1800" dirty="0" err="1" smtClean="0">
                <a:latin typeface="Nunito" pitchFamily="2" charset="0"/>
              </a:rPr>
              <a:t>phải</a:t>
            </a:r>
            <a:r>
              <a:rPr lang="en-US" sz="1800" dirty="0" smtClean="0">
                <a:latin typeface="Nunito" pitchFamily="2" charset="0"/>
              </a:rPr>
              <a:t> validate </a:t>
            </a:r>
            <a:r>
              <a:rPr lang="en-US" sz="1800" dirty="0" err="1" smtClean="0">
                <a:latin typeface="Nunito" pitchFamily="2" charset="0"/>
              </a:rPr>
              <a:t>bằng</a:t>
            </a:r>
            <a:r>
              <a:rPr lang="en-US" sz="1800" dirty="0" smtClean="0">
                <a:latin typeface="Nunito" pitchFamily="2" charset="0"/>
              </a:rPr>
              <a:t> </a:t>
            </a:r>
            <a:r>
              <a:rPr lang="en-US" sz="1800" dirty="0" err="1" smtClean="0">
                <a:latin typeface="Nunito" pitchFamily="2" charset="0"/>
              </a:rPr>
              <a:t>thư</a:t>
            </a:r>
            <a:r>
              <a:rPr lang="en-US" sz="1800" dirty="0" smtClean="0">
                <a:latin typeface="Nunito" pitchFamily="2" charset="0"/>
              </a:rPr>
              <a:t> </a:t>
            </a:r>
            <a:r>
              <a:rPr lang="en-US" sz="1800" dirty="0" err="1" smtClean="0">
                <a:latin typeface="Nunito" pitchFamily="2" charset="0"/>
              </a:rPr>
              <a:t>viện</a:t>
            </a:r>
            <a:r>
              <a:rPr lang="en-US" sz="1800" dirty="0" smtClean="0">
                <a:latin typeface="Nunito" pitchFamily="2" charset="0"/>
              </a:rPr>
              <a:t>).</a:t>
            </a:r>
          </a:p>
          <a:p>
            <a:pPr marL="0" indent="0">
              <a:lnSpc>
                <a:spcPct val="100000"/>
              </a:lnSpc>
              <a:spcBef>
                <a:spcPts val="600"/>
              </a:spcBef>
              <a:spcAft>
                <a:spcPts val="600"/>
              </a:spcAft>
              <a:buNone/>
            </a:pPr>
            <a:r>
              <a:rPr lang="en-US" sz="1800" dirty="0" err="1" smtClean="0">
                <a:latin typeface="Nunito" pitchFamily="2" charset="0"/>
              </a:rPr>
              <a:t>Tuy</a:t>
            </a:r>
            <a:r>
              <a:rPr lang="en-US" sz="1800" dirty="0" smtClean="0">
                <a:latin typeface="Nunito" pitchFamily="2" charset="0"/>
              </a:rPr>
              <a:t> </a:t>
            </a:r>
            <a:r>
              <a:rPr lang="en-US" sz="1800" dirty="0" err="1" smtClean="0">
                <a:latin typeface="Nunito" pitchFamily="2" charset="0"/>
              </a:rPr>
              <a:t>nhiên</a:t>
            </a:r>
            <a:r>
              <a:rPr lang="en-US" sz="1800" dirty="0" smtClean="0">
                <a:latin typeface="Nunito" pitchFamily="2" charset="0"/>
              </a:rPr>
              <a:t>, </a:t>
            </a:r>
            <a:r>
              <a:rPr lang="en-US" sz="1800" dirty="0" err="1" smtClean="0">
                <a:latin typeface="Nunito" pitchFamily="2" charset="0"/>
              </a:rPr>
              <a:t>đánh</a:t>
            </a:r>
            <a:r>
              <a:rPr lang="en-US" sz="1800" dirty="0" smtClean="0">
                <a:latin typeface="Nunito" pitchFamily="2" charset="0"/>
              </a:rPr>
              <a:t> </a:t>
            </a:r>
            <a:r>
              <a:rPr lang="en-US" sz="1800" dirty="0" err="1" smtClean="0">
                <a:latin typeface="Nunito" pitchFamily="2" charset="0"/>
              </a:rPr>
              <a:t>đổi</a:t>
            </a:r>
            <a:r>
              <a:rPr lang="en-US" sz="1800" dirty="0" smtClean="0">
                <a:latin typeface="Nunito" pitchFamily="2" charset="0"/>
              </a:rPr>
              <a:t> </a:t>
            </a:r>
            <a:r>
              <a:rPr lang="en-US" sz="1800" dirty="0" err="1" smtClean="0">
                <a:latin typeface="Nunito" pitchFamily="2" charset="0"/>
              </a:rPr>
              <a:t>lại</a:t>
            </a:r>
            <a:r>
              <a:rPr lang="en-US" sz="1800" dirty="0" smtClean="0">
                <a:latin typeface="Nunito" pitchFamily="2" charset="0"/>
              </a:rPr>
              <a:t> </a:t>
            </a:r>
            <a:r>
              <a:rPr lang="en-US" sz="1800" dirty="0" err="1" smtClean="0">
                <a:latin typeface="Nunito" pitchFamily="2" charset="0"/>
              </a:rPr>
              <a:t>hiệu</a:t>
            </a:r>
            <a:r>
              <a:rPr lang="en-US" sz="1800" dirty="0" smtClean="0">
                <a:latin typeface="Nunito" pitchFamily="2" charset="0"/>
              </a:rPr>
              <a:t> </a:t>
            </a:r>
            <a:r>
              <a:rPr lang="en-US" sz="1800" dirty="0" err="1" smtClean="0">
                <a:latin typeface="Nunito" pitchFamily="2" charset="0"/>
              </a:rPr>
              <a:t>năng</a:t>
            </a:r>
            <a:r>
              <a:rPr lang="en-US" sz="1800" dirty="0" smtClean="0">
                <a:latin typeface="Nunito" pitchFamily="2" charset="0"/>
              </a:rPr>
              <a:t> </a:t>
            </a:r>
            <a:r>
              <a:rPr lang="en-US" sz="1800" dirty="0" err="1" smtClean="0">
                <a:latin typeface="Nunito" pitchFamily="2" charset="0"/>
              </a:rPr>
              <a:t>truy</a:t>
            </a:r>
            <a:r>
              <a:rPr lang="en-US" sz="1800" dirty="0" smtClean="0">
                <a:latin typeface="Nunito" pitchFamily="2" charset="0"/>
              </a:rPr>
              <a:t> </a:t>
            </a:r>
            <a:r>
              <a:rPr lang="en-US" sz="1800" dirty="0" err="1" smtClean="0">
                <a:latin typeface="Nunito" pitchFamily="2" charset="0"/>
              </a:rPr>
              <a:t>vấn</a:t>
            </a:r>
            <a:r>
              <a:rPr lang="en-US" sz="1800" dirty="0" smtClean="0">
                <a:latin typeface="Nunito" pitchFamily="2" charset="0"/>
              </a:rPr>
              <a:t> </a:t>
            </a:r>
            <a:r>
              <a:rPr lang="en-US" sz="1800" dirty="0" err="1" smtClean="0">
                <a:latin typeface="Nunito" pitchFamily="2" charset="0"/>
              </a:rPr>
              <a:t>sẽ</a:t>
            </a:r>
            <a:r>
              <a:rPr lang="en-US" sz="1800" dirty="0" smtClean="0">
                <a:latin typeface="Nunito" pitchFamily="2" charset="0"/>
              </a:rPr>
              <a:t> </a:t>
            </a:r>
            <a:r>
              <a:rPr lang="en-US" sz="1800" dirty="0" err="1" smtClean="0">
                <a:latin typeface="Nunito" pitchFamily="2" charset="0"/>
              </a:rPr>
              <a:t>giảm</a:t>
            </a:r>
            <a:r>
              <a:rPr lang="en-US" sz="1800" dirty="0" smtClean="0">
                <a:latin typeface="Nunito" pitchFamily="2" charset="0"/>
              </a:rPr>
              <a:t> </a:t>
            </a:r>
            <a:r>
              <a:rPr lang="en-US" sz="1800" dirty="0" err="1" smtClean="0">
                <a:latin typeface="Nunito" pitchFamily="2" charset="0"/>
              </a:rPr>
              <a:t>đi</a:t>
            </a:r>
            <a:r>
              <a:rPr lang="en-US" sz="1800" dirty="0">
                <a:latin typeface="Nunito" pitchFamily="2" charset="0"/>
              </a:rPr>
              <a:t> </a:t>
            </a:r>
            <a:r>
              <a:rPr lang="en-US" sz="1800" dirty="0" smtClean="0">
                <a:latin typeface="Nunito" pitchFamily="2" charset="0"/>
              </a:rPr>
              <a:t>so </a:t>
            </a:r>
            <a:r>
              <a:rPr lang="en-US" sz="1800" dirty="0" err="1" smtClean="0">
                <a:latin typeface="Nunito" pitchFamily="2" charset="0"/>
              </a:rPr>
              <a:t>với</a:t>
            </a:r>
            <a:r>
              <a:rPr lang="en-US" sz="1800" dirty="0" smtClean="0">
                <a:latin typeface="Nunito" pitchFamily="2" charset="0"/>
              </a:rPr>
              <a:t> MongoDB native.</a:t>
            </a:r>
          </a:p>
        </p:txBody>
      </p:sp>
      <p:sp>
        <p:nvSpPr>
          <p:cNvPr id="4" name="Rectangle 1"/>
          <p:cNvSpPr>
            <a:spLocks noChangeArrowheads="1"/>
          </p:cNvSpPr>
          <p:nvPr/>
        </p:nvSpPr>
        <p:spPr bwMode="auto">
          <a:xfrm>
            <a:off x="0" y="-184666"/>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6143034" y="2349710"/>
            <a:ext cx="5365137" cy="2718819"/>
          </a:xfrm>
          <a:prstGeom prst="rect">
            <a:avLst/>
          </a:prstGeom>
        </p:spPr>
      </p:pic>
    </p:spTree>
    <p:extLst>
      <p:ext uri="{BB962C8B-B14F-4D97-AF65-F5344CB8AC3E}">
        <p14:creationId xmlns:p14="http://schemas.microsoft.com/office/powerpoint/2010/main" val="671308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11</a:t>
            </a:fld>
            <a:endParaRPr lang="en-US"/>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9;p34"/>
          <p:cNvSpPr txBox="1">
            <a:spLocks/>
          </p:cNvSpPr>
          <p:nvPr/>
        </p:nvSpPr>
        <p:spPr>
          <a:xfrm>
            <a:off x="7015416" y="3581181"/>
            <a:ext cx="4371974"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Aft>
                <a:spcPts val="1200"/>
              </a:spcAft>
            </a:pPr>
            <a:r>
              <a:rPr lang="vi-VN" sz="2800" b="1" dirty="0">
                <a:latin typeface="Nunito" pitchFamily="2" charset="0"/>
                <a:sym typeface="Fira Sans Extra Condensed SemiBold"/>
              </a:rPr>
              <a:t>Hướng dẫn sử dụng </a:t>
            </a:r>
            <a:r>
              <a:rPr lang="vi-VN" sz="2800" b="1" dirty="0" smtClean="0">
                <a:latin typeface="Nunito" pitchFamily="2" charset="0"/>
                <a:sym typeface="Fira Sans Extra Condensed SemiBold"/>
              </a:rPr>
              <a:t>MongoDB</a:t>
            </a:r>
            <a:r>
              <a:rPr lang="en-US" sz="2800" b="1" dirty="0">
                <a:latin typeface="Nunito" pitchFamily="2" charset="0"/>
                <a:sym typeface="Fira Sans Extra Condensed SemiBold"/>
              </a:rPr>
              <a:t> </a:t>
            </a:r>
            <a:r>
              <a:rPr lang="en-US" sz="2800" b="1" dirty="0" smtClean="0">
                <a:latin typeface="Nunito" pitchFamily="2" charset="0"/>
                <a:sym typeface="Fira Sans Extra Condensed SemiBold"/>
              </a:rPr>
              <a:t>Atlas</a:t>
            </a:r>
            <a:r>
              <a:rPr lang="vi-VN" sz="2800" b="1" dirty="0" smtClean="0">
                <a:latin typeface="Nunito" pitchFamily="2" charset="0"/>
                <a:sym typeface="Fira Sans Extra Condensed SemiBold"/>
              </a:rPr>
              <a:t> </a:t>
            </a:r>
            <a:r>
              <a:rPr lang="vi-VN" sz="2800" b="1" dirty="0">
                <a:latin typeface="Nunito" pitchFamily="2" charset="0"/>
                <a:sym typeface="Fira Sans Extra Condensed SemiBold"/>
              </a:rPr>
              <a:t>Cluster </a:t>
            </a:r>
          </a:p>
        </p:txBody>
      </p:sp>
      <p:sp>
        <p:nvSpPr>
          <p:cNvPr id="66" name="Google Shape;430;p34"/>
          <p:cNvSpPr txBox="1">
            <a:spLocks/>
          </p:cNvSpPr>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7000" dirty="0" smtClean="0"/>
              <a:t>03.</a:t>
            </a:r>
            <a:endParaRPr lang="en" sz="7000" dirty="0"/>
          </a:p>
        </p:txBody>
      </p:sp>
      <p:grpSp>
        <p:nvGrpSpPr>
          <p:cNvPr id="417" name="Google Shape;495;p35"/>
          <p:cNvGrpSpPr/>
          <p:nvPr/>
        </p:nvGrpSpPr>
        <p:grpSpPr>
          <a:xfrm>
            <a:off x="314147" y="1819734"/>
            <a:ext cx="6592847" cy="3863338"/>
            <a:chOff x="0" y="1651637"/>
            <a:chExt cx="5255775" cy="3079828"/>
          </a:xfrm>
        </p:grpSpPr>
        <p:cxnSp>
          <p:nvCxnSpPr>
            <p:cNvPr id="418" name="Google Shape;496;p35"/>
            <p:cNvCxnSpPr/>
            <p:nvPr/>
          </p:nvCxnSpPr>
          <p:spPr>
            <a:xfrm>
              <a:off x="0" y="4625268"/>
              <a:ext cx="5255775" cy="0"/>
            </a:xfrm>
            <a:prstGeom prst="straightConnector1">
              <a:avLst/>
            </a:prstGeom>
            <a:noFill/>
            <a:ln w="19050" cap="flat" cmpd="sng">
              <a:solidFill>
                <a:schemeClr val="dk2"/>
              </a:solidFill>
              <a:prstDash val="solid"/>
              <a:round/>
              <a:headEnd type="none" w="med" len="med"/>
              <a:tailEnd type="none" w="med" len="med"/>
            </a:ln>
          </p:spPr>
        </p:cxnSp>
        <p:grpSp>
          <p:nvGrpSpPr>
            <p:cNvPr id="419" name="Google Shape;497;p35"/>
            <p:cNvGrpSpPr/>
            <p:nvPr/>
          </p:nvGrpSpPr>
          <p:grpSpPr>
            <a:xfrm>
              <a:off x="785119" y="1651637"/>
              <a:ext cx="3196774" cy="3079828"/>
              <a:chOff x="4374713" y="1278013"/>
              <a:chExt cx="3464962" cy="3338205"/>
            </a:xfrm>
          </p:grpSpPr>
          <p:grpSp>
            <p:nvGrpSpPr>
              <p:cNvPr id="420" name="Google Shape;498;p35"/>
              <p:cNvGrpSpPr/>
              <p:nvPr/>
            </p:nvGrpSpPr>
            <p:grpSpPr>
              <a:xfrm>
                <a:off x="6094195" y="1916130"/>
                <a:ext cx="1745480" cy="2700089"/>
                <a:chOff x="6094195" y="1916130"/>
                <a:chExt cx="1745480" cy="2700089"/>
              </a:xfrm>
            </p:grpSpPr>
            <p:sp>
              <p:nvSpPr>
                <p:cNvPr id="559" name="Google Shape;499;p35"/>
                <p:cNvSpPr/>
                <p:nvPr/>
              </p:nvSpPr>
              <p:spPr>
                <a:xfrm>
                  <a:off x="7139027" y="1983901"/>
                  <a:ext cx="166023" cy="9169"/>
                </a:xfrm>
                <a:custGeom>
                  <a:avLst/>
                  <a:gdLst/>
                  <a:ahLst/>
                  <a:cxnLst/>
                  <a:rect l="l" t="t" r="r" b="b"/>
                  <a:pathLst>
                    <a:path w="6627" h="366" extrusionOk="0">
                      <a:moveTo>
                        <a:pt x="3325" y="1"/>
                      </a:moveTo>
                      <a:cubicBezTo>
                        <a:pt x="2219" y="1"/>
                        <a:pt x="1110" y="61"/>
                        <a:pt x="0" y="183"/>
                      </a:cubicBezTo>
                      <a:cubicBezTo>
                        <a:pt x="1110" y="305"/>
                        <a:pt x="2219" y="365"/>
                        <a:pt x="3325" y="365"/>
                      </a:cubicBezTo>
                      <a:cubicBezTo>
                        <a:pt x="4430" y="365"/>
                        <a:pt x="5532" y="305"/>
                        <a:pt x="6626" y="183"/>
                      </a:cubicBezTo>
                      <a:cubicBezTo>
                        <a:pt x="5532" y="61"/>
                        <a:pt x="4430" y="1"/>
                        <a:pt x="3325"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00;p35"/>
                <p:cNvSpPr/>
                <p:nvPr/>
              </p:nvSpPr>
              <p:spPr>
                <a:xfrm>
                  <a:off x="7139027" y="2032656"/>
                  <a:ext cx="166023" cy="8568"/>
                </a:xfrm>
                <a:custGeom>
                  <a:avLst/>
                  <a:gdLst/>
                  <a:ahLst/>
                  <a:cxnLst/>
                  <a:rect l="l" t="t" r="r" b="b"/>
                  <a:pathLst>
                    <a:path w="6627" h="342" extrusionOk="0">
                      <a:moveTo>
                        <a:pt x="3313" y="0"/>
                      </a:moveTo>
                      <a:cubicBezTo>
                        <a:pt x="2219" y="0"/>
                        <a:pt x="1094" y="61"/>
                        <a:pt x="0" y="182"/>
                      </a:cubicBezTo>
                      <a:cubicBezTo>
                        <a:pt x="1110" y="289"/>
                        <a:pt x="2219" y="342"/>
                        <a:pt x="3325" y="342"/>
                      </a:cubicBezTo>
                      <a:cubicBezTo>
                        <a:pt x="4430" y="342"/>
                        <a:pt x="5532" y="289"/>
                        <a:pt x="6626" y="182"/>
                      </a:cubicBezTo>
                      <a:cubicBezTo>
                        <a:pt x="5532" y="61"/>
                        <a:pt x="4407" y="0"/>
                        <a:pt x="3313"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01;p35"/>
                <p:cNvSpPr/>
                <p:nvPr/>
              </p:nvSpPr>
              <p:spPr>
                <a:xfrm>
                  <a:off x="6670665" y="3524476"/>
                  <a:ext cx="200295" cy="962542"/>
                </a:xfrm>
                <a:custGeom>
                  <a:avLst/>
                  <a:gdLst/>
                  <a:ahLst/>
                  <a:cxnLst/>
                  <a:rect l="l" t="t" r="r" b="b"/>
                  <a:pathLst>
                    <a:path w="7995" h="38421" extrusionOk="0">
                      <a:moveTo>
                        <a:pt x="5107" y="1"/>
                      </a:moveTo>
                      <a:lnTo>
                        <a:pt x="4439" y="5411"/>
                      </a:lnTo>
                      <a:lnTo>
                        <a:pt x="1" y="38421"/>
                      </a:lnTo>
                      <a:lnTo>
                        <a:pt x="973" y="38421"/>
                      </a:lnTo>
                      <a:lnTo>
                        <a:pt x="7083" y="5411"/>
                      </a:lnTo>
                      <a:lnTo>
                        <a:pt x="7995"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02;p35"/>
                <p:cNvSpPr/>
                <p:nvPr/>
              </p:nvSpPr>
              <p:spPr>
                <a:xfrm>
                  <a:off x="6781855" y="3524476"/>
                  <a:ext cx="89112" cy="135584"/>
                </a:xfrm>
                <a:custGeom>
                  <a:avLst/>
                  <a:gdLst/>
                  <a:ahLst/>
                  <a:cxnLst/>
                  <a:rect l="l" t="t" r="r" b="b"/>
                  <a:pathLst>
                    <a:path w="3557" h="5412" extrusionOk="0">
                      <a:moveTo>
                        <a:pt x="669" y="1"/>
                      </a:moveTo>
                      <a:lnTo>
                        <a:pt x="1" y="5411"/>
                      </a:lnTo>
                      <a:lnTo>
                        <a:pt x="2645" y="5411"/>
                      </a:lnTo>
                      <a:lnTo>
                        <a:pt x="3557"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03;p35"/>
                <p:cNvSpPr/>
                <p:nvPr/>
              </p:nvSpPr>
              <p:spPr>
                <a:xfrm>
                  <a:off x="7142816" y="3530226"/>
                  <a:ext cx="200295" cy="962542"/>
                </a:xfrm>
                <a:custGeom>
                  <a:avLst/>
                  <a:gdLst/>
                  <a:ahLst/>
                  <a:cxnLst/>
                  <a:rect l="l" t="t" r="r" b="b"/>
                  <a:pathLst>
                    <a:path w="7995" h="38421" extrusionOk="0">
                      <a:moveTo>
                        <a:pt x="0" y="1"/>
                      </a:moveTo>
                      <a:lnTo>
                        <a:pt x="912" y="5411"/>
                      </a:lnTo>
                      <a:lnTo>
                        <a:pt x="7022" y="38421"/>
                      </a:lnTo>
                      <a:lnTo>
                        <a:pt x="7994" y="38421"/>
                      </a:lnTo>
                      <a:lnTo>
                        <a:pt x="3557" y="541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04;p35"/>
                <p:cNvSpPr/>
                <p:nvPr/>
              </p:nvSpPr>
              <p:spPr>
                <a:xfrm>
                  <a:off x="7142816" y="3530226"/>
                  <a:ext cx="89112" cy="135584"/>
                </a:xfrm>
                <a:custGeom>
                  <a:avLst/>
                  <a:gdLst/>
                  <a:ahLst/>
                  <a:cxnLst/>
                  <a:rect l="l" t="t" r="r" b="b"/>
                  <a:pathLst>
                    <a:path w="3557" h="5412" extrusionOk="0">
                      <a:moveTo>
                        <a:pt x="0" y="1"/>
                      </a:moveTo>
                      <a:lnTo>
                        <a:pt x="912" y="5411"/>
                      </a:lnTo>
                      <a:lnTo>
                        <a:pt x="3557" y="541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05;p35"/>
                <p:cNvSpPr/>
                <p:nvPr/>
              </p:nvSpPr>
              <p:spPr>
                <a:xfrm>
                  <a:off x="7602033" y="3530226"/>
                  <a:ext cx="200295" cy="962542"/>
                </a:xfrm>
                <a:custGeom>
                  <a:avLst/>
                  <a:gdLst/>
                  <a:ahLst/>
                  <a:cxnLst/>
                  <a:rect l="l" t="t" r="r" b="b"/>
                  <a:pathLst>
                    <a:path w="7995" h="38421" extrusionOk="0">
                      <a:moveTo>
                        <a:pt x="0" y="1"/>
                      </a:moveTo>
                      <a:lnTo>
                        <a:pt x="882" y="5411"/>
                      </a:lnTo>
                      <a:lnTo>
                        <a:pt x="7021" y="38421"/>
                      </a:lnTo>
                      <a:lnTo>
                        <a:pt x="7994" y="38421"/>
                      </a:lnTo>
                      <a:lnTo>
                        <a:pt x="3556" y="541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06;p35"/>
                <p:cNvSpPr/>
                <p:nvPr/>
              </p:nvSpPr>
              <p:spPr>
                <a:xfrm>
                  <a:off x="7602033" y="3530226"/>
                  <a:ext cx="89112" cy="135584"/>
                </a:xfrm>
                <a:custGeom>
                  <a:avLst/>
                  <a:gdLst/>
                  <a:ahLst/>
                  <a:cxnLst/>
                  <a:rect l="l" t="t" r="r" b="b"/>
                  <a:pathLst>
                    <a:path w="3557" h="5412" extrusionOk="0">
                      <a:moveTo>
                        <a:pt x="0" y="1"/>
                      </a:moveTo>
                      <a:lnTo>
                        <a:pt x="882" y="5411"/>
                      </a:lnTo>
                      <a:lnTo>
                        <a:pt x="3556" y="541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07;p35"/>
                <p:cNvSpPr/>
                <p:nvPr/>
              </p:nvSpPr>
              <p:spPr>
                <a:xfrm>
                  <a:off x="6717933" y="2655237"/>
                  <a:ext cx="1121676" cy="938943"/>
                </a:xfrm>
                <a:custGeom>
                  <a:avLst/>
                  <a:gdLst/>
                  <a:ahLst/>
                  <a:cxnLst/>
                  <a:rect l="l" t="t" r="r" b="b"/>
                  <a:pathLst>
                    <a:path w="44773" h="37479" extrusionOk="0">
                      <a:moveTo>
                        <a:pt x="22402" y="0"/>
                      </a:moveTo>
                      <a:lnTo>
                        <a:pt x="16748" y="32767"/>
                      </a:lnTo>
                      <a:lnTo>
                        <a:pt x="0" y="32767"/>
                      </a:lnTo>
                      <a:lnTo>
                        <a:pt x="0" y="37478"/>
                      </a:lnTo>
                      <a:lnTo>
                        <a:pt x="44773" y="37478"/>
                      </a:lnTo>
                      <a:lnTo>
                        <a:pt x="43040"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08;p35"/>
                <p:cNvSpPr/>
                <p:nvPr/>
              </p:nvSpPr>
              <p:spPr>
                <a:xfrm>
                  <a:off x="7738388" y="2655237"/>
                  <a:ext cx="101287" cy="938943"/>
                </a:xfrm>
                <a:custGeom>
                  <a:avLst/>
                  <a:gdLst/>
                  <a:ahLst/>
                  <a:cxnLst/>
                  <a:rect l="l" t="t" r="r" b="b"/>
                  <a:pathLst>
                    <a:path w="4043" h="37479" extrusionOk="0">
                      <a:moveTo>
                        <a:pt x="0" y="0"/>
                      </a:moveTo>
                      <a:lnTo>
                        <a:pt x="1581" y="37478"/>
                      </a:lnTo>
                      <a:lnTo>
                        <a:pt x="4043" y="37478"/>
                      </a:lnTo>
                      <a:lnTo>
                        <a:pt x="2310"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09;p35"/>
                <p:cNvSpPr/>
                <p:nvPr/>
              </p:nvSpPr>
              <p:spPr>
                <a:xfrm>
                  <a:off x="6691986" y="3903719"/>
                  <a:ext cx="645778" cy="681628"/>
                </a:xfrm>
                <a:custGeom>
                  <a:avLst/>
                  <a:gdLst/>
                  <a:ahLst/>
                  <a:cxnLst/>
                  <a:rect l="l" t="t" r="r" b="b"/>
                  <a:pathLst>
                    <a:path w="25777" h="27208" extrusionOk="0">
                      <a:moveTo>
                        <a:pt x="18147" y="1"/>
                      </a:moveTo>
                      <a:lnTo>
                        <a:pt x="3101" y="3709"/>
                      </a:lnTo>
                      <a:lnTo>
                        <a:pt x="9484" y="17509"/>
                      </a:lnTo>
                      <a:cubicBezTo>
                        <a:pt x="9484" y="17509"/>
                        <a:pt x="6597" y="19454"/>
                        <a:pt x="4135" y="21308"/>
                      </a:cubicBezTo>
                      <a:cubicBezTo>
                        <a:pt x="3040" y="22068"/>
                        <a:pt x="2007" y="22919"/>
                        <a:pt x="1004" y="23801"/>
                      </a:cubicBezTo>
                      <a:cubicBezTo>
                        <a:pt x="244" y="24713"/>
                        <a:pt x="1" y="27114"/>
                        <a:pt x="882" y="27205"/>
                      </a:cubicBezTo>
                      <a:cubicBezTo>
                        <a:pt x="893" y="27206"/>
                        <a:pt x="906" y="27207"/>
                        <a:pt x="923" y="27207"/>
                      </a:cubicBezTo>
                      <a:cubicBezTo>
                        <a:pt x="2279" y="27207"/>
                        <a:pt x="24935" y="22515"/>
                        <a:pt x="25685" y="21795"/>
                      </a:cubicBezTo>
                      <a:cubicBezTo>
                        <a:pt x="25776" y="21703"/>
                        <a:pt x="25381" y="19606"/>
                        <a:pt x="24804" y="16719"/>
                      </a:cubicBezTo>
                      <a:lnTo>
                        <a:pt x="24804" y="16658"/>
                      </a:lnTo>
                      <a:cubicBezTo>
                        <a:pt x="24439" y="14834"/>
                        <a:pt x="18147" y="1"/>
                        <a:pt x="1814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10;p35"/>
                <p:cNvSpPr/>
                <p:nvPr/>
              </p:nvSpPr>
              <p:spPr>
                <a:xfrm>
                  <a:off x="6691986" y="4170269"/>
                  <a:ext cx="645778" cy="415095"/>
                </a:xfrm>
                <a:custGeom>
                  <a:avLst/>
                  <a:gdLst/>
                  <a:ahLst/>
                  <a:cxnLst/>
                  <a:rect l="l" t="t" r="r" b="b"/>
                  <a:pathLst>
                    <a:path w="25777" h="16569" extrusionOk="0">
                      <a:moveTo>
                        <a:pt x="22554" y="0"/>
                      </a:moveTo>
                      <a:cubicBezTo>
                        <a:pt x="20062" y="578"/>
                        <a:pt x="11186" y="2706"/>
                        <a:pt x="7964" y="3587"/>
                      </a:cubicBezTo>
                      <a:lnTo>
                        <a:pt x="9484" y="6870"/>
                      </a:lnTo>
                      <a:cubicBezTo>
                        <a:pt x="9484" y="6870"/>
                        <a:pt x="6597" y="8815"/>
                        <a:pt x="4135" y="10669"/>
                      </a:cubicBezTo>
                      <a:cubicBezTo>
                        <a:pt x="3040" y="11429"/>
                        <a:pt x="2007" y="12280"/>
                        <a:pt x="1004" y="13162"/>
                      </a:cubicBezTo>
                      <a:cubicBezTo>
                        <a:pt x="244" y="14074"/>
                        <a:pt x="1" y="16475"/>
                        <a:pt x="882" y="16566"/>
                      </a:cubicBezTo>
                      <a:cubicBezTo>
                        <a:pt x="893" y="16567"/>
                        <a:pt x="906" y="16568"/>
                        <a:pt x="923" y="16568"/>
                      </a:cubicBezTo>
                      <a:cubicBezTo>
                        <a:pt x="2279" y="16568"/>
                        <a:pt x="24935" y="11876"/>
                        <a:pt x="25685" y="11156"/>
                      </a:cubicBezTo>
                      <a:cubicBezTo>
                        <a:pt x="25776" y="11064"/>
                        <a:pt x="25381" y="8967"/>
                        <a:pt x="24804" y="6080"/>
                      </a:cubicBezTo>
                      <a:lnTo>
                        <a:pt x="24804" y="6019"/>
                      </a:lnTo>
                      <a:cubicBezTo>
                        <a:pt x="24652" y="5350"/>
                        <a:pt x="23709" y="2858"/>
                        <a:pt x="2255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11;p35"/>
                <p:cNvSpPr/>
                <p:nvPr/>
              </p:nvSpPr>
              <p:spPr>
                <a:xfrm>
                  <a:off x="6689706" y="4254025"/>
                  <a:ext cx="652618" cy="334351"/>
                </a:xfrm>
                <a:custGeom>
                  <a:avLst/>
                  <a:gdLst/>
                  <a:ahLst/>
                  <a:cxnLst/>
                  <a:rect l="l" t="t" r="r" b="b"/>
                  <a:pathLst>
                    <a:path w="26050" h="13346" extrusionOk="0">
                      <a:moveTo>
                        <a:pt x="24469" y="1"/>
                      </a:moveTo>
                      <a:lnTo>
                        <a:pt x="9514" y="3162"/>
                      </a:lnTo>
                      <a:cubicBezTo>
                        <a:pt x="9514" y="3162"/>
                        <a:pt x="1733" y="8937"/>
                        <a:pt x="973" y="9849"/>
                      </a:cubicBezTo>
                      <a:cubicBezTo>
                        <a:pt x="244" y="10761"/>
                        <a:pt x="1" y="13253"/>
                        <a:pt x="882" y="13345"/>
                      </a:cubicBezTo>
                      <a:cubicBezTo>
                        <a:pt x="890" y="13345"/>
                        <a:pt x="900" y="13346"/>
                        <a:pt x="912" y="13346"/>
                      </a:cubicBezTo>
                      <a:cubicBezTo>
                        <a:pt x="2163" y="13346"/>
                        <a:pt x="24993" y="8566"/>
                        <a:pt x="25746" y="7843"/>
                      </a:cubicBezTo>
                      <a:cubicBezTo>
                        <a:pt x="26050" y="7539"/>
                        <a:pt x="25624" y="3892"/>
                        <a:pt x="244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12;p35"/>
                <p:cNvSpPr/>
                <p:nvPr/>
              </p:nvSpPr>
              <p:spPr>
                <a:xfrm>
                  <a:off x="6712981" y="4442131"/>
                  <a:ext cx="591264" cy="122832"/>
                </a:xfrm>
                <a:custGeom>
                  <a:avLst/>
                  <a:gdLst/>
                  <a:ahLst/>
                  <a:cxnLst/>
                  <a:rect l="l" t="t" r="r" b="b"/>
                  <a:pathLst>
                    <a:path w="23601" h="4903" extrusionOk="0">
                      <a:moveTo>
                        <a:pt x="23571" y="1"/>
                      </a:moveTo>
                      <a:cubicBezTo>
                        <a:pt x="19650" y="609"/>
                        <a:pt x="3965" y="3922"/>
                        <a:pt x="75" y="4834"/>
                      </a:cubicBezTo>
                      <a:cubicBezTo>
                        <a:pt x="1" y="4858"/>
                        <a:pt x="27" y="4903"/>
                        <a:pt x="55" y="4903"/>
                      </a:cubicBezTo>
                      <a:cubicBezTo>
                        <a:pt x="62" y="4903"/>
                        <a:pt x="69" y="4900"/>
                        <a:pt x="75" y="4894"/>
                      </a:cubicBezTo>
                      <a:cubicBezTo>
                        <a:pt x="3996" y="4195"/>
                        <a:pt x="19741" y="1004"/>
                        <a:pt x="23571" y="31"/>
                      </a:cubicBezTo>
                      <a:cubicBezTo>
                        <a:pt x="23601" y="31"/>
                        <a:pt x="23601" y="1"/>
                        <a:pt x="235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13;p35"/>
                <p:cNvSpPr/>
                <p:nvPr/>
              </p:nvSpPr>
              <p:spPr>
                <a:xfrm>
                  <a:off x="6896077" y="4345272"/>
                  <a:ext cx="122632" cy="29111"/>
                </a:xfrm>
                <a:custGeom>
                  <a:avLst/>
                  <a:gdLst/>
                  <a:ahLst/>
                  <a:cxnLst/>
                  <a:rect l="l" t="t" r="r" b="b"/>
                  <a:pathLst>
                    <a:path w="4895" h="1162" extrusionOk="0">
                      <a:moveTo>
                        <a:pt x="1611" y="0"/>
                      </a:moveTo>
                      <a:cubicBezTo>
                        <a:pt x="1100" y="0"/>
                        <a:pt x="593" y="57"/>
                        <a:pt x="122" y="158"/>
                      </a:cubicBezTo>
                      <a:cubicBezTo>
                        <a:pt x="1" y="158"/>
                        <a:pt x="1" y="371"/>
                        <a:pt x="153" y="371"/>
                      </a:cubicBezTo>
                      <a:cubicBezTo>
                        <a:pt x="1703" y="462"/>
                        <a:pt x="3253" y="705"/>
                        <a:pt x="4773" y="1161"/>
                      </a:cubicBezTo>
                      <a:cubicBezTo>
                        <a:pt x="4834" y="1161"/>
                        <a:pt x="4895" y="1101"/>
                        <a:pt x="4834" y="1040"/>
                      </a:cubicBezTo>
                      <a:cubicBezTo>
                        <a:pt x="3987" y="299"/>
                        <a:pt x="2786" y="0"/>
                        <a:pt x="1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14;p35"/>
                <p:cNvSpPr/>
                <p:nvPr/>
              </p:nvSpPr>
              <p:spPr>
                <a:xfrm>
                  <a:off x="6868668" y="4363211"/>
                  <a:ext cx="122356" cy="28886"/>
                </a:xfrm>
                <a:custGeom>
                  <a:avLst/>
                  <a:gdLst/>
                  <a:ahLst/>
                  <a:cxnLst/>
                  <a:rect l="l" t="t" r="r" b="b"/>
                  <a:pathLst>
                    <a:path w="4884" h="1153" extrusionOk="0">
                      <a:moveTo>
                        <a:pt x="1613" y="0"/>
                      </a:moveTo>
                      <a:cubicBezTo>
                        <a:pt x="1101" y="0"/>
                        <a:pt x="595" y="61"/>
                        <a:pt x="122" y="172"/>
                      </a:cubicBezTo>
                      <a:cubicBezTo>
                        <a:pt x="1" y="172"/>
                        <a:pt x="1" y="354"/>
                        <a:pt x="122" y="354"/>
                      </a:cubicBezTo>
                      <a:cubicBezTo>
                        <a:pt x="1703" y="445"/>
                        <a:pt x="3253" y="719"/>
                        <a:pt x="4773" y="1144"/>
                      </a:cubicBezTo>
                      <a:cubicBezTo>
                        <a:pt x="4784" y="1150"/>
                        <a:pt x="4795" y="1153"/>
                        <a:pt x="4805" y="1153"/>
                      </a:cubicBezTo>
                      <a:cubicBezTo>
                        <a:pt x="4852" y="1153"/>
                        <a:pt x="4883" y="1103"/>
                        <a:pt x="4834" y="1053"/>
                      </a:cubicBezTo>
                      <a:cubicBezTo>
                        <a:pt x="3967" y="314"/>
                        <a:pt x="2778" y="0"/>
                        <a:pt x="16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15;p35"/>
                <p:cNvSpPr/>
                <p:nvPr/>
              </p:nvSpPr>
              <p:spPr>
                <a:xfrm>
                  <a:off x="6840482" y="4381224"/>
                  <a:ext cx="122532" cy="29111"/>
                </a:xfrm>
                <a:custGeom>
                  <a:avLst/>
                  <a:gdLst/>
                  <a:ahLst/>
                  <a:cxnLst/>
                  <a:rect l="l" t="t" r="r" b="b"/>
                  <a:pathLst>
                    <a:path w="4891" h="1162" extrusionOk="0">
                      <a:moveTo>
                        <a:pt x="1574" y="0"/>
                      </a:moveTo>
                      <a:cubicBezTo>
                        <a:pt x="1078" y="0"/>
                        <a:pt x="586" y="54"/>
                        <a:pt x="123" y="152"/>
                      </a:cubicBezTo>
                      <a:cubicBezTo>
                        <a:pt x="1" y="182"/>
                        <a:pt x="31" y="365"/>
                        <a:pt x="153" y="365"/>
                      </a:cubicBezTo>
                      <a:cubicBezTo>
                        <a:pt x="1734" y="456"/>
                        <a:pt x="3284" y="729"/>
                        <a:pt x="4773" y="1155"/>
                      </a:cubicBezTo>
                      <a:cubicBezTo>
                        <a:pt x="4786" y="1159"/>
                        <a:pt x="4797" y="1161"/>
                        <a:pt x="4808" y="1161"/>
                      </a:cubicBezTo>
                      <a:cubicBezTo>
                        <a:pt x="4872" y="1161"/>
                        <a:pt x="4890" y="1090"/>
                        <a:pt x="4864" y="1064"/>
                      </a:cubicBezTo>
                      <a:cubicBezTo>
                        <a:pt x="3983" y="312"/>
                        <a:pt x="2769" y="0"/>
                        <a:pt x="15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16;p35"/>
                <p:cNvSpPr/>
                <p:nvPr/>
              </p:nvSpPr>
              <p:spPr>
                <a:xfrm>
                  <a:off x="6813073" y="4399364"/>
                  <a:ext cx="122632" cy="29086"/>
                </a:xfrm>
                <a:custGeom>
                  <a:avLst/>
                  <a:gdLst/>
                  <a:ahLst/>
                  <a:cxnLst/>
                  <a:rect l="l" t="t" r="r" b="b"/>
                  <a:pathLst>
                    <a:path w="4895" h="1161" extrusionOk="0">
                      <a:moveTo>
                        <a:pt x="1600" y="0"/>
                      </a:moveTo>
                      <a:cubicBezTo>
                        <a:pt x="1092" y="0"/>
                        <a:pt x="589" y="57"/>
                        <a:pt x="122" y="157"/>
                      </a:cubicBezTo>
                      <a:cubicBezTo>
                        <a:pt x="1" y="157"/>
                        <a:pt x="1" y="370"/>
                        <a:pt x="153" y="370"/>
                      </a:cubicBezTo>
                      <a:cubicBezTo>
                        <a:pt x="1703" y="461"/>
                        <a:pt x="3253" y="735"/>
                        <a:pt x="4773" y="1160"/>
                      </a:cubicBezTo>
                      <a:cubicBezTo>
                        <a:pt x="4834" y="1160"/>
                        <a:pt x="4894" y="1100"/>
                        <a:pt x="4834" y="1069"/>
                      </a:cubicBezTo>
                      <a:cubicBezTo>
                        <a:pt x="3984" y="305"/>
                        <a:pt x="2778" y="0"/>
                        <a:pt x="16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17;p35"/>
                <p:cNvSpPr/>
                <p:nvPr/>
              </p:nvSpPr>
              <p:spPr>
                <a:xfrm>
                  <a:off x="6500097" y="2959431"/>
                  <a:ext cx="1159755" cy="1392017"/>
                </a:xfrm>
                <a:custGeom>
                  <a:avLst/>
                  <a:gdLst/>
                  <a:ahLst/>
                  <a:cxnLst/>
                  <a:rect l="l" t="t" r="r" b="b"/>
                  <a:pathLst>
                    <a:path w="46293" h="55564" extrusionOk="0">
                      <a:moveTo>
                        <a:pt x="25532" y="0"/>
                      </a:moveTo>
                      <a:cubicBezTo>
                        <a:pt x="25532" y="0"/>
                        <a:pt x="25745" y="3496"/>
                        <a:pt x="25077" y="4013"/>
                      </a:cubicBezTo>
                      <a:cubicBezTo>
                        <a:pt x="24651" y="4377"/>
                        <a:pt x="4833" y="6019"/>
                        <a:pt x="2675" y="12706"/>
                      </a:cubicBezTo>
                      <a:cubicBezTo>
                        <a:pt x="0" y="20913"/>
                        <a:pt x="16505" y="55564"/>
                        <a:pt x="16505" y="55564"/>
                      </a:cubicBezTo>
                      <a:lnTo>
                        <a:pt x="32493" y="51794"/>
                      </a:lnTo>
                      <a:cubicBezTo>
                        <a:pt x="32493" y="51794"/>
                        <a:pt x="18754" y="20305"/>
                        <a:pt x="19940" y="18724"/>
                      </a:cubicBezTo>
                      <a:cubicBezTo>
                        <a:pt x="20517" y="17934"/>
                        <a:pt x="35411" y="17721"/>
                        <a:pt x="40153" y="13709"/>
                      </a:cubicBezTo>
                      <a:cubicBezTo>
                        <a:pt x="46293" y="8481"/>
                        <a:pt x="42159" y="517"/>
                        <a:pt x="42159" y="517"/>
                      </a:cubicBezTo>
                      <a:lnTo>
                        <a:pt x="25532"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18;p35"/>
                <p:cNvSpPr/>
                <p:nvPr/>
              </p:nvSpPr>
              <p:spPr>
                <a:xfrm>
                  <a:off x="6912087" y="4196150"/>
                  <a:ext cx="362485" cy="96753"/>
                </a:xfrm>
                <a:custGeom>
                  <a:avLst/>
                  <a:gdLst/>
                  <a:ahLst/>
                  <a:cxnLst/>
                  <a:rect l="l" t="t" r="r" b="b"/>
                  <a:pathLst>
                    <a:path w="14469" h="3862" extrusionOk="0">
                      <a:moveTo>
                        <a:pt x="14408" y="1"/>
                      </a:moveTo>
                      <a:cubicBezTo>
                        <a:pt x="14256" y="1"/>
                        <a:pt x="12158" y="487"/>
                        <a:pt x="11186" y="700"/>
                      </a:cubicBezTo>
                      <a:cubicBezTo>
                        <a:pt x="9301" y="1125"/>
                        <a:pt x="7417" y="1612"/>
                        <a:pt x="5563" y="2068"/>
                      </a:cubicBezTo>
                      <a:cubicBezTo>
                        <a:pt x="4620" y="2311"/>
                        <a:pt x="486" y="3527"/>
                        <a:pt x="61" y="3739"/>
                      </a:cubicBezTo>
                      <a:cubicBezTo>
                        <a:pt x="0" y="3770"/>
                        <a:pt x="61" y="3861"/>
                        <a:pt x="91" y="3861"/>
                      </a:cubicBezTo>
                      <a:cubicBezTo>
                        <a:pt x="638" y="3831"/>
                        <a:pt x="7022" y="2281"/>
                        <a:pt x="8876" y="1764"/>
                      </a:cubicBezTo>
                      <a:cubicBezTo>
                        <a:pt x="10730" y="1247"/>
                        <a:pt x="12584" y="761"/>
                        <a:pt x="14408" y="153"/>
                      </a:cubicBezTo>
                      <a:cubicBezTo>
                        <a:pt x="14469" y="122"/>
                        <a:pt x="14469" y="1"/>
                        <a:pt x="14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19;p35"/>
                <p:cNvSpPr/>
                <p:nvPr/>
              </p:nvSpPr>
              <p:spPr>
                <a:xfrm>
                  <a:off x="6918926" y="3000445"/>
                  <a:ext cx="629018" cy="1183029"/>
                </a:xfrm>
                <a:custGeom>
                  <a:avLst/>
                  <a:gdLst/>
                  <a:ahLst/>
                  <a:cxnLst/>
                  <a:rect l="l" t="t" r="r" b="b"/>
                  <a:pathLst>
                    <a:path w="25108" h="47222" extrusionOk="0">
                      <a:moveTo>
                        <a:pt x="24415" y="0"/>
                      </a:moveTo>
                      <a:cubicBezTo>
                        <a:pt x="24398" y="0"/>
                        <a:pt x="24378" y="18"/>
                        <a:pt x="24378" y="35"/>
                      </a:cubicBezTo>
                      <a:cubicBezTo>
                        <a:pt x="24469" y="461"/>
                        <a:pt x="24560" y="917"/>
                        <a:pt x="24591" y="1373"/>
                      </a:cubicBezTo>
                      <a:cubicBezTo>
                        <a:pt x="24804" y="3196"/>
                        <a:pt x="24682" y="5081"/>
                        <a:pt x="24165" y="6844"/>
                      </a:cubicBezTo>
                      <a:cubicBezTo>
                        <a:pt x="23618" y="8637"/>
                        <a:pt x="22463" y="10157"/>
                        <a:pt x="20883" y="11130"/>
                      </a:cubicBezTo>
                      <a:cubicBezTo>
                        <a:pt x="19302" y="12133"/>
                        <a:pt x="17417" y="12619"/>
                        <a:pt x="15563" y="12984"/>
                      </a:cubicBezTo>
                      <a:cubicBezTo>
                        <a:pt x="13344" y="13409"/>
                        <a:pt x="11065" y="13744"/>
                        <a:pt x="8846" y="14108"/>
                      </a:cubicBezTo>
                      <a:cubicBezTo>
                        <a:pt x="6414" y="14534"/>
                        <a:pt x="4013" y="14929"/>
                        <a:pt x="1612" y="15324"/>
                      </a:cubicBezTo>
                      <a:cubicBezTo>
                        <a:pt x="1186" y="15355"/>
                        <a:pt x="730" y="15476"/>
                        <a:pt x="365" y="15719"/>
                      </a:cubicBezTo>
                      <a:cubicBezTo>
                        <a:pt x="1" y="15993"/>
                        <a:pt x="62" y="16479"/>
                        <a:pt x="122" y="16905"/>
                      </a:cubicBezTo>
                      <a:cubicBezTo>
                        <a:pt x="365" y="17999"/>
                        <a:pt x="669" y="19124"/>
                        <a:pt x="1065" y="20187"/>
                      </a:cubicBezTo>
                      <a:cubicBezTo>
                        <a:pt x="2524" y="24412"/>
                        <a:pt x="10153" y="43288"/>
                        <a:pt x="12372" y="47209"/>
                      </a:cubicBezTo>
                      <a:cubicBezTo>
                        <a:pt x="12381" y="47218"/>
                        <a:pt x="12392" y="47222"/>
                        <a:pt x="12403" y="47222"/>
                      </a:cubicBezTo>
                      <a:cubicBezTo>
                        <a:pt x="12430" y="47222"/>
                        <a:pt x="12454" y="47200"/>
                        <a:pt x="12433" y="47179"/>
                      </a:cubicBezTo>
                      <a:cubicBezTo>
                        <a:pt x="12189" y="46692"/>
                        <a:pt x="2098" y="22953"/>
                        <a:pt x="791" y="18485"/>
                      </a:cubicBezTo>
                      <a:cubicBezTo>
                        <a:pt x="639" y="17938"/>
                        <a:pt x="487" y="17361"/>
                        <a:pt x="365" y="16814"/>
                      </a:cubicBezTo>
                      <a:cubicBezTo>
                        <a:pt x="244" y="16510"/>
                        <a:pt x="305" y="16206"/>
                        <a:pt x="457" y="15962"/>
                      </a:cubicBezTo>
                      <a:cubicBezTo>
                        <a:pt x="639" y="15810"/>
                        <a:pt x="852" y="15719"/>
                        <a:pt x="1095" y="15689"/>
                      </a:cubicBezTo>
                      <a:cubicBezTo>
                        <a:pt x="2250" y="15446"/>
                        <a:pt x="3435" y="15294"/>
                        <a:pt x="4560" y="15111"/>
                      </a:cubicBezTo>
                      <a:lnTo>
                        <a:pt x="11794" y="13896"/>
                      </a:lnTo>
                      <a:cubicBezTo>
                        <a:pt x="13831" y="13622"/>
                        <a:pt x="15837" y="13227"/>
                        <a:pt x="17843" y="12741"/>
                      </a:cubicBezTo>
                      <a:cubicBezTo>
                        <a:pt x="19576" y="12224"/>
                        <a:pt x="21278" y="11434"/>
                        <a:pt x="22524" y="10127"/>
                      </a:cubicBezTo>
                      <a:cubicBezTo>
                        <a:pt x="25108" y="7391"/>
                        <a:pt x="25047" y="3439"/>
                        <a:pt x="24439" y="35"/>
                      </a:cubicBezTo>
                      <a:cubicBezTo>
                        <a:pt x="24439" y="9"/>
                        <a:pt x="24428" y="0"/>
                        <a:pt x="244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20;p35"/>
                <p:cNvSpPr/>
                <p:nvPr/>
              </p:nvSpPr>
              <p:spPr>
                <a:xfrm>
                  <a:off x="6097226" y="4023302"/>
                  <a:ext cx="674714" cy="591239"/>
                </a:xfrm>
                <a:custGeom>
                  <a:avLst/>
                  <a:gdLst/>
                  <a:ahLst/>
                  <a:cxnLst/>
                  <a:rect l="l" t="t" r="r" b="b"/>
                  <a:pathLst>
                    <a:path w="26932" h="23600" extrusionOk="0">
                      <a:moveTo>
                        <a:pt x="12098" y="0"/>
                      </a:moveTo>
                      <a:lnTo>
                        <a:pt x="11156" y="15654"/>
                      </a:lnTo>
                      <a:cubicBezTo>
                        <a:pt x="11156" y="15654"/>
                        <a:pt x="7964" y="16991"/>
                        <a:pt x="5168" y="18298"/>
                      </a:cubicBezTo>
                      <a:cubicBezTo>
                        <a:pt x="3952" y="18845"/>
                        <a:pt x="2767" y="19453"/>
                        <a:pt x="1612" y="20152"/>
                      </a:cubicBezTo>
                      <a:cubicBezTo>
                        <a:pt x="730" y="20851"/>
                        <a:pt x="1" y="23192"/>
                        <a:pt x="821" y="23465"/>
                      </a:cubicBezTo>
                      <a:cubicBezTo>
                        <a:pt x="1103" y="23552"/>
                        <a:pt x="4284" y="23600"/>
                        <a:pt x="8306" y="23600"/>
                      </a:cubicBezTo>
                      <a:cubicBezTo>
                        <a:pt x="15590" y="23600"/>
                        <a:pt x="25634" y="23442"/>
                        <a:pt x="26202" y="23070"/>
                      </a:cubicBezTo>
                      <a:cubicBezTo>
                        <a:pt x="26323" y="23009"/>
                        <a:pt x="26354" y="20882"/>
                        <a:pt x="26354" y="17933"/>
                      </a:cubicBezTo>
                      <a:lnTo>
                        <a:pt x="26354" y="17873"/>
                      </a:lnTo>
                      <a:cubicBezTo>
                        <a:pt x="26354" y="16019"/>
                        <a:pt x="26931" y="122"/>
                        <a:pt x="26931" y="122"/>
                      </a:cubicBezTo>
                      <a:lnTo>
                        <a:pt x="12098"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21;p35"/>
                <p:cNvSpPr/>
                <p:nvPr/>
              </p:nvSpPr>
              <p:spPr>
                <a:xfrm>
                  <a:off x="6097226" y="4305060"/>
                  <a:ext cx="664042" cy="309499"/>
                </a:xfrm>
                <a:custGeom>
                  <a:avLst/>
                  <a:gdLst/>
                  <a:ahLst/>
                  <a:cxnLst/>
                  <a:rect l="l" t="t" r="r" b="b"/>
                  <a:pathLst>
                    <a:path w="26506" h="12354" extrusionOk="0">
                      <a:moveTo>
                        <a:pt x="11399" y="0"/>
                      </a:moveTo>
                      <a:lnTo>
                        <a:pt x="11156" y="4408"/>
                      </a:lnTo>
                      <a:cubicBezTo>
                        <a:pt x="11156" y="4408"/>
                        <a:pt x="7934" y="5745"/>
                        <a:pt x="5138" y="7083"/>
                      </a:cubicBezTo>
                      <a:cubicBezTo>
                        <a:pt x="3922" y="7630"/>
                        <a:pt x="2736" y="8238"/>
                        <a:pt x="1581" y="8906"/>
                      </a:cubicBezTo>
                      <a:cubicBezTo>
                        <a:pt x="730" y="9605"/>
                        <a:pt x="1" y="11946"/>
                        <a:pt x="821" y="12219"/>
                      </a:cubicBezTo>
                      <a:cubicBezTo>
                        <a:pt x="1103" y="12306"/>
                        <a:pt x="4284" y="12354"/>
                        <a:pt x="8306" y="12354"/>
                      </a:cubicBezTo>
                      <a:cubicBezTo>
                        <a:pt x="15590" y="12354"/>
                        <a:pt x="25634" y="12196"/>
                        <a:pt x="26202" y="11824"/>
                      </a:cubicBezTo>
                      <a:cubicBezTo>
                        <a:pt x="26323" y="11763"/>
                        <a:pt x="26354" y="9636"/>
                        <a:pt x="26354" y="6687"/>
                      </a:cubicBezTo>
                      <a:lnTo>
                        <a:pt x="26354" y="6627"/>
                      </a:lnTo>
                      <a:lnTo>
                        <a:pt x="26354" y="6262"/>
                      </a:lnTo>
                      <a:lnTo>
                        <a:pt x="26354" y="5958"/>
                      </a:lnTo>
                      <a:lnTo>
                        <a:pt x="26354" y="5532"/>
                      </a:lnTo>
                      <a:cubicBezTo>
                        <a:pt x="26384" y="4317"/>
                        <a:pt x="26445" y="2310"/>
                        <a:pt x="26506" y="92"/>
                      </a:cubicBezTo>
                      <a:lnTo>
                        <a:pt x="113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22;p35"/>
                <p:cNvSpPr/>
                <p:nvPr/>
              </p:nvSpPr>
              <p:spPr>
                <a:xfrm>
                  <a:off x="6094195" y="4403297"/>
                  <a:ext cx="675466" cy="212921"/>
                </a:xfrm>
                <a:custGeom>
                  <a:avLst/>
                  <a:gdLst/>
                  <a:ahLst/>
                  <a:cxnLst/>
                  <a:rect l="l" t="t" r="r" b="b"/>
                  <a:pathLst>
                    <a:path w="26962" h="8499" extrusionOk="0">
                      <a:moveTo>
                        <a:pt x="26627" y="0"/>
                      </a:moveTo>
                      <a:lnTo>
                        <a:pt x="11307" y="122"/>
                      </a:lnTo>
                      <a:cubicBezTo>
                        <a:pt x="11307" y="122"/>
                        <a:pt x="2553" y="4225"/>
                        <a:pt x="1611" y="4985"/>
                      </a:cubicBezTo>
                      <a:cubicBezTo>
                        <a:pt x="699" y="5715"/>
                        <a:pt x="0" y="8116"/>
                        <a:pt x="821" y="8359"/>
                      </a:cubicBezTo>
                      <a:cubicBezTo>
                        <a:pt x="1108" y="8452"/>
                        <a:pt x="4001" y="8499"/>
                        <a:pt x="7742" y="8499"/>
                      </a:cubicBezTo>
                      <a:cubicBezTo>
                        <a:pt x="15089" y="8499"/>
                        <a:pt x="25708" y="8316"/>
                        <a:pt x="26292" y="7934"/>
                      </a:cubicBezTo>
                      <a:cubicBezTo>
                        <a:pt x="26627" y="7721"/>
                        <a:pt x="26961" y="4043"/>
                        <a:pt x="2662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23;p35"/>
                <p:cNvSpPr/>
                <p:nvPr/>
              </p:nvSpPr>
              <p:spPr>
                <a:xfrm>
                  <a:off x="6343208" y="4416200"/>
                  <a:ext cx="115617" cy="47474"/>
                </a:xfrm>
                <a:custGeom>
                  <a:avLst/>
                  <a:gdLst/>
                  <a:ahLst/>
                  <a:cxnLst/>
                  <a:rect l="l" t="t" r="r" b="b"/>
                  <a:pathLst>
                    <a:path w="4615" h="1895" extrusionOk="0">
                      <a:moveTo>
                        <a:pt x="277" y="1"/>
                      </a:moveTo>
                      <a:cubicBezTo>
                        <a:pt x="236" y="1"/>
                        <a:pt x="194" y="1"/>
                        <a:pt x="153" y="2"/>
                      </a:cubicBezTo>
                      <a:cubicBezTo>
                        <a:pt x="31" y="2"/>
                        <a:pt x="1" y="154"/>
                        <a:pt x="122" y="185"/>
                      </a:cubicBezTo>
                      <a:cubicBezTo>
                        <a:pt x="1642" y="610"/>
                        <a:pt x="3101" y="1188"/>
                        <a:pt x="4499" y="1887"/>
                      </a:cubicBezTo>
                      <a:cubicBezTo>
                        <a:pt x="4511" y="1892"/>
                        <a:pt x="4522" y="1895"/>
                        <a:pt x="4533" y="1895"/>
                      </a:cubicBezTo>
                      <a:cubicBezTo>
                        <a:pt x="4580" y="1895"/>
                        <a:pt x="4615" y="1850"/>
                        <a:pt x="4590" y="1826"/>
                      </a:cubicBezTo>
                      <a:cubicBezTo>
                        <a:pt x="3614" y="553"/>
                        <a:pt x="1830"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24;p35"/>
                <p:cNvSpPr/>
                <p:nvPr/>
              </p:nvSpPr>
              <p:spPr>
                <a:xfrm>
                  <a:off x="6312742" y="4428401"/>
                  <a:ext cx="115492" cy="47474"/>
                </a:xfrm>
                <a:custGeom>
                  <a:avLst/>
                  <a:gdLst/>
                  <a:ahLst/>
                  <a:cxnLst/>
                  <a:rect l="l" t="t" r="r" b="b"/>
                  <a:pathLst>
                    <a:path w="4610" h="1895" extrusionOk="0">
                      <a:moveTo>
                        <a:pt x="249" y="0"/>
                      </a:moveTo>
                      <a:cubicBezTo>
                        <a:pt x="207" y="0"/>
                        <a:pt x="165" y="1"/>
                        <a:pt x="122" y="1"/>
                      </a:cubicBezTo>
                      <a:cubicBezTo>
                        <a:pt x="1" y="1"/>
                        <a:pt x="1" y="153"/>
                        <a:pt x="92" y="184"/>
                      </a:cubicBezTo>
                      <a:cubicBezTo>
                        <a:pt x="1612" y="609"/>
                        <a:pt x="3101" y="1187"/>
                        <a:pt x="4499" y="1886"/>
                      </a:cubicBezTo>
                      <a:cubicBezTo>
                        <a:pt x="4505" y="1892"/>
                        <a:pt x="4513" y="1894"/>
                        <a:pt x="4522" y="1894"/>
                      </a:cubicBezTo>
                      <a:cubicBezTo>
                        <a:pt x="4559" y="1894"/>
                        <a:pt x="4609" y="1850"/>
                        <a:pt x="4560" y="1825"/>
                      </a:cubicBezTo>
                      <a:cubicBezTo>
                        <a:pt x="3613" y="552"/>
                        <a:pt x="1830" y="0"/>
                        <a:pt x="2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25;p35"/>
                <p:cNvSpPr/>
                <p:nvPr/>
              </p:nvSpPr>
              <p:spPr>
                <a:xfrm>
                  <a:off x="6282276" y="4440578"/>
                  <a:ext cx="114866" cy="47474"/>
                </a:xfrm>
                <a:custGeom>
                  <a:avLst/>
                  <a:gdLst/>
                  <a:ahLst/>
                  <a:cxnLst/>
                  <a:rect l="l" t="t" r="r" b="b"/>
                  <a:pathLst>
                    <a:path w="4585" h="1895" extrusionOk="0">
                      <a:moveTo>
                        <a:pt x="247" y="1"/>
                      </a:moveTo>
                      <a:cubicBezTo>
                        <a:pt x="206" y="1"/>
                        <a:pt x="164" y="1"/>
                        <a:pt x="123" y="2"/>
                      </a:cubicBezTo>
                      <a:cubicBezTo>
                        <a:pt x="1" y="2"/>
                        <a:pt x="1" y="154"/>
                        <a:pt x="92" y="184"/>
                      </a:cubicBezTo>
                      <a:cubicBezTo>
                        <a:pt x="1612" y="610"/>
                        <a:pt x="3101" y="1187"/>
                        <a:pt x="4499" y="1886"/>
                      </a:cubicBezTo>
                      <a:cubicBezTo>
                        <a:pt x="4505" y="1892"/>
                        <a:pt x="4512" y="1895"/>
                        <a:pt x="4519" y="1895"/>
                      </a:cubicBezTo>
                      <a:cubicBezTo>
                        <a:pt x="4550" y="1895"/>
                        <a:pt x="4585" y="1850"/>
                        <a:pt x="4560" y="1826"/>
                      </a:cubicBezTo>
                      <a:cubicBezTo>
                        <a:pt x="3584" y="553"/>
                        <a:pt x="1800" y="1"/>
                        <a:pt x="2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26;p35"/>
                <p:cNvSpPr/>
                <p:nvPr/>
              </p:nvSpPr>
              <p:spPr>
                <a:xfrm>
                  <a:off x="6250307" y="4452754"/>
                  <a:ext cx="116394" cy="47474"/>
                </a:xfrm>
                <a:custGeom>
                  <a:avLst/>
                  <a:gdLst/>
                  <a:ahLst/>
                  <a:cxnLst/>
                  <a:rect l="l" t="t" r="r" b="b"/>
                  <a:pathLst>
                    <a:path w="4646" h="1895" extrusionOk="0">
                      <a:moveTo>
                        <a:pt x="307" y="1"/>
                      </a:moveTo>
                      <a:cubicBezTo>
                        <a:pt x="266" y="1"/>
                        <a:pt x="224" y="1"/>
                        <a:pt x="183" y="2"/>
                      </a:cubicBezTo>
                      <a:cubicBezTo>
                        <a:pt x="31" y="2"/>
                        <a:pt x="0" y="185"/>
                        <a:pt x="152" y="215"/>
                      </a:cubicBezTo>
                      <a:cubicBezTo>
                        <a:pt x="1672" y="610"/>
                        <a:pt x="3131" y="1188"/>
                        <a:pt x="4529" y="1887"/>
                      </a:cubicBezTo>
                      <a:cubicBezTo>
                        <a:pt x="4541" y="1892"/>
                        <a:pt x="4552" y="1895"/>
                        <a:pt x="4563" y="1895"/>
                      </a:cubicBezTo>
                      <a:cubicBezTo>
                        <a:pt x="4610" y="1895"/>
                        <a:pt x="4645" y="1850"/>
                        <a:pt x="4620" y="1826"/>
                      </a:cubicBezTo>
                      <a:cubicBezTo>
                        <a:pt x="3644" y="553"/>
                        <a:pt x="1860"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27;p35"/>
                <p:cNvSpPr/>
                <p:nvPr/>
              </p:nvSpPr>
              <p:spPr>
                <a:xfrm>
                  <a:off x="6356161" y="2954095"/>
                  <a:ext cx="1353186" cy="1466649"/>
                </a:xfrm>
                <a:custGeom>
                  <a:avLst/>
                  <a:gdLst/>
                  <a:ahLst/>
                  <a:cxnLst/>
                  <a:rect l="l" t="t" r="r" b="b"/>
                  <a:pathLst>
                    <a:path w="54014" h="58543" extrusionOk="0">
                      <a:moveTo>
                        <a:pt x="31490" y="1"/>
                      </a:moveTo>
                      <a:lnTo>
                        <a:pt x="31490" y="1"/>
                      </a:lnTo>
                      <a:cubicBezTo>
                        <a:pt x="31916" y="2007"/>
                        <a:pt x="32493" y="3952"/>
                        <a:pt x="33223" y="5837"/>
                      </a:cubicBezTo>
                      <a:cubicBezTo>
                        <a:pt x="33223" y="5837"/>
                        <a:pt x="10882" y="9970"/>
                        <a:pt x="4651" y="16809"/>
                      </a:cubicBezTo>
                      <a:cubicBezTo>
                        <a:pt x="426" y="21460"/>
                        <a:pt x="0" y="58543"/>
                        <a:pt x="0" y="58543"/>
                      </a:cubicBezTo>
                      <a:lnTo>
                        <a:pt x="16718" y="58543"/>
                      </a:lnTo>
                      <a:cubicBezTo>
                        <a:pt x="16718" y="58543"/>
                        <a:pt x="16505" y="27539"/>
                        <a:pt x="17812" y="25867"/>
                      </a:cubicBezTo>
                      <a:cubicBezTo>
                        <a:pt x="19575" y="23648"/>
                        <a:pt x="44044" y="23679"/>
                        <a:pt x="49302" y="16384"/>
                      </a:cubicBezTo>
                      <a:cubicBezTo>
                        <a:pt x="54013" y="9818"/>
                        <a:pt x="50032" y="548"/>
                        <a:pt x="50032" y="548"/>
                      </a:cubicBezTo>
                      <a:lnTo>
                        <a:pt x="31490"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28;p35"/>
                <p:cNvSpPr/>
                <p:nvPr/>
              </p:nvSpPr>
              <p:spPr>
                <a:xfrm>
                  <a:off x="7103976" y="3069093"/>
                  <a:ext cx="155927" cy="72677"/>
                </a:xfrm>
                <a:custGeom>
                  <a:avLst/>
                  <a:gdLst/>
                  <a:ahLst/>
                  <a:cxnLst/>
                  <a:rect l="l" t="t" r="r" b="b"/>
                  <a:pathLst>
                    <a:path w="6224" h="2901" extrusionOk="0">
                      <a:moveTo>
                        <a:pt x="122" y="0"/>
                      </a:moveTo>
                      <a:cubicBezTo>
                        <a:pt x="31" y="0"/>
                        <a:pt x="1" y="92"/>
                        <a:pt x="62" y="152"/>
                      </a:cubicBezTo>
                      <a:cubicBezTo>
                        <a:pt x="548" y="396"/>
                        <a:pt x="1065" y="608"/>
                        <a:pt x="1581" y="821"/>
                      </a:cubicBezTo>
                      <a:lnTo>
                        <a:pt x="3071" y="1459"/>
                      </a:lnTo>
                      <a:cubicBezTo>
                        <a:pt x="4104" y="1915"/>
                        <a:pt x="5168" y="2371"/>
                        <a:pt x="6171" y="2888"/>
                      </a:cubicBezTo>
                      <a:cubicBezTo>
                        <a:pt x="6180" y="2897"/>
                        <a:pt x="6189" y="2901"/>
                        <a:pt x="6196" y="2901"/>
                      </a:cubicBezTo>
                      <a:cubicBezTo>
                        <a:pt x="6214" y="2901"/>
                        <a:pt x="6223" y="2879"/>
                        <a:pt x="6202" y="2858"/>
                      </a:cubicBezTo>
                      <a:cubicBezTo>
                        <a:pt x="5229" y="2250"/>
                        <a:pt x="4256" y="1703"/>
                        <a:pt x="3253" y="1186"/>
                      </a:cubicBezTo>
                      <a:cubicBezTo>
                        <a:pt x="2736" y="943"/>
                        <a:pt x="2220" y="699"/>
                        <a:pt x="1673" y="517"/>
                      </a:cubicBezTo>
                      <a:cubicBezTo>
                        <a:pt x="1186" y="304"/>
                        <a:pt x="670" y="122"/>
                        <a:pt x="1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29;p35"/>
                <p:cNvSpPr/>
                <p:nvPr/>
              </p:nvSpPr>
              <p:spPr>
                <a:xfrm>
                  <a:off x="7131235" y="2953543"/>
                  <a:ext cx="69496" cy="146081"/>
                </a:xfrm>
                <a:custGeom>
                  <a:avLst/>
                  <a:gdLst/>
                  <a:ahLst/>
                  <a:cxnLst/>
                  <a:rect l="l" t="t" r="r" b="b"/>
                  <a:pathLst>
                    <a:path w="2774" h="5831" extrusionOk="0">
                      <a:moveTo>
                        <a:pt x="80" y="0"/>
                      </a:moveTo>
                      <a:cubicBezTo>
                        <a:pt x="42" y="0"/>
                        <a:pt x="1" y="40"/>
                        <a:pt x="38" y="114"/>
                      </a:cubicBezTo>
                      <a:cubicBezTo>
                        <a:pt x="129" y="1056"/>
                        <a:pt x="311" y="1968"/>
                        <a:pt x="585" y="2849"/>
                      </a:cubicBezTo>
                      <a:cubicBezTo>
                        <a:pt x="676" y="3214"/>
                        <a:pt x="767" y="3579"/>
                        <a:pt x="889" y="3913"/>
                      </a:cubicBezTo>
                      <a:cubicBezTo>
                        <a:pt x="980" y="4217"/>
                        <a:pt x="1162" y="4491"/>
                        <a:pt x="1405" y="4673"/>
                      </a:cubicBezTo>
                      <a:cubicBezTo>
                        <a:pt x="1527" y="4795"/>
                        <a:pt x="1709" y="4856"/>
                        <a:pt x="1892" y="4856"/>
                      </a:cubicBezTo>
                      <a:cubicBezTo>
                        <a:pt x="1892" y="4916"/>
                        <a:pt x="1861" y="4947"/>
                        <a:pt x="1892" y="5038"/>
                      </a:cubicBezTo>
                      <a:cubicBezTo>
                        <a:pt x="1892" y="5129"/>
                        <a:pt x="1922" y="5190"/>
                        <a:pt x="1952" y="5281"/>
                      </a:cubicBezTo>
                      <a:cubicBezTo>
                        <a:pt x="1983" y="5372"/>
                        <a:pt x="2013" y="5463"/>
                        <a:pt x="2013" y="5555"/>
                      </a:cubicBezTo>
                      <a:cubicBezTo>
                        <a:pt x="2044" y="5585"/>
                        <a:pt x="2074" y="5646"/>
                        <a:pt x="2074" y="5676"/>
                      </a:cubicBezTo>
                      <a:cubicBezTo>
                        <a:pt x="2104" y="5737"/>
                        <a:pt x="2135" y="5767"/>
                        <a:pt x="2165" y="5798"/>
                      </a:cubicBezTo>
                      <a:cubicBezTo>
                        <a:pt x="2177" y="5821"/>
                        <a:pt x="2202" y="5831"/>
                        <a:pt x="2226" y="5831"/>
                      </a:cubicBezTo>
                      <a:cubicBezTo>
                        <a:pt x="2266" y="5831"/>
                        <a:pt x="2306" y="5805"/>
                        <a:pt x="2287" y="5767"/>
                      </a:cubicBezTo>
                      <a:lnTo>
                        <a:pt x="2287" y="5615"/>
                      </a:lnTo>
                      <a:cubicBezTo>
                        <a:pt x="2287" y="5555"/>
                        <a:pt x="2287" y="5524"/>
                        <a:pt x="2287" y="5463"/>
                      </a:cubicBezTo>
                      <a:cubicBezTo>
                        <a:pt x="2256" y="5372"/>
                        <a:pt x="2226" y="5311"/>
                        <a:pt x="2196" y="5220"/>
                      </a:cubicBezTo>
                      <a:cubicBezTo>
                        <a:pt x="2165" y="5129"/>
                        <a:pt x="2135" y="5038"/>
                        <a:pt x="2104" y="4947"/>
                      </a:cubicBezTo>
                      <a:cubicBezTo>
                        <a:pt x="2074" y="4916"/>
                        <a:pt x="2074" y="4886"/>
                        <a:pt x="2044" y="4856"/>
                      </a:cubicBezTo>
                      <a:cubicBezTo>
                        <a:pt x="2378" y="4856"/>
                        <a:pt x="2621" y="4643"/>
                        <a:pt x="2712" y="4339"/>
                      </a:cubicBezTo>
                      <a:cubicBezTo>
                        <a:pt x="2773" y="4004"/>
                        <a:pt x="2743" y="3701"/>
                        <a:pt x="2621" y="3397"/>
                      </a:cubicBezTo>
                      <a:cubicBezTo>
                        <a:pt x="2530" y="2971"/>
                        <a:pt x="2439" y="2576"/>
                        <a:pt x="2317" y="2150"/>
                      </a:cubicBezTo>
                      <a:cubicBezTo>
                        <a:pt x="2226" y="1755"/>
                        <a:pt x="2104" y="1360"/>
                        <a:pt x="1983" y="935"/>
                      </a:cubicBezTo>
                      <a:cubicBezTo>
                        <a:pt x="1922" y="722"/>
                        <a:pt x="1861" y="509"/>
                        <a:pt x="1800" y="296"/>
                      </a:cubicBezTo>
                      <a:cubicBezTo>
                        <a:pt x="1770" y="235"/>
                        <a:pt x="1770" y="114"/>
                        <a:pt x="1679" y="83"/>
                      </a:cubicBezTo>
                      <a:cubicBezTo>
                        <a:pt x="1679" y="68"/>
                        <a:pt x="1671" y="61"/>
                        <a:pt x="1664" y="61"/>
                      </a:cubicBezTo>
                      <a:cubicBezTo>
                        <a:pt x="1656" y="61"/>
                        <a:pt x="1648" y="68"/>
                        <a:pt x="1648" y="83"/>
                      </a:cubicBezTo>
                      <a:cubicBezTo>
                        <a:pt x="1618" y="83"/>
                        <a:pt x="1618" y="114"/>
                        <a:pt x="1618" y="144"/>
                      </a:cubicBezTo>
                      <a:lnTo>
                        <a:pt x="1679" y="144"/>
                      </a:lnTo>
                      <a:cubicBezTo>
                        <a:pt x="1709" y="266"/>
                        <a:pt x="1740" y="691"/>
                        <a:pt x="1740" y="722"/>
                      </a:cubicBezTo>
                      <a:cubicBezTo>
                        <a:pt x="1800" y="965"/>
                        <a:pt x="1831" y="1178"/>
                        <a:pt x="1861" y="1390"/>
                      </a:cubicBezTo>
                      <a:cubicBezTo>
                        <a:pt x="1952" y="1846"/>
                        <a:pt x="2044" y="2272"/>
                        <a:pt x="2135" y="2728"/>
                      </a:cubicBezTo>
                      <a:cubicBezTo>
                        <a:pt x="2196" y="3093"/>
                        <a:pt x="2317" y="3518"/>
                        <a:pt x="2348" y="3852"/>
                      </a:cubicBezTo>
                      <a:cubicBezTo>
                        <a:pt x="2376" y="4162"/>
                        <a:pt x="2274" y="4497"/>
                        <a:pt x="1921" y="4497"/>
                      </a:cubicBezTo>
                      <a:cubicBezTo>
                        <a:pt x="1893" y="4497"/>
                        <a:pt x="1863" y="4495"/>
                        <a:pt x="1831" y="4491"/>
                      </a:cubicBezTo>
                      <a:cubicBezTo>
                        <a:pt x="1466" y="4400"/>
                        <a:pt x="1284" y="4035"/>
                        <a:pt x="1162" y="3731"/>
                      </a:cubicBezTo>
                      <a:cubicBezTo>
                        <a:pt x="1010" y="3336"/>
                        <a:pt x="889" y="2971"/>
                        <a:pt x="797" y="2576"/>
                      </a:cubicBezTo>
                      <a:cubicBezTo>
                        <a:pt x="524" y="1755"/>
                        <a:pt x="341" y="904"/>
                        <a:pt x="129" y="53"/>
                      </a:cubicBezTo>
                      <a:cubicBezTo>
                        <a:pt x="129" y="17"/>
                        <a:pt x="105"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30;p35"/>
                <p:cNvSpPr/>
                <p:nvPr/>
              </p:nvSpPr>
              <p:spPr>
                <a:xfrm>
                  <a:off x="7408609" y="3006082"/>
                  <a:ext cx="155351" cy="157756"/>
                </a:xfrm>
                <a:custGeom>
                  <a:avLst/>
                  <a:gdLst/>
                  <a:ahLst/>
                  <a:cxnLst/>
                  <a:rect l="l" t="t" r="r" b="b"/>
                  <a:pathLst>
                    <a:path w="6201" h="6297" extrusionOk="0">
                      <a:moveTo>
                        <a:pt x="61" y="0"/>
                      </a:moveTo>
                      <a:cubicBezTo>
                        <a:pt x="46" y="0"/>
                        <a:pt x="31" y="8"/>
                        <a:pt x="31" y="23"/>
                      </a:cubicBezTo>
                      <a:cubicBezTo>
                        <a:pt x="0" y="813"/>
                        <a:pt x="91" y="1604"/>
                        <a:pt x="274" y="2363"/>
                      </a:cubicBezTo>
                      <a:cubicBezTo>
                        <a:pt x="395" y="3002"/>
                        <a:pt x="669" y="3610"/>
                        <a:pt x="1064" y="4126"/>
                      </a:cubicBezTo>
                      <a:cubicBezTo>
                        <a:pt x="1490" y="4613"/>
                        <a:pt x="1976" y="5008"/>
                        <a:pt x="2553" y="5342"/>
                      </a:cubicBezTo>
                      <a:cubicBezTo>
                        <a:pt x="3101" y="5677"/>
                        <a:pt x="3708" y="5920"/>
                        <a:pt x="4316" y="6102"/>
                      </a:cubicBezTo>
                      <a:cubicBezTo>
                        <a:pt x="4620" y="6163"/>
                        <a:pt x="4955" y="6224"/>
                        <a:pt x="5259" y="6254"/>
                      </a:cubicBezTo>
                      <a:cubicBezTo>
                        <a:pt x="5395" y="6281"/>
                        <a:pt x="5532" y="6296"/>
                        <a:pt x="5666" y="6296"/>
                      </a:cubicBezTo>
                      <a:cubicBezTo>
                        <a:pt x="5830" y="6296"/>
                        <a:pt x="5989" y="6274"/>
                        <a:pt x="6140" y="6224"/>
                      </a:cubicBezTo>
                      <a:cubicBezTo>
                        <a:pt x="6201" y="6193"/>
                        <a:pt x="6201" y="6102"/>
                        <a:pt x="6140" y="6072"/>
                      </a:cubicBezTo>
                      <a:cubicBezTo>
                        <a:pt x="5988" y="5980"/>
                        <a:pt x="5836" y="5950"/>
                        <a:pt x="5654" y="5950"/>
                      </a:cubicBezTo>
                      <a:cubicBezTo>
                        <a:pt x="5471" y="5920"/>
                        <a:pt x="5259" y="5889"/>
                        <a:pt x="5076" y="5859"/>
                      </a:cubicBezTo>
                      <a:cubicBezTo>
                        <a:pt x="4711" y="5768"/>
                        <a:pt x="4347" y="5646"/>
                        <a:pt x="3982" y="5525"/>
                      </a:cubicBezTo>
                      <a:cubicBezTo>
                        <a:pt x="3253" y="5251"/>
                        <a:pt x="2584" y="4886"/>
                        <a:pt x="1976" y="4430"/>
                      </a:cubicBezTo>
                      <a:cubicBezTo>
                        <a:pt x="1672" y="4187"/>
                        <a:pt x="1398" y="3914"/>
                        <a:pt x="1155" y="3579"/>
                      </a:cubicBezTo>
                      <a:cubicBezTo>
                        <a:pt x="942" y="3245"/>
                        <a:pt x="760" y="2880"/>
                        <a:pt x="638" y="2485"/>
                      </a:cubicBezTo>
                      <a:cubicBezTo>
                        <a:pt x="517" y="2090"/>
                        <a:pt x="426" y="1695"/>
                        <a:pt x="304" y="1269"/>
                      </a:cubicBezTo>
                      <a:cubicBezTo>
                        <a:pt x="213" y="874"/>
                        <a:pt x="183" y="448"/>
                        <a:pt x="91" y="23"/>
                      </a:cubicBezTo>
                      <a:cubicBezTo>
                        <a:pt x="91" y="8"/>
                        <a:pt x="76" y="0"/>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31;p35"/>
                <p:cNvSpPr/>
                <p:nvPr/>
              </p:nvSpPr>
              <p:spPr>
                <a:xfrm>
                  <a:off x="6704939" y="2993329"/>
                  <a:ext cx="897831" cy="1340735"/>
                </a:xfrm>
                <a:custGeom>
                  <a:avLst/>
                  <a:gdLst/>
                  <a:ahLst/>
                  <a:cxnLst/>
                  <a:rect l="l" t="t" r="r" b="b"/>
                  <a:pathLst>
                    <a:path w="35838" h="53517" extrusionOk="0">
                      <a:moveTo>
                        <a:pt x="35157" y="0"/>
                      </a:moveTo>
                      <a:cubicBezTo>
                        <a:pt x="35146" y="0"/>
                        <a:pt x="35138" y="15"/>
                        <a:pt x="35138" y="46"/>
                      </a:cubicBezTo>
                      <a:cubicBezTo>
                        <a:pt x="35199" y="684"/>
                        <a:pt x="35290" y="1322"/>
                        <a:pt x="35351" y="1961"/>
                      </a:cubicBezTo>
                      <a:cubicBezTo>
                        <a:pt x="35807" y="6550"/>
                        <a:pt x="35685" y="12021"/>
                        <a:pt x="31916" y="15304"/>
                      </a:cubicBezTo>
                      <a:cubicBezTo>
                        <a:pt x="30153" y="16824"/>
                        <a:pt x="27904" y="17645"/>
                        <a:pt x="25715" y="18313"/>
                      </a:cubicBezTo>
                      <a:cubicBezTo>
                        <a:pt x="23344" y="18982"/>
                        <a:pt x="20913" y="19529"/>
                        <a:pt x="18451" y="19924"/>
                      </a:cubicBezTo>
                      <a:cubicBezTo>
                        <a:pt x="15958" y="20350"/>
                        <a:pt x="13496" y="20654"/>
                        <a:pt x="11034" y="21019"/>
                      </a:cubicBezTo>
                      <a:cubicBezTo>
                        <a:pt x="9818" y="21171"/>
                        <a:pt x="8572" y="21353"/>
                        <a:pt x="7356" y="21566"/>
                      </a:cubicBezTo>
                      <a:cubicBezTo>
                        <a:pt x="6171" y="21748"/>
                        <a:pt x="4985" y="21930"/>
                        <a:pt x="3800" y="22234"/>
                      </a:cubicBezTo>
                      <a:cubicBezTo>
                        <a:pt x="2797" y="22478"/>
                        <a:pt x="1976" y="22964"/>
                        <a:pt x="1612" y="23967"/>
                      </a:cubicBezTo>
                      <a:cubicBezTo>
                        <a:pt x="1429" y="24423"/>
                        <a:pt x="1308" y="24940"/>
                        <a:pt x="1277" y="25426"/>
                      </a:cubicBezTo>
                      <a:cubicBezTo>
                        <a:pt x="1186" y="26064"/>
                        <a:pt x="1125" y="26733"/>
                        <a:pt x="1064" y="27371"/>
                      </a:cubicBezTo>
                      <a:cubicBezTo>
                        <a:pt x="791" y="29985"/>
                        <a:pt x="578" y="32630"/>
                        <a:pt x="426" y="35244"/>
                      </a:cubicBezTo>
                      <a:cubicBezTo>
                        <a:pt x="92" y="40563"/>
                        <a:pt x="1" y="48162"/>
                        <a:pt x="153" y="53481"/>
                      </a:cubicBezTo>
                      <a:cubicBezTo>
                        <a:pt x="153" y="53499"/>
                        <a:pt x="183" y="53516"/>
                        <a:pt x="209" y="53516"/>
                      </a:cubicBezTo>
                      <a:cubicBezTo>
                        <a:pt x="227" y="53516"/>
                        <a:pt x="244" y="53507"/>
                        <a:pt x="244" y="53481"/>
                      </a:cubicBezTo>
                      <a:lnTo>
                        <a:pt x="244" y="49195"/>
                      </a:lnTo>
                      <a:cubicBezTo>
                        <a:pt x="213" y="43906"/>
                        <a:pt x="426" y="38587"/>
                        <a:pt x="821" y="33298"/>
                      </a:cubicBezTo>
                      <a:cubicBezTo>
                        <a:pt x="1004" y="30684"/>
                        <a:pt x="1216" y="28040"/>
                        <a:pt x="1551" y="25426"/>
                      </a:cubicBezTo>
                      <a:cubicBezTo>
                        <a:pt x="1672" y="24301"/>
                        <a:pt x="1976" y="23237"/>
                        <a:pt x="3101" y="22721"/>
                      </a:cubicBezTo>
                      <a:cubicBezTo>
                        <a:pt x="3618" y="22508"/>
                        <a:pt x="4195" y="22356"/>
                        <a:pt x="4742" y="22295"/>
                      </a:cubicBezTo>
                      <a:cubicBezTo>
                        <a:pt x="5350" y="22174"/>
                        <a:pt x="5958" y="22052"/>
                        <a:pt x="6566" y="21961"/>
                      </a:cubicBezTo>
                      <a:cubicBezTo>
                        <a:pt x="11490" y="21140"/>
                        <a:pt x="16475" y="20684"/>
                        <a:pt x="21369" y="19681"/>
                      </a:cubicBezTo>
                      <a:cubicBezTo>
                        <a:pt x="23740" y="19225"/>
                        <a:pt x="26050" y="18557"/>
                        <a:pt x="28299" y="17675"/>
                      </a:cubicBezTo>
                      <a:cubicBezTo>
                        <a:pt x="30335" y="16854"/>
                        <a:pt x="32220" y="15669"/>
                        <a:pt x="33497" y="13845"/>
                      </a:cubicBezTo>
                      <a:cubicBezTo>
                        <a:pt x="34682" y="12021"/>
                        <a:pt x="35412" y="9955"/>
                        <a:pt x="35564" y="7796"/>
                      </a:cubicBezTo>
                      <a:cubicBezTo>
                        <a:pt x="35837" y="5213"/>
                        <a:pt x="35472" y="2599"/>
                        <a:pt x="35199" y="46"/>
                      </a:cubicBezTo>
                      <a:cubicBezTo>
                        <a:pt x="35184" y="15"/>
                        <a:pt x="35168" y="0"/>
                        <a:pt x="351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32;p35"/>
                <p:cNvSpPr/>
                <p:nvPr/>
              </p:nvSpPr>
              <p:spPr>
                <a:xfrm>
                  <a:off x="6374425" y="4352262"/>
                  <a:ext cx="373934" cy="14581"/>
                </a:xfrm>
                <a:custGeom>
                  <a:avLst/>
                  <a:gdLst/>
                  <a:ahLst/>
                  <a:cxnLst/>
                  <a:rect l="l" t="t" r="r" b="b"/>
                  <a:pathLst>
                    <a:path w="14926" h="582" extrusionOk="0">
                      <a:moveTo>
                        <a:pt x="5776" y="1"/>
                      </a:moveTo>
                      <a:cubicBezTo>
                        <a:pt x="4803" y="1"/>
                        <a:pt x="3861" y="31"/>
                        <a:pt x="2919" y="62"/>
                      </a:cubicBezTo>
                      <a:lnTo>
                        <a:pt x="1460" y="153"/>
                      </a:lnTo>
                      <a:cubicBezTo>
                        <a:pt x="973" y="153"/>
                        <a:pt x="518" y="183"/>
                        <a:pt x="62" y="274"/>
                      </a:cubicBezTo>
                      <a:cubicBezTo>
                        <a:pt x="1" y="274"/>
                        <a:pt x="31" y="396"/>
                        <a:pt x="92" y="396"/>
                      </a:cubicBezTo>
                      <a:cubicBezTo>
                        <a:pt x="639" y="457"/>
                        <a:pt x="1217" y="518"/>
                        <a:pt x="1764" y="518"/>
                      </a:cubicBezTo>
                      <a:cubicBezTo>
                        <a:pt x="2311" y="518"/>
                        <a:pt x="2828" y="548"/>
                        <a:pt x="3344" y="548"/>
                      </a:cubicBezTo>
                      <a:cubicBezTo>
                        <a:pt x="4087" y="571"/>
                        <a:pt x="4822" y="581"/>
                        <a:pt x="5554" y="581"/>
                      </a:cubicBezTo>
                      <a:cubicBezTo>
                        <a:pt x="6738" y="581"/>
                        <a:pt x="7917" y="555"/>
                        <a:pt x="9120" y="518"/>
                      </a:cubicBezTo>
                      <a:cubicBezTo>
                        <a:pt x="11034" y="487"/>
                        <a:pt x="12949" y="426"/>
                        <a:pt x="14864" y="305"/>
                      </a:cubicBezTo>
                      <a:cubicBezTo>
                        <a:pt x="14925" y="305"/>
                        <a:pt x="14925" y="183"/>
                        <a:pt x="14864" y="153"/>
                      </a:cubicBezTo>
                      <a:cubicBezTo>
                        <a:pt x="14743" y="123"/>
                        <a:pt x="12585" y="62"/>
                        <a:pt x="11582" y="62"/>
                      </a:cubicBezTo>
                      <a:cubicBezTo>
                        <a:pt x="9636" y="1"/>
                        <a:pt x="7721" y="1"/>
                        <a:pt x="57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33;p35"/>
                <p:cNvSpPr/>
                <p:nvPr/>
              </p:nvSpPr>
              <p:spPr>
                <a:xfrm>
                  <a:off x="6557345" y="3102515"/>
                  <a:ext cx="632475" cy="207435"/>
                </a:xfrm>
                <a:custGeom>
                  <a:avLst/>
                  <a:gdLst/>
                  <a:ahLst/>
                  <a:cxnLst/>
                  <a:rect l="l" t="t" r="r" b="b"/>
                  <a:pathLst>
                    <a:path w="25246" h="8280" extrusionOk="0">
                      <a:moveTo>
                        <a:pt x="25095" y="1"/>
                      </a:moveTo>
                      <a:cubicBezTo>
                        <a:pt x="25087" y="1"/>
                        <a:pt x="25079" y="2"/>
                        <a:pt x="25071" y="4"/>
                      </a:cubicBezTo>
                      <a:cubicBezTo>
                        <a:pt x="21667" y="399"/>
                        <a:pt x="18263" y="1098"/>
                        <a:pt x="14980" y="2071"/>
                      </a:cubicBezTo>
                      <a:cubicBezTo>
                        <a:pt x="11636" y="3013"/>
                        <a:pt x="8384" y="4198"/>
                        <a:pt x="5223" y="5597"/>
                      </a:cubicBezTo>
                      <a:cubicBezTo>
                        <a:pt x="3460" y="6387"/>
                        <a:pt x="1727" y="7299"/>
                        <a:pt x="25" y="8211"/>
                      </a:cubicBezTo>
                      <a:cubicBezTo>
                        <a:pt x="1" y="8235"/>
                        <a:pt x="16" y="8280"/>
                        <a:pt x="39" y="8280"/>
                      </a:cubicBezTo>
                      <a:cubicBezTo>
                        <a:pt x="44" y="8280"/>
                        <a:pt x="50" y="8277"/>
                        <a:pt x="56" y="8271"/>
                      </a:cubicBezTo>
                      <a:cubicBezTo>
                        <a:pt x="3126" y="6691"/>
                        <a:pt x="6317" y="5293"/>
                        <a:pt x="9569" y="4138"/>
                      </a:cubicBezTo>
                      <a:cubicBezTo>
                        <a:pt x="12791" y="2952"/>
                        <a:pt x="16074" y="2010"/>
                        <a:pt x="19448" y="1250"/>
                      </a:cubicBezTo>
                      <a:cubicBezTo>
                        <a:pt x="21333" y="855"/>
                        <a:pt x="23247" y="521"/>
                        <a:pt x="25132" y="217"/>
                      </a:cubicBezTo>
                      <a:cubicBezTo>
                        <a:pt x="25246" y="188"/>
                        <a:pt x="25200" y="1"/>
                        <a:pt x="250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34;p35"/>
                <p:cNvSpPr/>
                <p:nvPr/>
              </p:nvSpPr>
              <p:spPr>
                <a:xfrm>
                  <a:off x="6574106" y="2363746"/>
                  <a:ext cx="642572" cy="570571"/>
                </a:xfrm>
                <a:custGeom>
                  <a:avLst/>
                  <a:gdLst/>
                  <a:ahLst/>
                  <a:cxnLst/>
                  <a:rect l="l" t="t" r="r" b="b"/>
                  <a:pathLst>
                    <a:path w="25649" h="22775" extrusionOk="0">
                      <a:moveTo>
                        <a:pt x="24471" y="0"/>
                      </a:moveTo>
                      <a:cubicBezTo>
                        <a:pt x="23649" y="0"/>
                        <a:pt x="22450" y="1094"/>
                        <a:pt x="20785" y="3472"/>
                      </a:cubicBezTo>
                      <a:cubicBezTo>
                        <a:pt x="17746" y="7819"/>
                        <a:pt x="15466" y="11162"/>
                        <a:pt x="15040" y="11618"/>
                      </a:cubicBezTo>
                      <a:cubicBezTo>
                        <a:pt x="14645" y="12074"/>
                        <a:pt x="6712" y="12560"/>
                        <a:pt x="2912" y="13260"/>
                      </a:cubicBezTo>
                      <a:cubicBezTo>
                        <a:pt x="1818" y="13442"/>
                        <a:pt x="998" y="13655"/>
                        <a:pt x="815" y="13898"/>
                      </a:cubicBezTo>
                      <a:cubicBezTo>
                        <a:pt x="1" y="14923"/>
                        <a:pt x="2389" y="22775"/>
                        <a:pt x="3614" y="22775"/>
                      </a:cubicBezTo>
                      <a:cubicBezTo>
                        <a:pt x="3623" y="22775"/>
                        <a:pt x="3633" y="22774"/>
                        <a:pt x="3642" y="22773"/>
                      </a:cubicBezTo>
                      <a:cubicBezTo>
                        <a:pt x="4159" y="22713"/>
                        <a:pt x="4827" y="22621"/>
                        <a:pt x="5678" y="22500"/>
                      </a:cubicBezTo>
                      <a:cubicBezTo>
                        <a:pt x="7776" y="22226"/>
                        <a:pt x="18536" y="19308"/>
                        <a:pt x="20208" y="18092"/>
                      </a:cubicBezTo>
                      <a:cubicBezTo>
                        <a:pt x="22244" y="16573"/>
                        <a:pt x="23673" y="10706"/>
                        <a:pt x="25344" y="3138"/>
                      </a:cubicBezTo>
                      <a:cubicBezTo>
                        <a:pt x="25648" y="1679"/>
                        <a:pt x="25527" y="706"/>
                        <a:pt x="25071" y="250"/>
                      </a:cubicBezTo>
                      <a:cubicBezTo>
                        <a:pt x="24899" y="85"/>
                        <a:pt x="24699" y="0"/>
                        <a:pt x="2447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35;p35"/>
                <p:cNvSpPr/>
                <p:nvPr/>
              </p:nvSpPr>
              <p:spPr>
                <a:xfrm>
                  <a:off x="6249530" y="2694084"/>
                  <a:ext cx="466828" cy="290158"/>
                </a:xfrm>
                <a:custGeom>
                  <a:avLst/>
                  <a:gdLst/>
                  <a:ahLst/>
                  <a:cxnLst/>
                  <a:rect l="l" t="t" r="r" b="b"/>
                  <a:pathLst>
                    <a:path w="18634" h="11582" extrusionOk="0">
                      <a:moveTo>
                        <a:pt x="14212" y="1"/>
                      </a:moveTo>
                      <a:cubicBezTo>
                        <a:pt x="12332" y="1"/>
                        <a:pt x="9183" y="137"/>
                        <a:pt x="6171" y="895"/>
                      </a:cubicBezTo>
                      <a:cubicBezTo>
                        <a:pt x="4591" y="1290"/>
                        <a:pt x="1" y="5424"/>
                        <a:pt x="943" y="6822"/>
                      </a:cubicBezTo>
                      <a:cubicBezTo>
                        <a:pt x="1034" y="6974"/>
                        <a:pt x="1186" y="7066"/>
                        <a:pt x="1369" y="7096"/>
                      </a:cubicBezTo>
                      <a:cubicBezTo>
                        <a:pt x="882" y="7765"/>
                        <a:pt x="700" y="8464"/>
                        <a:pt x="1126" y="8920"/>
                      </a:cubicBezTo>
                      <a:cubicBezTo>
                        <a:pt x="1318" y="9074"/>
                        <a:pt x="1547" y="9154"/>
                        <a:pt x="1774" y="9154"/>
                      </a:cubicBezTo>
                      <a:cubicBezTo>
                        <a:pt x="1906" y="9154"/>
                        <a:pt x="2036" y="9127"/>
                        <a:pt x="2159" y="9072"/>
                      </a:cubicBezTo>
                      <a:lnTo>
                        <a:pt x="2159" y="9072"/>
                      </a:lnTo>
                      <a:cubicBezTo>
                        <a:pt x="1977" y="9376"/>
                        <a:pt x="2037" y="9801"/>
                        <a:pt x="2341" y="10014"/>
                      </a:cubicBezTo>
                      <a:cubicBezTo>
                        <a:pt x="2464" y="10111"/>
                        <a:pt x="2625" y="10154"/>
                        <a:pt x="2816" y="10154"/>
                      </a:cubicBezTo>
                      <a:cubicBezTo>
                        <a:pt x="3522" y="10154"/>
                        <a:pt x="4632" y="9559"/>
                        <a:pt x="5685" y="8889"/>
                      </a:cubicBezTo>
                      <a:lnTo>
                        <a:pt x="5685" y="8889"/>
                      </a:lnTo>
                      <a:cubicBezTo>
                        <a:pt x="4864" y="9649"/>
                        <a:pt x="4287" y="10379"/>
                        <a:pt x="4803" y="10774"/>
                      </a:cubicBezTo>
                      <a:cubicBezTo>
                        <a:pt x="5041" y="10967"/>
                        <a:pt x="5327" y="11051"/>
                        <a:pt x="5649" y="11051"/>
                      </a:cubicBezTo>
                      <a:cubicBezTo>
                        <a:pt x="7095" y="11051"/>
                        <a:pt x="9258" y="9356"/>
                        <a:pt x="10974" y="8312"/>
                      </a:cubicBezTo>
                      <a:cubicBezTo>
                        <a:pt x="11750" y="7859"/>
                        <a:pt x="12802" y="7345"/>
                        <a:pt x="13478" y="7345"/>
                      </a:cubicBezTo>
                      <a:cubicBezTo>
                        <a:pt x="13754" y="7345"/>
                        <a:pt x="13968" y="7431"/>
                        <a:pt x="14074" y="7643"/>
                      </a:cubicBezTo>
                      <a:cubicBezTo>
                        <a:pt x="14256" y="8038"/>
                        <a:pt x="13466" y="8737"/>
                        <a:pt x="12828" y="9011"/>
                      </a:cubicBezTo>
                      <a:cubicBezTo>
                        <a:pt x="11612" y="9528"/>
                        <a:pt x="9880" y="10257"/>
                        <a:pt x="10183" y="11017"/>
                      </a:cubicBezTo>
                      <a:cubicBezTo>
                        <a:pt x="10365" y="11437"/>
                        <a:pt x="10904" y="11582"/>
                        <a:pt x="11563" y="11582"/>
                      </a:cubicBezTo>
                      <a:cubicBezTo>
                        <a:pt x="12666" y="11582"/>
                        <a:pt x="14107" y="11177"/>
                        <a:pt x="14773" y="10987"/>
                      </a:cubicBezTo>
                      <a:cubicBezTo>
                        <a:pt x="16080" y="10500"/>
                        <a:pt x="17387" y="9953"/>
                        <a:pt x="18633" y="9315"/>
                      </a:cubicBezTo>
                      <a:cubicBezTo>
                        <a:pt x="18633" y="9315"/>
                        <a:pt x="17782" y="1534"/>
                        <a:pt x="15928" y="44"/>
                      </a:cubicBezTo>
                      <a:cubicBezTo>
                        <a:pt x="15928" y="44"/>
                        <a:pt x="15272" y="1"/>
                        <a:pt x="14212"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36;p35"/>
                <p:cNvSpPr/>
                <p:nvPr/>
              </p:nvSpPr>
              <p:spPr>
                <a:xfrm>
                  <a:off x="6387528" y="2820832"/>
                  <a:ext cx="152946" cy="99985"/>
                </a:xfrm>
                <a:custGeom>
                  <a:avLst/>
                  <a:gdLst/>
                  <a:ahLst/>
                  <a:cxnLst/>
                  <a:rect l="l" t="t" r="r" b="b"/>
                  <a:pathLst>
                    <a:path w="6105" h="3991" extrusionOk="0">
                      <a:moveTo>
                        <a:pt x="6104" y="0"/>
                      </a:moveTo>
                      <a:lnTo>
                        <a:pt x="6104" y="0"/>
                      </a:lnTo>
                      <a:cubicBezTo>
                        <a:pt x="4979" y="152"/>
                        <a:pt x="3916" y="608"/>
                        <a:pt x="2973" y="1247"/>
                      </a:cubicBezTo>
                      <a:cubicBezTo>
                        <a:pt x="1879" y="2007"/>
                        <a:pt x="1028" y="3070"/>
                        <a:pt x="25" y="3921"/>
                      </a:cubicBezTo>
                      <a:cubicBezTo>
                        <a:pt x="0" y="3946"/>
                        <a:pt x="16" y="3991"/>
                        <a:pt x="38" y="3991"/>
                      </a:cubicBezTo>
                      <a:cubicBezTo>
                        <a:pt x="44" y="3991"/>
                        <a:pt x="50" y="3988"/>
                        <a:pt x="55" y="3982"/>
                      </a:cubicBezTo>
                      <a:cubicBezTo>
                        <a:pt x="542" y="3526"/>
                        <a:pt x="1058" y="3131"/>
                        <a:pt x="1545" y="2706"/>
                      </a:cubicBezTo>
                      <a:cubicBezTo>
                        <a:pt x="2031" y="2250"/>
                        <a:pt x="2487" y="1824"/>
                        <a:pt x="3004" y="1459"/>
                      </a:cubicBezTo>
                      <a:cubicBezTo>
                        <a:pt x="3916" y="730"/>
                        <a:pt x="4979" y="244"/>
                        <a:pt x="61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37;p35"/>
                <p:cNvSpPr/>
                <p:nvPr/>
              </p:nvSpPr>
              <p:spPr>
                <a:xfrm>
                  <a:off x="6304599" y="2769797"/>
                  <a:ext cx="213773" cy="151117"/>
                </a:xfrm>
                <a:custGeom>
                  <a:avLst/>
                  <a:gdLst/>
                  <a:ahLst/>
                  <a:cxnLst/>
                  <a:rect l="l" t="t" r="r" b="b"/>
                  <a:pathLst>
                    <a:path w="8533" h="6032" extrusionOk="0">
                      <a:moveTo>
                        <a:pt x="8502" y="1"/>
                      </a:moveTo>
                      <a:cubicBezTo>
                        <a:pt x="7256" y="335"/>
                        <a:pt x="6040" y="761"/>
                        <a:pt x="4855" y="1338"/>
                      </a:cubicBezTo>
                      <a:cubicBezTo>
                        <a:pt x="3608" y="2007"/>
                        <a:pt x="2636" y="3071"/>
                        <a:pt x="1694" y="4074"/>
                      </a:cubicBezTo>
                      <a:cubicBezTo>
                        <a:pt x="1116" y="4712"/>
                        <a:pt x="569" y="5320"/>
                        <a:pt x="22" y="5989"/>
                      </a:cubicBezTo>
                      <a:cubicBezTo>
                        <a:pt x="0" y="6010"/>
                        <a:pt x="9" y="6032"/>
                        <a:pt x="27" y="6032"/>
                      </a:cubicBezTo>
                      <a:cubicBezTo>
                        <a:pt x="34" y="6032"/>
                        <a:pt x="43" y="6028"/>
                        <a:pt x="52" y="6019"/>
                      </a:cubicBezTo>
                      <a:cubicBezTo>
                        <a:pt x="1025" y="4955"/>
                        <a:pt x="2028" y="3952"/>
                        <a:pt x="3061" y="2949"/>
                      </a:cubicBezTo>
                      <a:cubicBezTo>
                        <a:pt x="4004" y="2007"/>
                        <a:pt x="5128" y="1278"/>
                        <a:pt x="6344" y="791"/>
                      </a:cubicBezTo>
                      <a:cubicBezTo>
                        <a:pt x="7074" y="518"/>
                        <a:pt x="7803" y="274"/>
                        <a:pt x="8502" y="62"/>
                      </a:cubicBezTo>
                      <a:cubicBezTo>
                        <a:pt x="8533" y="31"/>
                        <a:pt x="8533" y="1"/>
                        <a:pt x="8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38;p35"/>
                <p:cNvSpPr/>
                <p:nvPr/>
              </p:nvSpPr>
              <p:spPr>
                <a:xfrm>
                  <a:off x="6281750" y="2726403"/>
                  <a:ext cx="202349" cy="145780"/>
                </a:xfrm>
                <a:custGeom>
                  <a:avLst/>
                  <a:gdLst/>
                  <a:ahLst/>
                  <a:cxnLst/>
                  <a:rect l="l" t="t" r="r" b="b"/>
                  <a:pathLst>
                    <a:path w="8077" h="5819" extrusionOk="0">
                      <a:moveTo>
                        <a:pt x="8046" y="0"/>
                      </a:moveTo>
                      <a:cubicBezTo>
                        <a:pt x="7914" y="31"/>
                        <a:pt x="7783" y="63"/>
                        <a:pt x="7653" y="97"/>
                      </a:cubicBezTo>
                      <a:lnTo>
                        <a:pt x="7653" y="97"/>
                      </a:lnTo>
                      <a:cubicBezTo>
                        <a:pt x="7792" y="65"/>
                        <a:pt x="7933" y="33"/>
                        <a:pt x="8077" y="0"/>
                      </a:cubicBezTo>
                      <a:close/>
                      <a:moveTo>
                        <a:pt x="7653" y="97"/>
                      </a:moveTo>
                      <a:cubicBezTo>
                        <a:pt x="6616" y="337"/>
                        <a:pt x="5702" y="593"/>
                        <a:pt x="4764" y="1155"/>
                      </a:cubicBezTo>
                      <a:cubicBezTo>
                        <a:pt x="3578" y="1976"/>
                        <a:pt x="2484" y="2918"/>
                        <a:pt x="1542" y="4013"/>
                      </a:cubicBezTo>
                      <a:cubicBezTo>
                        <a:pt x="1025" y="4590"/>
                        <a:pt x="539" y="5168"/>
                        <a:pt x="22" y="5776"/>
                      </a:cubicBezTo>
                      <a:cubicBezTo>
                        <a:pt x="0" y="5797"/>
                        <a:pt x="9" y="5819"/>
                        <a:pt x="38" y="5819"/>
                      </a:cubicBezTo>
                      <a:cubicBezTo>
                        <a:pt x="50" y="5819"/>
                        <a:pt x="65" y="5815"/>
                        <a:pt x="83" y="5806"/>
                      </a:cubicBezTo>
                      <a:cubicBezTo>
                        <a:pt x="1207" y="4499"/>
                        <a:pt x="2393" y="3253"/>
                        <a:pt x="3700" y="2098"/>
                      </a:cubicBezTo>
                      <a:cubicBezTo>
                        <a:pt x="4308" y="1551"/>
                        <a:pt x="4976" y="1095"/>
                        <a:pt x="5736" y="730"/>
                      </a:cubicBezTo>
                      <a:cubicBezTo>
                        <a:pt x="6369" y="477"/>
                        <a:pt x="7002" y="266"/>
                        <a:pt x="7653" y="9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39;p35"/>
                <p:cNvSpPr/>
                <p:nvPr/>
              </p:nvSpPr>
              <p:spPr>
                <a:xfrm>
                  <a:off x="6704187" y="2353799"/>
                  <a:ext cx="523397" cy="575907"/>
                </a:xfrm>
                <a:custGeom>
                  <a:avLst/>
                  <a:gdLst/>
                  <a:ahLst/>
                  <a:cxnLst/>
                  <a:rect l="l" t="t" r="r" b="b"/>
                  <a:pathLst>
                    <a:path w="20892" h="22988" extrusionOk="0">
                      <a:moveTo>
                        <a:pt x="19569" y="1"/>
                      </a:moveTo>
                      <a:cubicBezTo>
                        <a:pt x="18797" y="1"/>
                        <a:pt x="17675" y="766"/>
                        <a:pt x="16383" y="2380"/>
                      </a:cubicBezTo>
                      <a:cubicBezTo>
                        <a:pt x="13587" y="5906"/>
                        <a:pt x="9940" y="11681"/>
                        <a:pt x="9636" y="11894"/>
                      </a:cubicBezTo>
                      <a:cubicBezTo>
                        <a:pt x="9362" y="12106"/>
                        <a:pt x="0" y="13261"/>
                        <a:pt x="0" y="13261"/>
                      </a:cubicBezTo>
                      <a:lnTo>
                        <a:pt x="1885" y="22988"/>
                      </a:lnTo>
                      <a:cubicBezTo>
                        <a:pt x="1885" y="22988"/>
                        <a:pt x="13070" y="21043"/>
                        <a:pt x="15684" y="18611"/>
                      </a:cubicBezTo>
                      <a:cubicBezTo>
                        <a:pt x="18298" y="16179"/>
                        <a:pt x="19909" y="6605"/>
                        <a:pt x="20548" y="2988"/>
                      </a:cubicBezTo>
                      <a:cubicBezTo>
                        <a:pt x="20891" y="1041"/>
                        <a:pt x="20469" y="1"/>
                        <a:pt x="1956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540;p35"/>
                <p:cNvSpPr/>
                <p:nvPr/>
              </p:nvSpPr>
              <p:spPr>
                <a:xfrm>
                  <a:off x="6671442" y="2662440"/>
                  <a:ext cx="122607" cy="292438"/>
                </a:xfrm>
                <a:custGeom>
                  <a:avLst/>
                  <a:gdLst/>
                  <a:ahLst/>
                  <a:cxnLst/>
                  <a:rect l="l" t="t" r="r" b="b"/>
                  <a:pathLst>
                    <a:path w="4894" h="11673" extrusionOk="0">
                      <a:moveTo>
                        <a:pt x="2645" y="0"/>
                      </a:moveTo>
                      <a:lnTo>
                        <a:pt x="0" y="395"/>
                      </a:lnTo>
                      <a:lnTo>
                        <a:pt x="2158" y="11672"/>
                      </a:lnTo>
                      <a:lnTo>
                        <a:pt x="4894" y="11095"/>
                      </a:lnTo>
                      <a:lnTo>
                        <a:pt x="2645"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541;p35"/>
                <p:cNvSpPr/>
                <p:nvPr/>
              </p:nvSpPr>
              <p:spPr>
                <a:xfrm>
                  <a:off x="6739965" y="2686242"/>
                  <a:ext cx="51809" cy="231435"/>
                </a:xfrm>
                <a:custGeom>
                  <a:avLst/>
                  <a:gdLst/>
                  <a:ahLst/>
                  <a:cxnLst/>
                  <a:rect l="l" t="t" r="r" b="b"/>
                  <a:pathLst>
                    <a:path w="2068" h="9238" extrusionOk="0">
                      <a:moveTo>
                        <a:pt x="31" y="0"/>
                      </a:moveTo>
                      <a:cubicBezTo>
                        <a:pt x="16" y="0"/>
                        <a:pt x="1" y="8"/>
                        <a:pt x="1" y="23"/>
                      </a:cubicBezTo>
                      <a:cubicBezTo>
                        <a:pt x="92" y="783"/>
                        <a:pt x="274" y="1512"/>
                        <a:pt x="426" y="2242"/>
                      </a:cubicBezTo>
                      <a:cubicBezTo>
                        <a:pt x="548" y="3002"/>
                        <a:pt x="730" y="3822"/>
                        <a:pt x="882" y="4613"/>
                      </a:cubicBezTo>
                      <a:cubicBezTo>
                        <a:pt x="1217" y="6163"/>
                        <a:pt x="1612" y="7682"/>
                        <a:pt x="2007" y="9202"/>
                      </a:cubicBezTo>
                      <a:cubicBezTo>
                        <a:pt x="2007" y="9228"/>
                        <a:pt x="2018" y="9237"/>
                        <a:pt x="2030" y="9237"/>
                      </a:cubicBezTo>
                      <a:cubicBezTo>
                        <a:pt x="2047" y="9237"/>
                        <a:pt x="2068" y="9220"/>
                        <a:pt x="2068" y="9202"/>
                      </a:cubicBezTo>
                      <a:cubicBezTo>
                        <a:pt x="1794" y="7652"/>
                        <a:pt x="1521" y="6132"/>
                        <a:pt x="1156" y="4582"/>
                      </a:cubicBezTo>
                      <a:cubicBezTo>
                        <a:pt x="1004" y="3822"/>
                        <a:pt x="821" y="3062"/>
                        <a:pt x="639" y="2302"/>
                      </a:cubicBezTo>
                      <a:cubicBezTo>
                        <a:pt x="457" y="1543"/>
                        <a:pt x="305" y="783"/>
                        <a:pt x="62" y="23"/>
                      </a:cubicBezTo>
                      <a:cubicBezTo>
                        <a:pt x="62" y="8"/>
                        <a:pt x="46" y="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542;p35"/>
                <p:cNvSpPr/>
                <p:nvPr/>
              </p:nvSpPr>
              <p:spPr>
                <a:xfrm>
                  <a:off x="7040790" y="2349590"/>
                  <a:ext cx="636609" cy="742306"/>
                </a:xfrm>
                <a:custGeom>
                  <a:avLst/>
                  <a:gdLst/>
                  <a:ahLst/>
                  <a:cxnLst/>
                  <a:rect l="l" t="t" r="r" b="b"/>
                  <a:pathLst>
                    <a:path w="25411" h="29630" extrusionOk="0">
                      <a:moveTo>
                        <a:pt x="8131" y="1"/>
                      </a:moveTo>
                      <a:cubicBezTo>
                        <a:pt x="6646" y="1"/>
                        <a:pt x="5054" y="243"/>
                        <a:pt x="4803" y="572"/>
                      </a:cubicBezTo>
                      <a:cubicBezTo>
                        <a:pt x="1429" y="4949"/>
                        <a:pt x="0" y="28262"/>
                        <a:pt x="365" y="28566"/>
                      </a:cubicBezTo>
                      <a:cubicBezTo>
                        <a:pt x="878" y="29026"/>
                        <a:pt x="20111" y="29629"/>
                        <a:pt x="24433" y="29629"/>
                      </a:cubicBezTo>
                      <a:cubicBezTo>
                        <a:pt x="24972" y="29629"/>
                        <a:pt x="25279" y="29620"/>
                        <a:pt x="25289" y="29600"/>
                      </a:cubicBezTo>
                      <a:cubicBezTo>
                        <a:pt x="25411" y="29448"/>
                        <a:pt x="19119" y="3612"/>
                        <a:pt x="10304" y="268"/>
                      </a:cubicBezTo>
                      <a:cubicBezTo>
                        <a:pt x="9795" y="80"/>
                        <a:pt x="8981" y="1"/>
                        <a:pt x="813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543;p35"/>
                <p:cNvSpPr/>
                <p:nvPr/>
              </p:nvSpPr>
              <p:spPr>
                <a:xfrm>
                  <a:off x="7080375" y="2583495"/>
                  <a:ext cx="14505" cy="90941"/>
                </a:xfrm>
                <a:custGeom>
                  <a:avLst/>
                  <a:gdLst/>
                  <a:ahLst/>
                  <a:cxnLst/>
                  <a:rect l="l" t="t" r="r" b="b"/>
                  <a:pathLst>
                    <a:path w="579" h="3630" extrusionOk="0">
                      <a:moveTo>
                        <a:pt x="540" y="0"/>
                      </a:moveTo>
                      <a:cubicBezTo>
                        <a:pt x="528" y="0"/>
                        <a:pt x="517" y="8"/>
                        <a:pt x="517" y="20"/>
                      </a:cubicBezTo>
                      <a:cubicBezTo>
                        <a:pt x="426" y="628"/>
                        <a:pt x="305" y="1236"/>
                        <a:pt x="213" y="1844"/>
                      </a:cubicBezTo>
                      <a:cubicBezTo>
                        <a:pt x="183" y="1571"/>
                        <a:pt x="183" y="1327"/>
                        <a:pt x="153" y="1084"/>
                      </a:cubicBezTo>
                      <a:cubicBezTo>
                        <a:pt x="153" y="1054"/>
                        <a:pt x="130" y="1039"/>
                        <a:pt x="111" y="1039"/>
                      </a:cubicBezTo>
                      <a:cubicBezTo>
                        <a:pt x="92" y="1039"/>
                        <a:pt x="77" y="1054"/>
                        <a:pt x="92" y="1084"/>
                      </a:cubicBezTo>
                      <a:cubicBezTo>
                        <a:pt x="92" y="1419"/>
                        <a:pt x="122" y="1753"/>
                        <a:pt x="122" y="2087"/>
                      </a:cubicBezTo>
                      <a:lnTo>
                        <a:pt x="122" y="2482"/>
                      </a:lnTo>
                      <a:cubicBezTo>
                        <a:pt x="61" y="2908"/>
                        <a:pt x="31" y="3151"/>
                        <a:pt x="1" y="3577"/>
                      </a:cubicBezTo>
                      <a:cubicBezTo>
                        <a:pt x="1" y="3607"/>
                        <a:pt x="8" y="3630"/>
                        <a:pt x="20" y="3630"/>
                      </a:cubicBezTo>
                      <a:cubicBezTo>
                        <a:pt x="31" y="3630"/>
                        <a:pt x="46" y="3607"/>
                        <a:pt x="61" y="3546"/>
                      </a:cubicBezTo>
                      <a:cubicBezTo>
                        <a:pt x="153" y="3121"/>
                        <a:pt x="487" y="871"/>
                        <a:pt x="578" y="51"/>
                      </a:cubicBezTo>
                      <a:cubicBezTo>
                        <a:pt x="578" y="15"/>
                        <a:pt x="557" y="0"/>
                        <a:pt x="5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544;p35"/>
                <p:cNvSpPr/>
                <p:nvPr/>
              </p:nvSpPr>
              <p:spPr>
                <a:xfrm>
                  <a:off x="7151203" y="2462158"/>
                  <a:ext cx="61704" cy="78439"/>
                </a:xfrm>
                <a:custGeom>
                  <a:avLst/>
                  <a:gdLst/>
                  <a:ahLst/>
                  <a:cxnLst/>
                  <a:rect l="l" t="t" r="r" b="b"/>
                  <a:pathLst>
                    <a:path w="2463" h="3131" extrusionOk="0">
                      <a:moveTo>
                        <a:pt x="1551" y="0"/>
                      </a:moveTo>
                      <a:lnTo>
                        <a:pt x="0" y="1611"/>
                      </a:lnTo>
                      <a:lnTo>
                        <a:pt x="365" y="2979"/>
                      </a:lnTo>
                      <a:lnTo>
                        <a:pt x="1794" y="3131"/>
                      </a:lnTo>
                      <a:lnTo>
                        <a:pt x="2462" y="1854"/>
                      </a:lnTo>
                      <a:lnTo>
                        <a:pt x="155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545;p35"/>
                <p:cNvSpPr/>
                <p:nvPr/>
              </p:nvSpPr>
              <p:spPr>
                <a:xfrm>
                  <a:off x="7119209" y="2536769"/>
                  <a:ext cx="99784" cy="532316"/>
                </a:xfrm>
                <a:custGeom>
                  <a:avLst/>
                  <a:gdLst/>
                  <a:ahLst/>
                  <a:cxnLst/>
                  <a:rect l="l" t="t" r="r" b="b"/>
                  <a:pathLst>
                    <a:path w="3983" h="21248" extrusionOk="0">
                      <a:moveTo>
                        <a:pt x="1642" y="1"/>
                      </a:moveTo>
                      <a:lnTo>
                        <a:pt x="1" y="15959"/>
                      </a:lnTo>
                      <a:lnTo>
                        <a:pt x="2128" y="21247"/>
                      </a:lnTo>
                      <a:lnTo>
                        <a:pt x="3983" y="16171"/>
                      </a:lnTo>
                      <a:lnTo>
                        <a:pt x="3071" y="153"/>
                      </a:lnTo>
                      <a:lnTo>
                        <a:pt x="164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546;p35"/>
                <p:cNvSpPr/>
                <p:nvPr/>
              </p:nvSpPr>
              <p:spPr>
                <a:xfrm>
                  <a:off x="7142058" y="2223343"/>
                  <a:ext cx="159935" cy="230909"/>
                </a:xfrm>
                <a:custGeom>
                  <a:avLst/>
                  <a:gdLst/>
                  <a:ahLst/>
                  <a:cxnLst/>
                  <a:rect l="l" t="t" r="r" b="b"/>
                  <a:pathLst>
                    <a:path w="6384" h="9217" extrusionOk="0">
                      <a:moveTo>
                        <a:pt x="5507" y="1"/>
                      </a:moveTo>
                      <a:cubicBezTo>
                        <a:pt x="5356" y="1"/>
                        <a:pt x="4955" y="261"/>
                        <a:pt x="4955" y="261"/>
                      </a:cubicBezTo>
                      <a:lnTo>
                        <a:pt x="3831" y="626"/>
                      </a:lnTo>
                      <a:lnTo>
                        <a:pt x="1" y="1812"/>
                      </a:lnTo>
                      <a:cubicBezTo>
                        <a:pt x="396" y="2906"/>
                        <a:pt x="639" y="4061"/>
                        <a:pt x="761" y="5216"/>
                      </a:cubicBezTo>
                      <a:cubicBezTo>
                        <a:pt x="761" y="5338"/>
                        <a:pt x="761" y="5459"/>
                        <a:pt x="761" y="5611"/>
                      </a:cubicBezTo>
                      <a:cubicBezTo>
                        <a:pt x="761" y="5611"/>
                        <a:pt x="761" y="5641"/>
                        <a:pt x="761" y="5672"/>
                      </a:cubicBezTo>
                      <a:cubicBezTo>
                        <a:pt x="700" y="6371"/>
                        <a:pt x="761" y="8985"/>
                        <a:pt x="2068" y="9198"/>
                      </a:cubicBezTo>
                      <a:cubicBezTo>
                        <a:pt x="2137" y="9210"/>
                        <a:pt x="2208" y="9216"/>
                        <a:pt x="2281" y="9216"/>
                      </a:cubicBezTo>
                      <a:cubicBezTo>
                        <a:pt x="3624" y="9216"/>
                        <a:pt x="5604" y="7165"/>
                        <a:pt x="6353" y="5550"/>
                      </a:cubicBezTo>
                      <a:cubicBezTo>
                        <a:pt x="6384" y="5429"/>
                        <a:pt x="6141" y="4243"/>
                        <a:pt x="5897" y="2815"/>
                      </a:cubicBezTo>
                      <a:cubicBezTo>
                        <a:pt x="5776" y="1933"/>
                        <a:pt x="5624" y="961"/>
                        <a:pt x="5563" y="49"/>
                      </a:cubicBezTo>
                      <a:cubicBezTo>
                        <a:pt x="5563" y="14"/>
                        <a:pt x="5542" y="1"/>
                        <a:pt x="550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547;p35"/>
                <p:cNvSpPr/>
                <p:nvPr/>
              </p:nvSpPr>
              <p:spPr>
                <a:xfrm>
                  <a:off x="7142058" y="2234442"/>
                  <a:ext cx="132528" cy="131000"/>
                </a:xfrm>
                <a:custGeom>
                  <a:avLst/>
                  <a:gdLst/>
                  <a:ahLst/>
                  <a:cxnLst/>
                  <a:rect l="l" t="t" r="r" b="b"/>
                  <a:pathLst>
                    <a:path w="5290" h="5229" extrusionOk="0">
                      <a:moveTo>
                        <a:pt x="5290" y="1"/>
                      </a:moveTo>
                      <a:lnTo>
                        <a:pt x="3770" y="183"/>
                      </a:lnTo>
                      <a:lnTo>
                        <a:pt x="1" y="1369"/>
                      </a:lnTo>
                      <a:cubicBezTo>
                        <a:pt x="396" y="2463"/>
                        <a:pt x="639" y="3618"/>
                        <a:pt x="761" y="4773"/>
                      </a:cubicBezTo>
                      <a:cubicBezTo>
                        <a:pt x="761" y="4895"/>
                        <a:pt x="761" y="5016"/>
                        <a:pt x="761" y="5168"/>
                      </a:cubicBezTo>
                      <a:cubicBezTo>
                        <a:pt x="761" y="5168"/>
                        <a:pt x="761" y="5198"/>
                        <a:pt x="761" y="5229"/>
                      </a:cubicBezTo>
                      <a:lnTo>
                        <a:pt x="1338" y="5229"/>
                      </a:lnTo>
                      <a:cubicBezTo>
                        <a:pt x="5137" y="4895"/>
                        <a:pt x="5290" y="1"/>
                        <a:pt x="52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548;p35"/>
                <p:cNvSpPr/>
                <p:nvPr/>
              </p:nvSpPr>
              <p:spPr>
                <a:xfrm>
                  <a:off x="7040790" y="1987559"/>
                  <a:ext cx="284045" cy="344447"/>
                </a:xfrm>
                <a:custGeom>
                  <a:avLst/>
                  <a:gdLst/>
                  <a:ahLst/>
                  <a:cxnLst/>
                  <a:rect l="l" t="t" r="r" b="b"/>
                  <a:pathLst>
                    <a:path w="11338" h="13749" extrusionOk="0">
                      <a:moveTo>
                        <a:pt x="5962" y="0"/>
                      </a:moveTo>
                      <a:cubicBezTo>
                        <a:pt x="5140" y="0"/>
                        <a:pt x="4334" y="205"/>
                        <a:pt x="3648" y="645"/>
                      </a:cubicBezTo>
                      <a:cubicBezTo>
                        <a:pt x="1976" y="1709"/>
                        <a:pt x="0" y="9156"/>
                        <a:pt x="1398" y="11648"/>
                      </a:cubicBezTo>
                      <a:cubicBezTo>
                        <a:pt x="2188" y="13093"/>
                        <a:pt x="3580" y="13748"/>
                        <a:pt x="5038" y="13748"/>
                      </a:cubicBezTo>
                      <a:cubicBezTo>
                        <a:pt x="6218" y="13748"/>
                        <a:pt x="7440" y="13318"/>
                        <a:pt x="8420" y="12530"/>
                      </a:cubicBezTo>
                      <a:cubicBezTo>
                        <a:pt x="9909" y="11344"/>
                        <a:pt x="11338" y="5599"/>
                        <a:pt x="10851" y="3563"/>
                      </a:cubicBezTo>
                      <a:cubicBezTo>
                        <a:pt x="10325" y="1370"/>
                        <a:pt x="8091" y="0"/>
                        <a:pt x="5962"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549;p35"/>
                <p:cNvSpPr/>
                <p:nvPr/>
              </p:nvSpPr>
              <p:spPr>
                <a:xfrm>
                  <a:off x="7267705" y="2295373"/>
                  <a:ext cx="25" cy="25"/>
                </a:xfrm>
                <a:custGeom>
                  <a:avLst/>
                  <a:gdLst/>
                  <a:ahLst/>
                  <a:cxnLst/>
                  <a:rect l="l" t="t" r="r" b="b"/>
                  <a:pathLst>
                    <a:path w="1" h="1" fill="none" extrusionOk="0">
                      <a:moveTo>
                        <a:pt x="1" y="0"/>
                      </a:moveTo>
                      <a:lnTo>
                        <a:pt x="1" y="0"/>
                      </a:lnTo>
                      <a:close/>
                    </a:path>
                  </a:pathLst>
                </a:custGeom>
                <a:no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550;p35"/>
                <p:cNvSpPr/>
                <p:nvPr/>
              </p:nvSpPr>
              <p:spPr>
                <a:xfrm>
                  <a:off x="7069727" y="1927479"/>
                  <a:ext cx="276304" cy="269966"/>
                </a:xfrm>
                <a:custGeom>
                  <a:avLst/>
                  <a:gdLst/>
                  <a:ahLst/>
                  <a:cxnLst/>
                  <a:rect l="l" t="t" r="r" b="b"/>
                  <a:pathLst>
                    <a:path w="11029" h="10776" extrusionOk="0">
                      <a:moveTo>
                        <a:pt x="2193" y="0"/>
                      </a:moveTo>
                      <a:cubicBezTo>
                        <a:pt x="2096" y="0"/>
                        <a:pt x="2002" y="21"/>
                        <a:pt x="1915" y="64"/>
                      </a:cubicBezTo>
                      <a:cubicBezTo>
                        <a:pt x="1094" y="490"/>
                        <a:pt x="0" y="3742"/>
                        <a:pt x="1337" y="5171"/>
                      </a:cubicBezTo>
                      <a:cubicBezTo>
                        <a:pt x="1957" y="5825"/>
                        <a:pt x="2780" y="6028"/>
                        <a:pt x="3565" y="6028"/>
                      </a:cubicBezTo>
                      <a:cubicBezTo>
                        <a:pt x="4859" y="6028"/>
                        <a:pt x="6049" y="5475"/>
                        <a:pt x="6049" y="5475"/>
                      </a:cubicBezTo>
                      <a:cubicBezTo>
                        <a:pt x="6170" y="6417"/>
                        <a:pt x="6930" y="7146"/>
                        <a:pt x="7873" y="7268"/>
                      </a:cubicBezTo>
                      <a:cubicBezTo>
                        <a:pt x="7873" y="7268"/>
                        <a:pt x="7538" y="10581"/>
                        <a:pt x="8389" y="10763"/>
                      </a:cubicBezTo>
                      <a:cubicBezTo>
                        <a:pt x="8429" y="10772"/>
                        <a:pt x="8469" y="10776"/>
                        <a:pt x="8509" y="10776"/>
                      </a:cubicBezTo>
                      <a:cubicBezTo>
                        <a:pt x="9777" y="10776"/>
                        <a:pt x="11028" y="6691"/>
                        <a:pt x="10851" y="5748"/>
                      </a:cubicBezTo>
                      <a:cubicBezTo>
                        <a:pt x="10639" y="4776"/>
                        <a:pt x="9575" y="4320"/>
                        <a:pt x="9575" y="4320"/>
                      </a:cubicBezTo>
                      <a:cubicBezTo>
                        <a:pt x="9544" y="3772"/>
                        <a:pt x="9332" y="3225"/>
                        <a:pt x="8967" y="2830"/>
                      </a:cubicBezTo>
                      <a:cubicBezTo>
                        <a:pt x="8498" y="2286"/>
                        <a:pt x="7080" y="2182"/>
                        <a:pt x="6063" y="2182"/>
                      </a:cubicBezTo>
                      <a:cubicBezTo>
                        <a:pt x="5432" y="2182"/>
                        <a:pt x="4955" y="2222"/>
                        <a:pt x="4955" y="2222"/>
                      </a:cubicBezTo>
                      <a:cubicBezTo>
                        <a:pt x="4863" y="1766"/>
                        <a:pt x="4651" y="1341"/>
                        <a:pt x="4377" y="976"/>
                      </a:cubicBezTo>
                      <a:cubicBezTo>
                        <a:pt x="4216" y="761"/>
                        <a:pt x="3960" y="641"/>
                        <a:pt x="3702" y="641"/>
                      </a:cubicBezTo>
                      <a:cubicBezTo>
                        <a:pt x="3522" y="641"/>
                        <a:pt x="3341" y="699"/>
                        <a:pt x="3192" y="824"/>
                      </a:cubicBezTo>
                      <a:cubicBezTo>
                        <a:pt x="3313" y="1098"/>
                        <a:pt x="3344" y="1402"/>
                        <a:pt x="3344" y="1706"/>
                      </a:cubicBezTo>
                      <a:cubicBezTo>
                        <a:pt x="3315" y="2160"/>
                        <a:pt x="3128" y="2362"/>
                        <a:pt x="2958" y="2362"/>
                      </a:cubicBezTo>
                      <a:cubicBezTo>
                        <a:pt x="2763" y="2362"/>
                        <a:pt x="2592" y="2098"/>
                        <a:pt x="2705" y="1645"/>
                      </a:cubicBezTo>
                      <a:cubicBezTo>
                        <a:pt x="2766" y="1310"/>
                        <a:pt x="2948" y="1037"/>
                        <a:pt x="3192" y="824"/>
                      </a:cubicBezTo>
                      <a:cubicBezTo>
                        <a:pt x="2998" y="316"/>
                        <a:pt x="2573" y="0"/>
                        <a:pt x="21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551;p35"/>
                <p:cNvSpPr/>
                <p:nvPr/>
              </p:nvSpPr>
              <p:spPr>
                <a:xfrm>
                  <a:off x="7061359" y="2162862"/>
                  <a:ext cx="233790" cy="169280"/>
                </a:xfrm>
                <a:custGeom>
                  <a:avLst/>
                  <a:gdLst/>
                  <a:ahLst/>
                  <a:cxnLst/>
                  <a:rect l="l" t="t" r="r" b="b"/>
                  <a:pathLst>
                    <a:path w="9332" h="6757" extrusionOk="0">
                      <a:moveTo>
                        <a:pt x="304" y="1"/>
                      </a:moveTo>
                      <a:lnTo>
                        <a:pt x="304" y="1"/>
                      </a:lnTo>
                      <a:cubicBezTo>
                        <a:pt x="301" y="10"/>
                        <a:pt x="297" y="30"/>
                        <a:pt x="294" y="59"/>
                      </a:cubicBezTo>
                      <a:lnTo>
                        <a:pt x="294" y="59"/>
                      </a:lnTo>
                      <a:cubicBezTo>
                        <a:pt x="297" y="40"/>
                        <a:pt x="301" y="20"/>
                        <a:pt x="304" y="1"/>
                      </a:cubicBezTo>
                      <a:close/>
                      <a:moveTo>
                        <a:pt x="8448" y="56"/>
                      </a:moveTo>
                      <a:cubicBezTo>
                        <a:pt x="8357" y="56"/>
                        <a:pt x="8298" y="61"/>
                        <a:pt x="8298" y="61"/>
                      </a:cubicBezTo>
                      <a:cubicBezTo>
                        <a:pt x="8237" y="639"/>
                        <a:pt x="7720" y="1855"/>
                        <a:pt x="7234" y="2280"/>
                      </a:cubicBezTo>
                      <a:cubicBezTo>
                        <a:pt x="6890" y="2571"/>
                        <a:pt x="6415" y="2666"/>
                        <a:pt x="5947" y="2666"/>
                      </a:cubicBezTo>
                      <a:cubicBezTo>
                        <a:pt x="5338" y="2666"/>
                        <a:pt x="4743" y="2505"/>
                        <a:pt x="4468" y="2402"/>
                      </a:cubicBezTo>
                      <a:cubicBezTo>
                        <a:pt x="4011" y="2259"/>
                        <a:pt x="3152" y="1634"/>
                        <a:pt x="2143" y="1634"/>
                      </a:cubicBezTo>
                      <a:cubicBezTo>
                        <a:pt x="2078" y="1634"/>
                        <a:pt x="2012" y="1636"/>
                        <a:pt x="1945" y="1642"/>
                      </a:cubicBezTo>
                      <a:cubicBezTo>
                        <a:pt x="1638" y="1680"/>
                        <a:pt x="1330" y="1792"/>
                        <a:pt x="1046" y="1792"/>
                      </a:cubicBezTo>
                      <a:cubicBezTo>
                        <a:pt x="881" y="1792"/>
                        <a:pt x="723" y="1754"/>
                        <a:pt x="577" y="1642"/>
                      </a:cubicBezTo>
                      <a:cubicBezTo>
                        <a:pt x="248" y="1395"/>
                        <a:pt x="265" y="332"/>
                        <a:pt x="294" y="59"/>
                      </a:cubicBezTo>
                      <a:lnTo>
                        <a:pt x="294" y="59"/>
                      </a:lnTo>
                      <a:cubicBezTo>
                        <a:pt x="0" y="1922"/>
                        <a:pt x="36" y="3689"/>
                        <a:pt x="608" y="4712"/>
                      </a:cubicBezTo>
                      <a:cubicBezTo>
                        <a:pt x="1393" y="6116"/>
                        <a:pt x="2775" y="6757"/>
                        <a:pt x="4225" y="6757"/>
                      </a:cubicBezTo>
                      <a:cubicBezTo>
                        <a:pt x="5412" y="6757"/>
                        <a:pt x="6644" y="6326"/>
                        <a:pt x="7629" y="5533"/>
                      </a:cubicBezTo>
                      <a:cubicBezTo>
                        <a:pt x="8176" y="4955"/>
                        <a:pt x="8602" y="4256"/>
                        <a:pt x="8875" y="3496"/>
                      </a:cubicBezTo>
                      <a:cubicBezTo>
                        <a:pt x="9088" y="2523"/>
                        <a:pt x="9270" y="1520"/>
                        <a:pt x="9331" y="548"/>
                      </a:cubicBezTo>
                      <a:cubicBezTo>
                        <a:pt x="9331" y="109"/>
                        <a:pt x="8734" y="56"/>
                        <a:pt x="8448" y="5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552;p35"/>
                <p:cNvSpPr/>
                <p:nvPr/>
              </p:nvSpPr>
              <p:spPr>
                <a:xfrm>
                  <a:off x="7256305" y="2168599"/>
                  <a:ext cx="89112" cy="90440"/>
                </a:xfrm>
                <a:custGeom>
                  <a:avLst/>
                  <a:gdLst/>
                  <a:ahLst/>
                  <a:cxnLst/>
                  <a:rect l="l" t="t" r="r" b="b"/>
                  <a:pathLst>
                    <a:path w="3557" h="3610" extrusionOk="0">
                      <a:moveTo>
                        <a:pt x="2385" y="1"/>
                      </a:moveTo>
                      <a:cubicBezTo>
                        <a:pt x="1572" y="1"/>
                        <a:pt x="456" y="1322"/>
                        <a:pt x="456" y="1322"/>
                      </a:cubicBezTo>
                      <a:lnTo>
                        <a:pt x="0" y="2902"/>
                      </a:lnTo>
                      <a:cubicBezTo>
                        <a:pt x="143" y="3330"/>
                        <a:pt x="545" y="3609"/>
                        <a:pt x="975" y="3609"/>
                      </a:cubicBezTo>
                      <a:cubicBezTo>
                        <a:pt x="1095" y="3609"/>
                        <a:pt x="1218" y="3587"/>
                        <a:pt x="1337" y="3541"/>
                      </a:cubicBezTo>
                      <a:cubicBezTo>
                        <a:pt x="2340" y="3267"/>
                        <a:pt x="3556" y="623"/>
                        <a:pt x="2736" y="106"/>
                      </a:cubicBezTo>
                      <a:cubicBezTo>
                        <a:pt x="2629" y="33"/>
                        <a:pt x="2511" y="1"/>
                        <a:pt x="2385"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553;p35"/>
                <p:cNvSpPr/>
                <p:nvPr/>
              </p:nvSpPr>
              <p:spPr>
                <a:xfrm>
                  <a:off x="7269459" y="2189520"/>
                  <a:ext cx="46247" cy="54715"/>
                </a:xfrm>
                <a:custGeom>
                  <a:avLst/>
                  <a:gdLst/>
                  <a:ahLst/>
                  <a:cxnLst/>
                  <a:rect l="l" t="t" r="r" b="b"/>
                  <a:pathLst>
                    <a:path w="1846" h="2184" extrusionOk="0">
                      <a:moveTo>
                        <a:pt x="1846" y="0"/>
                      </a:moveTo>
                      <a:cubicBezTo>
                        <a:pt x="904" y="0"/>
                        <a:pt x="83" y="1186"/>
                        <a:pt x="22" y="2098"/>
                      </a:cubicBezTo>
                      <a:cubicBezTo>
                        <a:pt x="1" y="2141"/>
                        <a:pt x="55" y="2184"/>
                        <a:pt x="100" y="2184"/>
                      </a:cubicBezTo>
                      <a:cubicBezTo>
                        <a:pt x="118" y="2184"/>
                        <a:pt x="135" y="2176"/>
                        <a:pt x="144" y="2159"/>
                      </a:cubicBezTo>
                      <a:cubicBezTo>
                        <a:pt x="235" y="1976"/>
                        <a:pt x="387" y="1794"/>
                        <a:pt x="508" y="1642"/>
                      </a:cubicBezTo>
                      <a:cubicBezTo>
                        <a:pt x="636" y="1493"/>
                        <a:pt x="808" y="1418"/>
                        <a:pt x="994" y="1418"/>
                      </a:cubicBezTo>
                      <a:cubicBezTo>
                        <a:pt x="1074" y="1418"/>
                        <a:pt x="1156" y="1432"/>
                        <a:pt x="1238" y="1459"/>
                      </a:cubicBezTo>
                      <a:cubicBezTo>
                        <a:pt x="1238" y="1459"/>
                        <a:pt x="1268" y="1459"/>
                        <a:pt x="1238" y="1429"/>
                      </a:cubicBezTo>
                      <a:cubicBezTo>
                        <a:pt x="1130" y="1321"/>
                        <a:pt x="992" y="1267"/>
                        <a:pt x="853" y="1267"/>
                      </a:cubicBezTo>
                      <a:cubicBezTo>
                        <a:pt x="680" y="1267"/>
                        <a:pt x="505" y="1351"/>
                        <a:pt x="387" y="1520"/>
                      </a:cubicBezTo>
                      <a:cubicBezTo>
                        <a:pt x="721" y="852"/>
                        <a:pt x="1116" y="244"/>
                        <a:pt x="1846" y="31"/>
                      </a:cubicBezTo>
                      <a:lnTo>
                        <a:pt x="184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554;p35"/>
                <p:cNvSpPr/>
                <p:nvPr/>
              </p:nvSpPr>
              <p:spPr>
                <a:xfrm>
                  <a:off x="7155011" y="2158302"/>
                  <a:ext cx="9921" cy="27432"/>
                </a:xfrm>
                <a:custGeom>
                  <a:avLst/>
                  <a:gdLst/>
                  <a:ahLst/>
                  <a:cxnLst/>
                  <a:rect l="l" t="t" r="r" b="b"/>
                  <a:pathLst>
                    <a:path w="396" h="1095" extrusionOk="0">
                      <a:moveTo>
                        <a:pt x="274" y="0"/>
                      </a:moveTo>
                      <a:cubicBezTo>
                        <a:pt x="122" y="335"/>
                        <a:pt x="0" y="943"/>
                        <a:pt x="396" y="1095"/>
                      </a:cubicBezTo>
                      <a:cubicBezTo>
                        <a:pt x="92" y="882"/>
                        <a:pt x="152" y="426"/>
                        <a:pt x="274" y="31"/>
                      </a:cubicBezTo>
                      <a:cubicBezTo>
                        <a:pt x="304" y="31"/>
                        <a:pt x="274" y="0"/>
                        <a:pt x="2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555;p35"/>
                <p:cNvSpPr/>
                <p:nvPr/>
              </p:nvSpPr>
              <p:spPr>
                <a:xfrm>
                  <a:off x="7153258" y="2150561"/>
                  <a:ext cx="34572" cy="31566"/>
                </a:xfrm>
                <a:custGeom>
                  <a:avLst/>
                  <a:gdLst/>
                  <a:ahLst/>
                  <a:cxnLst/>
                  <a:rect l="l" t="t" r="r" b="b"/>
                  <a:pathLst>
                    <a:path w="1380" h="1260" extrusionOk="0">
                      <a:moveTo>
                        <a:pt x="745" y="0"/>
                      </a:moveTo>
                      <a:cubicBezTo>
                        <a:pt x="262" y="0"/>
                        <a:pt x="0" y="1134"/>
                        <a:pt x="557" y="1252"/>
                      </a:cubicBezTo>
                      <a:cubicBezTo>
                        <a:pt x="584" y="1257"/>
                        <a:pt x="610" y="1260"/>
                        <a:pt x="635" y="1260"/>
                      </a:cubicBezTo>
                      <a:cubicBezTo>
                        <a:pt x="1158" y="1260"/>
                        <a:pt x="1380" y="121"/>
                        <a:pt x="800" y="5"/>
                      </a:cubicBezTo>
                      <a:cubicBezTo>
                        <a:pt x="781" y="2"/>
                        <a:pt x="763" y="0"/>
                        <a:pt x="7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556;p35"/>
                <p:cNvSpPr/>
                <p:nvPr/>
              </p:nvSpPr>
              <p:spPr>
                <a:xfrm>
                  <a:off x="7089520" y="2145349"/>
                  <a:ext cx="16009" cy="22898"/>
                </a:xfrm>
                <a:custGeom>
                  <a:avLst/>
                  <a:gdLst/>
                  <a:ahLst/>
                  <a:cxnLst/>
                  <a:rect l="l" t="t" r="r" b="b"/>
                  <a:pathLst>
                    <a:path w="639" h="914" extrusionOk="0">
                      <a:moveTo>
                        <a:pt x="639" y="1"/>
                      </a:moveTo>
                      <a:cubicBezTo>
                        <a:pt x="639" y="1"/>
                        <a:pt x="608" y="1"/>
                        <a:pt x="608" y="31"/>
                      </a:cubicBezTo>
                      <a:cubicBezTo>
                        <a:pt x="517" y="396"/>
                        <a:pt x="365" y="852"/>
                        <a:pt x="0" y="882"/>
                      </a:cubicBezTo>
                      <a:lnTo>
                        <a:pt x="0" y="912"/>
                      </a:lnTo>
                      <a:cubicBezTo>
                        <a:pt x="11" y="913"/>
                        <a:pt x="22" y="914"/>
                        <a:pt x="32" y="914"/>
                      </a:cubicBezTo>
                      <a:cubicBezTo>
                        <a:pt x="435" y="914"/>
                        <a:pt x="609" y="356"/>
                        <a:pt x="6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557;p35"/>
                <p:cNvSpPr/>
                <p:nvPr/>
              </p:nvSpPr>
              <p:spPr>
                <a:xfrm>
                  <a:off x="7076767" y="2132697"/>
                  <a:ext cx="33971" cy="31416"/>
                </a:xfrm>
                <a:custGeom>
                  <a:avLst/>
                  <a:gdLst/>
                  <a:ahLst/>
                  <a:cxnLst/>
                  <a:rect l="l" t="t" r="r" b="b"/>
                  <a:pathLst>
                    <a:path w="1356" h="1254" extrusionOk="0">
                      <a:moveTo>
                        <a:pt x="752" y="1"/>
                      </a:moveTo>
                      <a:cubicBezTo>
                        <a:pt x="228" y="1"/>
                        <a:pt x="0" y="1065"/>
                        <a:pt x="509" y="1235"/>
                      </a:cubicBezTo>
                      <a:cubicBezTo>
                        <a:pt x="547" y="1247"/>
                        <a:pt x="583" y="1253"/>
                        <a:pt x="618" y="1253"/>
                      </a:cubicBezTo>
                      <a:cubicBezTo>
                        <a:pt x="1098" y="1253"/>
                        <a:pt x="1356" y="161"/>
                        <a:pt x="874" y="19"/>
                      </a:cubicBezTo>
                      <a:cubicBezTo>
                        <a:pt x="832" y="7"/>
                        <a:pt x="791" y="1"/>
                        <a:pt x="7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558;p35"/>
                <p:cNvSpPr/>
                <p:nvPr/>
              </p:nvSpPr>
              <p:spPr>
                <a:xfrm>
                  <a:off x="7167188" y="2113556"/>
                  <a:ext cx="33846" cy="26606"/>
                </a:xfrm>
                <a:custGeom>
                  <a:avLst/>
                  <a:gdLst/>
                  <a:ahLst/>
                  <a:cxnLst/>
                  <a:rect l="l" t="t" r="r" b="b"/>
                  <a:pathLst>
                    <a:path w="1351" h="1062" extrusionOk="0">
                      <a:moveTo>
                        <a:pt x="424" y="1"/>
                      </a:moveTo>
                      <a:cubicBezTo>
                        <a:pt x="330" y="1"/>
                        <a:pt x="237" y="18"/>
                        <a:pt x="153" y="54"/>
                      </a:cubicBezTo>
                      <a:cubicBezTo>
                        <a:pt x="31" y="115"/>
                        <a:pt x="1" y="236"/>
                        <a:pt x="31" y="358"/>
                      </a:cubicBezTo>
                      <a:cubicBezTo>
                        <a:pt x="92" y="570"/>
                        <a:pt x="274" y="631"/>
                        <a:pt x="426" y="722"/>
                      </a:cubicBezTo>
                      <a:cubicBezTo>
                        <a:pt x="578" y="844"/>
                        <a:pt x="700" y="935"/>
                        <a:pt x="852" y="1026"/>
                      </a:cubicBezTo>
                      <a:cubicBezTo>
                        <a:pt x="900" y="1050"/>
                        <a:pt x="949" y="1061"/>
                        <a:pt x="997" y="1061"/>
                      </a:cubicBezTo>
                      <a:cubicBezTo>
                        <a:pt x="1189" y="1061"/>
                        <a:pt x="1350" y="881"/>
                        <a:pt x="1277" y="662"/>
                      </a:cubicBezTo>
                      <a:cubicBezTo>
                        <a:pt x="1186" y="449"/>
                        <a:pt x="1034" y="236"/>
                        <a:pt x="821" y="115"/>
                      </a:cubicBezTo>
                      <a:cubicBezTo>
                        <a:pt x="711" y="41"/>
                        <a:pt x="567" y="1"/>
                        <a:pt x="4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559;p35"/>
                <p:cNvSpPr/>
                <p:nvPr/>
              </p:nvSpPr>
              <p:spPr>
                <a:xfrm>
                  <a:off x="7081903" y="2096494"/>
                  <a:ext cx="38105" cy="18414"/>
                </a:xfrm>
                <a:custGeom>
                  <a:avLst/>
                  <a:gdLst/>
                  <a:ahLst/>
                  <a:cxnLst/>
                  <a:rect l="l" t="t" r="r" b="b"/>
                  <a:pathLst>
                    <a:path w="1521" h="735" extrusionOk="0">
                      <a:moveTo>
                        <a:pt x="918" y="1"/>
                      </a:moveTo>
                      <a:cubicBezTo>
                        <a:pt x="896" y="1"/>
                        <a:pt x="873" y="2"/>
                        <a:pt x="851" y="5"/>
                      </a:cubicBezTo>
                      <a:cubicBezTo>
                        <a:pt x="578" y="5"/>
                        <a:pt x="365" y="96"/>
                        <a:pt x="183" y="248"/>
                      </a:cubicBezTo>
                      <a:cubicBezTo>
                        <a:pt x="0" y="431"/>
                        <a:pt x="122" y="704"/>
                        <a:pt x="335" y="735"/>
                      </a:cubicBezTo>
                      <a:lnTo>
                        <a:pt x="882" y="735"/>
                      </a:lnTo>
                      <a:cubicBezTo>
                        <a:pt x="1064" y="735"/>
                        <a:pt x="1247" y="704"/>
                        <a:pt x="1399" y="613"/>
                      </a:cubicBezTo>
                      <a:cubicBezTo>
                        <a:pt x="1490" y="522"/>
                        <a:pt x="1520" y="400"/>
                        <a:pt x="1459" y="279"/>
                      </a:cubicBezTo>
                      <a:cubicBezTo>
                        <a:pt x="1323" y="115"/>
                        <a:pt x="1113" y="1"/>
                        <a:pt x="9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560;p35"/>
                <p:cNvSpPr/>
                <p:nvPr/>
              </p:nvSpPr>
              <p:spPr>
                <a:xfrm>
                  <a:off x="7133690" y="2245541"/>
                  <a:ext cx="20568" cy="9495"/>
                </a:xfrm>
                <a:custGeom>
                  <a:avLst/>
                  <a:gdLst/>
                  <a:ahLst/>
                  <a:cxnLst/>
                  <a:rect l="l" t="t" r="r" b="b"/>
                  <a:pathLst>
                    <a:path w="821" h="379" extrusionOk="0">
                      <a:moveTo>
                        <a:pt x="769" y="0"/>
                      </a:moveTo>
                      <a:cubicBezTo>
                        <a:pt x="764" y="0"/>
                        <a:pt x="760" y="4"/>
                        <a:pt x="760" y="14"/>
                      </a:cubicBezTo>
                      <a:cubicBezTo>
                        <a:pt x="669" y="105"/>
                        <a:pt x="578" y="227"/>
                        <a:pt x="426" y="227"/>
                      </a:cubicBezTo>
                      <a:cubicBezTo>
                        <a:pt x="274" y="227"/>
                        <a:pt x="122" y="196"/>
                        <a:pt x="0" y="105"/>
                      </a:cubicBezTo>
                      <a:lnTo>
                        <a:pt x="0" y="135"/>
                      </a:lnTo>
                      <a:cubicBezTo>
                        <a:pt x="92" y="287"/>
                        <a:pt x="304" y="379"/>
                        <a:pt x="487" y="379"/>
                      </a:cubicBezTo>
                      <a:cubicBezTo>
                        <a:pt x="669" y="318"/>
                        <a:pt x="791" y="196"/>
                        <a:pt x="821" y="14"/>
                      </a:cubicBezTo>
                      <a:cubicBezTo>
                        <a:pt x="801" y="14"/>
                        <a:pt x="780" y="0"/>
                        <a:pt x="7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561;p35"/>
                <p:cNvSpPr/>
                <p:nvPr/>
              </p:nvSpPr>
              <p:spPr>
                <a:xfrm>
                  <a:off x="7092000" y="2100878"/>
                  <a:ext cx="55416" cy="123784"/>
                </a:xfrm>
                <a:custGeom>
                  <a:avLst/>
                  <a:gdLst/>
                  <a:ahLst/>
                  <a:cxnLst/>
                  <a:rect l="l" t="t" r="r" b="b"/>
                  <a:pathLst>
                    <a:path w="2212" h="4941" extrusionOk="0">
                      <a:moveTo>
                        <a:pt x="1447" y="0"/>
                      </a:moveTo>
                      <a:cubicBezTo>
                        <a:pt x="1439" y="0"/>
                        <a:pt x="1430" y="4"/>
                        <a:pt x="1421" y="13"/>
                      </a:cubicBezTo>
                      <a:cubicBezTo>
                        <a:pt x="813" y="1259"/>
                        <a:pt x="357" y="2535"/>
                        <a:pt x="23" y="3873"/>
                      </a:cubicBezTo>
                      <a:cubicBezTo>
                        <a:pt x="1" y="3929"/>
                        <a:pt x="69" y="3948"/>
                        <a:pt x="170" y="3948"/>
                      </a:cubicBezTo>
                      <a:cubicBezTo>
                        <a:pt x="344" y="3948"/>
                        <a:pt x="615" y="3892"/>
                        <a:pt x="692" y="3873"/>
                      </a:cubicBezTo>
                      <a:lnTo>
                        <a:pt x="692" y="3873"/>
                      </a:lnTo>
                      <a:lnTo>
                        <a:pt x="479" y="4694"/>
                      </a:lnTo>
                      <a:cubicBezTo>
                        <a:pt x="479" y="4724"/>
                        <a:pt x="509" y="4785"/>
                        <a:pt x="540" y="4785"/>
                      </a:cubicBezTo>
                      <a:cubicBezTo>
                        <a:pt x="600" y="4815"/>
                        <a:pt x="661" y="4846"/>
                        <a:pt x="692" y="4846"/>
                      </a:cubicBezTo>
                      <a:cubicBezTo>
                        <a:pt x="844" y="4906"/>
                        <a:pt x="1026" y="4937"/>
                        <a:pt x="1178" y="4937"/>
                      </a:cubicBezTo>
                      <a:cubicBezTo>
                        <a:pt x="1209" y="4939"/>
                        <a:pt x="1240" y="4941"/>
                        <a:pt x="1271" y="4941"/>
                      </a:cubicBezTo>
                      <a:cubicBezTo>
                        <a:pt x="1604" y="4941"/>
                        <a:pt x="1931" y="4794"/>
                        <a:pt x="2181" y="4572"/>
                      </a:cubicBezTo>
                      <a:cubicBezTo>
                        <a:pt x="2211" y="4542"/>
                        <a:pt x="2211" y="4511"/>
                        <a:pt x="2181" y="4511"/>
                      </a:cubicBezTo>
                      <a:cubicBezTo>
                        <a:pt x="1909" y="4656"/>
                        <a:pt x="1615" y="4726"/>
                        <a:pt x="1319" y="4726"/>
                      </a:cubicBezTo>
                      <a:cubicBezTo>
                        <a:pt x="1119" y="4726"/>
                        <a:pt x="918" y="4694"/>
                        <a:pt x="722" y="4633"/>
                      </a:cubicBezTo>
                      <a:cubicBezTo>
                        <a:pt x="722" y="4633"/>
                        <a:pt x="1026" y="3630"/>
                        <a:pt x="1026" y="3630"/>
                      </a:cubicBezTo>
                      <a:cubicBezTo>
                        <a:pt x="955" y="3621"/>
                        <a:pt x="886" y="3617"/>
                        <a:pt x="819" y="3617"/>
                      </a:cubicBezTo>
                      <a:cubicBezTo>
                        <a:pt x="658" y="3617"/>
                        <a:pt x="508" y="3639"/>
                        <a:pt x="357" y="3660"/>
                      </a:cubicBezTo>
                      <a:cubicBezTo>
                        <a:pt x="661" y="2444"/>
                        <a:pt x="1178" y="1289"/>
                        <a:pt x="1482" y="43"/>
                      </a:cubicBezTo>
                      <a:cubicBezTo>
                        <a:pt x="1482" y="22"/>
                        <a:pt x="1467" y="0"/>
                        <a:pt x="14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562;p35"/>
                <p:cNvSpPr/>
                <p:nvPr/>
              </p:nvSpPr>
              <p:spPr>
                <a:xfrm>
                  <a:off x="7115401" y="2214649"/>
                  <a:ext cx="32769" cy="22873"/>
                </a:xfrm>
                <a:custGeom>
                  <a:avLst/>
                  <a:gdLst/>
                  <a:ahLst/>
                  <a:cxnLst/>
                  <a:rect l="l" t="t" r="r" b="b"/>
                  <a:pathLst>
                    <a:path w="1308" h="913" extrusionOk="0">
                      <a:moveTo>
                        <a:pt x="1247" y="1"/>
                      </a:moveTo>
                      <a:cubicBezTo>
                        <a:pt x="951" y="137"/>
                        <a:pt x="637" y="206"/>
                        <a:pt x="320" y="206"/>
                      </a:cubicBezTo>
                      <a:cubicBezTo>
                        <a:pt x="214" y="206"/>
                        <a:pt x="107" y="198"/>
                        <a:pt x="1" y="183"/>
                      </a:cubicBezTo>
                      <a:lnTo>
                        <a:pt x="1" y="183"/>
                      </a:lnTo>
                      <a:cubicBezTo>
                        <a:pt x="92" y="426"/>
                        <a:pt x="274" y="639"/>
                        <a:pt x="518" y="791"/>
                      </a:cubicBezTo>
                      <a:cubicBezTo>
                        <a:pt x="639" y="882"/>
                        <a:pt x="761" y="912"/>
                        <a:pt x="913" y="912"/>
                      </a:cubicBezTo>
                      <a:cubicBezTo>
                        <a:pt x="1247" y="912"/>
                        <a:pt x="1308" y="639"/>
                        <a:pt x="1308" y="365"/>
                      </a:cubicBezTo>
                      <a:cubicBezTo>
                        <a:pt x="1277" y="244"/>
                        <a:pt x="1277" y="122"/>
                        <a:pt x="12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563;p35"/>
                <p:cNvSpPr/>
                <p:nvPr/>
              </p:nvSpPr>
              <p:spPr>
                <a:xfrm>
                  <a:off x="7128354" y="2223693"/>
                  <a:ext cx="19817" cy="13829"/>
                </a:xfrm>
                <a:custGeom>
                  <a:avLst/>
                  <a:gdLst/>
                  <a:ahLst/>
                  <a:cxnLst/>
                  <a:rect l="l" t="t" r="r" b="b"/>
                  <a:pathLst>
                    <a:path w="791" h="552" extrusionOk="0">
                      <a:moveTo>
                        <a:pt x="707" y="0"/>
                      </a:moveTo>
                      <a:cubicBezTo>
                        <a:pt x="402" y="0"/>
                        <a:pt x="112" y="151"/>
                        <a:pt x="1" y="430"/>
                      </a:cubicBezTo>
                      <a:cubicBezTo>
                        <a:pt x="122" y="521"/>
                        <a:pt x="244" y="551"/>
                        <a:pt x="396" y="551"/>
                      </a:cubicBezTo>
                      <a:cubicBezTo>
                        <a:pt x="730" y="551"/>
                        <a:pt x="791" y="278"/>
                        <a:pt x="791" y="4"/>
                      </a:cubicBezTo>
                      <a:cubicBezTo>
                        <a:pt x="763" y="2"/>
                        <a:pt x="735" y="0"/>
                        <a:pt x="707" y="0"/>
                      </a:cubicBezTo>
                      <a:close/>
                    </a:path>
                  </a:pathLst>
                </a:custGeom>
                <a:solidFill>
                  <a:srgbClr val="FF9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564;p35"/>
                <p:cNvSpPr/>
                <p:nvPr/>
              </p:nvSpPr>
              <p:spPr>
                <a:xfrm>
                  <a:off x="6683618" y="2428911"/>
                  <a:ext cx="734164" cy="446736"/>
                </a:xfrm>
                <a:custGeom>
                  <a:avLst/>
                  <a:gdLst/>
                  <a:ahLst/>
                  <a:cxnLst/>
                  <a:rect l="l" t="t" r="r" b="b"/>
                  <a:pathLst>
                    <a:path w="29305" h="17832" extrusionOk="0">
                      <a:moveTo>
                        <a:pt x="27729" y="1"/>
                      </a:moveTo>
                      <a:cubicBezTo>
                        <a:pt x="27151" y="1"/>
                        <a:pt x="26307" y="399"/>
                        <a:pt x="25107" y="1418"/>
                      </a:cubicBezTo>
                      <a:cubicBezTo>
                        <a:pt x="22858" y="3364"/>
                        <a:pt x="18268" y="7102"/>
                        <a:pt x="17600" y="7376"/>
                      </a:cubicBezTo>
                      <a:cubicBezTo>
                        <a:pt x="17581" y="7383"/>
                        <a:pt x="17556" y="7387"/>
                        <a:pt x="17527" y="7387"/>
                      </a:cubicBezTo>
                      <a:cubicBezTo>
                        <a:pt x="16388" y="7387"/>
                        <a:pt x="7542" y="1901"/>
                        <a:pt x="6024" y="1901"/>
                      </a:cubicBezTo>
                      <a:cubicBezTo>
                        <a:pt x="6000" y="1901"/>
                        <a:pt x="5978" y="1902"/>
                        <a:pt x="5958" y="1905"/>
                      </a:cubicBezTo>
                      <a:cubicBezTo>
                        <a:pt x="4651" y="2087"/>
                        <a:pt x="0" y="9382"/>
                        <a:pt x="943" y="10203"/>
                      </a:cubicBezTo>
                      <a:cubicBezTo>
                        <a:pt x="3770" y="12725"/>
                        <a:pt x="13952" y="17832"/>
                        <a:pt x="18147" y="17832"/>
                      </a:cubicBezTo>
                      <a:cubicBezTo>
                        <a:pt x="20062" y="17802"/>
                        <a:pt x="25411" y="10689"/>
                        <a:pt x="28299" y="4336"/>
                      </a:cubicBezTo>
                      <a:cubicBezTo>
                        <a:pt x="28899" y="2958"/>
                        <a:pt x="29304" y="1"/>
                        <a:pt x="27729"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565;p35"/>
                <p:cNvSpPr/>
                <p:nvPr/>
              </p:nvSpPr>
              <p:spPr>
                <a:xfrm>
                  <a:off x="6506185" y="2254886"/>
                  <a:ext cx="409709" cy="463897"/>
                </a:xfrm>
                <a:custGeom>
                  <a:avLst/>
                  <a:gdLst/>
                  <a:ahLst/>
                  <a:cxnLst/>
                  <a:rect l="l" t="t" r="r" b="b"/>
                  <a:pathLst>
                    <a:path w="16354" h="18517" extrusionOk="0">
                      <a:moveTo>
                        <a:pt x="1678" y="1"/>
                      </a:moveTo>
                      <a:cubicBezTo>
                        <a:pt x="1526" y="1"/>
                        <a:pt x="1372" y="50"/>
                        <a:pt x="1216" y="157"/>
                      </a:cubicBezTo>
                      <a:cubicBezTo>
                        <a:pt x="61" y="948"/>
                        <a:pt x="1003" y="3015"/>
                        <a:pt x="1003" y="3015"/>
                      </a:cubicBezTo>
                      <a:cubicBezTo>
                        <a:pt x="1003" y="3015"/>
                        <a:pt x="304" y="3866"/>
                        <a:pt x="578" y="5750"/>
                      </a:cubicBezTo>
                      <a:cubicBezTo>
                        <a:pt x="578" y="5750"/>
                        <a:pt x="0" y="6662"/>
                        <a:pt x="821" y="8425"/>
                      </a:cubicBezTo>
                      <a:cubicBezTo>
                        <a:pt x="730" y="8881"/>
                        <a:pt x="791" y="9398"/>
                        <a:pt x="1003" y="9823"/>
                      </a:cubicBezTo>
                      <a:cubicBezTo>
                        <a:pt x="2797" y="13775"/>
                        <a:pt x="6839" y="16328"/>
                        <a:pt x="10000" y="18516"/>
                      </a:cubicBezTo>
                      <a:lnTo>
                        <a:pt x="16353" y="10766"/>
                      </a:lnTo>
                      <a:cubicBezTo>
                        <a:pt x="15168" y="9975"/>
                        <a:pt x="8997" y="6723"/>
                        <a:pt x="5228" y="3683"/>
                      </a:cubicBezTo>
                      <a:cubicBezTo>
                        <a:pt x="3788" y="2510"/>
                        <a:pt x="2769" y="1"/>
                        <a:pt x="1678"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566;p35"/>
                <p:cNvSpPr/>
                <p:nvPr/>
              </p:nvSpPr>
              <p:spPr>
                <a:xfrm>
                  <a:off x="6531314" y="2330098"/>
                  <a:ext cx="149614" cy="167401"/>
                </a:xfrm>
                <a:custGeom>
                  <a:avLst/>
                  <a:gdLst/>
                  <a:ahLst/>
                  <a:cxnLst/>
                  <a:rect l="l" t="t" r="r" b="b"/>
                  <a:pathLst>
                    <a:path w="5972" h="6682" extrusionOk="0">
                      <a:moveTo>
                        <a:pt x="35" y="0"/>
                      </a:moveTo>
                      <a:cubicBezTo>
                        <a:pt x="16" y="0"/>
                        <a:pt x="0" y="22"/>
                        <a:pt x="0" y="43"/>
                      </a:cubicBezTo>
                      <a:cubicBezTo>
                        <a:pt x="1307" y="2748"/>
                        <a:pt x="3344" y="5028"/>
                        <a:pt x="5897" y="6669"/>
                      </a:cubicBezTo>
                      <a:cubicBezTo>
                        <a:pt x="5913" y="6677"/>
                        <a:pt x="5927" y="6681"/>
                        <a:pt x="5938" y="6681"/>
                      </a:cubicBezTo>
                      <a:cubicBezTo>
                        <a:pt x="5968" y="6681"/>
                        <a:pt x="5972" y="6653"/>
                        <a:pt x="5927" y="6609"/>
                      </a:cubicBezTo>
                      <a:cubicBezTo>
                        <a:pt x="4833" y="5757"/>
                        <a:pt x="3769" y="4785"/>
                        <a:pt x="2797" y="3782"/>
                      </a:cubicBezTo>
                      <a:cubicBezTo>
                        <a:pt x="1794" y="2596"/>
                        <a:pt x="882" y="1350"/>
                        <a:pt x="61" y="13"/>
                      </a:cubicBezTo>
                      <a:cubicBezTo>
                        <a:pt x="52" y="4"/>
                        <a:pt x="43"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567;p35"/>
                <p:cNvSpPr/>
                <p:nvPr/>
              </p:nvSpPr>
              <p:spPr>
                <a:xfrm>
                  <a:off x="6520641" y="2398170"/>
                  <a:ext cx="122807" cy="163067"/>
                </a:xfrm>
                <a:custGeom>
                  <a:avLst/>
                  <a:gdLst/>
                  <a:ahLst/>
                  <a:cxnLst/>
                  <a:rect l="l" t="t" r="r" b="b"/>
                  <a:pathLst>
                    <a:path w="4902" h="6509" extrusionOk="0">
                      <a:moveTo>
                        <a:pt x="1" y="1"/>
                      </a:moveTo>
                      <a:cubicBezTo>
                        <a:pt x="973" y="2554"/>
                        <a:pt x="2645" y="4803"/>
                        <a:pt x="4803" y="6475"/>
                      </a:cubicBezTo>
                      <a:cubicBezTo>
                        <a:pt x="4827" y="6498"/>
                        <a:pt x="4850" y="6508"/>
                        <a:pt x="4866" y="6508"/>
                      </a:cubicBezTo>
                      <a:cubicBezTo>
                        <a:pt x="4893" y="6508"/>
                        <a:pt x="4902" y="6482"/>
                        <a:pt x="4864" y="6445"/>
                      </a:cubicBezTo>
                      <a:cubicBezTo>
                        <a:pt x="3831" y="5472"/>
                        <a:pt x="2068" y="3800"/>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568;p35"/>
                <p:cNvSpPr/>
                <p:nvPr/>
              </p:nvSpPr>
              <p:spPr>
                <a:xfrm>
                  <a:off x="6526729" y="2465966"/>
                  <a:ext cx="95525" cy="129346"/>
                </a:xfrm>
                <a:custGeom>
                  <a:avLst/>
                  <a:gdLst/>
                  <a:ahLst/>
                  <a:cxnLst/>
                  <a:rect l="l" t="t" r="r" b="b"/>
                  <a:pathLst>
                    <a:path w="3813" h="5163" extrusionOk="0">
                      <a:moveTo>
                        <a:pt x="1" y="0"/>
                      </a:moveTo>
                      <a:cubicBezTo>
                        <a:pt x="1186" y="2553"/>
                        <a:pt x="1885" y="3374"/>
                        <a:pt x="3709" y="5137"/>
                      </a:cubicBezTo>
                      <a:cubicBezTo>
                        <a:pt x="3736" y="5155"/>
                        <a:pt x="3757" y="5162"/>
                        <a:pt x="3773" y="5162"/>
                      </a:cubicBezTo>
                      <a:cubicBezTo>
                        <a:pt x="3810" y="5162"/>
                        <a:pt x="3813" y="5119"/>
                        <a:pt x="3770" y="5076"/>
                      </a:cubicBezTo>
                      <a:cubicBezTo>
                        <a:pt x="2129" y="3404"/>
                        <a:pt x="1278" y="2128"/>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569;p35"/>
                <p:cNvSpPr/>
                <p:nvPr/>
              </p:nvSpPr>
              <p:spPr>
                <a:xfrm>
                  <a:off x="6653152" y="2261450"/>
                  <a:ext cx="262751" cy="262400"/>
                </a:xfrm>
                <a:custGeom>
                  <a:avLst/>
                  <a:gdLst/>
                  <a:ahLst/>
                  <a:cxnLst/>
                  <a:rect l="l" t="t" r="r" b="b"/>
                  <a:pathLst>
                    <a:path w="10488" h="10474" extrusionOk="0">
                      <a:moveTo>
                        <a:pt x="1771" y="0"/>
                      </a:moveTo>
                      <a:cubicBezTo>
                        <a:pt x="1573" y="0"/>
                        <a:pt x="1405" y="53"/>
                        <a:pt x="1277" y="169"/>
                      </a:cubicBezTo>
                      <a:cubicBezTo>
                        <a:pt x="1" y="1294"/>
                        <a:pt x="3527" y="4637"/>
                        <a:pt x="4195" y="5640"/>
                      </a:cubicBezTo>
                      <a:cubicBezTo>
                        <a:pt x="4774" y="6471"/>
                        <a:pt x="4790" y="6843"/>
                        <a:pt x="4417" y="6843"/>
                      </a:cubicBezTo>
                      <a:cubicBezTo>
                        <a:pt x="4339" y="6843"/>
                        <a:pt x="4244" y="6827"/>
                        <a:pt x="4134" y="6795"/>
                      </a:cubicBezTo>
                      <a:lnTo>
                        <a:pt x="4134" y="6795"/>
                      </a:lnTo>
                      <a:cubicBezTo>
                        <a:pt x="6384" y="8224"/>
                        <a:pt x="9332" y="9744"/>
                        <a:pt x="10487" y="10473"/>
                      </a:cubicBezTo>
                      <a:cubicBezTo>
                        <a:pt x="10487" y="10473"/>
                        <a:pt x="9454" y="7312"/>
                        <a:pt x="8451" y="5579"/>
                      </a:cubicBezTo>
                      <a:cubicBezTo>
                        <a:pt x="7551" y="4025"/>
                        <a:pt x="3495" y="0"/>
                        <a:pt x="177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570;p35"/>
                <p:cNvSpPr/>
                <p:nvPr/>
              </p:nvSpPr>
              <p:spPr>
                <a:xfrm>
                  <a:off x="6819938" y="2426982"/>
                  <a:ext cx="596650" cy="458486"/>
                </a:xfrm>
                <a:custGeom>
                  <a:avLst/>
                  <a:gdLst/>
                  <a:ahLst/>
                  <a:cxnLst/>
                  <a:rect l="l" t="t" r="r" b="b"/>
                  <a:pathLst>
                    <a:path w="23816" h="18301" extrusionOk="0">
                      <a:moveTo>
                        <a:pt x="22417" y="0"/>
                      </a:moveTo>
                      <a:cubicBezTo>
                        <a:pt x="21840" y="0"/>
                        <a:pt x="21015" y="348"/>
                        <a:pt x="19879" y="1191"/>
                      </a:cubicBezTo>
                      <a:cubicBezTo>
                        <a:pt x="15958" y="4049"/>
                        <a:pt x="12493" y="7210"/>
                        <a:pt x="12128" y="7240"/>
                      </a:cubicBezTo>
                      <a:cubicBezTo>
                        <a:pt x="12127" y="7240"/>
                        <a:pt x="12125" y="7240"/>
                        <a:pt x="12123" y="7240"/>
                      </a:cubicBezTo>
                      <a:cubicBezTo>
                        <a:pt x="11733" y="7240"/>
                        <a:pt x="4742" y="3775"/>
                        <a:pt x="4742" y="3775"/>
                      </a:cubicBezTo>
                      <a:lnTo>
                        <a:pt x="0" y="13350"/>
                      </a:lnTo>
                      <a:cubicBezTo>
                        <a:pt x="0" y="13350"/>
                        <a:pt x="8286" y="18301"/>
                        <a:pt x="12237" y="18301"/>
                      </a:cubicBezTo>
                      <a:cubicBezTo>
                        <a:pt x="12620" y="18301"/>
                        <a:pt x="12963" y="18254"/>
                        <a:pt x="13253" y="18152"/>
                      </a:cubicBezTo>
                      <a:cubicBezTo>
                        <a:pt x="16505" y="16967"/>
                        <a:pt x="22220" y="6906"/>
                        <a:pt x="23131" y="4049"/>
                      </a:cubicBezTo>
                      <a:cubicBezTo>
                        <a:pt x="23756" y="2047"/>
                        <a:pt x="23816" y="0"/>
                        <a:pt x="22417"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571;p35"/>
                <p:cNvSpPr/>
                <p:nvPr/>
              </p:nvSpPr>
              <p:spPr>
                <a:xfrm>
                  <a:off x="6778799" y="2497935"/>
                  <a:ext cx="188119" cy="286350"/>
                </a:xfrm>
                <a:custGeom>
                  <a:avLst/>
                  <a:gdLst/>
                  <a:ahLst/>
                  <a:cxnLst/>
                  <a:rect l="l" t="t" r="r" b="b"/>
                  <a:pathLst>
                    <a:path w="7509" h="11430" extrusionOk="0">
                      <a:moveTo>
                        <a:pt x="5259" y="1"/>
                      </a:moveTo>
                      <a:lnTo>
                        <a:pt x="1" y="10214"/>
                      </a:lnTo>
                      <a:lnTo>
                        <a:pt x="2493" y="11429"/>
                      </a:lnTo>
                      <a:lnTo>
                        <a:pt x="7509" y="1065"/>
                      </a:lnTo>
                      <a:lnTo>
                        <a:pt x="5259"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572;p35"/>
                <p:cNvSpPr/>
                <p:nvPr/>
              </p:nvSpPr>
              <p:spPr>
                <a:xfrm>
                  <a:off x="6854212" y="2545613"/>
                  <a:ext cx="105872" cy="213097"/>
                </a:xfrm>
                <a:custGeom>
                  <a:avLst/>
                  <a:gdLst/>
                  <a:ahLst/>
                  <a:cxnLst/>
                  <a:rect l="l" t="t" r="r" b="b"/>
                  <a:pathLst>
                    <a:path w="4226" h="8506" extrusionOk="0">
                      <a:moveTo>
                        <a:pt x="4177" y="0"/>
                      </a:moveTo>
                      <a:cubicBezTo>
                        <a:pt x="4170" y="0"/>
                        <a:pt x="4164" y="4"/>
                        <a:pt x="4164" y="13"/>
                      </a:cubicBezTo>
                      <a:cubicBezTo>
                        <a:pt x="3769" y="651"/>
                        <a:pt x="3435" y="1350"/>
                        <a:pt x="3100" y="2019"/>
                      </a:cubicBezTo>
                      <a:cubicBezTo>
                        <a:pt x="2736" y="2687"/>
                        <a:pt x="2371" y="3447"/>
                        <a:pt x="2006" y="4177"/>
                      </a:cubicBezTo>
                      <a:cubicBezTo>
                        <a:pt x="1307" y="5575"/>
                        <a:pt x="638" y="7004"/>
                        <a:pt x="0" y="8463"/>
                      </a:cubicBezTo>
                      <a:cubicBezTo>
                        <a:pt x="0" y="8484"/>
                        <a:pt x="30" y="8506"/>
                        <a:pt x="48" y="8506"/>
                      </a:cubicBezTo>
                      <a:cubicBezTo>
                        <a:pt x="56" y="8506"/>
                        <a:pt x="61" y="8502"/>
                        <a:pt x="61" y="8493"/>
                      </a:cubicBezTo>
                      <a:cubicBezTo>
                        <a:pt x="821" y="7125"/>
                        <a:pt x="1550" y="5727"/>
                        <a:pt x="2249" y="4298"/>
                      </a:cubicBezTo>
                      <a:cubicBezTo>
                        <a:pt x="2584" y="3599"/>
                        <a:pt x="2918" y="2900"/>
                        <a:pt x="3252" y="2171"/>
                      </a:cubicBezTo>
                      <a:cubicBezTo>
                        <a:pt x="3587" y="1472"/>
                        <a:pt x="3952" y="773"/>
                        <a:pt x="4225" y="43"/>
                      </a:cubicBezTo>
                      <a:cubicBezTo>
                        <a:pt x="4225" y="22"/>
                        <a:pt x="4195" y="0"/>
                        <a:pt x="41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573;p35"/>
                <p:cNvSpPr/>
                <p:nvPr/>
              </p:nvSpPr>
              <p:spPr>
                <a:xfrm>
                  <a:off x="6962345" y="2495505"/>
                  <a:ext cx="305916" cy="118473"/>
                </a:xfrm>
                <a:custGeom>
                  <a:avLst/>
                  <a:gdLst/>
                  <a:ahLst/>
                  <a:cxnLst/>
                  <a:rect l="l" t="t" r="r" b="b"/>
                  <a:pathLst>
                    <a:path w="12211" h="4729" extrusionOk="0">
                      <a:moveTo>
                        <a:pt x="12143" y="0"/>
                      </a:moveTo>
                      <a:cubicBezTo>
                        <a:pt x="12137" y="0"/>
                        <a:pt x="12133" y="2"/>
                        <a:pt x="12128" y="7"/>
                      </a:cubicBezTo>
                      <a:cubicBezTo>
                        <a:pt x="11703" y="280"/>
                        <a:pt x="6809" y="4292"/>
                        <a:pt x="6566" y="4414"/>
                      </a:cubicBezTo>
                      <a:cubicBezTo>
                        <a:pt x="6520" y="4433"/>
                        <a:pt x="6472" y="4442"/>
                        <a:pt x="6422" y="4442"/>
                      </a:cubicBezTo>
                      <a:cubicBezTo>
                        <a:pt x="6238" y="4442"/>
                        <a:pt x="6028" y="4327"/>
                        <a:pt x="5836" y="4231"/>
                      </a:cubicBezTo>
                      <a:cubicBezTo>
                        <a:pt x="4924" y="3806"/>
                        <a:pt x="4013" y="3350"/>
                        <a:pt x="3101" y="2894"/>
                      </a:cubicBezTo>
                      <a:cubicBezTo>
                        <a:pt x="2067" y="2377"/>
                        <a:pt x="1095" y="1982"/>
                        <a:pt x="61" y="1466"/>
                      </a:cubicBezTo>
                      <a:cubicBezTo>
                        <a:pt x="0" y="1466"/>
                        <a:pt x="0" y="1496"/>
                        <a:pt x="31" y="1526"/>
                      </a:cubicBezTo>
                      <a:cubicBezTo>
                        <a:pt x="973" y="2043"/>
                        <a:pt x="1794" y="2529"/>
                        <a:pt x="2736" y="3016"/>
                      </a:cubicBezTo>
                      <a:cubicBezTo>
                        <a:pt x="3709" y="3502"/>
                        <a:pt x="4651" y="3988"/>
                        <a:pt x="5623" y="4444"/>
                      </a:cubicBezTo>
                      <a:cubicBezTo>
                        <a:pt x="5857" y="4572"/>
                        <a:pt x="6106" y="4729"/>
                        <a:pt x="6369" y="4729"/>
                      </a:cubicBezTo>
                      <a:cubicBezTo>
                        <a:pt x="6483" y="4729"/>
                        <a:pt x="6599" y="4700"/>
                        <a:pt x="6718" y="4627"/>
                      </a:cubicBezTo>
                      <a:cubicBezTo>
                        <a:pt x="7143" y="4323"/>
                        <a:pt x="11733" y="523"/>
                        <a:pt x="12159" y="67"/>
                      </a:cubicBezTo>
                      <a:cubicBezTo>
                        <a:pt x="12211" y="67"/>
                        <a:pt x="12173" y="0"/>
                        <a:pt x="121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574;p35"/>
                <p:cNvSpPr/>
                <p:nvPr/>
              </p:nvSpPr>
              <p:spPr>
                <a:xfrm>
                  <a:off x="6775767" y="2599229"/>
                  <a:ext cx="599306" cy="290158"/>
                </a:xfrm>
                <a:custGeom>
                  <a:avLst/>
                  <a:gdLst/>
                  <a:ahLst/>
                  <a:cxnLst/>
                  <a:rect l="l" t="t" r="r" b="b"/>
                  <a:pathLst>
                    <a:path w="23922" h="11582" extrusionOk="0">
                      <a:moveTo>
                        <a:pt x="23861" y="0"/>
                      </a:moveTo>
                      <a:cubicBezTo>
                        <a:pt x="23223" y="1003"/>
                        <a:pt x="22584" y="2006"/>
                        <a:pt x="21916" y="3009"/>
                      </a:cubicBezTo>
                      <a:cubicBezTo>
                        <a:pt x="21247" y="3982"/>
                        <a:pt x="20548" y="5016"/>
                        <a:pt x="19818" y="5988"/>
                      </a:cubicBezTo>
                      <a:cubicBezTo>
                        <a:pt x="19119" y="6961"/>
                        <a:pt x="18451" y="7842"/>
                        <a:pt x="17691" y="8724"/>
                      </a:cubicBezTo>
                      <a:cubicBezTo>
                        <a:pt x="17295" y="9180"/>
                        <a:pt x="16900" y="9605"/>
                        <a:pt x="16475" y="10031"/>
                      </a:cubicBezTo>
                      <a:cubicBezTo>
                        <a:pt x="16080" y="10456"/>
                        <a:pt x="15593" y="10791"/>
                        <a:pt x="15077" y="11034"/>
                      </a:cubicBezTo>
                      <a:cubicBezTo>
                        <a:pt x="14639" y="11195"/>
                        <a:pt x="14167" y="11269"/>
                        <a:pt x="13699" y="11269"/>
                      </a:cubicBezTo>
                      <a:cubicBezTo>
                        <a:pt x="13550" y="11269"/>
                        <a:pt x="13400" y="11261"/>
                        <a:pt x="13253" y="11247"/>
                      </a:cubicBezTo>
                      <a:cubicBezTo>
                        <a:pt x="12949" y="11216"/>
                        <a:pt x="12645" y="11186"/>
                        <a:pt x="12371" y="11125"/>
                      </a:cubicBezTo>
                      <a:cubicBezTo>
                        <a:pt x="11733" y="10973"/>
                        <a:pt x="11125" y="10791"/>
                        <a:pt x="10548" y="10608"/>
                      </a:cubicBezTo>
                      <a:cubicBezTo>
                        <a:pt x="8815" y="10031"/>
                        <a:pt x="7174" y="9301"/>
                        <a:pt x="5593" y="8450"/>
                      </a:cubicBezTo>
                      <a:cubicBezTo>
                        <a:pt x="5137" y="8207"/>
                        <a:pt x="4712" y="7964"/>
                        <a:pt x="4256" y="7751"/>
                      </a:cubicBezTo>
                      <a:cubicBezTo>
                        <a:pt x="3800" y="7508"/>
                        <a:pt x="3283" y="7234"/>
                        <a:pt x="2797" y="7022"/>
                      </a:cubicBezTo>
                      <a:cubicBezTo>
                        <a:pt x="2736" y="7113"/>
                        <a:pt x="2675" y="7234"/>
                        <a:pt x="2614" y="7326"/>
                      </a:cubicBezTo>
                      <a:cubicBezTo>
                        <a:pt x="2432" y="7204"/>
                        <a:pt x="213" y="6171"/>
                        <a:pt x="183" y="6171"/>
                      </a:cubicBezTo>
                      <a:cubicBezTo>
                        <a:pt x="274" y="5958"/>
                        <a:pt x="365" y="5775"/>
                        <a:pt x="426" y="5593"/>
                      </a:cubicBezTo>
                      <a:cubicBezTo>
                        <a:pt x="426" y="5557"/>
                        <a:pt x="426" y="5543"/>
                        <a:pt x="420" y="5543"/>
                      </a:cubicBezTo>
                      <a:cubicBezTo>
                        <a:pt x="415" y="5543"/>
                        <a:pt x="408" y="5550"/>
                        <a:pt x="395" y="5563"/>
                      </a:cubicBezTo>
                      <a:cubicBezTo>
                        <a:pt x="244" y="5775"/>
                        <a:pt x="122" y="6019"/>
                        <a:pt x="0" y="6262"/>
                      </a:cubicBezTo>
                      <a:cubicBezTo>
                        <a:pt x="0" y="6262"/>
                        <a:pt x="2552" y="7478"/>
                        <a:pt x="2613" y="7478"/>
                      </a:cubicBezTo>
                      <a:cubicBezTo>
                        <a:pt x="2614" y="7478"/>
                        <a:pt x="2614" y="7478"/>
                        <a:pt x="2614" y="7478"/>
                      </a:cubicBezTo>
                      <a:cubicBezTo>
                        <a:pt x="2645" y="7478"/>
                        <a:pt x="2827" y="7113"/>
                        <a:pt x="2827" y="7113"/>
                      </a:cubicBezTo>
                      <a:cubicBezTo>
                        <a:pt x="3253" y="7326"/>
                        <a:pt x="3648" y="7569"/>
                        <a:pt x="4043" y="7812"/>
                      </a:cubicBezTo>
                      <a:cubicBezTo>
                        <a:pt x="4469" y="8086"/>
                        <a:pt x="4864" y="8298"/>
                        <a:pt x="5289" y="8541"/>
                      </a:cubicBezTo>
                      <a:cubicBezTo>
                        <a:pt x="6110" y="8997"/>
                        <a:pt x="6961" y="9453"/>
                        <a:pt x="7812" y="9848"/>
                      </a:cubicBezTo>
                      <a:cubicBezTo>
                        <a:pt x="9453" y="10608"/>
                        <a:pt x="11247" y="11338"/>
                        <a:pt x="13070" y="11551"/>
                      </a:cubicBezTo>
                      <a:cubicBezTo>
                        <a:pt x="13243" y="11571"/>
                        <a:pt x="13412" y="11581"/>
                        <a:pt x="13579" y="11581"/>
                      </a:cubicBezTo>
                      <a:cubicBezTo>
                        <a:pt x="13915" y="11581"/>
                        <a:pt x="14246" y="11540"/>
                        <a:pt x="14590" y="11459"/>
                      </a:cubicBezTo>
                      <a:cubicBezTo>
                        <a:pt x="15745" y="11277"/>
                        <a:pt x="16566" y="10335"/>
                        <a:pt x="17295" y="9514"/>
                      </a:cubicBezTo>
                      <a:cubicBezTo>
                        <a:pt x="18906" y="7660"/>
                        <a:pt x="20396" y="5684"/>
                        <a:pt x="21733" y="3617"/>
                      </a:cubicBezTo>
                      <a:lnTo>
                        <a:pt x="22128" y="2979"/>
                      </a:lnTo>
                      <a:cubicBezTo>
                        <a:pt x="22615" y="2402"/>
                        <a:pt x="23101" y="1885"/>
                        <a:pt x="23618" y="1368"/>
                      </a:cubicBezTo>
                      <a:cubicBezTo>
                        <a:pt x="23642" y="1368"/>
                        <a:pt x="23628" y="1329"/>
                        <a:pt x="23605" y="1329"/>
                      </a:cubicBezTo>
                      <a:cubicBezTo>
                        <a:pt x="23600" y="1329"/>
                        <a:pt x="23593" y="1332"/>
                        <a:pt x="23587" y="1338"/>
                      </a:cubicBezTo>
                      <a:cubicBezTo>
                        <a:pt x="23253" y="1672"/>
                        <a:pt x="22888" y="1976"/>
                        <a:pt x="22554" y="2341"/>
                      </a:cubicBezTo>
                      <a:cubicBezTo>
                        <a:pt x="23040" y="1581"/>
                        <a:pt x="23496" y="821"/>
                        <a:pt x="23922" y="61"/>
                      </a:cubicBezTo>
                      <a:cubicBezTo>
                        <a:pt x="23922" y="31"/>
                        <a:pt x="23891" y="0"/>
                        <a:pt x="238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575;p35"/>
                <p:cNvSpPr/>
                <p:nvPr/>
              </p:nvSpPr>
              <p:spPr>
                <a:xfrm>
                  <a:off x="7141307" y="2339543"/>
                  <a:ext cx="185063" cy="192178"/>
                </a:xfrm>
                <a:custGeom>
                  <a:avLst/>
                  <a:gdLst/>
                  <a:ahLst/>
                  <a:cxnLst/>
                  <a:rect l="l" t="t" r="r" b="b"/>
                  <a:pathLst>
                    <a:path w="7387" h="7671" extrusionOk="0">
                      <a:moveTo>
                        <a:pt x="6231" y="0"/>
                      </a:moveTo>
                      <a:lnTo>
                        <a:pt x="2128" y="4134"/>
                      </a:lnTo>
                      <a:lnTo>
                        <a:pt x="821" y="851"/>
                      </a:lnTo>
                      <a:lnTo>
                        <a:pt x="183" y="1794"/>
                      </a:lnTo>
                      <a:lnTo>
                        <a:pt x="0" y="6779"/>
                      </a:lnTo>
                      <a:lnTo>
                        <a:pt x="1976" y="4803"/>
                      </a:lnTo>
                      <a:lnTo>
                        <a:pt x="3313" y="7660"/>
                      </a:lnTo>
                      <a:cubicBezTo>
                        <a:pt x="3314" y="7667"/>
                        <a:pt x="3317" y="7670"/>
                        <a:pt x="3321" y="7670"/>
                      </a:cubicBezTo>
                      <a:cubicBezTo>
                        <a:pt x="3523" y="7670"/>
                        <a:pt x="7386" y="1338"/>
                        <a:pt x="7386" y="1338"/>
                      </a:cubicBezTo>
                      <a:lnTo>
                        <a:pt x="6231"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576;p35"/>
                <p:cNvSpPr/>
                <p:nvPr/>
              </p:nvSpPr>
              <p:spPr>
                <a:xfrm>
                  <a:off x="7137499" y="2373467"/>
                  <a:ext cx="191151" cy="164845"/>
                </a:xfrm>
                <a:custGeom>
                  <a:avLst/>
                  <a:gdLst/>
                  <a:ahLst/>
                  <a:cxnLst/>
                  <a:rect l="l" t="t" r="r" b="b"/>
                  <a:pathLst>
                    <a:path w="7630" h="6580" extrusionOk="0">
                      <a:moveTo>
                        <a:pt x="7598" y="1"/>
                      </a:moveTo>
                      <a:cubicBezTo>
                        <a:pt x="7589" y="1"/>
                        <a:pt x="7579" y="4"/>
                        <a:pt x="7569" y="14"/>
                      </a:cubicBezTo>
                      <a:cubicBezTo>
                        <a:pt x="6809" y="987"/>
                        <a:pt x="4104" y="5121"/>
                        <a:pt x="3465" y="6185"/>
                      </a:cubicBezTo>
                      <a:cubicBezTo>
                        <a:pt x="3405" y="6002"/>
                        <a:pt x="2402" y="3905"/>
                        <a:pt x="2128" y="3449"/>
                      </a:cubicBezTo>
                      <a:cubicBezTo>
                        <a:pt x="2098" y="3449"/>
                        <a:pt x="365" y="5090"/>
                        <a:pt x="274" y="5151"/>
                      </a:cubicBezTo>
                      <a:cubicBezTo>
                        <a:pt x="274" y="4422"/>
                        <a:pt x="517" y="1291"/>
                        <a:pt x="365" y="501"/>
                      </a:cubicBezTo>
                      <a:cubicBezTo>
                        <a:pt x="352" y="475"/>
                        <a:pt x="339" y="465"/>
                        <a:pt x="329" y="465"/>
                      </a:cubicBezTo>
                      <a:cubicBezTo>
                        <a:pt x="314" y="465"/>
                        <a:pt x="304" y="483"/>
                        <a:pt x="304" y="501"/>
                      </a:cubicBezTo>
                      <a:cubicBezTo>
                        <a:pt x="213" y="1321"/>
                        <a:pt x="152" y="2142"/>
                        <a:pt x="122" y="2963"/>
                      </a:cubicBezTo>
                      <a:cubicBezTo>
                        <a:pt x="31" y="3844"/>
                        <a:pt x="0" y="4756"/>
                        <a:pt x="31" y="5668"/>
                      </a:cubicBezTo>
                      <a:cubicBezTo>
                        <a:pt x="31" y="5672"/>
                        <a:pt x="32" y="5674"/>
                        <a:pt x="36" y="5674"/>
                      </a:cubicBezTo>
                      <a:cubicBezTo>
                        <a:pt x="141" y="5674"/>
                        <a:pt x="1803" y="3924"/>
                        <a:pt x="2098" y="3571"/>
                      </a:cubicBezTo>
                      <a:cubicBezTo>
                        <a:pt x="2523" y="4604"/>
                        <a:pt x="2979" y="5607"/>
                        <a:pt x="3496" y="6580"/>
                      </a:cubicBezTo>
                      <a:cubicBezTo>
                        <a:pt x="3496" y="6580"/>
                        <a:pt x="3496" y="6580"/>
                        <a:pt x="3496" y="6580"/>
                      </a:cubicBezTo>
                      <a:cubicBezTo>
                        <a:pt x="3576" y="6580"/>
                        <a:pt x="7054" y="1136"/>
                        <a:pt x="7630" y="14"/>
                      </a:cubicBezTo>
                      <a:cubicBezTo>
                        <a:pt x="7630" y="14"/>
                        <a:pt x="7616" y="1"/>
                        <a:pt x="75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577;p35"/>
                <p:cNvSpPr/>
                <p:nvPr/>
              </p:nvSpPr>
              <p:spPr>
                <a:xfrm>
                  <a:off x="6615847" y="1916130"/>
                  <a:ext cx="388389" cy="282542"/>
                </a:xfrm>
                <a:custGeom>
                  <a:avLst/>
                  <a:gdLst/>
                  <a:ahLst/>
                  <a:cxnLst/>
                  <a:rect l="l" t="t" r="r" b="b"/>
                  <a:pathLst>
                    <a:path w="15503" h="11278" extrusionOk="0">
                      <a:moveTo>
                        <a:pt x="7630" y="0"/>
                      </a:moveTo>
                      <a:cubicBezTo>
                        <a:pt x="3405" y="0"/>
                        <a:pt x="0" y="2523"/>
                        <a:pt x="0" y="5624"/>
                      </a:cubicBezTo>
                      <a:cubicBezTo>
                        <a:pt x="0" y="8754"/>
                        <a:pt x="3405" y="11277"/>
                        <a:pt x="7630" y="11277"/>
                      </a:cubicBezTo>
                      <a:cubicBezTo>
                        <a:pt x="9484" y="11277"/>
                        <a:pt x="11338" y="10761"/>
                        <a:pt x="12888" y="9697"/>
                      </a:cubicBezTo>
                      <a:lnTo>
                        <a:pt x="15502" y="10365"/>
                      </a:lnTo>
                      <a:lnTo>
                        <a:pt x="14499" y="8086"/>
                      </a:lnTo>
                      <a:cubicBezTo>
                        <a:pt x="14985" y="7356"/>
                        <a:pt x="15259" y="6505"/>
                        <a:pt x="15259" y="5624"/>
                      </a:cubicBezTo>
                      <a:cubicBezTo>
                        <a:pt x="15259" y="2523"/>
                        <a:pt x="11824" y="0"/>
                        <a:pt x="763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578;p35"/>
                <p:cNvSpPr/>
                <p:nvPr/>
              </p:nvSpPr>
              <p:spPr>
                <a:xfrm>
                  <a:off x="6691986" y="2037216"/>
                  <a:ext cx="46472" cy="39859"/>
                </a:xfrm>
                <a:custGeom>
                  <a:avLst/>
                  <a:gdLst/>
                  <a:ahLst/>
                  <a:cxnLst/>
                  <a:rect l="l" t="t" r="r" b="b"/>
                  <a:pathLst>
                    <a:path w="1855" h="1591" extrusionOk="0">
                      <a:moveTo>
                        <a:pt x="1065" y="0"/>
                      </a:moveTo>
                      <a:cubicBezTo>
                        <a:pt x="335" y="0"/>
                        <a:pt x="1" y="851"/>
                        <a:pt x="487" y="1368"/>
                      </a:cubicBezTo>
                      <a:cubicBezTo>
                        <a:pt x="650" y="1522"/>
                        <a:pt x="847" y="1591"/>
                        <a:pt x="1040" y="1591"/>
                      </a:cubicBezTo>
                      <a:cubicBezTo>
                        <a:pt x="1457" y="1591"/>
                        <a:pt x="1855" y="1269"/>
                        <a:pt x="1855" y="791"/>
                      </a:cubicBezTo>
                      <a:cubicBezTo>
                        <a:pt x="1855" y="365"/>
                        <a:pt x="1490" y="0"/>
                        <a:pt x="10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579;p35"/>
                <p:cNvSpPr/>
                <p:nvPr/>
              </p:nvSpPr>
              <p:spPr>
                <a:xfrm>
                  <a:off x="6780327" y="2037216"/>
                  <a:ext cx="46472" cy="39859"/>
                </a:xfrm>
                <a:custGeom>
                  <a:avLst/>
                  <a:gdLst/>
                  <a:ahLst/>
                  <a:cxnLst/>
                  <a:rect l="l" t="t" r="r" b="b"/>
                  <a:pathLst>
                    <a:path w="1855" h="1591" extrusionOk="0">
                      <a:moveTo>
                        <a:pt x="1065" y="0"/>
                      </a:moveTo>
                      <a:cubicBezTo>
                        <a:pt x="365" y="0"/>
                        <a:pt x="1" y="851"/>
                        <a:pt x="487" y="1368"/>
                      </a:cubicBezTo>
                      <a:cubicBezTo>
                        <a:pt x="650" y="1522"/>
                        <a:pt x="847" y="1591"/>
                        <a:pt x="1040" y="1591"/>
                      </a:cubicBezTo>
                      <a:cubicBezTo>
                        <a:pt x="1457" y="1591"/>
                        <a:pt x="1855" y="1269"/>
                        <a:pt x="1855" y="791"/>
                      </a:cubicBezTo>
                      <a:cubicBezTo>
                        <a:pt x="1855" y="365"/>
                        <a:pt x="1490" y="0"/>
                        <a:pt x="10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580;p35"/>
                <p:cNvSpPr/>
                <p:nvPr/>
              </p:nvSpPr>
              <p:spPr>
                <a:xfrm>
                  <a:off x="6868668" y="2037216"/>
                  <a:ext cx="46472" cy="39859"/>
                </a:xfrm>
                <a:custGeom>
                  <a:avLst/>
                  <a:gdLst/>
                  <a:ahLst/>
                  <a:cxnLst/>
                  <a:rect l="l" t="t" r="r" b="b"/>
                  <a:pathLst>
                    <a:path w="1855" h="1591" extrusionOk="0">
                      <a:moveTo>
                        <a:pt x="1064" y="0"/>
                      </a:moveTo>
                      <a:cubicBezTo>
                        <a:pt x="365" y="0"/>
                        <a:pt x="1" y="851"/>
                        <a:pt x="517" y="1368"/>
                      </a:cubicBezTo>
                      <a:cubicBezTo>
                        <a:pt x="671" y="1522"/>
                        <a:pt x="861" y="1591"/>
                        <a:pt x="1049" y="1591"/>
                      </a:cubicBezTo>
                      <a:cubicBezTo>
                        <a:pt x="1457" y="1591"/>
                        <a:pt x="1855" y="1269"/>
                        <a:pt x="1855" y="791"/>
                      </a:cubicBezTo>
                      <a:cubicBezTo>
                        <a:pt x="1855" y="365"/>
                        <a:pt x="1520" y="0"/>
                        <a:pt x="10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581;p35"/>
              <p:cNvGrpSpPr/>
              <p:nvPr/>
            </p:nvGrpSpPr>
            <p:grpSpPr>
              <a:xfrm>
                <a:off x="4374713" y="1278013"/>
                <a:ext cx="1887074" cy="3307364"/>
                <a:chOff x="4396500" y="1249076"/>
                <a:chExt cx="1887074" cy="3307364"/>
              </a:xfrm>
            </p:grpSpPr>
            <p:sp>
              <p:nvSpPr>
                <p:cNvPr id="422" name="Google Shape;582;p35"/>
                <p:cNvSpPr/>
                <p:nvPr/>
              </p:nvSpPr>
              <p:spPr>
                <a:xfrm>
                  <a:off x="5375816" y="176767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583;p35"/>
                <p:cNvSpPr/>
                <p:nvPr/>
              </p:nvSpPr>
              <p:spPr>
                <a:xfrm>
                  <a:off x="5427603" y="176767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584;p35"/>
                <p:cNvSpPr/>
                <p:nvPr/>
              </p:nvSpPr>
              <p:spPr>
                <a:xfrm>
                  <a:off x="5375816" y="1818705"/>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585;p35"/>
                <p:cNvSpPr/>
                <p:nvPr/>
              </p:nvSpPr>
              <p:spPr>
                <a:xfrm>
                  <a:off x="5427603" y="1818705"/>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586;p35"/>
                <p:cNvSpPr/>
                <p:nvPr/>
              </p:nvSpPr>
              <p:spPr>
                <a:xfrm>
                  <a:off x="5375816" y="1869715"/>
                  <a:ext cx="29737" cy="34297"/>
                </a:xfrm>
                <a:custGeom>
                  <a:avLst/>
                  <a:gdLst/>
                  <a:ahLst/>
                  <a:cxnLst/>
                  <a:rect l="l" t="t" r="r" b="b"/>
                  <a:pathLst>
                    <a:path w="1187" h="1369" extrusionOk="0">
                      <a:moveTo>
                        <a:pt x="1" y="1"/>
                      </a:moveTo>
                      <a:lnTo>
                        <a:pt x="1" y="1369"/>
                      </a:lnTo>
                      <a:lnTo>
                        <a:pt x="1186" y="1369"/>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587;p35"/>
                <p:cNvSpPr/>
                <p:nvPr/>
              </p:nvSpPr>
              <p:spPr>
                <a:xfrm>
                  <a:off x="5427603" y="1869715"/>
                  <a:ext cx="29737" cy="34297"/>
                </a:xfrm>
                <a:custGeom>
                  <a:avLst/>
                  <a:gdLst/>
                  <a:ahLst/>
                  <a:cxnLst/>
                  <a:rect l="l" t="t" r="r" b="b"/>
                  <a:pathLst>
                    <a:path w="1187" h="1369" extrusionOk="0">
                      <a:moveTo>
                        <a:pt x="1" y="1"/>
                      </a:moveTo>
                      <a:lnTo>
                        <a:pt x="1" y="1369"/>
                      </a:lnTo>
                      <a:lnTo>
                        <a:pt x="1186" y="1369"/>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588;p35"/>
                <p:cNvSpPr/>
                <p:nvPr/>
              </p:nvSpPr>
              <p:spPr>
                <a:xfrm>
                  <a:off x="5375816" y="1921502"/>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589;p35"/>
                <p:cNvSpPr/>
                <p:nvPr/>
              </p:nvSpPr>
              <p:spPr>
                <a:xfrm>
                  <a:off x="5427603" y="1921502"/>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590;p35"/>
                <p:cNvSpPr/>
                <p:nvPr/>
              </p:nvSpPr>
              <p:spPr>
                <a:xfrm>
                  <a:off x="5375816" y="197404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591;p35"/>
                <p:cNvSpPr/>
                <p:nvPr/>
              </p:nvSpPr>
              <p:spPr>
                <a:xfrm>
                  <a:off x="5427603" y="197404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592;p35"/>
                <p:cNvSpPr/>
                <p:nvPr/>
              </p:nvSpPr>
              <p:spPr>
                <a:xfrm>
                  <a:off x="5375816" y="2026604"/>
                  <a:ext cx="29737" cy="33520"/>
                </a:xfrm>
                <a:custGeom>
                  <a:avLst/>
                  <a:gdLst/>
                  <a:ahLst/>
                  <a:cxnLst/>
                  <a:rect l="l" t="t" r="r" b="b"/>
                  <a:pathLst>
                    <a:path w="1187" h="1338" extrusionOk="0">
                      <a:moveTo>
                        <a:pt x="1" y="0"/>
                      </a:moveTo>
                      <a:lnTo>
                        <a:pt x="1" y="1338"/>
                      </a:lnTo>
                      <a:lnTo>
                        <a:pt x="1186" y="133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593;p35"/>
                <p:cNvSpPr/>
                <p:nvPr/>
              </p:nvSpPr>
              <p:spPr>
                <a:xfrm>
                  <a:off x="5427603" y="2026604"/>
                  <a:ext cx="29737" cy="33520"/>
                </a:xfrm>
                <a:custGeom>
                  <a:avLst/>
                  <a:gdLst/>
                  <a:ahLst/>
                  <a:cxnLst/>
                  <a:rect l="l" t="t" r="r" b="b"/>
                  <a:pathLst>
                    <a:path w="1187" h="1338" extrusionOk="0">
                      <a:moveTo>
                        <a:pt x="1" y="0"/>
                      </a:moveTo>
                      <a:lnTo>
                        <a:pt x="1" y="1338"/>
                      </a:lnTo>
                      <a:lnTo>
                        <a:pt x="1186" y="133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594;p35"/>
                <p:cNvSpPr/>
                <p:nvPr/>
              </p:nvSpPr>
              <p:spPr>
                <a:xfrm>
                  <a:off x="5479390" y="2026604"/>
                  <a:ext cx="29737" cy="33520"/>
                </a:xfrm>
                <a:custGeom>
                  <a:avLst/>
                  <a:gdLst/>
                  <a:ahLst/>
                  <a:cxnLst/>
                  <a:rect l="l" t="t" r="r" b="b"/>
                  <a:pathLst>
                    <a:path w="1187" h="1338" extrusionOk="0">
                      <a:moveTo>
                        <a:pt x="1" y="0"/>
                      </a:moveTo>
                      <a:lnTo>
                        <a:pt x="1" y="1338"/>
                      </a:lnTo>
                      <a:lnTo>
                        <a:pt x="1186" y="133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595;p35"/>
                <p:cNvSpPr/>
                <p:nvPr/>
              </p:nvSpPr>
              <p:spPr>
                <a:xfrm>
                  <a:off x="5375816" y="2079142"/>
                  <a:ext cx="29737" cy="33520"/>
                </a:xfrm>
                <a:custGeom>
                  <a:avLst/>
                  <a:gdLst/>
                  <a:ahLst/>
                  <a:cxnLst/>
                  <a:rect l="l" t="t" r="r" b="b"/>
                  <a:pathLst>
                    <a:path w="1187" h="1338"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596;p35"/>
                <p:cNvSpPr/>
                <p:nvPr/>
              </p:nvSpPr>
              <p:spPr>
                <a:xfrm>
                  <a:off x="5427603" y="2079142"/>
                  <a:ext cx="29737" cy="33520"/>
                </a:xfrm>
                <a:custGeom>
                  <a:avLst/>
                  <a:gdLst/>
                  <a:ahLst/>
                  <a:cxnLst/>
                  <a:rect l="l" t="t" r="r" b="b"/>
                  <a:pathLst>
                    <a:path w="1187" h="1338"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597;p35"/>
                <p:cNvSpPr/>
                <p:nvPr/>
              </p:nvSpPr>
              <p:spPr>
                <a:xfrm>
                  <a:off x="5479390" y="2079142"/>
                  <a:ext cx="29737" cy="33520"/>
                </a:xfrm>
                <a:custGeom>
                  <a:avLst/>
                  <a:gdLst/>
                  <a:ahLst/>
                  <a:cxnLst/>
                  <a:rect l="l" t="t" r="r" b="b"/>
                  <a:pathLst>
                    <a:path w="1187" h="1338"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598;p35"/>
                <p:cNvSpPr/>
                <p:nvPr/>
              </p:nvSpPr>
              <p:spPr>
                <a:xfrm>
                  <a:off x="5375816" y="213168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599;p35"/>
                <p:cNvSpPr/>
                <p:nvPr/>
              </p:nvSpPr>
              <p:spPr>
                <a:xfrm>
                  <a:off x="5427603" y="213168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600;p35"/>
                <p:cNvSpPr/>
                <p:nvPr/>
              </p:nvSpPr>
              <p:spPr>
                <a:xfrm>
                  <a:off x="5479390" y="213168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601;p35"/>
                <p:cNvSpPr/>
                <p:nvPr/>
              </p:nvSpPr>
              <p:spPr>
                <a:xfrm>
                  <a:off x="5174030" y="1707515"/>
                  <a:ext cx="53312" cy="24401"/>
                </a:xfrm>
                <a:custGeom>
                  <a:avLst/>
                  <a:gdLst/>
                  <a:ahLst/>
                  <a:cxnLst/>
                  <a:rect l="l" t="t" r="r" b="b"/>
                  <a:pathLst>
                    <a:path w="2128" h="974" extrusionOk="0">
                      <a:moveTo>
                        <a:pt x="0" y="1"/>
                      </a:moveTo>
                      <a:lnTo>
                        <a:pt x="0"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602;p35"/>
                <p:cNvSpPr/>
                <p:nvPr/>
              </p:nvSpPr>
              <p:spPr>
                <a:xfrm>
                  <a:off x="5174030" y="1755494"/>
                  <a:ext cx="53312" cy="24401"/>
                </a:xfrm>
                <a:custGeom>
                  <a:avLst/>
                  <a:gdLst/>
                  <a:ahLst/>
                  <a:cxnLst/>
                  <a:rect l="l" t="t" r="r" b="b"/>
                  <a:pathLst>
                    <a:path w="2128" h="974" extrusionOk="0">
                      <a:moveTo>
                        <a:pt x="0" y="0"/>
                      </a:moveTo>
                      <a:lnTo>
                        <a:pt x="0"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603;p35"/>
                <p:cNvSpPr/>
                <p:nvPr/>
              </p:nvSpPr>
              <p:spPr>
                <a:xfrm>
                  <a:off x="5174030" y="1803472"/>
                  <a:ext cx="53312" cy="24401"/>
                </a:xfrm>
                <a:custGeom>
                  <a:avLst/>
                  <a:gdLst/>
                  <a:ahLst/>
                  <a:cxnLst/>
                  <a:rect l="l" t="t" r="r" b="b"/>
                  <a:pathLst>
                    <a:path w="2128" h="974" extrusionOk="0">
                      <a:moveTo>
                        <a:pt x="0" y="0"/>
                      </a:moveTo>
                      <a:lnTo>
                        <a:pt x="0"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604;p35"/>
                <p:cNvSpPr/>
                <p:nvPr/>
              </p:nvSpPr>
              <p:spPr>
                <a:xfrm>
                  <a:off x="5174030" y="1851451"/>
                  <a:ext cx="53312" cy="24376"/>
                </a:xfrm>
                <a:custGeom>
                  <a:avLst/>
                  <a:gdLst/>
                  <a:ahLst/>
                  <a:cxnLst/>
                  <a:rect l="l" t="t" r="r" b="b"/>
                  <a:pathLst>
                    <a:path w="2128" h="973" extrusionOk="0">
                      <a:moveTo>
                        <a:pt x="0" y="0"/>
                      </a:moveTo>
                      <a:lnTo>
                        <a:pt x="0"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605;p35"/>
                <p:cNvSpPr/>
                <p:nvPr/>
              </p:nvSpPr>
              <p:spPr>
                <a:xfrm>
                  <a:off x="5174030" y="1898652"/>
                  <a:ext cx="53312" cy="25153"/>
                </a:xfrm>
                <a:custGeom>
                  <a:avLst/>
                  <a:gdLst/>
                  <a:ahLst/>
                  <a:cxnLst/>
                  <a:rect l="l" t="t" r="r" b="b"/>
                  <a:pathLst>
                    <a:path w="2128" h="1004" extrusionOk="0">
                      <a:moveTo>
                        <a:pt x="0" y="1"/>
                      </a:moveTo>
                      <a:lnTo>
                        <a:pt x="0"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606;p35"/>
                <p:cNvSpPr/>
                <p:nvPr/>
              </p:nvSpPr>
              <p:spPr>
                <a:xfrm>
                  <a:off x="5174030" y="1946631"/>
                  <a:ext cx="53312" cy="25153"/>
                </a:xfrm>
                <a:custGeom>
                  <a:avLst/>
                  <a:gdLst/>
                  <a:ahLst/>
                  <a:cxnLst/>
                  <a:rect l="l" t="t" r="r" b="b"/>
                  <a:pathLst>
                    <a:path w="2128" h="1004" extrusionOk="0">
                      <a:moveTo>
                        <a:pt x="0" y="1"/>
                      </a:moveTo>
                      <a:lnTo>
                        <a:pt x="0"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607;p35"/>
                <p:cNvSpPr/>
                <p:nvPr/>
              </p:nvSpPr>
              <p:spPr>
                <a:xfrm>
                  <a:off x="5174030" y="1994610"/>
                  <a:ext cx="53312" cy="24401"/>
                </a:xfrm>
                <a:custGeom>
                  <a:avLst/>
                  <a:gdLst/>
                  <a:ahLst/>
                  <a:cxnLst/>
                  <a:rect l="l" t="t" r="r" b="b"/>
                  <a:pathLst>
                    <a:path w="2128" h="974" extrusionOk="0">
                      <a:moveTo>
                        <a:pt x="0" y="1"/>
                      </a:moveTo>
                      <a:lnTo>
                        <a:pt x="0"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608;p35"/>
                <p:cNvSpPr/>
                <p:nvPr/>
              </p:nvSpPr>
              <p:spPr>
                <a:xfrm>
                  <a:off x="5174030" y="2042588"/>
                  <a:ext cx="53312" cy="24401"/>
                </a:xfrm>
                <a:custGeom>
                  <a:avLst/>
                  <a:gdLst/>
                  <a:ahLst/>
                  <a:cxnLst/>
                  <a:rect l="l" t="t" r="r" b="b"/>
                  <a:pathLst>
                    <a:path w="2128" h="974" extrusionOk="0">
                      <a:moveTo>
                        <a:pt x="0" y="1"/>
                      </a:moveTo>
                      <a:lnTo>
                        <a:pt x="0"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609;p35"/>
                <p:cNvSpPr/>
                <p:nvPr/>
              </p:nvSpPr>
              <p:spPr>
                <a:xfrm>
                  <a:off x="5246361" y="1707515"/>
                  <a:ext cx="53337" cy="24401"/>
                </a:xfrm>
                <a:custGeom>
                  <a:avLst/>
                  <a:gdLst/>
                  <a:ahLst/>
                  <a:cxnLst/>
                  <a:rect l="l" t="t" r="r" b="b"/>
                  <a:pathLst>
                    <a:path w="2129" h="974" extrusionOk="0">
                      <a:moveTo>
                        <a:pt x="1" y="1"/>
                      </a:moveTo>
                      <a:lnTo>
                        <a:pt x="1"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610;p35"/>
                <p:cNvSpPr/>
                <p:nvPr/>
              </p:nvSpPr>
              <p:spPr>
                <a:xfrm>
                  <a:off x="5246361" y="1755494"/>
                  <a:ext cx="53337" cy="24401"/>
                </a:xfrm>
                <a:custGeom>
                  <a:avLst/>
                  <a:gdLst/>
                  <a:ahLst/>
                  <a:cxnLst/>
                  <a:rect l="l" t="t" r="r" b="b"/>
                  <a:pathLst>
                    <a:path w="2129" h="974" extrusionOk="0">
                      <a:moveTo>
                        <a:pt x="1" y="0"/>
                      </a:moveTo>
                      <a:lnTo>
                        <a:pt x="1"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611;p35"/>
                <p:cNvSpPr/>
                <p:nvPr/>
              </p:nvSpPr>
              <p:spPr>
                <a:xfrm>
                  <a:off x="5246361" y="1803472"/>
                  <a:ext cx="53337" cy="24401"/>
                </a:xfrm>
                <a:custGeom>
                  <a:avLst/>
                  <a:gdLst/>
                  <a:ahLst/>
                  <a:cxnLst/>
                  <a:rect l="l" t="t" r="r" b="b"/>
                  <a:pathLst>
                    <a:path w="2129" h="974" extrusionOk="0">
                      <a:moveTo>
                        <a:pt x="1" y="0"/>
                      </a:moveTo>
                      <a:lnTo>
                        <a:pt x="1"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612;p35"/>
                <p:cNvSpPr/>
                <p:nvPr/>
              </p:nvSpPr>
              <p:spPr>
                <a:xfrm>
                  <a:off x="5246361" y="1851451"/>
                  <a:ext cx="53337" cy="24376"/>
                </a:xfrm>
                <a:custGeom>
                  <a:avLst/>
                  <a:gdLst/>
                  <a:ahLst/>
                  <a:cxnLst/>
                  <a:rect l="l" t="t" r="r" b="b"/>
                  <a:pathLst>
                    <a:path w="2129" h="973" extrusionOk="0">
                      <a:moveTo>
                        <a:pt x="1" y="0"/>
                      </a:moveTo>
                      <a:lnTo>
                        <a:pt x="1"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613;p35"/>
                <p:cNvSpPr/>
                <p:nvPr/>
              </p:nvSpPr>
              <p:spPr>
                <a:xfrm>
                  <a:off x="5246361" y="1898652"/>
                  <a:ext cx="53337" cy="25153"/>
                </a:xfrm>
                <a:custGeom>
                  <a:avLst/>
                  <a:gdLst/>
                  <a:ahLst/>
                  <a:cxnLst/>
                  <a:rect l="l" t="t" r="r" b="b"/>
                  <a:pathLst>
                    <a:path w="2129" h="1004" extrusionOk="0">
                      <a:moveTo>
                        <a:pt x="1" y="1"/>
                      </a:moveTo>
                      <a:lnTo>
                        <a:pt x="1"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614;p35"/>
                <p:cNvSpPr/>
                <p:nvPr/>
              </p:nvSpPr>
              <p:spPr>
                <a:xfrm>
                  <a:off x="5246361" y="1946631"/>
                  <a:ext cx="53337" cy="25153"/>
                </a:xfrm>
                <a:custGeom>
                  <a:avLst/>
                  <a:gdLst/>
                  <a:ahLst/>
                  <a:cxnLst/>
                  <a:rect l="l" t="t" r="r" b="b"/>
                  <a:pathLst>
                    <a:path w="2129" h="1004" extrusionOk="0">
                      <a:moveTo>
                        <a:pt x="1" y="1"/>
                      </a:moveTo>
                      <a:lnTo>
                        <a:pt x="1"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615;p35"/>
                <p:cNvSpPr/>
                <p:nvPr/>
              </p:nvSpPr>
              <p:spPr>
                <a:xfrm>
                  <a:off x="5246361" y="1994610"/>
                  <a:ext cx="53337" cy="24401"/>
                </a:xfrm>
                <a:custGeom>
                  <a:avLst/>
                  <a:gdLst/>
                  <a:ahLst/>
                  <a:cxnLst/>
                  <a:rect l="l" t="t" r="r" b="b"/>
                  <a:pathLst>
                    <a:path w="2129" h="974" extrusionOk="0">
                      <a:moveTo>
                        <a:pt x="1" y="1"/>
                      </a:moveTo>
                      <a:lnTo>
                        <a:pt x="1"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616;p35"/>
                <p:cNvSpPr/>
                <p:nvPr/>
              </p:nvSpPr>
              <p:spPr>
                <a:xfrm>
                  <a:off x="5246361" y="2042588"/>
                  <a:ext cx="53337" cy="24401"/>
                </a:xfrm>
                <a:custGeom>
                  <a:avLst/>
                  <a:gdLst/>
                  <a:ahLst/>
                  <a:cxnLst/>
                  <a:rect l="l" t="t" r="r" b="b"/>
                  <a:pathLst>
                    <a:path w="2129" h="974" extrusionOk="0">
                      <a:moveTo>
                        <a:pt x="1" y="1"/>
                      </a:moveTo>
                      <a:lnTo>
                        <a:pt x="1"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617;p35"/>
                <p:cNvSpPr/>
                <p:nvPr/>
              </p:nvSpPr>
              <p:spPr>
                <a:xfrm>
                  <a:off x="5011805" y="1701427"/>
                  <a:ext cx="54865" cy="38856"/>
                </a:xfrm>
                <a:custGeom>
                  <a:avLst/>
                  <a:gdLst/>
                  <a:ahLst/>
                  <a:cxnLst/>
                  <a:rect l="l" t="t" r="r" b="b"/>
                  <a:pathLst>
                    <a:path w="2190" h="1551" extrusionOk="0">
                      <a:moveTo>
                        <a:pt x="1" y="0"/>
                      </a:moveTo>
                      <a:lnTo>
                        <a:pt x="1" y="1551"/>
                      </a:lnTo>
                      <a:lnTo>
                        <a:pt x="2189" y="1551"/>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618;p35"/>
                <p:cNvSpPr/>
                <p:nvPr/>
              </p:nvSpPr>
              <p:spPr>
                <a:xfrm>
                  <a:off x="5011805" y="1758550"/>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619;p35"/>
                <p:cNvSpPr/>
                <p:nvPr/>
              </p:nvSpPr>
              <p:spPr>
                <a:xfrm>
                  <a:off x="5011805" y="1815648"/>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620;p35"/>
                <p:cNvSpPr/>
                <p:nvPr/>
              </p:nvSpPr>
              <p:spPr>
                <a:xfrm>
                  <a:off x="5011805" y="1872772"/>
                  <a:ext cx="54865" cy="38856"/>
                </a:xfrm>
                <a:custGeom>
                  <a:avLst/>
                  <a:gdLst/>
                  <a:ahLst/>
                  <a:cxnLst/>
                  <a:rect l="l" t="t" r="r" b="b"/>
                  <a:pathLst>
                    <a:path w="2190" h="1551" extrusionOk="0">
                      <a:moveTo>
                        <a:pt x="1" y="0"/>
                      </a:moveTo>
                      <a:lnTo>
                        <a:pt x="1" y="1551"/>
                      </a:lnTo>
                      <a:lnTo>
                        <a:pt x="2189" y="1551"/>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621;p35"/>
                <p:cNvSpPr/>
                <p:nvPr/>
              </p:nvSpPr>
              <p:spPr>
                <a:xfrm>
                  <a:off x="5011805" y="1929895"/>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622;p35"/>
                <p:cNvSpPr/>
                <p:nvPr/>
              </p:nvSpPr>
              <p:spPr>
                <a:xfrm>
                  <a:off x="4909759" y="1986242"/>
                  <a:ext cx="55617" cy="38856"/>
                </a:xfrm>
                <a:custGeom>
                  <a:avLst/>
                  <a:gdLst/>
                  <a:ahLst/>
                  <a:cxnLst/>
                  <a:rect l="l" t="t" r="r" b="b"/>
                  <a:pathLst>
                    <a:path w="2220" h="1551" extrusionOk="0">
                      <a:moveTo>
                        <a:pt x="1" y="0"/>
                      </a:moveTo>
                      <a:lnTo>
                        <a:pt x="1" y="1550"/>
                      </a:lnTo>
                      <a:lnTo>
                        <a:pt x="2220" y="1550"/>
                      </a:lnTo>
                      <a:lnTo>
                        <a:pt x="2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623;p35"/>
                <p:cNvSpPr/>
                <p:nvPr/>
              </p:nvSpPr>
              <p:spPr>
                <a:xfrm>
                  <a:off x="5011805" y="1986242"/>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624;p35"/>
                <p:cNvSpPr/>
                <p:nvPr/>
              </p:nvSpPr>
              <p:spPr>
                <a:xfrm>
                  <a:off x="4909759" y="2042588"/>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625;p35"/>
                <p:cNvSpPr/>
                <p:nvPr/>
              </p:nvSpPr>
              <p:spPr>
                <a:xfrm>
                  <a:off x="5011805" y="2042588"/>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626;p35"/>
                <p:cNvSpPr/>
                <p:nvPr/>
              </p:nvSpPr>
              <p:spPr>
                <a:xfrm>
                  <a:off x="4827506" y="2099711"/>
                  <a:ext cx="55617" cy="38856"/>
                </a:xfrm>
                <a:custGeom>
                  <a:avLst/>
                  <a:gdLst/>
                  <a:ahLst/>
                  <a:cxnLst/>
                  <a:rect l="l" t="t" r="r" b="b"/>
                  <a:pathLst>
                    <a:path w="2220" h="1551" extrusionOk="0">
                      <a:moveTo>
                        <a:pt x="1" y="0"/>
                      </a:moveTo>
                      <a:lnTo>
                        <a:pt x="1" y="1550"/>
                      </a:lnTo>
                      <a:lnTo>
                        <a:pt x="2220" y="1550"/>
                      </a:lnTo>
                      <a:lnTo>
                        <a:pt x="2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627;p35"/>
                <p:cNvSpPr/>
                <p:nvPr/>
              </p:nvSpPr>
              <p:spPr>
                <a:xfrm>
                  <a:off x="4909759" y="2099711"/>
                  <a:ext cx="55617" cy="38856"/>
                </a:xfrm>
                <a:custGeom>
                  <a:avLst/>
                  <a:gdLst/>
                  <a:ahLst/>
                  <a:cxnLst/>
                  <a:rect l="l" t="t" r="r" b="b"/>
                  <a:pathLst>
                    <a:path w="2220" h="1551" extrusionOk="0">
                      <a:moveTo>
                        <a:pt x="1" y="0"/>
                      </a:moveTo>
                      <a:lnTo>
                        <a:pt x="1" y="1550"/>
                      </a:lnTo>
                      <a:lnTo>
                        <a:pt x="2220" y="1550"/>
                      </a:lnTo>
                      <a:lnTo>
                        <a:pt x="2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628;p35"/>
                <p:cNvSpPr/>
                <p:nvPr/>
              </p:nvSpPr>
              <p:spPr>
                <a:xfrm>
                  <a:off x="5011805" y="2099711"/>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629;p35"/>
                <p:cNvSpPr/>
                <p:nvPr/>
              </p:nvSpPr>
              <p:spPr>
                <a:xfrm>
                  <a:off x="4827506" y="2156058"/>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630;p35"/>
                <p:cNvSpPr/>
                <p:nvPr/>
              </p:nvSpPr>
              <p:spPr>
                <a:xfrm>
                  <a:off x="4909759" y="2156058"/>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631;p35"/>
                <p:cNvSpPr/>
                <p:nvPr/>
              </p:nvSpPr>
              <p:spPr>
                <a:xfrm>
                  <a:off x="5011805" y="2156058"/>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632;p35"/>
                <p:cNvSpPr/>
                <p:nvPr/>
              </p:nvSpPr>
              <p:spPr>
                <a:xfrm>
                  <a:off x="5208506" y="2136205"/>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633;p35"/>
                <p:cNvSpPr/>
                <p:nvPr/>
              </p:nvSpPr>
              <p:spPr>
                <a:xfrm>
                  <a:off x="5290759" y="2136205"/>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634;p35"/>
                <p:cNvSpPr/>
                <p:nvPr/>
              </p:nvSpPr>
              <p:spPr>
                <a:xfrm>
                  <a:off x="5392805" y="2136205"/>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635;p35"/>
                <p:cNvSpPr/>
                <p:nvPr/>
              </p:nvSpPr>
              <p:spPr>
                <a:xfrm>
                  <a:off x="5534985" y="2002226"/>
                  <a:ext cx="29737" cy="34297"/>
                </a:xfrm>
                <a:custGeom>
                  <a:avLst/>
                  <a:gdLst/>
                  <a:ahLst/>
                  <a:cxnLst/>
                  <a:rect l="l" t="t" r="r" b="b"/>
                  <a:pathLst>
                    <a:path w="1187" h="1369" extrusionOk="0">
                      <a:moveTo>
                        <a:pt x="1" y="1"/>
                      </a:moveTo>
                      <a:lnTo>
                        <a:pt x="1"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636;p35"/>
                <p:cNvSpPr/>
                <p:nvPr/>
              </p:nvSpPr>
              <p:spPr>
                <a:xfrm>
                  <a:off x="5586772" y="2002226"/>
                  <a:ext cx="29712" cy="34297"/>
                </a:xfrm>
                <a:custGeom>
                  <a:avLst/>
                  <a:gdLst/>
                  <a:ahLst/>
                  <a:cxnLst/>
                  <a:rect l="l" t="t" r="r" b="b"/>
                  <a:pathLst>
                    <a:path w="1186" h="1369" extrusionOk="0">
                      <a:moveTo>
                        <a:pt x="0" y="1"/>
                      </a:moveTo>
                      <a:lnTo>
                        <a:pt x="0"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637;p35"/>
                <p:cNvSpPr/>
                <p:nvPr/>
              </p:nvSpPr>
              <p:spPr>
                <a:xfrm>
                  <a:off x="5534985" y="2055541"/>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638;p35"/>
                <p:cNvSpPr/>
                <p:nvPr/>
              </p:nvSpPr>
              <p:spPr>
                <a:xfrm>
                  <a:off x="5586772" y="2055541"/>
                  <a:ext cx="29712" cy="34297"/>
                </a:xfrm>
                <a:custGeom>
                  <a:avLst/>
                  <a:gdLst/>
                  <a:ahLst/>
                  <a:cxnLst/>
                  <a:rect l="l" t="t" r="r" b="b"/>
                  <a:pathLst>
                    <a:path w="1186" h="1369" extrusionOk="0">
                      <a:moveTo>
                        <a:pt x="0" y="0"/>
                      </a:moveTo>
                      <a:lnTo>
                        <a:pt x="0"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639;p35"/>
                <p:cNvSpPr/>
                <p:nvPr/>
              </p:nvSpPr>
              <p:spPr>
                <a:xfrm>
                  <a:off x="5534985" y="2108856"/>
                  <a:ext cx="29737" cy="34272"/>
                </a:xfrm>
                <a:custGeom>
                  <a:avLst/>
                  <a:gdLst/>
                  <a:ahLst/>
                  <a:cxnLst/>
                  <a:rect l="l" t="t" r="r" b="b"/>
                  <a:pathLst>
                    <a:path w="1187" h="1368"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640;p35"/>
                <p:cNvSpPr/>
                <p:nvPr/>
              </p:nvSpPr>
              <p:spPr>
                <a:xfrm>
                  <a:off x="5586772" y="2108856"/>
                  <a:ext cx="29712" cy="34272"/>
                </a:xfrm>
                <a:custGeom>
                  <a:avLst/>
                  <a:gdLst/>
                  <a:ahLst/>
                  <a:cxnLst/>
                  <a:rect l="l" t="t" r="r" b="b"/>
                  <a:pathLst>
                    <a:path w="1186" h="1368" extrusionOk="0">
                      <a:moveTo>
                        <a:pt x="0" y="0"/>
                      </a:moveTo>
                      <a:lnTo>
                        <a:pt x="0"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641;p35"/>
                <p:cNvSpPr/>
                <p:nvPr/>
              </p:nvSpPr>
              <p:spPr>
                <a:xfrm>
                  <a:off x="5534985" y="2162146"/>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642;p35"/>
                <p:cNvSpPr/>
                <p:nvPr/>
              </p:nvSpPr>
              <p:spPr>
                <a:xfrm>
                  <a:off x="5586772" y="2162146"/>
                  <a:ext cx="29712" cy="33545"/>
                </a:xfrm>
                <a:custGeom>
                  <a:avLst/>
                  <a:gdLst/>
                  <a:ahLst/>
                  <a:cxnLst/>
                  <a:rect l="l" t="t" r="r" b="b"/>
                  <a:pathLst>
                    <a:path w="1186" h="1339" extrusionOk="0">
                      <a:moveTo>
                        <a:pt x="0" y="1"/>
                      </a:moveTo>
                      <a:lnTo>
                        <a:pt x="0"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643;p35"/>
                <p:cNvSpPr/>
                <p:nvPr/>
              </p:nvSpPr>
              <p:spPr>
                <a:xfrm>
                  <a:off x="5645398" y="2002226"/>
                  <a:ext cx="29737" cy="34297"/>
                </a:xfrm>
                <a:custGeom>
                  <a:avLst/>
                  <a:gdLst/>
                  <a:ahLst/>
                  <a:cxnLst/>
                  <a:rect l="l" t="t" r="r" b="b"/>
                  <a:pathLst>
                    <a:path w="1187" h="1369" extrusionOk="0">
                      <a:moveTo>
                        <a:pt x="1" y="1"/>
                      </a:moveTo>
                      <a:lnTo>
                        <a:pt x="1"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644;p35"/>
                <p:cNvSpPr/>
                <p:nvPr/>
              </p:nvSpPr>
              <p:spPr>
                <a:xfrm>
                  <a:off x="5697185" y="2002226"/>
                  <a:ext cx="29737" cy="34297"/>
                </a:xfrm>
                <a:custGeom>
                  <a:avLst/>
                  <a:gdLst/>
                  <a:ahLst/>
                  <a:cxnLst/>
                  <a:rect l="l" t="t" r="r" b="b"/>
                  <a:pathLst>
                    <a:path w="1187" h="1369" extrusionOk="0">
                      <a:moveTo>
                        <a:pt x="1" y="1"/>
                      </a:moveTo>
                      <a:lnTo>
                        <a:pt x="1"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645;p35"/>
                <p:cNvSpPr/>
                <p:nvPr/>
              </p:nvSpPr>
              <p:spPr>
                <a:xfrm>
                  <a:off x="5645398" y="2055541"/>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646;p35"/>
                <p:cNvSpPr/>
                <p:nvPr/>
              </p:nvSpPr>
              <p:spPr>
                <a:xfrm>
                  <a:off x="5697185" y="2055541"/>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647;p35"/>
                <p:cNvSpPr/>
                <p:nvPr/>
              </p:nvSpPr>
              <p:spPr>
                <a:xfrm>
                  <a:off x="5645398" y="2108856"/>
                  <a:ext cx="29737" cy="34272"/>
                </a:xfrm>
                <a:custGeom>
                  <a:avLst/>
                  <a:gdLst/>
                  <a:ahLst/>
                  <a:cxnLst/>
                  <a:rect l="l" t="t" r="r" b="b"/>
                  <a:pathLst>
                    <a:path w="1187" h="1368"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648;p35"/>
                <p:cNvSpPr/>
                <p:nvPr/>
              </p:nvSpPr>
              <p:spPr>
                <a:xfrm>
                  <a:off x="5697185" y="2108856"/>
                  <a:ext cx="29737" cy="34272"/>
                </a:xfrm>
                <a:custGeom>
                  <a:avLst/>
                  <a:gdLst/>
                  <a:ahLst/>
                  <a:cxnLst/>
                  <a:rect l="l" t="t" r="r" b="b"/>
                  <a:pathLst>
                    <a:path w="1187" h="1368"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649;p35"/>
                <p:cNvSpPr/>
                <p:nvPr/>
              </p:nvSpPr>
              <p:spPr>
                <a:xfrm>
                  <a:off x="5645398" y="2162146"/>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650;p35"/>
                <p:cNvSpPr/>
                <p:nvPr/>
              </p:nvSpPr>
              <p:spPr>
                <a:xfrm>
                  <a:off x="5697185" y="2162146"/>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651;p35"/>
                <p:cNvSpPr/>
                <p:nvPr/>
              </p:nvSpPr>
              <p:spPr>
                <a:xfrm>
                  <a:off x="5064368" y="3890827"/>
                  <a:ext cx="692201" cy="588684"/>
                </a:xfrm>
                <a:custGeom>
                  <a:avLst/>
                  <a:gdLst/>
                  <a:ahLst/>
                  <a:cxnLst/>
                  <a:rect l="l" t="t" r="r" b="b"/>
                  <a:pathLst>
                    <a:path w="27630" h="23498" extrusionOk="0">
                      <a:moveTo>
                        <a:pt x="0" y="1"/>
                      </a:moveTo>
                      <a:lnTo>
                        <a:pt x="1155" y="17569"/>
                      </a:lnTo>
                      <a:cubicBezTo>
                        <a:pt x="1125" y="20518"/>
                        <a:pt x="1155" y="22676"/>
                        <a:pt x="1246" y="22737"/>
                      </a:cubicBezTo>
                      <a:cubicBezTo>
                        <a:pt x="1923" y="23180"/>
                        <a:pt x="16162" y="23498"/>
                        <a:pt x="23097" y="23498"/>
                      </a:cubicBezTo>
                      <a:cubicBezTo>
                        <a:pt x="25196" y="23498"/>
                        <a:pt x="26625" y="23469"/>
                        <a:pt x="26809" y="23405"/>
                      </a:cubicBezTo>
                      <a:cubicBezTo>
                        <a:pt x="27630" y="23162"/>
                        <a:pt x="26931" y="20822"/>
                        <a:pt x="26049" y="20092"/>
                      </a:cubicBezTo>
                      <a:cubicBezTo>
                        <a:pt x="24894" y="19393"/>
                        <a:pt x="23709" y="18755"/>
                        <a:pt x="22493" y="18208"/>
                      </a:cubicBezTo>
                      <a:cubicBezTo>
                        <a:pt x="19696" y="16840"/>
                        <a:pt x="16292" y="15259"/>
                        <a:pt x="16292" y="15259"/>
                      </a:cubicBezTo>
                      <a:lnTo>
                        <a:pt x="15107" y="31"/>
                      </a:lnTo>
                      <a:lnTo>
                        <a:pt x="0"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652;p35"/>
                <p:cNvSpPr/>
                <p:nvPr/>
              </p:nvSpPr>
              <p:spPr>
                <a:xfrm>
                  <a:off x="5092529" y="4331002"/>
                  <a:ext cx="664042" cy="148536"/>
                </a:xfrm>
                <a:custGeom>
                  <a:avLst/>
                  <a:gdLst/>
                  <a:ahLst/>
                  <a:cxnLst/>
                  <a:rect l="l" t="t" r="r" b="b"/>
                  <a:pathLst>
                    <a:path w="26506" h="5929" extrusionOk="0">
                      <a:moveTo>
                        <a:pt x="31" y="0"/>
                      </a:moveTo>
                      <a:lnTo>
                        <a:pt x="31" y="0"/>
                      </a:lnTo>
                      <a:cubicBezTo>
                        <a:pt x="1" y="2949"/>
                        <a:pt x="31" y="5107"/>
                        <a:pt x="122" y="5168"/>
                      </a:cubicBezTo>
                      <a:cubicBezTo>
                        <a:pt x="799" y="5611"/>
                        <a:pt x="15038" y="5929"/>
                        <a:pt x="21973" y="5929"/>
                      </a:cubicBezTo>
                      <a:cubicBezTo>
                        <a:pt x="24072" y="5929"/>
                        <a:pt x="25501" y="5900"/>
                        <a:pt x="25685" y="5836"/>
                      </a:cubicBezTo>
                      <a:cubicBezTo>
                        <a:pt x="26506" y="5593"/>
                        <a:pt x="25807" y="3253"/>
                        <a:pt x="24925" y="2523"/>
                      </a:cubicBezTo>
                      <a:cubicBezTo>
                        <a:pt x="23770" y="1824"/>
                        <a:pt x="22585" y="1186"/>
                        <a:pt x="21369" y="639"/>
                      </a:cubicBezTo>
                      <a:lnTo>
                        <a:pt x="21369" y="639"/>
                      </a:lnTo>
                      <a:cubicBezTo>
                        <a:pt x="21916" y="1155"/>
                        <a:pt x="22311" y="1702"/>
                        <a:pt x="22129" y="2219"/>
                      </a:cubicBezTo>
                      <a:cubicBezTo>
                        <a:pt x="22033" y="2473"/>
                        <a:pt x="21270" y="2581"/>
                        <a:pt x="20068" y="2581"/>
                      </a:cubicBezTo>
                      <a:cubicBezTo>
                        <a:pt x="15521" y="2581"/>
                        <a:pt x="4695" y="1034"/>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653;p35"/>
                <p:cNvSpPr/>
                <p:nvPr/>
              </p:nvSpPr>
              <p:spPr>
                <a:xfrm>
                  <a:off x="5329366" y="4293170"/>
                  <a:ext cx="190399" cy="78965"/>
                </a:xfrm>
                <a:custGeom>
                  <a:avLst/>
                  <a:gdLst/>
                  <a:ahLst/>
                  <a:cxnLst/>
                  <a:rect l="l" t="t" r="r" b="b"/>
                  <a:pathLst>
                    <a:path w="7600" h="3152" extrusionOk="0">
                      <a:moveTo>
                        <a:pt x="6656" y="1"/>
                      </a:moveTo>
                      <a:cubicBezTo>
                        <a:pt x="2384" y="1"/>
                        <a:pt x="1" y="3152"/>
                        <a:pt x="1" y="3152"/>
                      </a:cubicBezTo>
                      <a:lnTo>
                        <a:pt x="7600" y="51"/>
                      </a:lnTo>
                      <a:cubicBezTo>
                        <a:pt x="7275" y="17"/>
                        <a:pt x="6961" y="1"/>
                        <a:pt x="66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654;p35"/>
                <p:cNvSpPr/>
                <p:nvPr/>
              </p:nvSpPr>
              <p:spPr>
                <a:xfrm>
                  <a:off x="4905199" y="2288569"/>
                  <a:ext cx="614538" cy="1982179"/>
                </a:xfrm>
                <a:custGeom>
                  <a:avLst/>
                  <a:gdLst/>
                  <a:ahLst/>
                  <a:cxnLst/>
                  <a:rect l="l" t="t" r="r" b="b"/>
                  <a:pathLst>
                    <a:path w="24530" h="79121" extrusionOk="0">
                      <a:moveTo>
                        <a:pt x="0" y="0"/>
                      </a:moveTo>
                      <a:cubicBezTo>
                        <a:pt x="0" y="0"/>
                        <a:pt x="4256" y="45411"/>
                        <a:pt x="4377" y="45989"/>
                      </a:cubicBezTo>
                      <a:cubicBezTo>
                        <a:pt x="4377" y="46050"/>
                        <a:pt x="4408" y="46901"/>
                        <a:pt x="4438" y="48269"/>
                      </a:cubicBezTo>
                      <a:cubicBezTo>
                        <a:pt x="4681" y="55746"/>
                        <a:pt x="7356" y="79120"/>
                        <a:pt x="7356" y="79120"/>
                      </a:cubicBezTo>
                      <a:lnTo>
                        <a:pt x="24530" y="79120"/>
                      </a:lnTo>
                      <a:cubicBezTo>
                        <a:pt x="24530" y="79120"/>
                        <a:pt x="22068" y="51430"/>
                        <a:pt x="21369" y="44986"/>
                      </a:cubicBezTo>
                      <a:cubicBezTo>
                        <a:pt x="20517" y="36749"/>
                        <a:pt x="15259" y="31"/>
                        <a:pt x="15259" y="31"/>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655;p35"/>
                <p:cNvSpPr/>
                <p:nvPr/>
              </p:nvSpPr>
              <p:spPr>
                <a:xfrm>
                  <a:off x="4949370" y="2374053"/>
                  <a:ext cx="188871" cy="1812173"/>
                </a:xfrm>
                <a:custGeom>
                  <a:avLst/>
                  <a:gdLst/>
                  <a:ahLst/>
                  <a:cxnLst/>
                  <a:rect l="l" t="t" r="r" b="b"/>
                  <a:pathLst>
                    <a:path w="7539" h="72335" extrusionOk="0">
                      <a:moveTo>
                        <a:pt x="46" y="0"/>
                      </a:moveTo>
                      <a:cubicBezTo>
                        <a:pt x="23" y="0"/>
                        <a:pt x="0" y="8"/>
                        <a:pt x="0" y="23"/>
                      </a:cubicBezTo>
                      <a:cubicBezTo>
                        <a:pt x="1398" y="9415"/>
                        <a:pt x="2371" y="18868"/>
                        <a:pt x="3222" y="28321"/>
                      </a:cubicBezTo>
                      <a:cubicBezTo>
                        <a:pt x="4073" y="37744"/>
                        <a:pt x="7174" y="66893"/>
                        <a:pt x="7356" y="72243"/>
                      </a:cubicBezTo>
                      <a:cubicBezTo>
                        <a:pt x="7356" y="72304"/>
                        <a:pt x="7394" y="72334"/>
                        <a:pt x="7436" y="72334"/>
                      </a:cubicBezTo>
                      <a:cubicBezTo>
                        <a:pt x="7478" y="72334"/>
                        <a:pt x="7523" y="72304"/>
                        <a:pt x="7538" y="72243"/>
                      </a:cubicBezTo>
                      <a:cubicBezTo>
                        <a:pt x="7295" y="62699"/>
                        <a:pt x="3344" y="25251"/>
                        <a:pt x="2219" y="15859"/>
                      </a:cubicBezTo>
                      <a:cubicBezTo>
                        <a:pt x="1611" y="10570"/>
                        <a:pt x="851" y="5312"/>
                        <a:pt x="91" y="23"/>
                      </a:cubicBezTo>
                      <a:cubicBezTo>
                        <a:pt x="91" y="8"/>
                        <a:pt x="69" y="0"/>
                        <a:pt x="4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656;p35"/>
                <p:cNvSpPr/>
                <p:nvPr/>
              </p:nvSpPr>
              <p:spPr>
                <a:xfrm>
                  <a:off x="5112422" y="4194357"/>
                  <a:ext cx="347178" cy="8242"/>
                </a:xfrm>
                <a:custGeom>
                  <a:avLst/>
                  <a:gdLst/>
                  <a:ahLst/>
                  <a:cxnLst/>
                  <a:rect l="l" t="t" r="r" b="b"/>
                  <a:pathLst>
                    <a:path w="13858" h="329" extrusionOk="0">
                      <a:moveTo>
                        <a:pt x="8887" y="1"/>
                      </a:moveTo>
                      <a:cubicBezTo>
                        <a:pt x="6141" y="1"/>
                        <a:pt x="1952" y="22"/>
                        <a:pt x="1608" y="44"/>
                      </a:cubicBezTo>
                      <a:cubicBezTo>
                        <a:pt x="1122" y="74"/>
                        <a:pt x="574" y="135"/>
                        <a:pt x="27" y="135"/>
                      </a:cubicBezTo>
                      <a:cubicBezTo>
                        <a:pt x="23" y="131"/>
                        <a:pt x="19" y="129"/>
                        <a:pt x="16" y="129"/>
                      </a:cubicBezTo>
                      <a:cubicBezTo>
                        <a:pt x="1" y="129"/>
                        <a:pt x="1" y="172"/>
                        <a:pt x="16" y="172"/>
                      </a:cubicBezTo>
                      <a:cubicBezTo>
                        <a:pt x="19" y="172"/>
                        <a:pt x="23" y="170"/>
                        <a:pt x="27" y="165"/>
                      </a:cubicBezTo>
                      <a:cubicBezTo>
                        <a:pt x="825" y="165"/>
                        <a:pt x="7115" y="328"/>
                        <a:pt x="9877" y="328"/>
                      </a:cubicBezTo>
                      <a:cubicBezTo>
                        <a:pt x="10271" y="328"/>
                        <a:pt x="10594" y="325"/>
                        <a:pt x="10818" y="317"/>
                      </a:cubicBezTo>
                      <a:cubicBezTo>
                        <a:pt x="11335" y="287"/>
                        <a:pt x="11821" y="287"/>
                        <a:pt x="12307" y="257"/>
                      </a:cubicBezTo>
                      <a:lnTo>
                        <a:pt x="13098" y="226"/>
                      </a:lnTo>
                      <a:cubicBezTo>
                        <a:pt x="13341" y="226"/>
                        <a:pt x="13584" y="226"/>
                        <a:pt x="13797" y="196"/>
                      </a:cubicBezTo>
                      <a:cubicBezTo>
                        <a:pt x="13857" y="196"/>
                        <a:pt x="13857" y="135"/>
                        <a:pt x="13797" y="135"/>
                      </a:cubicBezTo>
                      <a:cubicBezTo>
                        <a:pt x="13401" y="74"/>
                        <a:pt x="12976" y="74"/>
                        <a:pt x="12550" y="74"/>
                      </a:cubicBezTo>
                      <a:cubicBezTo>
                        <a:pt x="12094" y="44"/>
                        <a:pt x="11639" y="44"/>
                        <a:pt x="11183" y="13"/>
                      </a:cubicBezTo>
                      <a:cubicBezTo>
                        <a:pt x="10916" y="5"/>
                        <a:pt x="10025" y="1"/>
                        <a:pt x="88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657;p35"/>
                <p:cNvSpPr/>
                <p:nvPr/>
              </p:nvSpPr>
              <p:spPr>
                <a:xfrm>
                  <a:off x="4396500" y="3747668"/>
                  <a:ext cx="614362" cy="808745"/>
                </a:xfrm>
                <a:custGeom>
                  <a:avLst/>
                  <a:gdLst/>
                  <a:ahLst/>
                  <a:cxnLst/>
                  <a:rect l="l" t="t" r="r" b="b"/>
                  <a:pathLst>
                    <a:path w="24523" h="32282" extrusionOk="0">
                      <a:moveTo>
                        <a:pt x="6778" y="0"/>
                      </a:moveTo>
                      <a:lnTo>
                        <a:pt x="1945" y="17022"/>
                      </a:lnTo>
                      <a:cubicBezTo>
                        <a:pt x="821" y="19727"/>
                        <a:pt x="0" y="21733"/>
                        <a:pt x="61" y="21824"/>
                      </a:cubicBezTo>
                      <a:cubicBezTo>
                        <a:pt x="638" y="22706"/>
                        <a:pt x="22554" y="32220"/>
                        <a:pt x="23405" y="32280"/>
                      </a:cubicBezTo>
                      <a:cubicBezTo>
                        <a:pt x="23415" y="32281"/>
                        <a:pt x="23426" y="32282"/>
                        <a:pt x="23436" y="32282"/>
                      </a:cubicBezTo>
                      <a:cubicBezTo>
                        <a:pt x="24262" y="32282"/>
                        <a:pt x="24522" y="29897"/>
                        <a:pt x="23952" y="28906"/>
                      </a:cubicBezTo>
                      <a:cubicBezTo>
                        <a:pt x="23162" y="27812"/>
                        <a:pt x="22310" y="26779"/>
                        <a:pt x="21399" y="25776"/>
                      </a:cubicBezTo>
                      <a:cubicBezTo>
                        <a:pt x="19332" y="23466"/>
                        <a:pt x="16809" y="20700"/>
                        <a:pt x="16809" y="20700"/>
                      </a:cubicBezTo>
                      <a:lnTo>
                        <a:pt x="20760" y="5593"/>
                      </a:lnTo>
                      <a:lnTo>
                        <a:pt x="6778"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658;p35"/>
                <p:cNvSpPr/>
                <p:nvPr/>
              </p:nvSpPr>
              <p:spPr>
                <a:xfrm>
                  <a:off x="4396500" y="4174113"/>
                  <a:ext cx="614362" cy="382326"/>
                </a:xfrm>
                <a:custGeom>
                  <a:avLst/>
                  <a:gdLst/>
                  <a:ahLst/>
                  <a:cxnLst/>
                  <a:rect l="l" t="t" r="r" b="b"/>
                  <a:pathLst>
                    <a:path w="24523" h="15261" extrusionOk="0">
                      <a:moveTo>
                        <a:pt x="1945" y="1"/>
                      </a:moveTo>
                      <a:cubicBezTo>
                        <a:pt x="821" y="2706"/>
                        <a:pt x="0" y="4712"/>
                        <a:pt x="61" y="4803"/>
                      </a:cubicBezTo>
                      <a:cubicBezTo>
                        <a:pt x="638" y="5685"/>
                        <a:pt x="22554" y="15199"/>
                        <a:pt x="23405" y="15259"/>
                      </a:cubicBezTo>
                      <a:cubicBezTo>
                        <a:pt x="23415" y="15260"/>
                        <a:pt x="23426" y="15261"/>
                        <a:pt x="23436" y="15261"/>
                      </a:cubicBezTo>
                      <a:cubicBezTo>
                        <a:pt x="24262" y="15261"/>
                        <a:pt x="24523" y="12876"/>
                        <a:pt x="23982" y="11885"/>
                      </a:cubicBezTo>
                      <a:cubicBezTo>
                        <a:pt x="23162" y="10791"/>
                        <a:pt x="22310" y="9758"/>
                        <a:pt x="21399" y="8785"/>
                      </a:cubicBezTo>
                      <a:lnTo>
                        <a:pt x="21399" y="8785"/>
                      </a:lnTo>
                      <a:cubicBezTo>
                        <a:pt x="21733" y="9484"/>
                        <a:pt x="21855" y="10153"/>
                        <a:pt x="21490" y="10518"/>
                      </a:cubicBezTo>
                      <a:cubicBezTo>
                        <a:pt x="21440" y="10573"/>
                        <a:pt x="21349" y="10599"/>
                        <a:pt x="21222" y="10599"/>
                      </a:cubicBezTo>
                      <a:cubicBezTo>
                        <a:pt x="19088" y="10599"/>
                        <a:pt x="6620" y="3270"/>
                        <a:pt x="19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659;p35"/>
                <p:cNvSpPr/>
                <p:nvPr/>
              </p:nvSpPr>
              <p:spPr>
                <a:xfrm>
                  <a:off x="4641705" y="4271774"/>
                  <a:ext cx="205631" cy="25729"/>
                </a:xfrm>
                <a:custGeom>
                  <a:avLst/>
                  <a:gdLst/>
                  <a:ahLst/>
                  <a:cxnLst/>
                  <a:rect l="l" t="t" r="r" b="b"/>
                  <a:pathLst>
                    <a:path w="8208" h="1027" extrusionOk="0">
                      <a:moveTo>
                        <a:pt x="4175" y="0"/>
                      </a:moveTo>
                      <a:cubicBezTo>
                        <a:pt x="1743" y="0"/>
                        <a:pt x="0" y="1027"/>
                        <a:pt x="0" y="1027"/>
                      </a:cubicBezTo>
                      <a:lnTo>
                        <a:pt x="8207" y="1027"/>
                      </a:lnTo>
                      <a:cubicBezTo>
                        <a:pt x="6779" y="257"/>
                        <a:pt x="5391" y="0"/>
                        <a:pt x="41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660;p35"/>
                <p:cNvSpPr/>
                <p:nvPr/>
              </p:nvSpPr>
              <p:spPr>
                <a:xfrm>
                  <a:off x="4454375" y="2288569"/>
                  <a:ext cx="823952" cy="1976066"/>
                </a:xfrm>
                <a:custGeom>
                  <a:avLst/>
                  <a:gdLst/>
                  <a:ahLst/>
                  <a:cxnLst/>
                  <a:rect l="l" t="t" r="r" b="b"/>
                  <a:pathLst>
                    <a:path w="32889" h="78877" extrusionOk="0">
                      <a:moveTo>
                        <a:pt x="12614" y="0"/>
                      </a:moveTo>
                      <a:cubicBezTo>
                        <a:pt x="7477" y="9940"/>
                        <a:pt x="11338" y="14377"/>
                        <a:pt x="11338" y="16536"/>
                      </a:cubicBezTo>
                      <a:cubicBezTo>
                        <a:pt x="11338" y="27022"/>
                        <a:pt x="8632" y="40913"/>
                        <a:pt x="8116" y="42980"/>
                      </a:cubicBezTo>
                      <a:cubicBezTo>
                        <a:pt x="7082" y="47265"/>
                        <a:pt x="0" y="73831"/>
                        <a:pt x="0" y="73831"/>
                      </a:cubicBezTo>
                      <a:lnTo>
                        <a:pt x="15988" y="78877"/>
                      </a:lnTo>
                      <a:cubicBezTo>
                        <a:pt x="15988" y="78877"/>
                        <a:pt x="24134" y="48937"/>
                        <a:pt x="24803" y="41885"/>
                      </a:cubicBezTo>
                      <a:cubicBezTo>
                        <a:pt x="25441" y="34894"/>
                        <a:pt x="26748" y="20213"/>
                        <a:pt x="27052" y="9849"/>
                      </a:cubicBezTo>
                      <a:cubicBezTo>
                        <a:pt x="27052" y="9849"/>
                        <a:pt x="29271" y="8542"/>
                        <a:pt x="30031" y="7599"/>
                      </a:cubicBezTo>
                      <a:cubicBezTo>
                        <a:pt x="30761" y="6657"/>
                        <a:pt x="31429" y="3253"/>
                        <a:pt x="328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661;p35"/>
                <p:cNvSpPr/>
                <p:nvPr/>
              </p:nvSpPr>
              <p:spPr>
                <a:xfrm>
                  <a:off x="5456918" y="2397218"/>
                  <a:ext cx="144578" cy="97905"/>
                </a:xfrm>
                <a:custGeom>
                  <a:avLst/>
                  <a:gdLst/>
                  <a:ahLst/>
                  <a:cxnLst/>
                  <a:rect l="l" t="t" r="r" b="b"/>
                  <a:pathLst>
                    <a:path w="5771" h="3908" extrusionOk="0">
                      <a:moveTo>
                        <a:pt x="5727" y="0"/>
                      </a:moveTo>
                      <a:cubicBezTo>
                        <a:pt x="5721" y="0"/>
                        <a:pt x="5715" y="3"/>
                        <a:pt x="5709" y="8"/>
                      </a:cubicBezTo>
                      <a:cubicBezTo>
                        <a:pt x="4676" y="464"/>
                        <a:pt x="3703" y="1042"/>
                        <a:pt x="2822" y="1711"/>
                      </a:cubicBezTo>
                      <a:cubicBezTo>
                        <a:pt x="1849" y="2379"/>
                        <a:pt x="968" y="3139"/>
                        <a:pt x="25" y="3838"/>
                      </a:cubicBezTo>
                      <a:cubicBezTo>
                        <a:pt x="1" y="3863"/>
                        <a:pt x="16" y="3907"/>
                        <a:pt x="55" y="3907"/>
                      </a:cubicBezTo>
                      <a:cubicBezTo>
                        <a:pt x="64" y="3907"/>
                        <a:pt x="75" y="3905"/>
                        <a:pt x="86" y="3899"/>
                      </a:cubicBezTo>
                      <a:cubicBezTo>
                        <a:pt x="1059" y="3261"/>
                        <a:pt x="2062" y="2714"/>
                        <a:pt x="3035" y="2075"/>
                      </a:cubicBezTo>
                      <a:cubicBezTo>
                        <a:pt x="4007" y="1498"/>
                        <a:pt x="4919" y="829"/>
                        <a:pt x="5770" y="69"/>
                      </a:cubicBezTo>
                      <a:cubicBezTo>
                        <a:pt x="5770" y="45"/>
                        <a:pt x="5750" y="0"/>
                        <a:pt x="57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662;p35"/>
                <p:cNvSpPr/>
                <p:nvPr/>
              </p:nvSpPr>
              <p:spPr>
                <a:xfrm>
                  <a:off x="5517699" y="2245566"/>
                  <a:ext cx="87609" cy="206307"/>
                </a:xfrm>
                <a:custGeom>
                  <a:avLst/>
                  <a:gdLst/>
                  <a:ahLst/>
                  <a:cxnLst/>
                  <a:rect l="l" t="t" r="r" b="b"/>
                  <a:pathLst>
                    <a:path w="3497" h="8235" extrusionOk="0">
                      <a:moveTo>
                        <a:pt x="3446" y="1"/>
                      </a:moveTo>
                      <a:cubicBezTo>
                        <a:pt x="3440" y="1"/>
                        <a:pt x="3435" y="5"/>
                        <a:pt x="3435" y="13"/>
                      </a:cubicBezTo>
                      <a:cubicBezTo>
                        <a:pt x="3314" y="681"/>
                        <a:pt x="3131" y="1350"/>
                        <a:pt x="3010" y="2019"/>
                      </a:cubicBezTo>
                      <a:cubicBezTo>
                        <a:pt x="2858" y="2688"/>
                        <a:pt x="2767" y="3265"/>
                        <a:pt x="2584" y="3903"/>
                      </a:cubicBezTo>
                      <a:cubicBezTo>
                        <a:pt x="2463" y="4481"/>
                        <a:pt x="2159" y="5028"/>
                        <a:pt x="1733" y="5454"/>
                      </a:cubicBezTo>
                      <a:cubicBezTo>
                        <a:pt x="1490" y="5697"/>
                        <a:pt x="1216" y="5879"/>
                        <a:pt x="973" y="6092"/>
                      </a:cubicBezTo>
                      <a:lnTo>
                        <a:pt x="517" y="6426"/>
                      </a:lnTo>
                      <a:cubicBezTo>
                        <a:pt x="548" y="6335"/>
                        <a:pt x="548" y="6244"/>
                        <a:pt x="578" y="6153"/>
                      </a:cubicBezTo>
                      <a:cubicBezTo>
                        <a:pt x="609" y="5910"/>
                        <a:pt x="669" y="5636"/>
                        <a:pt x="700" y="5393"/>
                      </a:cubicBezTo>
                      <a:cubicBezTo>
                        <a:pt x="791" y="4846"/>
                        <a:pt x="882" y="4268"/>
                        <a:pt x="973" y="3721"/>
                      </a:cubicBezTo>
                      <a:cubicBezTo>
                        <a:pt x="1156" y="2596"/>
                        <a:pt x="1308" y="1472"/>
                        <a:pt x="1520" y="378"/>
                      </a:cubicBezTo>
                      <a:cubicBezTo>
                        <a:pt x="1520" y="362"/>
                        <a:pt x="1505" y="355"/>
                        <a:pt x="1490" y="355"/>
                      </a:cubicBezTo>
                      <a:cubicBezTo>
                        <a:pt x="1475" y="355"/>
                        <a:pt x="1460" y="362"/>
                        <a:pt x="1460" y="378"/>
                      </a:cubicBezTo>
                      <a:cubicBezTo>
                        <a:pt x="1186" y="1472"/>
                        <a:pt x="882" y="2536"/>
                        <a:pt x="639" y="3630"/>
                      </a:cubicBezTo>
                      <a:cubicBezTo>
                        <a:pt x="517" y="4177"/>
                        <a:pt x="92" y="6821"/>
                        <a:pt x="92" y="7034"/>
                      </a:cubicBezTo>
                      <a:cubicBezTo>
                        <a:pt x="61" y="7217"/>
                        <a:pt x="61" y="7399"/>
                        <a:pt x="31" y="7612"/>
                      </a:cubicBezTo>
                      <a:cubicBezTo>
                        <a:pt x="1" y="7794"/>
                        <a:pt x="1" y="8007"/>
                        <a:pt x="31" y="8189"/>
                      </a:cubicBezTo>
                      <a:cubicBezTo>
                        <a:pt x="46" y="8220"/>
                        <a:pt x="69" y="8235"/>
                        <a:pt x="88" y="8235"/>
                      </a:cubicBezTo>
                      <a:cubicBezTo>
                        <a:pt x="107" y="8235"/>
                        <a:pt x="122" y="8220"/>
                        <a:pt x="122" y="8189"/>
                      </a:cubicBezTo>
                      <a:cubicBezTo>
                        <a:pt x="213" y="8007"/>
                        <a:pt x="274" y="7824"/>
                        <a:pt x="305" y="7612"/>
                      </a:cubicBezTo>
                      <a:cubicBezTo>
                        <a:pt x="335" y="7429"/>
                        <a:pt x="396" y="7247"/>
                        <a:pt x="426" y="7065"/>
                      </a:cubicBezTo>
                      <a:cubicBezTo>
                        <a:pt x="426" y="6973"/>
                        <a:pt x="457" y="6913"/>
                        <a:pt x="457" y="6852"/>
                      </a:cubicBezTo>
                      <a:cubicBezTo>
                        <a:pt x="730" y="6669"/>
                        <a:pt x="973" y="6457"/>
                        <a:pt x="1216" y="6305"/>
                      </a:cubicBezTo>
                      <a:cubicBezTo>
                        <a:pt x="1460" y="6122"/>
                        <a:pt x="1733" y="5910"/>
                        <a:pt x="2007" y="5697"/>
                      </a:cubicBezTo>
                      <a:cubicBezTo>
                        <a:pt x="2463" y="5332"/>
                        <a:pt x="2797" y="4815"/>
                        <a:pt x="2949" y="4207"/>
                      </a:cubicBezTo>
                      <a:cubicBezTo>
                        <a:pt x="3101" y="3599"/>
                        <a:pt x="3223" y="2961"/>
                        <a:pt x="3253" y="2323"/>
                      </a:cubicBezTo>
                      <a:cubicBezTo>
                        <a:pt x="3344" y="1563"/>
                        <a:pt x="3405" y="803"/>
                        <a:pt x="3496" y="74"/>
                      </a:cubicBezTo>
                      <a:cubicBezTo>
                        <a:pt x="3496" y="29"/>
                        <a:pt x="3464" y="1"/>
                        <a:pt x="344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663;p35"/>
                <p:cNvSpPr/>
                <p:nvPr/>
              </p:nvSpPr>
              <p:spPr>
                <a:xfrm>
                  <a:off x="5023229" y="2532195"/>
                  <a:ext cx="108928" cy="1071871"/>
                </a:xfrm>
                <a:custGeom>
                  <a:avLst/>
                  <a:gdLst/>
                  <a:ahLst/>
                  <a:cxnLst/>
                  <a:rect l="l" t="t" r="r" b="b"/>
                  <a:pathLst>
                    <a:path w="4348" h="42785" extrusionOk="0">
                      <a:moveTo>
                        <a:pt x="4264" y="0"/>
                      </a:moveTo>
                      <a:cubicBezTo>
                        <a:pt x="4230" y="0"/>
                        <a:pt x="4195" y="26"/>
                        <a:pt x="4195" y="64"/>
                      </a:cubicBezTo>
                      <a:cubicBezTo>
                        <a:pt x="4074" y="1492"/>
                        <a:pt x="4043" y="2921"/>
                        <a:pt x="3952" y="4350"/>
                      </a:cubicBezTo>
                      <a:cubicBezTo>
                        <a:pt x="3891" y="5778"/>
                        <a:pt x="3770" y="7237"/>
                        <a:pt x="3709" y="8666"/>
                      </a:cubicBezTo>
                      <a:cubicBezTo>
                        <a:pt x="3527" y="11492"/>
                        <a:pt x="3375" y="14319"/>
                        <a:pt x="3162" y="17146"/>
                      </a:cubicBezTo>
                      <a:cubicBezTo>
                        <a:pt x="2979" y="19973"/>
                        <a:pt x="2797" y="22800"/>
                        <a:pt x="2554" y="25626"/>
                      </a:cubicBezTo>
                      <a:cubicBezTo>
                        <a:pt x="2341" y="28332"/>
                        <a:pt x="2098" y="31037"/>
                        <a:pt x="1733" y="33742"/>
                      </a:cubicBezTo>
                      <a:cubicBezTo>
                        <a:pt x="1338" y="36782"/>
                        <a:pt x="761" y="39791"/>
                        <a:pt x="1" y="42739"/>
                      </a:cubicBezTo>
                      <a:cubicBezTo>
                        <a:pt x="1" y="42770"/>
                        <a:pt x="8" y="42785"/>
                        <a:pt x="20" y="42785"/>
                      </a:cubicBezTo>
                      <a:cubicBezTo>
                        <a:pt x="31" y="42785"/>
                        <a:pt x="46" y="42770"/>
                        <a:pt x="61" y="42739"/>
                      </a:cubicBezTo>
                      <a:cubicBezTo>
                        <a:pt x="1004" y="40186"/>
                        <a:pt x="1490" y="37481"/>
                        <a:pt x="1916" y="34806"/>
                      </a:cubicBezTo>
                      <a:cubicBezTo>
                        <a:pt x="2341" y="32101"/>
                        <a:pt x="2615" y="29395"/>
                        <a:pt x="2827" y="26690"/>
                      </a:cubicBezTo>
                      <a:cubicBezTo>
                        <a:pt x="3314" y="21006"/>
                        <a:pt x="3709" y="15353"/>
                        <a:pt x="3983" y="9669"/>
                      </a:cubicBezTo>
                      <a:cubicBezTo>
                        <a:pt x="4074" y="8058"/>
                        <a:pt x="4134" y="6447"/>
                        <a:pt x="4165" y="4836"/>
                      </a:cubicBezTo>
                      <a:cubicBezTo>
                        <a:pt x="4226" y="3255"/>
                        <a:pt x="4347" y="1644"/>
                        <a:pt x="4317" y="33"/>
                      </a:cubicBezTo>
                      <a:cubicBezTo>
                        <a:pt x="4305" y="10"/>
                        <a:pt x="4285" y="0"/>
                        <a:pt x="426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664;p35"/>
                <p:cNvSpPr/>
                <p:nvPr/>
              </p:nvSpPr>
              <p:spPr>
                <a:xfrm>
                  <a:off x="4527859" y="2327202"/>
                  <a:ext cx="274525" cy="1723286"/>
                </a:xfrm>
                <a:custGeom>
                  <a:avLst/>
                  <a:gdLst/>
                  <a:ahLst/>
                  <a:cxnLst/>
                  <a:rect l="l" t="t" r="r" b="b"/>
                  <a:pathLst>
                    <a:path w="10958" h="68787" extrusionOk="0">
                      <a:moveTo>
                        <a:pt x="10720" y="0"/>
                      </a:moveTo>
                      <a:cubicBezTo>
                        <a:pt x="10717" y="0"/>
                        <a:pt x="10715" y="3"/>
                        <a:pt x="10715" y="9"/>
                      </a:cubicBezTo>
                      <a:cubicBezTo>
                        <a:pt x="8557" y="5601"/>
                        <a:pt x="8617" y="7334"/>
                        <a:pt x="9681" y="10860"/>
                      </a:cubicBezTo>
                      <a:cubicBezTo>
                        <a:pt x="10046" y="11924"/>
                        <a:pt x="10350" y="12987"/>
                        <a:pt x="10624" y="14051"/>
                      </a:cubicBezTo>
                      <a:cubicBezTo>
                        <a:pt x="10836" y="15237"/>
                        <a:pt x="10684" y="16483"/>
                        <a:pt x="10563" y="17668"/>
                      </a:cubicBezTo>
                      <a:cubicBezTo>
                        <a:pt x="10380" y="20100"/>
                        <a:pt x="10168" y="22532"/>
                        <a:pt x="9924" y="24963"/>
                      </a:cubicBezTo>
                      <a:cubicBezTo>
                        <a:pt x="9408" y="29766"/>
                        <a:pt x="8617" y="34538"/>
                        <a:pt x="7675" y="39280"/>
                      </a:cubicBezTo>
                      <a:cubicBezTo>
                        <a:pt x="6703" y="43961"/>
                        <a:pt x="5578" y="48581"/>
                        <a:pt x="4362" y="53201"/>
                      </a:cubicBezTo>
                      <a:cubicBezTo>
                        <a:pt x="3146" y="57791"/>
                        <a:pt x="1809" y="62441"/>
                        <a:pt x="502" y="67061"/>
                      </a:cubicBezTo>
                      <a:lnTo>
                        <a:pt x="15" y="68763"/>
                      </a:lnTo>
                      <a:cubicBezTo>
                        <a:pt x="0" y="68779"/>
                        <a:pt x="15" y="68786"/>
                        <a:pt x="34" y="68786"/>
                      </a:cubicBezTo>
                      <a:cubicBezTo>
                        <a:pt x="53" y="68786"/>
                        <a:pt x="76" y="68779"/>
                        <a:pt x="76" y="68763"/>
                      </a:cubicBezTo>
                      <a:cubicBezTo>
                        <a:pt x="1444" y="64204"/>
                        <a:pt x="2812" y="59614"/>
                        <a:pt x="4058" y="55025"/>
                      </a:cubicBezTo>
                      <a:cubicBezTo>
                        <a:pt x="5335" y="50435"/>
                        <a:pt x="6490" y="45845"/>
                        <a:pt x="7493" y="41195"/>
                      </a:cubicBezTo>
                      <a:cubicBezTo>
                        <a:pt x="8465" y="36574"/>
                        <a:pt x="9317" y="31863"/>
                        <a:pt x="9864" y="27121"/>
                      </a:cubicBezTo>
                      <a:cubicBezTo>
                        <a:pt x="10137" y="24751"/>
                        <a:pt x="10380" y="22380"/>
                        <a:pt x="10563" y="20009"/>
                      </a:cubicBezTo>
                      <a:cubicBezTo>
                        <a:pt x="10654" y="18793"/>
                        <a:pt x="10776" y="17608"/>
                        <a:pt x="10836" y="16392"/>
                      </a:cubicBezTo>
                      <a:cubicBezTo>
                        <a:pt x="10958" y="15267"/>
                        <a:pt x="10836" y="14173"/>
                        <a:pt x="10563" y="13079"/>
                      </a:cubicBezTo>
                      <a:cubicBezTo>
                        <a:pt x="10259" y="12076"/>
                        <a:pt x="9864" y="11103"/>
                        <a:pt x="9621" y="10100"/>
                      </a:cubicBezTo>
                      <a:cubicBezTo>
                        <a:pt x="9347" y="9097"/>
                        <a:pt x="9195" y="8094"/>
                        <a:pt x="9104" y="7060"/>
                      </a:cubicBezTo>
                      <a:cubicBezTo>
                        <a:pt x="8952" y="5115"/>
                        <a:pt x="10472" y="464"/>
                        <a:pt x="10745" y="69"/>
                      </a:cubicBezTo>
                      <a:cubicBezTo>
                        <a:pt x="10770" y="45"/>
                        <a:pt x="10735" y="0"/>
                        <a:pt x="107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665;p35"/>
                <p:cNvSpPr/>
                <p:nvPr/>
              </p:nvSpPr>
              <p:spPr>
                <a:xfrm>
                  <a:off x="5169673" y="2251654"/>
                  <a:ext cx="156904" cy="119901"/>
                </a:xfrm>
                <a:custGeom>
                  <a:avLst/>
                  <a:gdLst/>
                  <a:ahLst/>
                  <a:cxnLst/>
                  <a:rect l="l" t="t" r="r" b="b"/>
                  <a:pathLst>
                    <a:path w="6263" h="4786" extrusionOk="0">
                      <a:moveTo>
                        <a:pt x="6227" y="0"/>
                      </a:moveTo>
                      <a:cubicBezTo>
                        <a:pt x="6219" y="0"/>
                        <a:pt x="6210" y="4"/>
                        <a:pt x="6202" y="13"/>
                      </a:cubicBezTo>
                      <a:cubicBezTo>
                        <a:pt x="5958" y="682"/>
                        <a:pt x="5654" y="1350"/>
                        <a:pt x="5290" y="1958"/>
                      </a:cubicBezTo>
                      <a:cubicBezTo>
                        <a:pt x="4955" y="2566"/>
                        <a:pt x="4469" y="3083"/>
                        <a:pt x="3922" y="3478"/>
                      </a:cubicBezTo>
                      <a:cubicBezTo>
                        <a:pt x="3375" y="3812"/>
                        <a:pt x="2767" y="4056"/>
                        <a:pt x="2128" y="4238"/>
                      </a:cubicBezTo>
                      <a:cubicBezTo>
                        <a:pt x="1825" y="4299"/>
                        <a:pt x="1521" y="4359"/>
                        <a:pt x="1217" y="4420"/>
                      </a:cubicBezTo>
                      <a:cubicBezTo>
                        <a:pt x="913" y="4451"/>
                        <a:pt x="518" y="4481"/>
                        <a:pt x="153" y="4511"/>
                      </a:cubicBezTo>
                      <a:cubicBezTo>
                        <a:pt x="62" y="4542"/>
                        <a:pt x="1" y="4724"/>
                        <a:pt x="153" y="4755"/>
                      </a:cubicBezTo>
                      <a:cubicBezTo>
                        <a:pt x="487" y="4785"/>
                        <a:pt x="852" y="4785"/>
                        <a:pt x="1186" y="4785"/>
                      </a:cubicBezTo>
                      <a:cubicBezTo>
                        <a:pt x="1551" y="4755"/>
                        <a:pt x="1885" y="4694"/>
                        <a:pt x="2250" y="4633"/>
                      </a:cubicBezTo>
                      <a:cubicBezTo>
                        <a:pt x="2919" y="4481"/>
                        <a:pt x="3587" y="4238"/>
                        <a:pt x="4165" y="3843"/>
                      </a:cubicBezTo>
                      <a:cubicBezTo>
                        <a:pt x="4743" y="3448"/>
                        <a:pt x="5198" y="2901"/>
                        <a:pt x="5533" y="2262"/>
                      </a:cubicBezTo>
                      <a:cubicBezTo>
                        <a:pt x="5867" y="1563"/>
                        <a:pt x="6110" y="803"/>
                        <a:pt x="6262" y="43"/>
                      </a:cubicBezTo>
                      <a:cubicBezTo>
                        <a:pt x="6262" y="22"/>
                        <a:pt x="6247" y="0"/>
                        <a:pt x="62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666;p35"/>
                <p:cNvSpPr/>
                <p:nvPr/>
              </p:nvSpPr>
              <p:spPr>
                <a:xfrm>
                  <a:off x="4881598" y="1284227"/>
                  <a:ext cx="652618" cy="801905"/>
                </a:xfrm>
                <a:custGeom>
                  <a:avLst/>
                  <a:gdLst/>
                  <a:ahLst/>
                  <a:cxnLst/>
                  <a:rect l="l" t="t" r="r" b="b"/>
                  <a:pathLst>
                    <a:path w="26050" h="32009" extrusionOk="0">
                      <a:moveTo>
                        <a:pt x="15055" y="0"/>
                      </a:moveTo>
                      <a:cubicBezTo>
                        <a:pt x="13043" y="0"/>
                        <a:pt x="10919" y="686"/>
                        <a:pt x="9787" y="3430"/>
                      </a:cubicBezTo>
                      <a:cubicBezTo>
                        <a:pt x="8602" y="6227"/>
                        <a:pt x="8602" y="9327"/>
                        <a:pt x="7508" y="12519"/>
                      </a:cubicBezTo>
                      <a:cubicBezTo>
                        <a:pt x="6414" y="15680"/>
                        <a:pt x="0" y="22215"/>
                        <a:pt x="4772" y="28020"/>
                      </a:cubicBezTo>
                      <a:cubicBezTo>
                        <a:pt x="6864" y="30572"/>
                        <a:pt x="10816" y="32009"/>
                        <a:pt x="14633" y="32009"/>
                      </a:cubicBezTo>
                      <a:cubicBezTo>
                        <a:pt x="18637" y="32009"/>
                        <a:pt x="22491" y="30428"/>
                        <a:pt x="23891" y="26896"/>
                      </a:cubicBezTo>
                      <a:cubicBezTo>
                        <a:pt x="26049" y="21424"/>
                        <a:pt x="20852" y="13978"/>
                        <a:pt x="20882" y="11516"/>
                      </a:cubicBezTo>
                      <a:cubicBezTo>
                        <a:pt x="20912" y="9084"/>
                        <a:pt x="22827" y="5588"/>
                        <a:pt x="21946" y="3491"/>
                      </a:cubicBezTo>
                      <a:cubicBezTo>
                        <a:pt x="21095" y="1546"/>
                        <a:pt x="18937" y="452"/>
                        <a:pt x="16596" y="117"/>
                      </a:cubicBezTo>
                      <a:cubicBezTo>
                        <a:pt x="16103" y="48"/>
                        <a:pt x="15583" y="0"/>
                        <a:pt x="150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667;p35"/>
                <p:cNvSpPr/>
                <p:nvPr/>
              </p:nvSpPr>
              <p:spPr>
                <a:xfrm>
                  <a:off x="5410090" y="1458503"/>
                  <a:ext cx="95225" cy="493459"/>
                </a:xfrm>
                <a:custGeom>
                  <a:avLst/>
                  <a:gdLst/>
                  <a:ahLst/>
                  <a:cxnLst/>
                  <a:rect l="l" t="t" r="r" b="b"/>
                  <a:pathLst>
                    <a:path w="3801" h="19697" extrusionOk="0">
                      <a:moveTo>
                        <a:pt x="761" y="0"/>
                      </a:moveTo>
                      <a:lnTo>
                        <a:pt x="761" y="0"/>
                      </a:lnTo>
                      <a:cubicBezTo>
                        <a:pt x="213" y="1611"/>
                        <a:pt x="1" y="3313"/>
                        <a:pt x="153" y="5015"/>
                      </a:cubicBezTo>
                      <a:cubicBezTo>
                        <a:pt x="183" y="5471"/>
                        <a:pt x="305" y="5897"/>
                        <a:pt x="487" y="6322"/>
                      </a:cubicBezTo>
                      <a:cubicBezTo>
                        <a:pt x="639" y="6718"/>
                        <a:pt x="821" y="7113"/>
                        <a:pt x="1004" y="7508"/>
                      </a:cubicBezTo>
                      <a:cubicBezTo>
                        <a:pt x="1368" y="8298"/>
                        <a:pt x="1733" y="9088"/>
                        <a:pt x="2068" y="9879"/>
                      </a:cubicBezTo>
                      <a:cubicBezTo>
                        <a:pt x="2736" y="11429"/>
                        <a:pt x="3162" y="13070"/>
                        <a:pt x="3375" y="14772"/>
                      </a:cubicBezTo>
                      <a:cubicBezTo>
                        <a:pt x="3527" y="16414"/>
                        <a:pt x="3344" y="18086"/>
                        <a:pt x="2858" y="19697"/>
                      </a:cubicBezTo>
                      <a:cubicBezTo>
                        <a:pt x="3192" y="18937"/>
                        <a:pt x="3435" y="18116"/>
                        <a:pt x="3587" y="17265"/>
                      </a:cubicBezTo>
                      <a:cubicBezTo>
                        <a:pt x="3739" y="16444"/>
                        <a:pt x="3800" y="15593"/>
                        <a:pt x="3739" y="14742"/>
                      </a:cubicBezTo>
                      <a:cubicBezTo>
                        <a:pt x="3648" y="12979"/>
                        <a:pt x="3223" y="11307"/>
                        <a:pt x="2524" y="9696"/>
                      </a:cubicBezTo>
                      <a:cubicBezTo>
                        <a:pt x="2189" y="8906"/>
                        <a:pt x="1824" y="8116"/>
                        <a:pt x="1429" y="7326"/>
                      </a:cubicBezTo>
                      <a:cubicBezTo>
                        <a:pt x="1004" y="6596"/>
                        <a:pt x="730" y="5806"/>
                        <a:pt x="548" y="4955"/>
                      </a:cubicBezTo>
                      <a:cubicBezTo>
                        <a:pt x="396" y="4134"/>
                        <a:pt x="365" y="3313"/>
                        <a:pt x="457" y="2462"/>
                      </a:cubicBezTo>
                      <a:cubicBezTo>
                        <a:pt x="517" y="1642"/>
                        <a:pt x="609" y="821"/>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668;p35"/>
                <p:cNvSpPr/>
                <p:nvPr/>
              </p:nvSpPr>
              <p:spPr>
                <a:xfrm>
                  <a:off x="4943282" y="1431845"/>
                  <a:ext cx="166774" cy="479004"/>
                </a:xfrm>
                <a:custGeom>
                  <a:avLst/>
                  <a:gdLst/>
                  <a:ahLst/>
                  <a:cxnLst/>
                  <a:rect l="l" t="t" r="r" b="b"/>
                  <a:pathLst>
                    <a:path w="6657" h="19120" extrusionOk="0">
                      <a:moveTo>
                        <a:pt x="6657" y="0"/>
                      </a:moveTo>
                      <a:lnTo>
                        <a:pt x="6657" y="0"/>
                      </a:lnTo>
                      <a:cubicBezTo>
                        <a:pt x="6170" y="1611"/>
                        <a:pt x="5715" y="3283"/>
                        <a:pt x="5107" y="4864"/>
                      </a:cubicBezTo>
                      <a:cubicBezTo>
                        <a:pt x="4833" y="5684"/>
                        <a:pt x="4499" y="6444"/>
                        <a:pt x="4104" y="7204"/>
                      </a:cubicBezTo>
                      <a:cubicBezTo>
                        <a:pt x="3708" y="7934"/>
                        <a:pt x="3192" y="8633"/>
                        <a:pt x="2705" y="9362"/>
                      </a:cubicBezTo>
                      <a:cubicBezTo>
                        <a:pt x="2249" y="10092"/>
                        <a:pt x="1793" y="10821"/>
                        <a:pt x="1368" y="11611"/>
                      </a:cubicBezTo>
                      <a:cubicBezTo>
                        <a:pt x="973" y="12371"/>
                        <a:pt x="638" y="13192"/>
                        <a:pt x="365" y="14013"/>
                      </a:cubicBezTo>
                      <a:cubicBezTo>
                        <a:pt x="122" y="14864"/>
                        <a:pt x="0" y="15715"/>
                        <a:pt x="31" y="16596"/>
                      </a:cubicBezTo>
                      <a:cubicBezTo>
                        <a:pt x="91" y="17478"/>
                        <a:pt x="334" y="18329"/>
                        <a:pt x="760" y="19119"/>
                      </a:cubicBezTo>
                      <a:cubicBezTo>
                        <a:pt x="426" y="18329"/>
                        <a:pt x="274" y="17478"/>
                        <a:pt x="274" y="16596"/>
                      </a:cubicBezTo>
                      <a:cubicBezTo>
                        <a:pt x="304" y="15776"/>
                        <a:pt x="456" y="14925"/>
                        <a:pt x="730" y="14134"/>
                      </a:cubicBezTo>
                      <a:cubicBezTo>
                        <a:pt x="1368" y="12554"/>
                        <a:pt x="2158" y="11034"/>
                        <a:pt x="3131" y="9636"/>
                      </a:cubicBezTo>
                      <a:cubicBezTo>
                        <a:pt x="3648" y="8937"/>
                        <a:pt x="4104" y="8177"/>
                        <a:pt x="4499" y="7417"/>
                      </a:cubicBezTo>
                      <a:cubicBezTo>
                        <a:pt x="4894" y="6657"/>
                        <a:pt x="5228" y="5836"/>
                        <a:pt x="5471" y="5016"/>
                      </a:cubicBezTo>
                      <a:cubicBezTo>
                        <a:pt x="5988" y="3374"/>
                        <a:pt x="6383" y="1672"/>
                        <a:pt x="66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669;p35"/>
                <p:cNvSpPr/>
                <p:nvPr/>
              </p:nvSpPr>
              <p:spPr>
                <a:xfrm>
                  <a:off x="5197706" y="1670560"/>
                  <a:ext cx="904921" cy="582621"/>
                </a:xfrm>
                <a:custGeom>
                  <a:avLst/>
                  <a:gdLst/>
                  <a:ahLst/>
                  <a:cxnLst/>
                  <a:rect l="l" t="t" r="r" b="b"/>
                  <a:pathLst>
                    <a:path w="36121" h="23256" extrusionOk="0">
                      <a:moveTo>
                        <a:pt x="1422" y="1"/>
                      </a:moveTo>
                      <a:cubicBezTo>
                        <a:pt x="391" y="1"/>
                        <a:pt x="1" y="1349"/>
                        <a:pt x="544" y="3603"/>
                      </a:cubicBezTo>
                      <a:cubicBezTo>
                        <a:pt x="1274" y="6643"/>
                        <a:pt x="8326" y="21749"/>
                        <a:pt x="13007" y="23056"/>
                      </a:cubicBezTo>
                      <a:cubicBezTo>
                        <a:pt x="13516" y="23194"/>
                        <a:pt x="14117" y="23256"/>
                        <a:pt x="14786" y="23256"/>
                      </a:cubicBezTo>
                      <a:cubicBezTo>
                        <a:pt x="20620" y="23256"/>
                        <a:pt x="31649" y="18541"/>
                        <a:pt x="32794" y="18132"/>
                      </a:cubicBezTo>
                      <a:cubicBezTo>
                        <a:pt x="36120" y="16957"/>
                        <a:pt x="29980" y="7694"/>
                        <a:pt x="27742" y="7694"/>
                      </a:cubicBezTo>
                      <a:cubicBezTo>
                        <a:pt x="27608" y="7694"/>
                        <a:pt x="27487" y="7727"/>
                        <a:pt x="27384" y="7798"/>
                      </a:cubicBezTo>
                      <a:cubicBezTo>
                        <a:pt x="24575" y="9708"/>
                        <a:pt x="18391" y="12942"/>
                        <a:pt x="16342" y="12942"/>
                      </a:cubicBezTo>
                      <a:cubicBezTo>
                        <a:pt x="16173" y="12942"/>
                        <a:pt x="16033" y="12920"/>
                        <a:pt x="15925" y="12874"/>
                      </a:cubicBezTo>
                      <a:cubicBezTo>
                        <a:pt x="12946" y="11567"/>
                        <a:pt x="7535" y="4849"/>
                        <a:pt x="3462" y="1111"/>
                      </a:cubicBezTo>
                      <a:cubicBezTo>
                        <a:pt x="2641" y="351"/>
                        <a:pt x="1948" y="1"/>
                        <a:pt x="1422"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670;p35"/>
                <p:cNvSpPr/>
                <p:nvPr/>
              </p:nvSpPr>
              <p:spPr>
                <a:xfrm>
                  <a:off x="5864722" y="1759828"/>
                  <a:ext cx="418853" cy="371854"/>
                </a:xfrm>
                <a:custGeom>
                  <a:avLst/>
                  <a:gdLst/>
                  <a:ahLst/>
                  <a:cxnLst/>
                  <a:rect l="l" t="t" r="r" b="b"/>
                  <a:pathLst>
                    <a:path w="16719" h="14843" extrusionOk="0">
                      <a:moveTo>
                        <a:pt x="10813" y="1"/>
                      </a:moveTo>
                      <a:cubicBezTo>
                        <a:pt x="9677" y="1"/>
                        <a:pt x="8144" y="2435"/>
                        <a:pt x="6840" y="3323"/>
                      </a:cubicBezTo>
                      <a:cubicBezTo>
                        <a:pt x="6536" y="3536"/>
                        <a:pt x="1" y="7244"/>
                        <a:pt x="1" y="7244"/>
                      </a:cubicBezTo>
                      <a:lnTo>
                        <a:pt x="5351" y="14843"/>
                      </a:lnTo>
                      <a:cubicBezTo>
                        <a:pt x="5958" y="14600"/>
                        <a:pt x="10791" y="13019"/>
                        <a:pt x="12889" y="11013"/>
                      </a:cubicBezTo>
                      <a:cubicBezTo>
                        <a:pt x="14013" y="9949"/>
                        <a:pt x="16719" y="6636"/>
                        <a:pt x="16171" y="5907"/>
                      </a:cubicBezTo>
                      <a:cubicBezTo>
                        <a:pt x="15999" y="5674"/>
                        <a:pt x="15776" y="5596"/>
                        <a:pt x="15556" y="5596"/>
                      </a:cubicBezTo>
                      <a:cubicBezTo>
                        <a:pt x="15114" y="5596"/>
                        <a:pt x="14682" y="5907"/>
                        <a:pt x="14682" y="5907"/>
                      </a:cubicBezTo>
                      <a:cubicBezTo>
                        <a:pt x="14682" y="5907"/>
                        <a:pt x="15867" y="4448"/>
                        <a:pt x="15138" y="3475"/>
                      </a:cubicBezTo>
                      <a:cubicBezTo>
                        <a:pt x="14945" y="3225"/>
                        <a:pt x="14694" y="3134"/>
                        <a:pt x="14429" y="3134"/>
                      </a:cubicBezTo>
                      <a:cubicBezTo>
                        <a:pt x="13696" y="3134"/>
                        <a:pt x="12858" y="3840"/>
                        <a:pt x="12858" y="3840"/>
                      </a:cubicBezTo>
                      <a:cubicBezTo>
                        <a:pt x="12858" y="3840"/>
                        <a:pt x="13983" y="2229"/>
                        <a:pt x="13162" y="1317"/>
                      </a:cubicBezTo>
                      <a:cubicBezTo>
                        <a:pt x="12985" y="1113"/>
                        <a:pt x="12779" y="1033"/>
                        <a:pt x="12566" y="1033"/>
                      </a:cubicBezTo>
                      <a:cubicBezTo>
                        <a:pt x="11828" y="1033"/>
                        <a:pt x="11004" y="1986"/>
                        <a:pt x="11004" y="1986"/>
                      </a:cubicBezTo>
                      <a:cubicBezTo>
                        <a:pt x="11004" y="1986"/>
                        <a:pt x="12098" y="557"/>
                        <a:pt x="11126" y="71"/>
                      </a:cubicBezTo>
                      <a:cubicBezTo>
                        <a:pt x="11025" y="23"/>
                        <a:pt x="10921" y="1"/>
                        <a:pt x="10813"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671;p35"/>
                <p:cNvSpPr/>
                <p:nvPr/>
              </p:nvSpPr>
              <p:spPr>
                <a:xfrm>
                  <a:off x="6029227" y="1807857"/>
                  <a:ext cx="112887" cy="100711"/>
                </a:xfrm>
                <a:custGeom>
                  <a:avLst/>
                  <a:gdLst/>
                  <a:ahLst/>
                  <a:cxnLst/>
                  <a:rect l="l" t="t" r="r" b="b"/>
                  <a:pathLst>
                    <a:path w="4506" h="4020" extrusionOk="0">
                      <a:moveTo>
                        <a:pt x="4453" y="0"/>
                      </a:moveTo>
                      <a:cubicBezTo>
                        <a:pt x="4431" y="0"/>
                        <a:pt x="4402" y="20"/>
                        <a:pt x="4377" y="69"/>
                      </a:cubicBezTo>
                      <a:cubicBezTo>
                        <a:pt x="3101" y="2166"/>
                        <a:pt x="2189" y="2865"/>
                        <a:pt x="31" y="3929"/>
                      </a:cubicBezTo>
                      <a:cubicBezTo>
                        <a:pt x="0" y="3929"/>
                        <a:pt x="31" y="4020"/>
                        <a:pt x="61" y="4020"/>
                      </a:cubicBezTo>
                      <a:cubicBezTo>
                        <a:pt x="2280" y="3138"/>
                        <a:pt x="3557" y="2439"/>
                        <a:pt x="4469" y="99"/>
                      </a:cubicBezTo>
                      <a:cubicBezTo>
                        <a:pt x="4505" y="44"/>
                        <a:pt x="4487" y="0"/>
                        <a:pt x="44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672;p35"/>
                <p:cNvSpPr/>
                <p:nvPr/>
              </p:nvSpPr>
              <p:spPr>
                <a:xfrm>
                  <a:off x="6067310" y="1854307"/>
                  <a:ext cx="120653" cy="106047"/>
                </a:xfrm>
                <a:custGeom>
                  <a:avLst/>
                  <a:gdLst/>
                  <a:ahLst/>
                  <a:cxnLst/>
                  <a:rect l="l" t="t" r="r" b="b"/>
                  <a:pathLst>
                    <a:path w="4816" h="4233" extrusionOk="0">
                      <a:moveTo>
                        <a:pt x="4738" y="1"/>
                      </a:moveTo>
                      <a:cubicBezTo>
                        <a:pt x="4719" y="1"/>
                        <a:pt x="4699" y="12"/>
                        <a:pt x="4681" y="38"/>
                      </a:cubicBezTo>
                      <a:cubicBezTo>
                        <a:pt x="3161" y="2105"/>
                        <a:pt x="2189" y="2865"/>
                        <a:pt x="31" y="4172"/>
                      </a:cubicBezTo>
                      <a:cubicBezTo>
                        <a:pt x="0" y="4172"/>
                        <a:pt x="31" y="4233"/>
                        <a:pt x="61" y="4233"/>
                      </a:cubicBezTo>
                      <a:cubicBezTo>
                        <a:pt x="2310" y="3139"/>
                        <a:pt x="3556" y="2379"/>
                        <a:pt x="4772" y="129"/>
                      </a:cubicBezTo>
                      <a:cubicBezTo>
                        <a:pt x="4815" y="65"/>
                        <a:pt x="4782" y="1"/>
                        <a:pt x="47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673;p35"/>
                <p:cNvSpPr/>
                <p:nvPr/>
              </p:nvSpPr>
              <p:spPr>
                <a:xfrm>
                  <a:off x="6105668" y="1908148"/>
                  <a:ext cx="126991" cy="98106"/>
                </a:xfrm>
                <a:custGeom>
                  <a:avLst/>
                  <a:gdLst/>
                  <a:ahLst/>
                  <a:cxnLst/>
                  <a:rect l="l" t="t" r="r" b="b"/>
                  <a:pathLst>
                    <a:path w="5069" h="3916" extrusionOk="0">
                      <a:moveTo>
                        <a:pt x="5048" y="0"/>
                      </a:moveTo>
                      <a:cubicBezTo>
                        <a:pt x="5033" y="0"/>
                        <a:pt x="4997" y="24"/>
                        <a:pt x="4943" y="78"/>
                      </a:cubicBezTo>
                      <a:cubicBezTo>
                        <a:pt x="3363" y="1962"/>
                        <a:pt x="2299" y="2844"/>
                        <a:pt x="50" y="3847"/>
                      </a:cubicBezTo>
                      <a:cubicBezTo>
                        <a:pt x="1" y="3871"/>
                        <a:pt x="11" y="3916"/>
                        <a:pt x="49" y="3916"/>
                      </a:cubicBezTo>
                      <a:cubicBezTo>
                        <a:pt x="58" y="3916"/>
                        <a:pt x="69" y="3913"/>
                        <a:pt x="80" y="3908"/>
                      </a:cubicBezTo>
                      <a:cubicBezTo>
                        <a:pt x="2481" y="3148"/>
                        <a:pt x="3788" y="2023"/>
                        <a:pt x="5004" y="108"/>
                      </a:cubicBezTo>
                      <a:cubicBezTo>
                        <a:pt x="5055" y="40"/>
                        <a:pt x="5068" y="0"/>
                        <a:pt x="50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674;p35"/>
                <p:cNvSpPr/>
                <p:nvPr/>
              </p:nvSpPr>
              <p:spPr>
                <a:xfrm>
                  <a:off x="5820552" y="1773883"/>
                  <a:ext cx="252078" cy="234542"/>
                </a:xfrm>
                <a:custGeom>
                  <a:avLst/>
                  <a:gdLst/>
                  <a:ahLst/>
                  <a:cxnLst/>
                  <a:rect l="l" t="t" r="r" b="b"/>
                  <a:pathLst>
                    <a:path w="10062" h="9362" extrusionOk="0">
                      <a:moveTo>
                        <a:pt x="8628" y="0"/>
                      </a:moveTo>
                      <a:cubicBezTo>
                        <a:pt x="7045" y="0"/>
                        <a:pt x="3602" y="1459"/>
                        <a:pt x="2797" y="2215"/>
                      </a:cubicBezTo>
                      <a:cubicBezTo>
                        <a:pt x="1764" y="3127"/>
                        <a:pt x="1" y="5619"/>
                        <a:pt x="1" y="5619"/>
                      </a:cubicBezTo>
                      <a:cubicBezTo>
                        <a:pt x="1" y="5619"/>
                        <a:pt x="3004" y="9361"/>
                        <a:pt x="4911" y="9361"/>
                      </a:cubicBezTo>
                      <a:cubicBezTo>
                        <a:pt x="5225" y="9361"/>
                        <a:pt x="5509" y="9260"/>
                        <a:pt x="5746" y="9023"/>
                      </a:cubicBezTo>
                      <a:cubicBezTo>
                        <a:pt x="7448" y="7321"/>
                        <a:pt x="5928" y="4130"/>
                        <a:pt x="5928" y="4130"/>
                      </a:cubicBezTo>
                      <a:cubicBezTo>
                        <a:pt x="7357" y="3431"/>
                        <a:pt x="10062" y="1698"/>
                        <a:pt x="9393" y="300"/>
                      </a:cubicBezTo>
                      <a:cubicBezTo>
                        <a:pt x="9297" y="89"/>
                        <a:pt x="9019" y="0"/>
                        <a:pt x="8628"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675;p35"/>
                <p:cNvSpPr/>
                <p:nvPr/>
              </p:nvSpPr>
              <p:spPr>
                <a:xfrm>
                  <a:off x="5964488" y="1792047"/>
                  <a:ext cx="92945" cy="208988"/>
                </a:xfrm>
                <a:custGeom>
                  <a:avLst/>
                  <a:gdLst/>
                  <a:ahLst/>
                  <a:cxnLst/>
                  <a:rect l="l" t="t" r="r" b="b"/>
                  <a:pathLst>
                    <a:path w="3710" h="8342" extrusionOk="0">
                      <a:moveTo>
                        <a:pt x="3709" y="0"/>
                      </a:moveTo>
                      <a:cubicBezTo>
                        <a:pt x="3709" y="11"/>
                        <a:pt x="3709" y="21"/>
                        <a:pt x="3709" y="32"/>
                      </a:cubicBezTo>
                      <a:lnTo>
                        <a:pt x="3709" y="32"/>
                      </a:lnTo>
                      <a:cubicBezTo>
                        <a:pt x="3709" y="31"/>
                        <a:pt x="3709" y="31"/>
                        <a:pt x="3709" y="31"/>
                      </a:cubicBezTo>
                      <a:lnTo>
                        <a:pt x="3709" y="0"/>
                      </a:lnTo>
                      <a:close/>
                      <a:moveTo>
                        <a:pt x="3709" y="32"/>
                      </a:moveTo>
                      <a:lnTo>
                        <a:pt x="3709" y="32"/>
                      </a:lnTo>
                      <a:cubicBezTo>
                        <a:pt x="3374" y="1703"/>
                        <a:pt x="1429" y="2493"/>
                        <a:pt x="92" y="3253"/>
                      </a:cubicBezTo>
                      <a:cubicBezTo>
                        <a:pt x="1" y="3314"/>
                        <a:pt x="1" y="3435"/>
                        <a:pt x="62" y="3496"/>
                      </a:cubicBezTo>
                      <a:cubicBezTo>
                        <a:pt x="609" y="4864"/>
                        <a:pt x="973" y="6991"/>
                        <a:pt x="122" y="8298"/>
                      </a:cubicBezTo>
                      <a:cubicBezTo>
                        <a:pt x="101" y="8320"/>
                        <a:pt x="110" y="8341"/>
                        <a:pt x="128" y="8341"/>
                      </a:cubicBezTo>
                      <a:cubicBezTo>
                        <a:pt x="135" y="8341"/>
                        <a:pt x="144" y="8338"/>
                        <a:pt x="153" y="8329"/>
                      </a:cubicBezTo>
                      <a:cubicBezTo>
                        <a:pt x="1308" y="7052"/>
                        <a:pt x="1095" y="4955"/>
                        <a:pt x="396" y="3466"/>
                      </a:cubicBezTo>
                      <a:cubicBezTo>
                        <a:pt x="1786" y="2710"/>
                        <a:pt x="3687" y="1834"/>
                        <a:pt x="3709" y="3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676;p35"/>
                <p:cNvSpPr/>
                <p:nvPr/>
              </p:nvSpPr>
              <p:spPr>
                <a:xfrm>
                  <a:off x="5187083" y="1664272"/>
                  <a:ext cx="753780" cy="592918"/>
                </a:xfrm>
                <a:custGeom>
                  <a:avLst/>
                  <a:gdLst/>
                  <a:ahLst/>
                  <a:cxnLst/>
                  <a:rect l="l" t="t" r="r" b="b"/>
                  <a:pathLst>
                    <a:path w="30088" h="23667" extrusionOk="0">
                      <a:moveTo>
                        <a:pt x="1809" y="1"/>
                      </a:moveTo>
                      <a:cubicBezTo>
                        <a:pt x="652" y="1"/>
                        <a:pt x="1" y="1309"/>
                        <a:pt x="938" y="4675"/>
                      </a:cubicBezTo>
                      <a:cubicBezTo>
                        <a:pt x="1850" y="7927"/>
                        <a:pt x="8081" y="22365"/>
                        <a:pt x="12762" y="23490"/>
                      </a:cubicBezTo>
                      <a:cubicBezTo>
                        <a:pt x="13270" y="23612"/>
                        <a:pt x="13872" y="23666"/>
                        <a:pt x="14541" y="23666"/>
                      </a:cubicBezTo>
                      <a:cubicBezTo>
                        <a:pt x="20038" y="23666"/>
                        <a:pt x="30087" y="19994"/>
                        <a:pt x="30087" y="19994"/>
                      </a:cubicBezTo>
                      <a:lnTo>
                        <a:pt x="25376" y="9356"/>
                      </a:lnTo>
                      <a:cubicBezTo>
                        <a:pt x="25376" y="9356"/>
                        <a:pt x="17604" y="12611"/>
                        <a:pt x="16580" y="12611"/>
                      </a:cubicBezTo>
                      <a:cubicBezTo>
                        <a:pt x="16561" y="12611"/>
                        <a:pt x="16545" y="12610"/>
                        <a:pt x="16531" y="12608"/>
                      </a:cubicBezTo>
                      <a:cubicBezTo>
                        <a:pt x="15710" y="12487"/>
                        <a:pt x="6318" y="3246"/>
                        <a:pt x="4160" y="1210"/>
                      </a:cubicBezTo>
                      <a:cubicBezTo>
                        <a:pt x="3349" y="455"/>
                        <a:pt x="2491" y="1"/>
                        <a:pt x="180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677;p35"/>
                <p:cNvSpPr/>
                <p:nvPr/>
              </p:nvSpPr>
              <p:spPr>
                <a:xfrm>
                  <a:off x="5187108" y="1664597"/>
                  <a:ext cx="692075" cy="594095"/>
                </a:xfrm>
                <a:custGeom>
                  <a:avLst/>
                  <a:gdLst/>
                  <a:ahLst/>
                  <a:cxnLst/>
                  <a:rect l="l" t="t" r="r" b="b"/>
                  <a:pathLst>
                    <a:path w="27625" h="23714" extrusionOk="0">
                      <a:moveTo>
                        <a:pt x="1807" y="1"/>
                      </a:moveTo>
                      <a:cubicBezTo>
                        <a:pt x="651" y="1"/>
                        <a:pt x="0" y="1298"/>
                        <a:pt x="937" y="4662"/>
                      </a:cubicBezTo>
                      <a:cubicBezTo>
                        <a:pt x="1849" y="7914"/>
                        <a:pt x="8080" y="22352"/>
                        <a:pt x="12761" y="23477"/>
                      </a:cubicBezTo>
                      <a:cubicBezTo>
                        <a:pt x="13451" y="23643"/>
                        <a:pt x="14261" y="23713"/>
                        <a:pt x="15139" y="23713"/>
                      </a:cubicBezTo>
                      <a:cubicBezTo>
                        <a:pt x="20223" y="23713"/>
                        <a:pt x="27624" y="21349"/>
                        <a:pt x="27624" y="21349"/>
                      </a:cubicBezTo>
                      <a:lnTo>
                        <a:pt x="22974" y="9951"/>
                      </a:lnTo>
                      <a:cubicBezTo>
                        <a:pt x="22974" y="9951"/>
                        <a:pt x="17455" y="12478"/>
                        <a:pt x="16441" y="12478"/>
                      </a:cubicBezTo>
                      <a:cubicBezTo>
                        <a:pt x="16417" y="12478"/>
                        <a:pt x="16396" y="12476"/>
                        <a:pt x="16378" y="12474"/>
                      </a:cubicBezTo>
                      <a:cubicBezTo>
                        <a:pt x="15588" y="12352"/>
                        <a:pt x="6317" y="3233"/>
                        <a:pt x="4159" y="1197"/>
                      </a:cubicBezTo>
                      <a:cubicBezTo>
                        <a:pt x="3347" y="452"/>
                        <a:pt x="2489" y="1"/>
                        <a:pt x="180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678;p35"/>
                <p:cNvSpPr/>
                <p:nvPr/>
              </p:nvSpPr>
              <p:spPr>
                <a:xfrm>
                  <a:off x="5190766" y="1667153"/>
                  <a:ext cx="484340" cy="591715"/>
                </a:xfrm>
                <a:custGeom>
                  <a:avLst/>
                  <a:gdLst/>
                  <a:ahLst/>
                  <a:cxnLst/>
                  <a:rect l="l" t="t" r="r" b="b"/>
                  <a:pathLst>
                    <a:path w="19333" h="23619" extrusionOk="0">
                      <a:moveTo>
                        <a:pt x="1186" y="1"/>
                      </a:moveTo>
                      <a:cubicBezTo>
                        <a:pt x="365" y="305"/>
                        <a:pt x="1" y="1672"/>
                        <a:pt x="791" y="4560"/>
                      </a:cubicBezTo>
                      <a:cubicBezTo>
                        <a:pt x="1703" y="7812"/>
                        <a:pt x="7934" y="22250"/>
                        <a:pt x="12615" y="23375"/>
                      </a:cubicBezTo>
                      <a:cubicBezTo>
                        <a:pt x="13325" y="23546"/>
                        <a:pt x="14153" y="23619"/>
                        <a:pt x="15050" y="23619"/>
                      </a:cubicBezTo>
                      <a:cubicBezTo>
                        <a:pt x="16380" y="23619"/>
                        <a:pt x="17862" y="23459"/>
                        <a:pt x="19332" y="23223"/>
                      </a:cubicBezTo>
                      <a:lnTo>
                        <a:pt x="1186" y="1"/>
                      </a:lnTo>
                      <a:close/>
                    </a:path>
                  </a:pathLst>
                </a:custGeom>
                <a:solidFill>
                  <a:srgbClr val="263238">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679;p35"/>
                <p:cNvSpPr/>
                <p:nvPr/>
              </p:nvSpPr>
              <p:spPr>
                <a:xfrm>
                  <a:off x="4737662" y="1661917"/>
                  <a:ext cx="664793" cy="791108"/>
                </a:xfrm>
                <a:custGeom>
                  <a:avLst/>
                  <a:gdLst/>
                  <a:ahLst/>
                  <a:cxnLst/>
                  <a:rect l="l" t="t" r="r" b="b"/>
                  <a:pathLst>
                    <a:path w="26536" h="31578" extrusionOk="0">
                      <a:moveTo>
                        <a:pt x="18069" y="1"/>
                      </a:moveTo>
                      <a:cubicBezTo>
                        <a:pt x="16949" y="1"/>
                        <a:pt x="15719" y="400"/>
                        <a:pt x="14469" y="1304"/>
                      </a:cubicBezTo>
                      <a:cubicBezTo>
                        <a:pt x="8298" y="5772"/>
                        <a:pt x="0" y="26684"/>
                        <a:pt x="0" y="26684"/>
                      </a:cubicBezTo>
                      <a:cubicBezTo>
                        <a:pt x="4620" y="27961"/>
                        <a:pt x="23587" y="31578"/>
                        <a:pt x="23587" y="31578"/>
                      </a:cubicBezTo>
                      <a:lnTo>
                        <a:pt x="24286" y="19632"/>
                      </a:lnTo>
                      <a:cubicBezTo>
                        <a:pt x="24286" y="19632"/>
                        <a:pt x="26505" y="17170"/>
                        <a:pt x="26536" y="14526"/>
                      </a:cubicBezTo>
                      <a:cubicBezTo>
                        <a:pt x="26505" y="11517"/>
                        <a:pt x="22341" y="2793"/>
                        <a:pt x="21976" y="2216"/>
                      </a:cubicBezTo>
                      <a:cubicBezTo>
                        <a:pt x="21094" y="847"/>
                        <a:pt x="19698" y="1"/>
                        <a:pt x="180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680;p35"/>
                <p:cNvSpPr/>
                <p:nvPr/>
              </p:nvSpPr>
              <p:spPr>
                <a:xfrm>
                  <a:off x="5167917" y="1521714"/>
                  <a:ext cx="130248" cy="236846"/>
                </a:xfrm>
                <a:custGeom>
                  <a:avLst/>
                  <a:gdLst/>
                  <a:ahLst/>
                  <a:cxnLst/>
                  <a:rect l="l" t="t" r="r" b="b"/>
                  <a:pathLst>
                    <a:path w="5199" h="9454" extrusionOk="0">
                      <a:moveTo>
                        <a:pt x="1065" y="0"/>
                      </a:moveTo>
                      <a:cubicBezTo>
                        <a:pt x="1065" y="0"/>
                        <a:pt x="882" y="881"/>
                        <a:pt x="670" y="1976"/>
                      </a:cubicBezTo>
                      <a:cubicBezTo>
                        <a:pt x="670" y="2037"/>
                        <a:pt x="639" y="2097"/>
                        <a:pt x="639" y="2128"/>
                      </a:cubicBezTo>
                      <a:cubicBezTo>
                        <a:pt x="609" y="2188"/>
                        <a:pt x="609" y="2249"/>
                        <a:pt x="578" y="2310"/>
                      </a:cubicBezTo>
                      <a:cubicBezTo>
                        <a:pt x="548" y="2492"/>
                        <a:pt x="518" y="2644"/>
                        <a:pt x="487" y="2827"/>
                      </a:cubicBezTo>
                      <a:cubicBezTo>
                        <a:pt x="457" y="2979"/>
                        <a:pt x="426" y="3070"/>
                        <a:pt x="396" y="3192"/>
                      </a:cubicBezTo>
                      <a:cubicBezTo>
                        <a:pt x="396" y="3313"/>
                        <a:pt x="366" y="3465"/>
                        <a:pt x="335" y="3587"/>
                      </a:cubicBezTo>
                      <a:cubicBezTo>
                        <a:pt x="153" y="4529"/>
                        <a:pt x="62" y="5502"/>
                        <a:pt x="1" y="6474"/>
                      </a:cubicBezTo>
                      <a:cubicBezTo>
                        <a:pt x="62" y="6839"/>
                        <a:pt x="1733" y="9423"/>
                        <a:pt x="3466" y="9453"/>
                      </a:cubicBezTo>
                      <a:cubicBezTo>
                        <a:pt x="4043" y="9453"/>
                        <a:pt x="4226" y="6353"/>
                        <a:pt x="4226" y="6353"/>
                      </a:cubicBezTo>
                      <a:lnTo>
                        <a:pt x="4287" y="6140"/>
                      </a:lnTo>
                      <a:lnTo>
                        <a:pt x="5199" y="2979"/>
                      </a:lnTo>
                      <a:lnTo>
                        <a:pt x="1581" y="365"/>
                      </a:lnTo>
                      <a:lnTo>
                        <a:pt x="1065"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681;p35"/>
                <p:cNvSpPr/>
                <p:nvPr/>
              </p:nvSpPr>
              <p:spPr>
                <a:xfrm>
                  <a:off x="5183926" y="1521714"/>
                  <a:ext cx="113488" cy="153822"/>
                </a:xfrm>
                <a:custGeom>
                  <a:avLst/>
                  <a:gdLst/>
                  <a:ahLst/>
                  <a:cxnLst/>
                  <a:rect l="l" t="t" r="r" b="b"/>
                  <a:pathLst>
                    <a:path w="4530" h="6140" extrusionOk="0">
                      <a:moveTo>
                        <a:pt x="426" y="0"/>
                      </a:moveTo>
                      <a:cubicBezTo>
                        <a:pt x="426" y="0"/>
                        <a:pt x="213" y="881"/>
                        <a:pt x="0" y="1976"/>
                      </a:cubicBezTo>
                      <a:cubicBezTo>
                        <a:pt x="547" y="3830"/>
                        <a:pt x="1885" y="5350"/>
                        <a:pt x="3648" y="6140"/>
                      </a:cubicBezTo>
                      <a:lnTo>
                        <a:pt x="4529" y="2979"/>
                      </a:lnTo>
                      <a:lnTo>
                        <a:pt x="942" y="365"/>
                      </a:lnTo>
                      <a:lnTo>
                        <a:pt x="42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682;p35"/>
                <p:cNvSpPr/>
                <p:nvPr/>
              </p:nvSpPr>
              <p:spPr>
                <a:xfrm>
                  <a:off x="5164885" y="1304395"/>
                  <a:ext cx="273398" cy="340589"/>
                </a:xfrm>
                <a:custGeom>
                  <a:avLst/>
                  <a:gdLst/>
                  <a:ahLst/>
                  <a:cxnLst/>
                  <a:rect l="l" t="t" r="r" b="b"/>
                  <a:pathLst>
                    <a:path w="10913" h="13595" extrusionOk="0">
                      <a:moveTo>
                        <a:pt x="5158" y="1"/>
                      </a:moveTo>
                      <a:cubicBezTo>
                        <a:pt x="2699" y="1"/>
                        <a:pt x="90" y="1607"/>
                        <a:pt x="61" y="7124"/>
                      </a:cubicBezTo>
                      <a:cubicBezTo>
                        <a:pt x="0" y="12869"/>
                        <a:pt x="3800" y="13446"/>
                        <a:pt x="4924" y="13568"/>
                      </a:cubicBezTo>
                      <a:cubicBezTo>
                        <a:pt x="5056" y="13584"/>
                        <a:pt x="5214" y="13595"/>
                        <a:pt x="5390" y="13595"/>
                      </a:cubicBezTo>
                      <a:cubicBezTo>
                        <a:pt x="6879" y="13595"/>
                        <a:pt x="9731" y="12813"/>
                        <a:pt x="10274" y="7732"/>
                      </a:cubicBezTo>
                      <a:cubicBezTo>
                        <a:pt x="10912" y="2017"/>
                        <a:pt x="8086" y="133"/>
                        <a:pt x="5502" y="11"/>
                      </a:cubicBezTo>
                      <a:cubicBezTo>
                        <a:pt x="5388" y="4"/>
                        <a:pt x="5273" y="1"/>
                        <a:pt x="5158"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683;p35"/>
                <p:cNvSpPr/>
                <p:nvPr/>
              </p:nvSpPr>
              <p:spPr>
                <a:xfrm>
                  <a:off x="5373536" y="1447729"/>
                  <a:ext cx="27332" cy="17737"/>
                </a:xfrm>
                <a:custGeom>
                  <a:avLst/>
                  <a:gdLst/>
                  <a:ahLst/>
                  <a:cxnLst/>
                  <a:rect l="l" t="t" r="r" b="b"/>
                  <a:pathLst>
                    <a:path w="1091" h="708" extrusionOk="0">
                      <a:moveTo>
                        <a:pt x="358" y="0"/>
                      </a:moveTo>
                      <a:cubicBezTo>
                        <a:pt x="264" y="0"/>
                        <a:pt x="173" y="31"/>
                        <a:pt x="92" y="96"/>
                      </a:cubicBezTo>
                      <a:cubicBezTo>
                        <a:pt x="31" y="157"/>
                        <a:pt x="1" y="248"/>
                        <a:pt x="61" y="339"/>
                      </a:cubicBezTo>
                      <a:cubicBezTo>
                        <a:pt x="153" y="430"/>
                        <a:pt x="274" y="521"/>
                        <a:pt x="396" y="552"/>
                      </a:cubicBezTo>
                      <a:cubicBezTo>
                        <a:pt x="517" y="613"/>
                        <a:pt x="639" y="643"/>
                        <a:pt x="791" y="704"/>
                      </a:cubicBezTo>
                      <a:cubicBezTo>
                        <a:pt x="805" y="706"/>
                        <a:pt x="818" y="707"/>
                        <a:pt x="831" y="707"/>
                      </a:cubicBezTo>
                      <a:cubicBezTo>
                        <a:pt x="990" y="707"/>
                        <a:pt x="1090" y="540"/>
                        <a:pt x="1034" y="400"/>
                      </a:cubicBezTo>
                      <a:cubicBezTo>
                        <a:pt x="943" y="217"/>
                        <a:pt x="791" y="96"/>
                        <a:pt x="609" y="65"/>
                      </a:cubicBezTo>
                      <a:cubicBezTo>
                        <a:pt x="524" y="23"/>
                        <a:pt x="439" y="0"/>
                        <a:pt x="3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684;p35"/>
                <p:cNvSpPr/>
                <p:nvPr/>
              </p:nvSpPr>
              <p:spPr>
                <a:xfrm>
                  <a:off x="5291283" y="1436230"/>
                  <a:ext cx="28961" cy="13904"/>
                </a:xfrm>
                <a:custGeom>
                  <a:avLst/>
                  <a:gdLst/>
                  <a:ahLst/>
                  <a:cxnLst/>
                  <a:rect l="l" t="t" r="r" b="b"/>
                  <a:pathLst>
                    <a:path w="1156" h="555" extrusionOk="0">
                      <a:moveTo>
                        <a:pt x="730" y="0"/>
                      </a:moveTo>
                      <a:cubicBezTo>
                        <a:pt x="700" y="0"/>
                        <a:pt x="670" y="3"/>
                        <a:pt x="639" y="8"/>
                      </a:cubicBezTo>
                      <a:cubicBezTo>
                        <a:pt x="457" y="8"/>
                        <a:pt x="275" y="38"/>
                        <a:pt x="153" y="160"/>
                      </a:cubicBezTo>
                      <a:cubicBezTo>
                        <a:pt x="1" y="281"/>
                        <a:pt x="92" y="524"/>
                        <a:pt x="275" y="555"/>
                      </a:cubicBezTo>
                      <a:lnTo>
                        <a:pt x="670" y="555"/>
                      </a:lnTo>
                      <a:cubicBezTo>
                        <a:pt x="791" y="555"/>
                        <a:pt x="943" y="524"/>
                        <a:pt x="1065" y="433"/>
                      </a:cubicBezTo>
                      <a:cubicBezTo>
                        <a:pt x="1126" y="372"/>
                        <a:pt x="1156" y="281"/>
                        <a:pt x="1095" y="190"/>
                      </a:cubicBezTo>
                      <a:cubicBezTo>
                        <a:pt x="1019" y="63"/>
                        <a:pt x="880" y="0"/>
                        <a:pt x="7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685;p35"/>
                <p:cNvSpPr/>
                <p:nvPr/>
              </p:nvSpPr>
              <p:spPr>
                <a:xfrm>
                  <a:off x="5297397" y="1488968"/>
                  <a:ext cx="14480" cy="23625"/>
                </a:xfrm>
                <a:custGeom>
                  <a:avLst/>
                  <a:gdLst/>
                  <a:ahLst/>
                  <a:cxnLst/>
                  <a:rect l="l" t="t" r="r" b="b"/>
                  <a:pathLst>
                    <a:path w="578" h="943" extrusionOk="0">
                      <a:moveTo>
                        <a:pt x="547" y="0"/>
                      </a:moveTo>
                      <a:cubicBezTo>
                        <a:pt x="547" y="0"/>
                        <a:pt x="517" y="0"/>
                        <a:pt x="517" y="30"/>
                      </a:cubicBezTo>
                      <a:cubicBezTo>
                        <a:pt x="486" y="395"/>
                        <a:pt x="365" y="851"/>
                        <a:pt x="0" y="942"/>
                      </a:cubicBezTo>
                      <a:cubicBezTo>
                        <a:pt x="426" y="942"/>
                        <a:pt x="578" y="365"/>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686;p35"/>
                <p:cNvSpPr/>
                <p:nvPr/>
              </p:nvSpPr>
              <p:spPr>
                <a:xfrm>
                  <a:off x="5283742" y="1477218"/>
                  <a:ext cx="32844" cy="31015"/>
                </a:xfrm>
                <a:custGeom>
                  <a:avLst/>
                  <a:gdLst/>
                  <a:ahLst/>
                  <a:cxnLst/>
                  <a:rect l="l" t="t" r="r" b="b"/>
                  <a:pathLst>
                    <a:path w="1311" h="1238" extrusionOk="0">
                      <a:moveTo>
                        <a:pt x="718" y="0"/>
                      </a:moveTo>
                      <a:cubicBezTo>
                        <a:pt x="186" y="0"/>
                        <a:pt x="1" y="1114"/>
                        <a:pt x="545" y="1229"/>
                      </a:cubicBezTo>
                      <a:cubicBezTo>
                        <a:pt x="573" y="1235"/>
                        <a:pt x="599" y="1237"/>
                        <a:pt x="625" y="1237"/>
                      </a:cubicBezTo>
                      <a:cubicBezTo>
                        <a:pt x="1141" y="1237"/>
                        <a:pt x="1311" y="129"/>
                        <a:pt x="819" y="13"/>
                      </a:cubicBezTo>
                      <a:cubicBezTo>
                        <a:pt x="784" y="4"/>
                        <a:pt x="750" y="0"/>
                        <a:pt x="7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687;p35"/>
                <p:cNvSpPr/>
                <p:nvPr/>
              </p:nvSpPr>
              <p:spPr>
                <a:xfrm>
                  <a:off x="5277579" y="1474487"/>
                  <a:ext cx="21971" cy="14781"/>
                </a:xfrm>
                <a:custGeom>
                  <a:avLst/>
                  <a:gdLst/>
                  <a:ahLst/>
                  <a:cxnLst/>
                  <a:rect l="l" t="t" r="r" b="b"/>
                  <a:pathLst>
                    <a:path w="877" h="590" extrusionOk="0">
                      <a:moveTo>
                        <a:pt x="62" y="0"/>
                      </a:moveTo>
                      <a:cubicBezTo>
                        <a:pt x="1" y="213"/>
                        <a:pt x="92" y="487"/>
                        <a:pt x="335" y="578"/>
                      </a:cubicBezTo>
                      <a:cubicBezTo>
                        <a:pt x="363" y="586"/>
                        <a:pt x="392" y="590"/>
                        <a:pt x="420" y="590"/>
                      </a:cubicBezTo>
                      <a:cubicBezTo>
                        <a:pt x="602" y="590"/>
                        <a:pt x="773" y="428"/>
                        <a:pt x="852" y="244"/>
                      </a:cubicBezTo>
                      <a:cubicBezTo>
                        <a:pt x="877" y="194"/>
                        <a:pt x="861" y="144"/>
                        <a:pt x="821" y="144"/>
                      </a:cubicBezTo>
                      <a:cubicBezTo>
                        <a:pt x="812" y="144"/>
                        <a:pt x="802" y="147"/>
                        <a:pt x="791" y="152"/>
                      </a:cubicBezTo>
                      <a:cubicBezTo>
                        <a:pt x="670" y="213"/>
                        <a:pt x="548" y="304"/>
                        <a:pt x="426" y="304"/>
                      </a:cubicBezTo>
                      <a:cubicBezTo>
                        <a:pt x="305" y="274"/>
                        <a:pt x="183" y="122"/>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688;p35"/>
                <p:cNvSpPr/>
                <p:nvPr/>
              </p:nvSpPr>
              <p:spPr>
                <a:xfrm>
                  <a:off x="5363640" y="1497336"/>
                  <a:ext cx="10697" cy="26681"/>
                </a:xfrm>
                <a:custGeom>
                  <a:avLst/>
                  <a:gdLst/>
                  <a:ahLst/>
                  <a:cxnLst/>
                  <a:rect l="l" t="t" r="r" b="b"/>
                  <a:pathLst>
                    <a:path w="427" h="1065" extrusionOk="0">
                      <a:moveTo>
                        <a:pt x="183" y="0"/>
                      </a:moveTo>
                      <a:cubicBezTo>
                        <a:pt x="61" y="365"/>
                        <a:pt x="1" y="943"/>
                        <a:pt x="426" y="1064"/>
                      </a:cubicBezTo>
                      <a:cubicBezTo>
                        <a:pt x="92" y="882"/>
                        <a:pt x="122" y="426"/>
                        <a:pt x="213" y="31"/>
                      </a:cubicBezTo>
                      <a:cubicBezTo>
                        <a:pt x="213" y="31"/>
                        <a:pt x="183"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689;p35"/>
                <p:cNvSpPr/>
                <p:nvPr/>
              </p:nvSpPr>
              <p:spPr>
                <a:xfrm>
                  <a:off x="5360783" y="1488943"/>
                  <a:ext cx="33545" cy="31366"/>
                </a:xfrm>
                <a:custGeom>
                  <a:avLst/>
                  <a:gdLst/>
                  <a:ahLst/>
                  <a:cxnLst/>
                  <a:rect l="l" t="t" r="r" b="b"/>
                  <a:pathLst>
                    <a:path w="1339" h="1252" extrusionOk="0">
                      <a:moveTo>
                        <a:pt x="703" y="0"/>
                      </a:moveTo>
                      <a:cubicBezTo>
                        <a:pt x="201" y="0"/>
                        <a:pt x="0" y="1187"/>
                        <a:pt x="570" y="1247"/>
                      </a:cubicBezTo>
                      <a:cubicBezTo>
                        <a:pt x="592" y="1250"/>
                        <a:pt x="613" y="1252"/>
                        <a:pt x="633" y="1252"/>
                      </a:cubicBezTo>
                      <a:cubicBezTo>
                        <a:pt x="1190" y="1252"/>
                        <a:pt x="1338" y="89"/>
                        <a:pt x="722" y="1"/>
                      </a:cubicBezTo>
                      <a:cubicBezTo>
                        <a:pt x="716" y="1"/>
                        <a:pt x="710" y="0"/>
                        <a:pt x="7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690;p35"/>
                <p:cNvSpPr/>
                <p:nvPr/>
              </p:nvSpPr>
              <p:spPr>
                <a:xfrm>
                  <a:off x="5383432" y="1491799"/>
                  <a:ext cx="18313" cy="13228"/>
                </a:xfrm>
                <a:custGeom>
                  <a:avLst/>
                  <a:gdLst/>
                  <a:ahLst/>
                  <a:cxnLst/>
                  <a:rect l="l" t="t" r="r" b="b"/>
                  <a:pathLst>
                    <a:path w="731" h="528" extrusionOk="0">
                      <a:moveTo>
                        <a:pt x="44" y="0"/>
                      </a:moveTo>
                      <a:cubicBezTo>
                        <a:pt x="21" y="0"/>
                        <a:pt x="1" y="45"/>
                        <a:pt x="1" y="69"/>
                      </a:cubicBezTo>
                      <a:cubicBezTo>
                        <a:pt x="1" y="299"/>
                        <a:pt x="109" y="528"/>
                        <a:pt x="325" y="528"/>
                      </a:cubicBezTo>
                      <a:cubicBezTo>
                        <a:pt x="338" y="528"/>
                        <a:pt x="352" y="527"/>
                        <a:pt x="366" y="525"/>
                      </a:cubicBezTo>
                      <a:cubicBezTo>
                        <a:pt x="578" y="525"/>
                        <a:pt x="700" y="282"/>
                        <a:pt x="730" y="39"/>
                      </a:cubicBezTo>
                      <a:lnTo>
                        <a:pt x="730" y="39"/>
                      </a:lnTo>
                      <a:cubicBezTo>
                        <a:pt x="622" y="148"/>
                        <a:pt x="513" y="256"/>
                        <a:pt x="404" y="256"/>
                      </a:cubicBezTo>
                      <a:cubicBezTo>
                        <a:pt x="391" y="256"/>
                        <a:pt x="378" y="255"/>
                        <a:pt x="366" y="252"/>
                      </a:cubicBezTo>
                      <a:cubicBezTo>
                        <a:pt x="244" y="221"/>
                        <a:pt x="153" y="100"/>
                        <a:pt x="62" y="9"/>
                      </a:cubicBezTo>
                      <a:cubicBezTo>
                        <a:pt x="56" y="3"/>
                        <a:pt x="50" y="0"/>
                        <a:pt x="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691;p35"/>
                <p:cNvSpPr/>
                <p:nvPr/>
              </p:nvSpPr>
              <p:spPr>
                <a:xfrm>
                  <a:off x="5296620" y="1567388"/>
                  <a:ext cx="19065" cy="11449"/>
                </a:xfrm>
                <a:custGeom>
                  <a:avLst/>
                  <a:gdLst/>
                  <a:ahLst/>
                  <a:cxnLst/>
                  <a:rect l="l" t="t" r="r" b="b"/>
                  <a:pathLst>
                    <a:path w="761" h="457" extrusionOk="0">
                      <a:moveTo>
                        <a:pt x="1" y="1"/>
                      </a:moveTo>
                      <a:cubicBezTo>
                        <a:pt x="1" y="183"/>
                        <a:pt x="92" y="335"/>
                        <a:pt x="244" y="426"/>
                      </a:cubicBezTo>
                      <a:cubicBezTo>
                        <a:pt x="305" y="447"/>
                        <a:pt x="365" y="457"/>
                        <a:pt x="425" y="457"/>
                      </a:cubicBezTo>
                      <a:cubicBezTo>
                        <a:pt x="544" y="457"/>
                        <a:pt x="659" y="416"/>
                        <a:pt x="761" y="335"/>
                      </a:cubicBezTo>
                      <a:lnTo>
                        <a:pt x="761" y="305"/>
                      </a:lnTo>
                      <a:cubicBezTo>
                        <a:pt x="685" y="320"/>
                        <a:pt x="616" y="328"/>
                        <a:pt x="548" y="328"/>
                      </a:cubicBezTo>
                      <a:cubicBezTo>
                        <a:pt x="479" y="328"/>
                        <a:pt x="411" y="320"/>
                        <a:pt x="335" y="305"/>
                      </a:cubicBezTo>
                      <a:cubicBezTo>
                        <a:pt x="214" y="274"/>
                        <a:pt x="122" y="122"/>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692;p35"/>
                <p:cNvSpPr/>
                <p:nvPr/>
              </p:nvSpPr>
              <p:spPr>
                <a:xfrm>
                  <a:off x="5313381" y="1443445"/>
                  <a:ext cx="53337" cy="116920"/>
                </a:xfrm>
                <a:custGeom>
                  <a:avLst/>
                  <a:gdLst/>
                  <a:ahLst/>
                  <a:cxnLst/>
                  <a:rect l="l" t="t" r="r" b="b"/>
                  <a:pathLst>
                    <a:path w="2129" h="4667" extrusionOk="0">
                      <a:moveTo>
                        <a:pt x="1885" y="1"/>
                      </a:moveTo>
                      <a:cubicBezTo>
                        <a:pt x="1870" y="1"/>
                        <a:pt x="1855" y="8"/>
                        <a:pt x="1855" y="24"/>
                      </a:cubicBezTo>
                      <a:cubicBezTo>
                        <a:pt x="1763" y="1270"/>
                        <a:pt x="1885" y="2486"/>
                        <a:pt x="1794" y="3702"/>
                      </a:cubicBezTo>
                      <a:cubicBezTo>
                        <a:pt x="1611" y="3610"/>
                        <a:pt x="1429" y="3519"/>
                        <a:pt x="1216" y="3458"/>
                      </a:cubicBezTo>
                      <a:cubicBezTo>
                        <a:pt x="1186" y="3458"/>
                        <a:pt x="1216" y="4401"/>
                        <a:pt x="1186" y="4492"/>
                      </a:cubicBezTo>
                      <a:cubicBezTo>
                        <a:pt x="730" y="4431"/>
                        <a:pt x="335" y="4218"/>
                        <a:pt x="31" y="3914"/>
                      </a:cubicBezTo>
                      <a:cubicBezTo>
                        <a:pt x="31" y="3914"/>
                        <a:pt x="0" y="3914"/>
                        <a:pt x="0" y="3945"/>
                      </a:cubicBezTo>
                      <a:cubicBezTo>
                        <a:pt x="213" y="4401"/>
                        <a:pt x="669" y="4644"/>
                        <a:pt x="1155" y="4644"/>
                      </a:cubicBezTo>
                      <a:cubicBezTo>
                        <a:pt x="1201" y="4659"/>
                        <a:pt x="1247" y="4667"/>
                        <a:pt x="1281" y="4667"/>
                      </a:cubicBezTo>
                      <a:cubicBezTo>
                        <a:pt x="1315" y="4667"/>
                        <a:pt x="1338" y="4659"/>
                        <a:pt x="1338" y="4644"/>
                      </a:cubicBezTo>
                      <a:cubicBezTo>
                        <a:pt x="1368" y="4370"/>
                        <a:pt x="1399" y="4066"/>
                        <a:pt x="1399" y="3793"/>
                      </a:cubicBezTo>
                      <a:cubicBezTo>
                        <a:pt x="1472" y="3842"/>
                        <a:pt x="1840" y="4048"/>
                        <a:pt x="1981" y="4048"/>
                      </a:cubicBezTo>
                      <a:cubicBezTo>
                        <a:pt x="2016" y="4048"/>
                        <a:pt x="2037" y="4035"/>
                        <a:pt x="2037" y="4005"/>
                      </a:cubicBezTo>
                      <a:cubicBezTo>
                        <a:pt x="2128" y="2668"/>
                        <a:pt x="2098" y="1361"/>
                        <a:pt x="1915" y="24"/>
                      </a:cubicBezTo>
                      <a:cubicBezTo>
                        <a:pt x="1915" y="8"/>
                        <a:pt x="1900" y="1"/>
                        <a:pt x="18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693;p35"/>
                <p:cNvSpPr/>
                <p:nvPr/>
              </p:nvSpPr>
              <p:spPr>
                <a:xfrm>
                  <a:off x="5305013" y="1542258"/>
                  <a:ext cx="35800" cy="26430"/>
                </a:xfrm>
                <a:custGeom>
                  <a:avLst/>
                  <a:gdLst/>
                  <a:ahLst/>
                  <a:cxnLst/>
                  <a:rect l="l" t="t" r="r" b="b"/>
                  <a:pathLst>
                    <a:path w="1429" h="1055" extrusionOk="0">
                      <a:moveTo>
                        <a:pt x="334" y="1"/>
                      </a:moveTo>
                      <a:cubicBezTo>
                        <a:pt x="243" y="122"/>
                        <a:pt x="182" y="244"/>
                        <a:pt x="122" y="365"/>
                      </a:cubicBezTo>
                      <a:cubicBezTo>
                        <a:pt x="30" y="578"/>
                        <a:pt x="0" y="882"/>
                        <a:pt x="304" y="1004"/>
                      </a:cubicBezTo>
                      <a:cubicBezTo>
                        <a:pt x="375" y="1039"/>
                        <a:pt x="457" y="1054"/>
                        <a:pt x="543" y="1054"/>
                      </a:cubicBezTo>
                      <a:cubicBezTo>
                        <a:pt x="604" y="1054"/>
                        <a:pt x="667" y="1047"/>
                        <a:pt x="730" y="1034"/>
                      </a:cubicBezTo>
                      <a:cubicBezTo>
                        <a:pt x="1003" y="973"/>
                        <a:pt x="1246" y="852"/>
                        <a:pt x="1429" y="669"/>
                      </a:cubicBezTo>
                      <a:cubicBezTo>
                        <a:pt x="1003" y="578"/>
                        <a:pt x="608" y="335"/>
                        <a:pt x="3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694;p35"/>
                <p:cNvSpPr/>
                <p:nvPr/>
              </p:nvSpPr>
              <p:spPr>
                <a:xfrm>
                  <a:off x="5305765" y="1551403"/>
                  <a:ext cx="18288" cy="17837"/>
                </a:xfrm>
                <a:custGeom>
                  <a:avLst/>
                  <a:gdLst/>
                  <a:ahLst/>
                  <a:cxnLst/>
                  <a:rect l="l" t="t" r="r" b="b"/>
                  <a:pathLst>
                    <a:path w="730" h="712" extrusionOk="0">
                      <a:moveTo>
                        <a:pt x="122" y="0"/>
                      </a:moveTo>
                      <a:cubicBezTo>
                        <a:pt x="31" y="244"/>
                        <a:pt x="0" y="517"/>
                        <a:pt x="274" y="639"/>
                      </a:cubicBezTo>
                      <a:cubicBezTo>
                        <a:pt x="385" y="683"/>
                        <a:pt x="497" y="711"/>
                        <a:pt x="608" y="711"/>
                      </a:cubicBezTo>
                      <a:cubicBezTo>
                        <a:pt x="649" y="711"/>
                        <a:pt x="689" y="708"/>
                        <a:pt x="730" y="700"/>
                      </a:cubicBezTo>
                      <a:cubicBezTo>
                        <a:pt x="700" y="335"/>
                        <a:pt x="456" y="61"/>
                        <a:pt x="122" y="0"/>
                      </a:cubicBezTo>
                      <a:close/>
                    </a:path>
                  </a:pathLst>
                </a:custGeom>
                <a:solidFill>
                  <a:srgbClr val="FF9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695;p35"/>
                <p:cNvSpPr/>
                <p:nvPr/>
              </p:nvSpPr>
              <p:spPr>
                <a:xfrm>
                  <a:off x="5138979" y="1291392"/>
                  <a:ext cx="295494" cy="204428"/>
                </a:xfrm>
                <a:custGeom>
                  <a:avLst/>
                  <a:gdLst/>
                  <a:ahLst/>
                  <a:cxnLst/>
                  <a:rect l="l" t="t" r="r" b="b"/>
                  <a:pathLst>
                    <a:path w="11795" h="8160" extrusionOk="0">
                      <a:moveTo>
                        <a:pt x="5928" y="0"/>
                      </a:moveTo>
                      <a:cubicBezTo>
                        <a:pt x="4775" y="0"/>
                        <a:pt x="3632" y="293"/>
                        <a:pt x="2736" y="986"/>
                      </a:cubicBezTo>
                      <a:cubicBezTo>
                        <a:pt x="1" y="3114"/>
                        <a:pt x="1247" y="8160"/>
                        <a:pt x="1247" y="8160"/>
                      </a:cubicBezTo>
                      <a:cubicBezTo>
                        <a:pt x="2037" y="7947"/>
                        <a:pt x="2676" y="7308"/>
                        <a:pt x="2858" y="6488"/>
                      </a:cubicBezTo>
                      <a:cubicBezTo>
                        <a:pt x="3922" y="6245"/>
                        <a:pt x="4895" y="5698"/>
                        <a:pt x="5685" y="4938"/>
                      </a:cubicBezTo>
                      <a:lnTo>
                        <a:pt x="5685" y="4938"/>
                      </a:lnTo>
                      <a:cubicBezTo>
                        <a:pt x="5624" y="5059"/>
                        <a:pt x="5198" y="5850"/>
                        <a:pt x="4986" y="6245"/>
                      </a:cubicBezTo>
                      <a:cubicBezTo>
                        <a:pt x="8664" y="6184"/>
                        <a:pt x="10214" y="3631"/>
                        <a:pt x="10214" y="3631"/>
                      </a:cubicBezTo>
                      <a:cubicBezTo>
                        <a:pt x="10791" y="4391"/>
                        <a:pt x="11186" y="5242"/>
                        <a:pt x="11399" y="6153"/>
                      </a:cubicBezTo>
                      <a:cubicBezTo>
                        <a:pt x="11399" y="6153"/>
                        <a:pt x="11794" y="3995"/>
                        <a:pt x="10913" y="2324"/>
                      </a:cubicBezTo>
                      <a:cubicBezTo>
                        <a:pt x="10222" y="1002"/>
                        <a:pt x="8059" y="0"/>
                        <a:pt x="59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696;p35"/>
                <p:cNvSpPr/>
                <p:nvPr/>
              </p:nvSpPr>
              <p:spPr>
                <a:xfrm>
                  <a:off x="5285195" y="1368834"/>
                  <a:ext cx="115392" cy="84352"/>
                </a:xfrm>
                <a:custGeom>
                  <a:avLst/>
                  <a:gdLst/>
                  <a:ahLst/>
                  <a:cxnLst/>
                  <a:rect l="l" t="t" r="r" b="b"/>
                  <a:pathLst>
                    <a:path w="4606" h="3367" extrusionOk="0">
                      <a:moveTo>
                        <a:pt x="4587" y="0"/>
                      </a:moveTo>
                      <a:cubicBezTo>
                        <a:pt x="4575" y="0"/>
                        <a:pt x="4560" y="8"/>
                        <a:pt x="4560" y="23"/>
                      </a:cubicBezTo>
                      <a:cubicBezTo>
                        <a:pt x="4408" y="479"/>
                        <a:pt x="4165" y="904"/>
                        <a:pt x="3831" y="1300"/>
                      </a:cubicBezTo>
                      <a:cubicBezTo>
                        <a:pt x="3557" y="1634"/>
                        <a:pt x="3253" y="1968"/>
                        <a:pt x="2888" y="2242"/>
                      </a:cubicBezTo>
                      <a:cubicBezTo>
                        <a:pt x="2068" y="2880"/>
                        <a:pt x="1065" y="3275"/>
                        <a:pt x="1" y="3366"/>
                      </a:cubicBezTo>
                      <a:cubicBezTo>
                        <a:pt x="670" y="3336"/>
                        <a:pt x="1308" y="3214"/>
                        <a:pt x="1946" y="3002"/>
                      </a:cubicBezTo>
                      <a:cubicBezTo>
                        <a:pt x="2341" y="2850"/>
                        <a:pt x="2736" y="2667"/>
                        <a:pt x="3101" y="2424"/>
                      </a:cubicBezTo>
                      <a:cubicBezTo>
                        <a:pt x="3466" y="2120"/>
                        <a:pt x="3831" y="1786"/>
                        <a:pt x="4074" y="1360"/>
                      </a:cubicBezTo>
                      <a:cubicBezTo>
                        <a:pt x="4317" y="965"/>
                        <a:pt x="4499" y="479"/>
                        <a:pt x="4591" y="23"/>
                      </a:cubicBezTo>
                      <a:cubicBezTo>
                        <a:pt x="4606" y="8"/>
                        <a:pt x="4598" y="0"/>
                        <a:pt x="45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697;p35"/>
                <p:cNvSpPr/>
                <p:nvPr/>
              </p:nvSpPr>
              <p:spPr>
                <a:xfrm>
                  <a:off x="5121466" y="1452515"/>
                  <a:ext cx="66289" cy="94548"/>
                </a:xfrm>
                <a:custGeom>
                  <a:avLst/>
                  <a:gdLst/>
                  <a:ahLst/>
                  <a:cxnLst/>
                  <a:rect l="l" t="t" r="r" b="b"/>
                  <a:pathLst>
                    <a:path w="2646" h="3774" extrusionOk="0">
                      <a:moveTo>
                        <a:pt x="1051" y="1"/>
                      </a:moveTo>
                      <a:cubicBezTo>
                        <a:pt x="995" y="1"/>
                        <a:pt x="938" y="9"/>
                        <a:pt x="882" y="26"/>
                      </a:cubicBezTo>
                      <a:cubicBezTo>
                        <a:pt x="1" y="300"/>
                        <a:pt x="396" y="3036"/>
                        <a:pt x="1277" y="3583"/>
                      </a:cubicBezTo>
                      <a:cubicBezTo>
                        <a:pt x="1454" y="3712"/>
                        <a:pt x="1653" y="3773"/>
                        <a:pt x="1848" y="3773"/>
                      </a:cubicBezTo>
                      <a:cubicBezTo>
                        <a:pt x="2158" y="3773"/>
                        <a:pt x="2459" y="3619"/>
                        <a:pt x="2645" y="3340"/>
                      </a:cubicBezTo>
                      <a:lnTo>
                        <a:pt x="2645" y="1759"/>
                      </a:lnTo>
                      <a:cubicBezTo>
                        <a:pt x="2645" y="1759"/>
                        <a:pt x="1873" y="1"/>
                        <a:pt x="105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698;p35"/>
                <p:cNvSpPr/>
                <p:nvPr/>
              </p:nvSpPr>
              <p:spPr>
                <a:xfrm>
                  <a:off x="5146596" y="1472959"/>
                  <a:ext cx="32769" cy="62080"/>
                </a:xfrm>
                <a:custGeom>
                  <a:avLst/>
                  <a:gdLst/>
                  <a:ahLst/>
                  <a:cxnLst/>
                  <a:rect l="l" t="t" r="r" b="b"/>
                  <a:pathLst>
                    <a:path w="1308" h="2478" extrusionOk="0">
                      <a:moveTo>
                        <a:pt x="1" y="1"/>
                      </a:moveTo>
                      <a:cubicBezTo>
                        <a:pt x="1" y="1"/>
                        <a:pt x="1" y="1"/>
                        <a:pt x="1" y="31"/>
                      </a:cubicBezTo>
                      <a:cubicBezTo>
                        <a:pt x="609" y="396"/>
                        <a:pt x="852" y="1095"/>
                        <a:pt x="943" y="1794"/>
                      </a:cubicBezTo>
                      <a:cubicBezTo>
                        <a:pt x="878" y="1557"/>
                        <a:pt x="677" y="1412"/>
                        <a:pt x="457" y="1412"/>
                      </a:cubicBezTo>
                      <a:cubicBezTo>
                        <a:pt x="366" y="1412"/>
                        <a:pt x="272" y="1437"/>
                        <a:pt x="183" y="1490"/>
                      </a:cubicBezTo>
                      <a:cubicBezTo>
                        <a:pt x="183" y="1490"/>
                        <a:pt x="183" y="1520"/>
                        <a:pt x="183" y="1520"/>
                      </a:cubicBezTo>
                      <a:cubicBezTo>
                        <a:pt x="211" y="1517"/>
                        <a:pt x="238" y="1516"/>
                        <a:pt x="265" y="1516"/>
                      </a:cubicBezTo>
                      <a:cubicBezTo>
                        <a:pt x="504" y="1516"/>
                        <a:pt x="709" y="1636"/>
                        <a:pt x="791" y="1855"/>
                      </a:cubicBezTo>
                      <a:cubicBezTo>
                        <a:pt x="882" y="2037"/>
                        <a:pt x="943" y="2220"/>
                        <a:pt x="1004" y="2432"/>
                      </a:cubicBezTo>
                      <a:cubicBezTo>
                        <a:pt x="1019" y="2463"/>
                        <a:pt x="1049" y="2478"/>
                        <a:pt x="1076" y="2478"/>
                      </a:cubicBezTo>
                      <a:cubicBezTo>
                        <a:pt x="1103" y="2478"/>
                        <a:pt x="1125" y="2463"/>
                        <a:pt x="1125" y="2432"/>
                      </a:cubicBezTo>
                      <a:cubicBezTo>
                        <a:pt x="1308" y="1551"/>
                        <a:pt x="882" y="27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699;p35"/>
                <p:cNvSpPr/>
                <p:nvPr/>
              </p:nvSpPr>
              <p:spPr>
                <a:xfrm>
                  <a:off x="5121466" y="1452515"/>
                  <a:ext cx="66289" cy="94348"/>
                </a:xfrm>
                <a:custGeom>
                  <a:avLst/>
                  <a:gdLst/>
                  <a:ahLst/>
                  <a:cxnLst/>
                  <a:rect l="l" t="t" r="r" b="b"/>
                  <a:pathLst>
                    <a:path w="2646" h="3766" extrusionOk="0">
                      <a:moveTo>
                        <a:pt x="1051" y="1"/>
                      </a:moveTo>
                      <a:cubicBezTo>
                        <a:pt x="995" y="1"/>
                        <a:pt x="938" y="9"/>
                        <a:pt x="882" y="26"/>
                      </a:cubicBezTo>
                      <a:cubicBezTo>
                        <a:pt x="1" y="300"/>
                        <a:pt x="426" y="3036"/>
                        <a:pt x="1277" y="3583"/>
                      </a:cubicBezTo>
                      <a:cubicBezTo>
                        <a:pt x="1338" y="3613"/>
                        <a:pt x="1399" y="3643"/>
                        <a:pt x="1460" y="3674"/>
                      </a:cubicBezTo>
                      <a:cubicBezTo>
                        <a:pt x="1612" y="3735"/>
                        <a:pt x="1733" y="3765"/>
                        <a:pt x="1885" y="3765"/>
                      </a:cubicBezTo>
                      <a:cubicBezTo>
                        <a:pt x="1946" y="3765"/>
                        <a:pt x="2007" y="3735"/>
                        <a:pt x="2068" y="3735"/>
                      </a:cubicBezTo>
                      <a:cubicBezTo>
                        <a:pt x="2311" y="3643"/>
                        <a:pt x="2524" y="3522"/>
                        <a:pt x="2645" y="3309"/>
                      </a:cubicBezTo>
                      <a:lnTo>
                        <a:pt x="2645" y="1759"/>
                      </a:lnTo>
                      <a:cubicBezTo>
                        <a:pt x="2645" y="1759"/>
                        <a:pt x="1873" y="1"/>
                        <a:pt x="105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700;p35"/>
                <p:cNvSpPr/>
                <p:nvPr/>
              </p:nvSpPr>
              <p:spPr>
                <a:xfrm>
                  <a:off x="5146596" y="1472959"/>
                  <a:ext cx="32769" cy="62080"/>
                </a:xfrm>
                <a:custGeom>
                  <a:avLst/>
                  <a:gdLst/>
                  <a:ahLst/>
                  <a:cxnLst/>
                  <a:rect l="l" t="t" r="r" b="b"/>
                  <a:pathLst>
                    <a:path w="1308" h="2478" extrusionOk="0">
                      <a:moveTo>
                        <a:pt x="1" y="1"/>
                      </a:moveTo>
                      <a:cubicBezTo>
                        <a:pt x="1" y="1"/>
                        <a:pt x="1" y="1"/>
                        <a:pt x="1" y="31"/>
                      </a:cubicBezTo>
                      <a:cubicBezTo>
                        <a:pt x="609" y="396"/>
                        <a:pt x="852" y="1095"/>
                        <a:pt x="943" y="1794"/>
                      </a:cubicBezTo>
                      <a:cubicBezTo>
                        <a:pt x="878" y="1557"/>
                        <a:pt x="677" y="1412"/>
                        <a:pt x="457" y="1412"/>
                      </a:cubicBezTo>
                      <a:cubicBezTo>
                        <a:pt x="366" y="1412"/>
                        <a:pt x="272" y="1437"/>
                        <a:pt x="183" y="1490"/>
                      </a:cubicBezTo>
                      <a:cubicBezTo>
                        <a:pt x="183" y="1490"/>
                        <a:pt x="183" y="1520"/>
                        <a:pt x="183" y="1520"/>
                      </a:cubicBezTo>
                      <a:cubicBezTo>
                        <a:pt x="211" y="1517"/>
                        <a:pt x="238" y="1516"/>
                        <a:pt x="265" y="1516"/>
                      </a:cubicBezTo>
                      <a:cubicBezTo>
                        <a:pt x="504" y="1516"/>
                        <a:pt x="709" y="1636"/>
                        <a:pt x="791" y="1855"/>
                      </a:cubicBezTo>
                      <a:cubicBezTo>
                        <a:pt x="882" y="2037"/>
                        <a:pt x="943" y="2220"/>
                        <a:pt x="1004" y="2432"/>
                      </a:cubicBezTo>
                      <a:cubicBezTo>
                        <a:pt x="1019" y="2463"/>
                        <a:pt x="1049" y="2478"/>
                        <a:pt x="1076" y="2478"/>
                      </a:cubicBezTo>
                      <a:cubicBezTo>
                        <a:pt x="1103" y="2478"/>
                        <a:pt x="1125" y="2463"/>
                        <a:pt x="1125" y="2432"/>
                      </a:cubicBezTo>
                      <a:cubicBezTo>
                        <a:pt x="1308" y="1551"/>
                        <a:pt x="882" y="27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701;p35"/>
                <p:cNvSpPr/>
                <p:nvPr/>
              </p:nvSpPr>
              <p:spPr>
                <a:xfrm>
                  <a:off x="5150404" y="1533114"/>
                  <a:ext cx="24401" cy="52585"/>
                </a:xfrm>
                <a:custGeom>
                  <a:avLst/>
                  <a:gdLst/>
                  <a:ahLst/>
                  <a:cxnLst/>
                  <a:rect l="l" t="t" r="r" b="b"/>
                  <a:pathLst>
                    <a:path w="974" h="2099" extrusionOk="0">
                      <a:moveTo>
                        <a:pt x="609" y="1"/>
                      </a:moveTo>
                      <a:cubicBezTo>
                        <a:pt x="548" y="1"/>
                        <a:pt x="517" y="31"/>
                        <a:pt x="517" y="92"/>
                      </a:cubicBezTo>
                      <a:cubicBezTo>
                        <a:pt x="517" y="153"/>
                        <a:pt x="548" y="183"/>
                        <a:pt x="609" y="183"/>
                      </a:cubicBezTo>
                      <a:cubicBezTo>
                        <a:pt x="639" y="183"/>
                        <a:pt x="700" y="366"/>
                        <a:pt x="730" y="578"/>
                      </a:cubicBezTo>
                      <a:cubicBezTo>
                        <a:pt x="791" y="882"/>
                        <a:pt x="791" y="1186"/>
                        <a:pt x="730" y="1490"/>
                      </a:cubicBezTo>
                      <a:cubicBezTo>
                        <a:pt x="700" y="1764"/>
                        <a:pt x="609" y="1916"/>
                        <a:pt x="517" y="1916"/>
                      </a:cubicBezTo>
                      <a:cubicBezTo>
                        <a:pt x="487" y="1916"/>
                        <a:pt x="457" y="1916"/>
                        <a:pt x="426" y="1885"/>
                      </a:cubicBezTo>
                      <a:cubicBezTo>
                        <a:pt x="244" y="1673"/>
                        <a:pt x="274" y="882"/>
                        <a:pt x="305" y="487"/>
                      </a:cubicBezTo>
                      <a:cubicBezTo>
                        <a:pt x="244" y="457"/>
                        <a:pt x="183" y="426"/>
                        <a:pt x="122" y="396"/>
                      </a:cubicBezTo>
                      <a:lnTo>
                        <a:pt x="122" y="396"/>
                      </a:lnTo>
                      <a:cubicBezTo>
                        <a:pt x="92" y="639"/>
                        <a:pt x="1" y="1673"/>
                        <a:pt x="274" y="2007"/>
                      </a:cubicBezTo>
                      <a:cubicBezTo>
                        <a:pt x="335" y="2068"/>
                        <a:pt x="426" y="2098"/>
                        <a:pt x="517" y="2098"/>
                      </a:cubicBezTo>
                      <a:cubicBezTo>
                        <a:pt x="639" y="2098"/>
                        <a:pt x="791" y="2037"/>
                        <a:pt x="882" y="1733"/>
                      </a:cubicBezTo>
                      <a:cubicBezTo>
                        <a:pt x="943" y="1490"/>
                        <a:pt x="973" y="1278"/>
                        <a:pt x="973" y="1034"/>
                      </a:cubicBezTo>
                      <a:cubicBezTo>
                        <a:pt x="973" y="882"/>
                        <a:pt x="943" y="700"/>
                        <a:pt x="943" y="548"/>
                      </a:cubicBezTo>
                      <a:cubicBezTo>
                        <a:pt x="882" y="244"/>
                        <a:pt x="791" y="1"/>
                        <a:pt x="60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702;p35"/>
                <p:cNvSpPr/>
                <p:nvPr/>
              </p:nvSpPr>
              <p:spPr>
                <a:xfrm>
                  <a:off x="5146596" y="1665625"/>
                  <a:ext cx="142423" cy="146457"/>
                </a:xfrm>
                <a:custGeom>
                  <a:avLst/>
                  <a:gdLst/>
                  <a:ahLst/>
                  <a:cxnLst/>
                  <a:rect l="l" t="t" r="r" b="b"/>
                  <a:pathLst>
                    <a:path w="5685" h="5846" extrusionOk="0">
                      <a:moveTo>
                        <a:pt x="913" y="1"/>
                      </a:moveTo>
                      <a:lnTo>
                        <a:pt x="1" y="1004"/>
                      </a:lnTo>
                      <a:cubicBezTo>
                        <a:pt x="1" y="1004"/>
                        <a:pt x="2958" y="5845"/>
                        <a:pt x="3124" y="5845"/>
                      </a:cubicBezTo>
                      <a:cubicBezTo>
                        <a:pt x="3128" y="5845"/>
                        <a:pt x="3131" y="5842"/>
                        <a:pt x="3132" y="5837"/>
                      </a:cubicBezTo>
                      <a:lnTo>
                        <a:pt x="4165" y="3648"/>
                      </a:lnTo>
                      <a:lnTo>
                        <a:pt x="5685" y="5168"/>
                      </a:lnTo>
                      <a:lnTo>
                        <a:pt x="5533" y="1369"/>
                      </a:lnTo>
                      <a:lnTo>
                        <a:pt x="5046" y="609"/>
                      </a:lnTo>
                      <a:lnTo>
                        <a:pt x="4043" y="3162"/>
                      </a:lnTo>
                      <a:lnTo>
                        <a:pt x="91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703;p35"/>
                <p:cNvSpPr/>
                <p:nvPr/>
              </p:nvSpPr>
              <p:spPr>
                <a:xfrm>
                  <a:off x="5145067" y="1690428"/>
                  <a:ext cx="146231" cy="126014"/>
                </a:xfrm>
                <a:custGeom>
                  <a:avLst/>
                  <a:gdLst/>
                  <a:ahLst/>
                  <a:cxnLst/>
                  <a:rect l="l" t="t" r="r" b="b"/>
                  <a:pathLst>
                    <a:path w="5837" h="5030" extrusionOk="0">
                      <a:moveTo>
                        <a:pt x="33" y="0"/>
                      </a:moveTo>
                      <a:cubicBezTo>
                        <a:pt x="14" y="0"/>
                        <a:pt x="1" y="14"/>
                        <a:pt x="1" y="14"/>
                      </a:cubicBezTo>
                      <a:cubicBezTo>
                        <a:pt x="457" y="865"/>
                        <a:pt x="3132" y="5029"/>
                        <a:pt x="3162" y="5029"/>
                      </a:cubicBezTo>
                      <a:cubicBezTo>
                        <a:pt x="3557" y="4269"/>
                        <a:pt x="3922" y="3509"/>
                        <a:pt x="4226" y="2719"/>
                      </a:cubicBezTo>
                      <a:cubicBezTo>
                        <a:pt x="4712" y="3297"/>
                        <a:pt x="5259" y="3813"/>
                        <a:pt x="5807" y="4300"/>
                      </a:cubicBezTo>
                      <a:cubicBezTo>
                        <a:pt x="5837" y="3692"/>
                        <a:pt x="5807" y="2901"/>
                        <a:pt x="5776" y="2263"/>
                      </a:cubicBezTo>
                      <a:cubicBezTo>
                        <a:pt x="5715" y="1655"/>
                        <a:pt x="5685" y="1017"/>
                        <a:pt x="5624" y="379"/>
                      </a:cubicBezTo>
                      <a:cubicBezTo>
                        <a:pt x="5624" y="363"/>
                        <a:pt x="5609" y="356"/>
                        <a:pt x="5594" y="356"/>
                      </a:cubicBezTo>
                      <a:cubicBezTo>
                        <a:pt x="5579" y="356"/>
                        <a:pt x="5563" y="363"/>
                        <a:pt x="5563" y="379"/>
                      </a:cubicBezTo>
                      <a:cubicBezTo>
                        <a:pt x="5442" y="986"/>
                        <a:pt x="5624" y="3388"/>
                        <a:pt x="5624" y="3965"/>
                      </a:cubicBezTo>
                      <a:cubicBezTo>
                        <a:pt x="5564" y="3875"/>
                        <a:pt x="4258" y="2658"/>
                        <a:pt x="4227" y="2658"/>
                      </a:cubicBezTo>
                      <a:cubicBezTo>
                        <a:pt x="4226" y="2658"/>
                        <a:pt x="4226" y="2658"/>
                        <a:pt x="4226" y="2658"/>
                      </a:cubicBezTo>
                      <a:cubicBezTo>
                        <a:pt x="3983" y="2993"/>
                        <a:pt x="3253" y="4573"/>
                        <a:pt x="3193" y="4725"/>
                      </a:cubicBezTo>
                      <a:cubicBezTo>
                        <a:pt x="2706" y="3935"/>
                        <a:pt x="639" y="743"/>
                        <a:pt x="62" y="14"/>
                      </a:cubicBezTo>
                      <a:cubicBezTo>
                        <a:pt x="52" y="4"/>
                        <a:pt x="42"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704;p35"/>
                <p:cNvSpPr/>
                <p:nvPr/>
              </p:nvSpPr>
              <p:spPr>
                <a:xfrm>
                  <a:off x="5362888" y="2030412"/>
                  <a:ext cx="463772" cy="504131"/>
                </a:xfrm>
                <a:custGeom>
                  <a:avLst/>
                  <a:gdLst/>
                  <a:ahLst/>
                  <a:cxnLst/>
                  <a:rect l="l" t="t" r="r" b="b"/>
                  <a:pathLst>
                    <a:path w="18512" h="20123" extrusionOk="0">
                      <a:moveTo>
                        <a:pt x="5563" y="0"/>
                      </a:moveTo>
                      <a:lnTo>
                        <a:pt x="0" y="17903"/>
                      </a:lnTo>
                      <a:lnTo>
                        <a:pt x="12918" y="20122"/>
                      </a:lnTo>
                      <a:lnTo>
                        <a:pt x="18511" y="2219"/>
                      </a:lnTo>
                      <a:lnTo>
                        <a:pt x="5563"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705;p35"/>
                <p:cNvSpPr/>
                <p:nvPr/>
              </p:nvSpPr>
              <p:spPr>
                <a:xfrm>
                  <a:off x="5378873" y="2033443"/>
                  <a:ext cx="463772" cy="503380"/>
                </a:xfrm>
                <a:custGeom>
                  <a:avLst/>
                  <a:gdLst/>
                  <a:ahLst/>
                  <a:cxnLst/>
                  <a:rect l="l" t="t" r="r" b="b"/>
                  <a:pathLst>
                    <a:path w="18512" h="20093" extrusionOk="0">
                      <a:moveTo>
                        <a:pt x="5563" y="1"/>
                      </a:moveTo>
                      <a:lnTo>
                        <a:pt x="0" y="17904"/>
                      </a:lnTo>
                      <a:lnTo>
                        <a:pt x="12919" y="20092"/>
                      </a:lnTo>
                      <a:lnTo>
                        <a:pt x="18511" y="2220"/>
                      </a:lnTo>
                      <a:lnTo>
                        <a:pt x="5563"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706;p35"/>
                <p:cNvSpPr/>
                <p:nvPr/>
              </p:nvSpPr>
              <p:spPr>
                <a:xfrm>
                  <a:off x="4744502" y="1709093"/>
                  <a:ext cx="619248" cy="792210"/>
                </a:xfrm>
                <a:custGeom>
                  <a:avLst/>
                  <a:gdLst/>
                  <a:ahLst/>
                  <a:cxnLst/>
                  <a:rect l="l" t="t" r="r" b="b"/>
                  <a:pathLst>
                    <a:path w="24718" h="31622" extrusionOk="0">
                      <a:moveTo>
                        <a:pt x="14188" y="0"/>
                      </a:moveTo>
                      <a:cubicBezTo>
                        <a:pt x="13771" y="0"/>
                        <a:pt x="13278" y="360"/>
                        <a:pt x="12828" y="941"/>
                      </a:cubicBezTo>
                      <a:cubicBezTo>
                        <a:pt x="8907" y="6017"/>
                        <a:pt x="1" y="19482"/>
                        <a:pt x="2372" y="22217"/>
                      </a:cubicBezTo>
                      <a:cubicBezTo>
                        <a:pt x="6293" y="26746"/>
                        <a:pt x="15867" y="30728"/>
                        <a:pt x="18846" y="31610"/>
                      </a:cubicBezTo>
                      <a:cubicBezTo>
                        <a:pt x="18873" y="31618"/>
                        <a:pt x="18901" y="31622"/>
                        <a:pt x="18931" y="31622"/>
                      </a:cubicBezTo>
                      <a:cubicBezTo>
                        <a:pt x="20340" y="31622"/>
                        <a:pt x="24718" y="22596"/>
                        <a:pt x="23527" y="21822"/>
                      </a:cubicBezTo>
                      <a:cubicBezTo>
                        <a:pt x="22068" y="20910"/>
                        <a:pt x="12433" y="17780"/>
                        <a:pt x="12463" y="16898"/>
                      </a:cubicBezTo>
                      <a:cubicBezTo>
                        <a:pt x="12493" y="16382"/>
                        <a:pt x="13770" y="11002"/>
                        <a:pt x="14773" y="5652"/>
                      </a:cubicBezTo>
                      <a:cubicBezTo>
                        <a:pt x="15568" y="1493"/>
                        <a:pt x="15037" y="0"/>
                        <a:pt x="14188"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707;p35"/>
                <p:cNvSpPr/>
                <p:nvPr/>
              </p:nvSpPr>
              <p:spPr>
                <a:xfrm>
                  <a:off x="5196103" y="2180836"/>
                  <a:ext cx="538403" cy="323603"/>
                </a:xfrm>
                <a:custGeom>
                  <a:avLst/>
                  <a:gdLst/>
                  <a:ahLst/>
                  <a:cxnLst/>
                  <a:rect l="l" t="t" r="r" b="b"/>
                  <a:pathLst>
                    <a:path w="21491" h="12917" extrusionOk="0">
                      <a:moveTo>
                        <a:pt x="11589" y="0"/>
                      </a:moveTo>
                      <a:cubicBezTo>
                        <a:pt x="10286" y="0"/>
                        <a:pt x="8470" y="300"/>
                        <a:pt x="7326" y="562"/>
                      </a:cubicBezTo>
                      <a:cubicBezTo>
                        <a:pt x="4712" y="1230"/>
                        <a:pt x="791" y="2355"/>
                        <a:pt x="791" y="2355"/>
                      </a:cubicBezTo>
                      <a:cubicBezTo>
                        <a:pt x="791" y="2355"/>
                        <a:pt x="1" y="12507"/>
                        <a:pt x="426" y="12659"/>
                      </a:cubicBezTo>
                      <a:cubicBezTo>
                        <a:pt x="861" y="12827"/>
                        <a:pt x="1361" y="12917"/>
                        <a:pt x="1909" y="12917"/>
                      </a:cubicBezTo>
                      <a:cubicBezTo>
                        <a:pt x="3738" y="12917"/>
                        <a:pt x="6112" y="11927"/>
                        <a:pt x="8451" y="9589"/>
                      </a:cubicBezTo>
                      <a:cubicBezTo>
                        <a:pt x="8451" y="9589"/>
                        <a:pt x="12005" y="11453"/>
                        <a:pt x="13997" y="11453"/>
                      </a:cubicBezTo>
                      <a:cubicBezTo>
                        <a:pt x="14510" y="11453"/>
                        <a:pt x="14920" y="11329"/>
                        <a:pt x="15138" y="11018"/>
                      </a:cubicBezTo>
                      <a:cubicBezTo>
                        <a:pt x="15573" y="10406"/>
                        <a:pt x="14724" y="9592"/>
                        <a:pt x="13652" y="8881"/>
                      </a:cubicBezTo>
                      <a:lnTo>
                        <a:pt x="13652" y="8881"/>
                      </a:lnTo>
                      <a:cubicBezTo>
                        <a:pt x="14766" y="9400"/>
                        <a:pt x="15950" y="9845"/>
                        <a:pt x="16739" y="9845"/>
                      </a:cubicBezTo>
                      <a:cubicBezTo>
                        <a:pt x="17084" y="9845"/>
                        <a:pt x="17354" y="9760"/>
                        <a:pt x="17508" y="9559"/>
                      </a:cubicBezTo>
                      <a:cubicBezTo>
                        <a:pt x="17989" y="8933"/>
                        <a:pt x="17438" y="8171"/>
                        <a:pt x="16549" y="7458"/>
                      </a:cubicBezTo>
                      <a:lnTo>
                        <a:pt x="16549" y="7458"/>
                      </a:lnTo>
                      <a:cubicBezTo>
                        <a:pt x="17376" y="7823"/>
                        <a:pt x="18177" y="8082"/>
                        <a:pt x="18779" y="8082"/>
                      </a:cubicBezTo>
                      <a:cubicBezTo>
                        <a:pt x="19203" y="8082"/>
                        <a:pt x="19529" y="7954"/>
                        <a:pt x="19697" y="7644"/>
                      </a:cubicBezTo>
                      <a:cubicBezTo>
                        <a:pt x="20338" y="6478"/>
                        <a:pt x="18022" y="5038"/>
                        <a:pt x="16268" y="4152"/>
                      </a:cubicBezTo>
                      <a:lnTo>
                        <a:pt x="16268" y="4152"/>
                      </a:lnTo>
                      <a:cubicBezTo>
                        <a:pt x="17464" y="4654"/>
                        <a:pt x="18990" y="5200"/>
                        <a:pt x="19968" y="5200"/>
                      </a:cubicBezTo>
                      <a:cubicBezTo>
                        <a:pt x="20453" y="5200"/>
                        <a:pt x="20804" y="5066"/>
                        <a:pt x="20913" y="4726"/>
                      </a:cubicBezTo>
                      <a:cubicBezTo>
                        <a:pt x="21490" y="2963"/>
                        <a:pt x="14286" y="410"/>
                        <a:pt x="12524" y="75"/>
                      </a:cubicBezTo>
                      <a:cubicBezTo>
                        <a:pt x="12267" y="23"/>
                        <a:pt x="11948" y="0"/>
                        <a:pt x="11589"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708;p35"/>
                <p:cNvSpPr/>
                <p:nvPr/>
              </p:nvSpPr>
              <p:spPr>
                <a:xfrm>
                  <a:off x="4766600" y="1697343"/>
                  <a:ext cx="490428" cy="791484"/>
                </a:xfrm>
                <a:custGeom>
                  <a:avLst/>
                  <a:gdLst/>
                  <a:ahLst/>
                  <a:cxnLst/>
                  <a:rect l="l" t="t" r="r" b="b"/>
                  <a:pathLst>
                    <a:path w="19576" h="31593" extrusionOk="0">
                      <a:moveTo>
                        <a:pt x="13751" y="0"/>
                      </a:moveTo>
                      <a:cubicBezTo>
                        <a:pt x="13027" y="0"/>
                        <a:pt x="11768" y="1320"/>
                        <a:pt x="11277" y="1926"/>
                      </a:cubicBezTo>
                      <a:cubicBezTo>
                        <a:pt x="9484" y="4145"/>
                        <a:pt x="0" y="17702"/>
                        <a:pt x="730" y="21592"/>
                      </a:cubicBezTo>
                      <a:cubicBezTo>
                        <a:pt x="1459" y="25452"/>
                        <a:pt x="14925" y="31592"/>
                        <a:pt x="14925" y="31592"/>
                      </a:cubicBezTo>
                      <a:lnTo>
                        <a:pt x="19575" y="20741"/>
                      </a:lnTo>
                      <a:cubicBezTo>
                        <a:pt x="19575" y="20741"/>
                        <a:pt x="12189" y="17702"/>
                        <a:pt x="11976" y="17306"/>
                      </a:cubicBezTo>
                      <a:cubicBezTo>
                        <a:pt x="11763" y="16911"/>
                        <a:pt x="14469" y="7398"/>
                        <a:pt x="14499" y="3932"/>
                      </a:cubicBezTo>
                      <a:cubicBezTo>
                        <a:pt x="14560" y="1318"/>
                        <a:pt x="14621" y="194"/>
                        <a:pt x="13861" y="11"/>
                      </a:cubicBezTo>
                      <a:cubicBezTo>
                        <a:pt x="13826" y="4"/>
                        <a:pt x="13789" y="0"/>
                        <a:pt x="137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709;p35"/>
                <p:cNvSpPr/>
                <p:nvPr/>
              </p:nvSpPr>
              <p:spPr>
                <a:xfrm>
                  <a:off x="4766600" y="1697343"/>
                  <a:ext cx="428748" cy="763300"/>
                </a:xfrm>
                <a:custGeom>
                  <a:avLst/>
                  <a:gdLst/>
                  <a:ahLst/>
                  <a:cxnLst/>
                  <a:rect l="l" t="t" r="r" b="b"/>
                  <a:pathLst>
                    <a:path w="17114" h="30468" extrusionOk="0">
                      <a:moveTo>
                        <a:pt x="13751" y="0"/>
                      </a:moveTo>
                      <a:cubicBezTo>
                        <a:pt x="13027" y="0"/>
                        <a:pt x="11768" y="1320"/>
                        <a:pt x="11277" y="1926"/>
                      </a:cubicBezTo>
                      <a:cubicBezTo>
                        <a:pt x="9484" y="4145"/>
                        <a:pt x="0" y="17732"/>
                        <a:pt x="730" y="21592"/>
                      </a:cubicBezTo>
                      <a:cubicBezTo>
                        <a:pt x="1459" y="25452"/>
                        <a:pt x="11946" y="30468"/>
                        <a:pt x="11946" y="30468"/>
                      </a:cubicBezTo>
                      <a:lnTo>
                        <a:pt x="17113" y="19434"/>
                      </a:lnTo>
                      <a:cubicBezTo>
                        <a:pt x="17113" y="19434"/>
                        <a:pt x="12189" y="17702"/>
                        <a:pt x="11976" y="17337"/>
                      </a:cubicBezTo>
                      <a:cubicBezTo>
                        <a:pt x="11763" y="16942"/>
                        <a:pt x="14469" y="7398"/>
                        <a:pt x="14499" y="3932"/>
                      </a:cubicBezTo>
                      <a:cubicBezTo>
                        <a:pt x="14560" y="1349"/>
                        <a:pt x="14621" y="224"/>
                        <a:pt x="13861" y="11"/>
                      </a:cubicBezTo>
                      <a:cubicBezTo>
                        <a:pt x="13826" y="4"/>
                        <a:pt x="13789" y="0"/>
                        <a:pt x="13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710;p35"/>
                <p:cNvSpPr/>
                <p:nvPr/>
              </p:nvSpPr>
              <p:spPr>
                <a:xfrm>
                  <a:off x="5061312" y="1873724"/>
                  <a:ext cx="134607" cy="313657"/>
                </a:xfrm>
                <a:custGeom>
                  <a:avLst/>
                  <a:gdLst/>
                  <a:ahLst/>
                  <a:cxnLst/>
                  <a:rect l="l" t="t" r="r" b="b"/>
                  <a:pathLst>
                    <a:path w="5373" h="12520" extrusionOk="0">
                      <a:moveTo>
                        <a:pt x="2417" y="0"/>
                      </a:moveTo>
                      <a:cubicBezTo>
                        <a:pt x="2409" y="0"/>
                        <a:pt x="2402" y="8"/>
                        <a:pt x="2402" y="23"/>
                      </a:cubicBezTo>
                      <a:cubicBezTo>
                        <a:pt x="2250" y="449"/>
                        <a:pt x="2159" y="874"/>
                        <a:pt x="2067" y="1300"/>
                      </a:cubicBezTo>
                      <a:cubicBezTo>
                        <a:pt x="1946" y="1725"/>
                        <a:pt x="1824" y="2151"/>
                        <a:pt x="1733" y="2576"/>
                      </a:cubicBezTo>
                      <a:cubicBezTo>
                        <a:pt x="1520" y="3427"/>
                        <a:pt x="1338" y="4279"/>
                        <a:pt x="1125" y="5130"/>
                      </a:cubicBezTo>
                      <a:cubicBezTo>
                        <a:pt x="912" y="5981"/>
                        <a:pt x="730" y="6832"/>
                        <a:pt x="548" y="7683"/>
                      </a:cubicBezTo>
                      <a:cubicBezTo>
                        <a:pt x="304" y="8564"/>
                        <a:pt x="122" y="9476"/>
                        <a:pt x="0" y="10418"/>
                      </a:cubicBezTo>
                      <a:cubicBezTo>
                        <a:pt x="0" y="10449"/>
                        <a:pt x="4225" y="12151"/>
                        <a:pt x="5229" y="12516"/>
                      </a:cubicBezTo>
                      <a:cubicBezTo>
                        <a:pt x="5237" y="12518"/>
                        <a:pt x="5245" y="12520"/>
                        <a:pt x="5252" y="12520"/>
                      </a:cubicBezTo>
                      <a:cubicBezTo>
                        <a:pt x="5329" y="12520"/>
                        <a:pt x="5372" y="12389"/>
                        <a:pt x="5289" y="12333"/>
                      </a:cubicBezTo>
                      <a:cubicBezTo>
                        <a:pt x="4408" y="11877"/>
                        <a:pt x="213" y="10145"/>
                        <a:pt x="213" y="10145"/>
                      </a:cubicBezTo>
                      <a:cubicBezTo>
                        <a:pt x="213" y="10145"/>
                        <a:pt x="669" y="8443"/>
                        <a:pt x="882" y="7622"/>
                      </a:cubicBezTo>
                      <a:cubicBezTo>
                        <a:pt x="1064" y="6801"/>
                        <a:pt x="1247" y="5920"/>
                        <a:pt x="1429" y="5069"/>
                      </a:cubicBezTo>
                      <a:lnTo>
                        <a:pt x="1763" y="3458"/>
                      </a:lnTo>
                      <a:cubicBezTo>
                        <a:pt x="1915" y="3154"/>
                        <a:pt x="2067" y="2850"/>
                        <a:pt x="2219" y="2546"/>
                      </a:cubicBezTo>
                      <a:cubicBezTo>
                        <a:pt x="2432" y="2060"/>
                        <a:pt x="2645" y="1543"/>
                        <a:pt x="2858" y="1026"/>
                      </a:cubicBezTo>
                      <a:lnTo>
                        <a:pt x="2827" y="1026"/>
                      </a:lnTo>
                      <a:cubicBezTo>
                        <a:pt x="2523" y="1513"/>
                        <a:pt x="2280" y="1999"/>
                        <a:pt x="2037" y="2516"/>
                      </a:cubicBezTo>
                      <a:cubicBezTo>
                        <a:pt x="1976" y="2607"/>
                        <a:pt x="1946" y="2698"/>
                        <a:pt x="1915" y="2820"/>
                      </a:cubicBezTo>
                      <a:cubicBezTo>
                        <a:pt x="1915" y="2728"/>
                        <a:pt x="1946" y="2637"/>
                        <a:pt x="1976" y="2546"/>
                      </a:cubicBezTo>
                      <a:cubicBezTo>
                        <a:pt x="2067" y="2120"/>
                        <a:pt x="2128" y="1665"/>
                        <a:pt x="2219" y="1239"/>
                      </a:cubicBezTo>
                      <a:cubicBezTo>
                        <a:pt x="2311" y="813"/>
                        <a:pt x="2402" y="418"/>
                        <a:pt x="2432" y="23"/>
                      </a:cubicBezTo>
                      <a:cubicBezTo>
                        <a:pt x="2432" y="8"/>
                        <a:pt x="2425" y="0"/>
                        <a:pt x="24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711;p35"/>
                <p:cNvSpPr/>
                <p:nvPr/>
              </p:nvSpPr>
              <p:spPr>
                <a:xfrm>
                  <a:off x="5034654" y="2184670"/>
                  <a:ext cx="105872" cy="222717"/>
                </a:xfrm>
                <a:custGeom>
                  <a:avLst/>
                  <a:gdLst/>
                  <a:ahLst/>
                  <a:cxnLst/>
                  <a:rect l="l" t="t" r="r" b="b"/>
                  <a:pathLst>
                    <a:path w="4226" h="8890" extrusionOk="0">
                      <a:moveTo>
                        <a:pt x="4191" y="1"/>
                      </a:moveTo>
                      <a:cubicBezTo>
                        <a:pt x="4183" y="1"/>
                        <a:pt x="4174" y="5"/>
                        <a:pt x="4165" y="14"/>
                      </a:cubicBezTo>
                      <a:cubicBezTo>
                        <a:pt x="3770" y="743"/>
                        <a:pt x="3405" y="1503"/>
                        <a:pt x="3071" y="2232"/>
                      </a:cubicBezTo>
                      <a:cubicBezTo>
                        <a:pt x="2706" y="2992"/>
                        <a:pt x="2341" y="3691"/>
                        <a:pt x="2007" y="4451"/>
                      </a:cubicBezTo>
                      <a:cubicBezTo>
                        <a:pt x="1642" y="5181"/>
                        <a:pt x="1308" y="5910"/>
                        <a:pt x="943" y="6640"/>
                      </a:cubicBezTo>
                      <a:cubicBezTo>
                        <a:pt x="791" y="7005"/>
                        <a:pt x="639" y="7369"/>
                        <a:pt x="487" y="7734"/>
                      </a:cubicBezTo>
                      <a:cubicBezTo>
                        <a:pt x="335" y="8129"/>
                        <a:pt x="122" y="8464"/>
                        <a:pt x="31" y="8859"/>
                      </a:cubicBezTo>
                      <a:cubicBezTo>
                        <a:pt x="1" y="8889"/>
                        <a:pt x="61" y="8889"/>
                        <a:pt x="61" y="8889"/>
                      </a:cubicBezTo>
                      <a:cubicBezTo>
                        <a:pt x="305" y="8524"/>
                        <a:pt x="457" y="8160"/>
                        <a:pt x="669" y="7795"/>
                      </a:cubicBezTo>
                      <a:cubicBezTo>
                        <a:pt x="852" y="7430"/>
                        <a:pt x="1034" y="7035"/>
                        <a:pt x="1216" y="6670"/>
                      </a:cubicBezTo>
                      <a:cubicBezTo>
                        <a:pt x="1551" y="5971"/>
                        <a:pt x="1885" y="5242"/>
                        <a:pt x="2219" y="4512"/>
                      </a:cubicBezTo>
                      <a:cubicBezTo>
                        <a:pt x="2554" y="3783"/>
                        <a:pt x="2888" y="3053"/>
                        <a:pt x="3223" y="2324"/>
                      </a:cubicBezTo>
                      <a:cubicBezTo>
                        <a:pt x="3557" y="1594"/>
                        <a:pt x="3952" y="834"/>
                        <a:pt x="4226" y="44"/>
                      </a:cubicBezTo>
                      <a:cubicBezTo>
                        <a:pt x="4226" y="22"/>
                        <a:pt x="4210" y="1"/>
                        <a:pt x="4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712;p35"/>
                <p:cNvSpPr/>
                <p:nvPr/>
              </p:nvSpPr>
              <p:spPr>
                <a:xfrm>
                  <a:off x="5480166" y="1249076"/>
                  <a:ext cx="389140" cy="282567"/>
                </a:xfrm>
                <a:custGeom>
                  <a:avLst/>
                  <a:gdLst/>
                  <a:ahLst/>
                  <a:cxnLst/>
                  <a:rect l="l" t="t" r="r" b="b"/>
                  <a:pathLst>
                    <a:path w="15533" h="11279" extrusionOk="0">
                      <a:moveTo>
                        <a:pt x="7903" y="0"/>
                      </a:moveTo>
                      <a:cubicBezTo>
                        <a:pt x="3708" y="0"/>
                        <a:pt x="274" y="2523"/>
                        <a:pt x="274" y="5654"/>
                      </a:cubicBezTo>
                      <a:cubicBezTo>
                        <a:pt x="274" y="6505"/>
                        <a:pt x="547" y="7387"/>
                        <a:pt x="1034" y="8086"/>
                      </a:cubicBezTo>
                      <a:lnTo>
                        <a:pt x="0" y="10396"/>
                      </a:lnTo>
                      <a:lnTo>
                        <a:pt x="0" y="10396"/>
                      </a:lnTo>
                      <a:lnTo>
                        <a:pt x="2645" y="9727"/>
                      </a:lnTo>
                      <a:cubicBezTo>
                        <a:pt x="4154" y="10733"/>
                        <a:pt x="5951" y="11278"/>
                        <a:pt x="7756" y="11278"/>
                      </a:cubicBezTo>
                      <a:cubicBezTo>
                        <a:pt x="7805" y="11278"/>
                        <a:pt x="7854" y="11278"/>
                        <a:pt x="7903" y="11277"/>
                      </a:cubicBezTo>
                      <a:cubicBezTo>
                        <a:pt x="12128" y="11277"/>
                        <a:pt x="15532" y="8754"/>
                        <a:pt x="15532" y="5654"/>
                      </a:cubicBezTo>
                      <a:cubicBezTo>
                        <a:pt x="15532" y="2523"/>
                        <a:pt x="12128" y="0"/>
                        <a:pt x="790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713;p35"/>
                <p:cNvSpPr/>
                <p:nvPr/>
              </p:nvSpPr>
              <p:spPr>
                <a:xfrm>
                  <a:off x="5746692" y="1370914"/>
                  <a:ext cx="46472" cy="39282"/>
                </a:xfrm>
                <a:custGeom>
                  <a:avLst/>
                  <a:gdLst/>
                  <a:ahLst/>
                  <a:cxnLst/>
                  <a:rect l="l" t="t" r="r" b="b"/>
                  <a:pathLst>
                    <a:path w="1855" h="1568" extrusionOk="0">
                      <a:moveTo>
                        <a:pt x="791" y="1"/>
                      </a:moveTo>
                      <a:cubicBezTo>
                        <a:pt x="365" y="1"/>
                        <a:pt x="1" y="335"/>
                        <a:pt x="1" y="791"/>
                      </a:cubicBezTo>
                      <a:cubicBezTo>
                        <a:pt x="1" y="1262"/>
                        <a:pt x="387" y="1568"/>
                        <a:pt x="798" y="1568"/>
                      </a:cubicBezTo>
                      <a:cubicBezTo>
                        <a:pt x="996" y="1568"/>
                        <a:pt x="1200" y="1497"/>
                        <a:pt x="1368" y="1338"/>
                      </a:cubicBezTo>
                      <a:cubicBezTo>
                        <a:pt x="1855" y="852"/>
                        <a:pt x="1520"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714;p35"/>
                <p:cNvSpPr/>
                <p:nvPr/>
              </p:nvSpPr>
              <p:spPr>
                <a:xfrm>
                  <a:off x="5658351" y="1370914"/>
                  <a:ext cx="39633" cy="39633"/>
                </a:xfrm>
                <a:custGeom>
                  <a:avLst/>
                  <a:gdLst/>
                  <a:ahLst/>
                  <a:cxnLst/>
                  <a:rect l="l" t="t" r="r" b="b"/>
                  <a:pathLst>
                    <a:path w="1582" h="1582" extrusionOk="0">
                      <a:moveTo>
                        <a:pt x="791" y="1"/>
                      </a:moveTo>
                      <a:cubicBezTo>
                        <a:pt x="365" y="1"/>
                        <a:pt x="1" y="335"/>
                        <a:pt x="1" y="791"/>
                      </a:cubicBezTo>
                      <a:cubicBezTo>
                        <a:pt x="1" y="1217"/>
                        <a:pt x="365" y="1581"/>
                        <a:pt x="791" y="1581"/>
                      </a:cubicBezTo>
                      <a:cubicBezTo>
                        <a:pt x="1217" y="1581"/>
                        <a:pt x="1581" y="1217"/>
                        <a:pt x="1581" y="791"/>
                      </a:cubicBezTo>
                      <a:cubicBezTo>
                        <a:pt x="1581" y="335"/>
                        <a:pt x="1217"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715;p35"/>
                <p:cNvSpPr/>
                <p:nvPr/>
              </p:nvSpPr>
              <p:spPr>
                <a:xfrm>
                  <a:off x="5570010" y="1370914"/>
                  <a:ext cx="39633" cy="39633"/>
                </a:xfrm>
                <a:custGeom>
                  <a:avLst/>
                  <a:gdLst/>
                  <a:ahLst/>
                  <a:cxnLst/>
                  <a:rect l="l" t="t" r="r" b="b"/>
                  <a:pathLst>
                    <a:path w="1582" h="1582" extrusionOk="0">
                      <a:moveTo>
                        <a:pt x="791" y="1"/>
                      </a:moveTo>
                      <a:cubicBezTo>
                        <a:pt x="335" y="1"/>
                        <a:pt x="1" y="335"/>
                        <a:pt x="1" y="791"/>
                      </a:cubicBezTo>
                      <a:cubicBezTo>
                        <a:pt x="1" y="1217"/>
                        <a:pt x="335" y="1581"/>
                        <a:pt x="791" y="1581"/>
                      </a:cubicBezTo>
                      <a:cubicBezTo>
                        <a:pt x="1217" y="1581"/>
                        <a:pt x="1581" y="1217"/>
                        <a:pt x="1581" y="791"/>
                      </a:cubicBezTo>
                      <a:cubicBezTo>
                        <a:pt x="1581" y="335"/>
                        <a:pt x="1217"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716;p35"/>
                <p:cNvSpPr/>
                <p:nvPr/>
              </p:nvSpPr>
              <p:spPr>
                <a:xfrm>
                  <a:off x="5514650" y="2251113"/>
                  <a:ext cx="165000" cy="90800"/>
                </a:xfrm>
                <a:custGeom>
                  <a:avLst/>
                  <a:gdLst/>
                  <a:ahLst/>
                  <a:cxnLst/>
                  <a:rect l="l" t="t" r="r" b="b"/>
                  <a:pathLst>
                    <a:path w="6600" h="3632" extrusionOk="0">
                      <a:moveTo>
                        <a:pt x="9" y="0"/>
                      </a:moveTo>
                      <a:cubicBezTo>
                        <a:pt x="0" y="0"/>
                        <a:pt x="0" y="14"/>
                        <a:pt x="0" y="14"/>
                      </a:cubicBezTo>
                      <a:cubicBezTo>
                        <a:pt x="699" y="348"/>
                        <a:pt x="1125" y="591"/>
                        <a:pt x="1854" y="925"/>
                      </a:cubicBezTo>
                      <a:cubicBezTo>
                        <a:pt x="2553" y="1260"/>
                        <a:pt x="5107" y="2476"/>
                        <a:pt x="6566" y="3631"/>
                      </a:cubicBezTo>
                      <a:cubicBezTo>
                        <a:pt x="6566" y="3631"/>
                        <a:pt x="6566" y="3631"/>
                        <a:pt x="6567" y="3631"/>
                      </a:cubicBezTo>
                      <a:cubicBezTo>
                        <a:pt x="6600" y="3631"/>
                        <a:pt x="4709" y="1493"/>
                        <a:pt x="31" y="14"/>
                      </a:cubicBezTo>
                      <a:cubicBezTo>
                        <a:pt x="20" y="3"/>
                        <a:pt x="14" y="0"/>
                        <a:pt x="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717;p35"/>
                <p:cNvSpPr/>
                <p:nvPr/>
              </p:nvSpPr>
              <p:spPr>
                <a:xfrm>
                  <a:off x="5475875" y="2312238"/>
                  <a:ext cx="137050" cy="64350"/>
                </a:xfrm>
                <a:custGeom>
                  <a:avLst/>
                  <a:gdLst/>
                  <a:ahLst/>
                  <a:cxnLst/>
                  <a:rect l="l" t="t" r="r" b="b"/>
                  <a:pathLst>
                    <a:path w="5482" h="2574" extrusionOk="0">
                      <a:moveTo>
                        <a:pt x="31" y="0"/>
                      </a:moveTo>
                      <a:cubicBezTo>
                        <a:pt x="31" y="0"/>
                        <a:pt x="1" y="0"/>
                        <a:pt x="31" y="31"/>
                      </a:cubicBezTo>
                      <a:cubicBezTo>
                        <a:pt x="943" y="426"/>
                        <a:pt x="4499" y="2098"/>
                        <a:pt x="5411" y="2553"/>
                      </a:cubicBezTo>
                      <a:cubicBezTo>
                        <a:pt x="5437" y="2566"/>
                        <a:pt x="5457" y="2573"/>
                        <a:pt x="5467" y="2573"/>
                      </a:cubicBezTo>
                      <a:cubicBezTo>
                        <a:pt x="5482" y="2573"/>
                        <a:pt x="5477" y="2559"/>
                        <a:pt x="5442" y="2523"/>
                      </a:cubicBezTo>
                      <a:cubicBezTo>
                        <a:pt x="3800" y="1368"/>
                        <a:pt x="1977" y="517"/>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718;p35"/>
                <p:cNvSpPr/>
                <p:nvPr/>
              </p:nvSpPr>
              <p:spPr>
                <a:xfrm>
                  <a:off x="5439400" y="2362388"/>
                  <a:ext cx="105025" cy="53325"/>
                </a:xfrm>
                <a:custGeom>
                  <a:avLst/>
                  <a:gdLst/>
                  <a:ahLst/>
                  <a:cxnLst/>
                  <a:rect l="l" t="t" r="r" b="b"/>
                  <a:pathLst>
                    <a:path w="4201" h="2133" extrusionOk="0">
                      <a:moveTo>
                        <a:pt x="31" y="0"/>
                      </a:moveTo>
                      <a:cubicBezTo>
                        <a:pt x="31" y="0"/>
                        <a:pt x="1" y="31"/>
                        <a:pt x="1" y="61"/>
                      </a:cubicBezTo>
                      <a:cubicBezTo>
                        <a:pt x="1673" y="821"/>
                        <a:pt x="2737" y="1399"/>
                        <a:pt x="4104" y="2098"/>
                      </a:cubicBezTo>
                      <a:cubicBezTo>
                        <a:pt x="4130" y="2123"/>
                        <a:pt x="4156" y="2133"/>
                        <a:pt x="4172" y="2133"/>
                      </a:cubicBezTo>
                      <a:cubicBezTo>
                        <a:pt x="4195" y="2133"/>
                        <a:pt x="4200" y="2115"/>
                        <a:pt x="4165" y="2098"/>
                      </a:cubicBezTo>
                      <a:cubicBezTo>
                        <a:pt x="2919" y="1125"/>
                        <a:pt x="1521" y="426"/>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12084712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12</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MongoDB Atlas Cluster là gì?</a:t>
            </a:r>
            <a:endParaRPr lang="en-US" sz="2400" dirty="0"/>
          </a:p>
        </p:txBody>
      </p:sp>
      <p:sp>
        <p:nvSpPr>
          <p:cNvPr id="5" name="Google Shape;1228;p42"/>
          <p:cNvSpPr txBox="1">
            <a:spLocks/>
          </p:cNvSpPr>
          <p:nvPr/>
        </p:nvSpPr>
        <p:spPr>
          <a:xfrm>
            <a:off x="828676" y="3724275"/>
            <a:ext cx="10753724" cy="2548904"/>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en-US" sz="1800" dirty="0" smtClean="0">
                <a:latin typeface="Nunito" pitchFamily="2" charset="0"/>
              </a:rPr>
              <a:t>MongoDB Cluster </a:t>
            </a:r>
            <a:r>
              <a:rPr lang="en-US" sz="1800" dirty="0" err="1" smtClean="0">
                <a:latin typeface="Nunito" pitchFamily="2" charset="0"/>
              </a:rPr>
              <a:t>là</a:t>
            </a:r>
            <a:r>
              <a:rPr lang="en-US" sz="1800" dirty="0" smtClean="0">
                <a:latin typeface="Nunito" pitchFamily="2" charset="0"/>
              </a:rPr>
              <a:t> </a:t>
            </a:r>
            <a:r>
              <a:rPr lang="en-US" sz="1800" dirty="0" err="1" smtClean="0">
                <a:latin typeface="Nunito" pitchFamily="2" charset="0"/>
              </a:rPr>
              <a:t>một</a:t>
            </a:r>
            <a:r>
              <a:rPr lang="en-US" sz="1800" dirty="0" smtClean="0">
                <a:latin typeface="Nunito" pitchFamily="2" charset="0"/>
              </a:rPr>
              <a:t> </a:t>
            </a:r>
            <a:r>
              <a:rPr lang="en-US" sz="1800" dirty="0" err="1" smtClean="0">
                <a:latin typeface="Nunito" pitchFamily="2" charset="0"/>
              </a:rPr>
              <a:t>cụm</a:t>
            </a:r>
            <a:r>
              <a:rPr lang="en-US" sz="1800" dirty="0" smtClean="0">
                <a:latin typeface="Nunito" pitchFamily="2" charset="0"/>
              </a:rPr>
              <a:t> </a:t>
            </a:r>
            <a:r>
              <a:rPr lang="en-US" sz="1800" dirty="0" err="1" smtClean="0">
                <a:latin typeface="Nunito" pitchFamily="2" charset="0"/>
              </a:rPr>
              <a:t>máy</a:t>
            </a:r>
            <a:r>
              <a:rPr lang="en-US" sz="1800" dirty="0" smtClean="0">
                <a:latin typeface="Nunito" pitchFamily="2" charset="0"/>
              </a:rPr>
              <a:t> </a:t>
            </a:r>
            <a:r>
              <a:rPr lang="en-US" sz="1800" dirty="0" err="1" smtClean="0">
                <a:latin typeface="Nunito" pitchFamily="2" charset="0"/>
              </a:rPr>
              <a:t>chủ</a:t>
            </a:r>
            <a:r>
              <a:rPr lang="en-US" sz="1800" dirty="0" smtClean="0">
                <a:latin typeface="Nunito" pitchFamily="2" charset="0"/>
              </a:rPr>
              <a:t> </a:t>
            </a:r>
            <a:r>
              <a:rPr lang="en-US" sz="1800" dirty="0" err="1" smtClean="0">
                <a:latin typeface="Nunito" pitchFamily="2" charset="0"/>
              </a:rPr>
              <a:t>của</a:t>
            </a:r>
            <a:r>
              <a:rPr lang="en-US" sz="1800" dirty="0" smtClean="0">
                <a:latin typeface="Nunito" pitchFamily="2" charset="0"/>
              </a:rPr>
              <a:t> MongoDB </a:t>
            </a:r>
            <a:r>
              <a:rPr lang="en-US" sz="1800" dirty="0" err="1" smtClean="0">
                <a:latin typeface="Nunito" pitchFamily="2" charset="0"/>
              </a:rPr>
              <a:t>trên</a:t>
            </a:r>
            <a:r>
              <a:rPr lang="en-US" sz="1800" dirty="0" smtClean="0">
                <a:latin typeface="Nunito" pitchFamily="2" charset="0"/>
              </a:rPr>
              <a:t> Cloud, </a:t>
            </a:r>
            <a:r>
              <a:rPr lang="en-US" sz="1800" dirty="0" err="1" smtClean="0">
                <a:latin typeface="Nunito" pitchFamily="2" charset="0"/>
              </a:rPr>
              <a:t>nó</a:t>
            </a:r>
            <a:r>
              <a:rPr lang="en-US" sz="1800" dirty="0" smtClean="0">
                <a:latin typeface="Nunito" pitchFamily="2" charset="0"/>
              </a:rPr>
              <a:t> </a:t>
            </a:r>
            <a:r>
              <a:rPr lang="en-US" sz="1800" dirty="0" err="1" smtClean="0">
                <a:latin typeface="Nunito" pitchFamily="2" charset="0"/>
              </a:rPr>
              <a:t>cung</a:t>
            </a:r>
            <a:r>
              <a:rPr lang="en-US" sz="1800" dirty="0" smtClean="0">
                <a:latin typeface="Nunito" pitchFamily="2" charset="0"/>
              </a:rPr>
              <a:t> </a:t>
            </a:r>
            <a:r>
              <a:rPr lang="en-US" sz="1800" dirty="0" err="1" smtClean="0">
                <a:latin typeface="Nunito" pitchFamily="2" charset="0"/>
              </a:rPr>
              <a:t>cấp</a:t>
            </a:r>
            <a:r>
              <a:rPr lang="en-US" sz="1800" dirty="0" smtClean="0">
                <a:latin typeface="Nunito" pitchFamily="2" charset="0"/>
              </a:rPr>
              <a:t> </a:t>
            </a:r>
            <a:r>
              <a:rPr lang="en-US" sz="1800" dirty="0" err="1" smtClean="0">
                <a:latin typeface="Nunito" pitchFamily="2" charset="0"/>
              </a:rPr>
              <a:t>cách</a:t>
            </a:r>
            <a:r>
              <a:rPr lang="en-US" sz="1800" dirty="0" smtClean="0">
                <a:latin typeface="Nunito" pitchFamily="2" charset="0"/>
              </a:rPr>
              <a:t> </a:t>
            </a:r>
            <a:r>
              <a:rPr lang="en-US" sz="1800" dirty="0" err="1" smtClean="0">
                <a:latin typeface="Nunito" pitchFamily="2" charset="0"/>
              </a:rPr>
              <a:t>thức</a:t>
            </a:r>
            <a:r>
              <a:rPr lang="en-US" sz="1800" dirty="0" smtClean="0">
                <a:latin typeface="Nunito" pitchFamily="2" charset="0"/>
              </a:rPr>
              <a:t> </a:t>
            </a:r>
            <a:r>
              <a:rPr lang="en-US" sz="1800" dirty="0" err="1" smtClean="0">
                <a:latin typeface="Nunito" pitchFamily="2" charset="0"/>
              </a:rPr>
              <a:t>làm</a:t>
            </a:r>
            <a:r>
              <a:rPr lang="en-US" sz="1800" dirty="0" smtClean="0">
                <a:latin typeface="Nunito" pitchFamily="2" charset="0"/>
              </a:rPr>
              <a:t> </a:t>
            </a:r>
            <a:r>
              <a:rPr lang="en-US" sz="1800" dirty="0" err="1" smtClean="0">
                <a:latin typeface="Nunito" pitchFamily="2" charset="0"/>
              </a:rPr>
              <a:t>việc</a:t>
            </a:r>
            <a:r>
              <a:rPr lang="en-US" sz="1800" dirty="0" smtClean="0">
                <a:latin typeface="Nunito" pitchFamily="2" charset="0"/>
              </a:rPr>
              <a:t> </a:t>
            </a:r>
            <a:r>
              <a:rPr lang="en-US" sz="1800" dirty="0" err="1" smtClean="0">
                <a:latin typeface="Nunito" pitchFamily="2" charset="0"/>
              </a:rPr>
              <a:t>với</a:t>
            </a:r>
            <a:r>
              <a:rPr lang="en-US" sz="1800" dirty="0" smtClean="0">
                <a:latin typeface="Nunito" pitchFamily="2" charset="0"/>
              </a:rPr>
              <a:t> MongoDB online </a:t>
            </a:r>
            <a:r>
              <a:rPr lang="en-US" sz="1800" dirty="0" err="1" smtClean="0">
                <a:latin typeface="Nunito" pitchFamily="2" charset="0"/>
              </a:rPr>
              <a:t>thay</a:t>
            </a:r>
            <a:r>
              <a:rPr lang="en-US" sz="1800" dirty="0" smtClean="0">
                <a:latin typeface="Nunito" pitchFamily="2" charset="0"/>
              </a:rPr>
              <a:t> </a:t>
            </a:r>
            <a:r>
              <a:rPr lang="en-US" sz="1800" dirty="0" err="1" smtClean="0">
                <a:latin typeface="Nunito" pitchFamily="2" charset="0"/>
              </a:rPr>
              <a:t>vì</a:t>
            </a:r>
            <a:r>
              <a:rPr lang="en-US" sz="1800" dirty="0" smtClean="0">
                <a:latin typeface="Nunito" pitchFamily="2" charset="0"/>
              </a:rPr>
              <a:t> </a:t>
            </a:r>
            <a:r>
              <a:rPr lang="en-US" sz="1800" dirty="0" err="1" smtClean="0">
                <a:latin typeface="Nunito" pitchFamily="2" charset="0"/>
              </a:rPr>
              <a:t>phải</a:t>
            </a:r>
            <a:r>
              <a:rPr lang="en-US" sz="1800" dirty="0" smtClean="0">
                <a:latin typeface="Nunito" pitchFamily="2" charset="0"/>
              </a:rPr>
              <a:t> </a:t>
            </a:r>
            <a:r>
              <a:rPr lang="en-US" sz="1800" dirty="0" err="1" smtClean="0">
                <a:latin typeface="Nunito" pitchFamily="2" charset="0"/>
              </a:rPr>
              <a:t>dùng</a:t>
            </a:r>
            <a:r>
              <a:rPr lang="en-US" sz="1800" dirty="0" smtClean="0">
                <a:latin typeface="Nunito" pitchFamily="2" charset="0"/>
              </a:rPr>
              <a:t> Compass hay local </a:t>
            </a:r>
            <a:r>
              <a:rPr lang="en-US" sz="1800" dirty="0" err="1" smtClean="0">
                <a:latin typeface="Nunito" pitchFamily="2" charset="0"/>
              </a:rPr>
              <a:t>mongodb</a:t>
            </a:r>
            <a:r>
              <a:rPr lang="en-US" sz="1800" dirty="0" smtClean="0">
                <a:latin typeface="Nunito" pitchFamily="2" charset="0"/>
              </a:rPr>
              <a:t> </a:t>
            </a:r>
            <a:r>
              <a:rPr lang="en-US" sz="1800" dirty="0" err="1" smtClean="0">
                <a:latin typeface="Nunito" pitchFamily="2" charset="0"/>
              </a:rPr>
              <a:t>như</a:t>
            </a:r>
            <a:r>
              <a:rPr lang="en-US" sz="1800" dirty="0" smtClean="0">
                <a:latin typeface="Nunito" pitchFamily="2" charset="0"/>
              </a:rPr>
              <a:t> </a:t>
            </a:r>
            <a:r>
              <a:rPr lang="en-US" sz="1800" dirty="0" err="1" smtClean="0">
                <a:latin typeface="Nunito" pitchFamily="2" charset="0"/>
              </a:rPr>
              <a:t>trước</a:t>
            </a:r>
            <a:r>
              <a:rPr lang="en-US" sz="1800" dirty="0" smtClean="0">
                <a:latin typeface="Nunito" pitchFamily="2" charset="0"/>
              </a:rPr>
              <a:t> </a:t>
            </a:r>
            <a:r>
              <a:rPr lang="en-US" sz="1800" dirty="0" err="1" smtClean="0">
                <a:latin typeface="Nunito" pitchFamily="2" charset="0"/>
              </a:rPr>
              <a:t>kia</a:t>
            </a:r>
            <a:r>
              <a:rPr lang="en-US" sz="1800" dirty="0" smtClean="0">
                <a:latin typeface="Nunito" pitchFamily="2" charset="0"/>
              </a:rPr>
              <a:t> </a:t>
            </a:r>
            <a:r>
              <a:rPr lang="en-US" sz="1800" dirty="0" err="1" smtClean="0">
                <a:latin typeface="Nunito" pitchFamily="2" charset="0"/>
              </a:rPr>
              <a:t>nữa</a:t>
            </a:r>
            <a:r>
              <a:rPr lang="en-US" sz="1800" dirty="0" smtClean="0">
                <a:latin typeface="Nunito" pitchFamily="2" charset="0"/>
              </a:rPr>
              <a:t>. </a:t>
            </a:r>
            <a:r>
              <a:rPr lang="en-US" sz="1800" dirty="0" err="1" smtClean="0">
                <a:latin typeface="Nunito" pitchFamily="2" charset="0"/>
              </a:rPr>
              <a:t>Bạn</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thể</a:t>
            </a:r>
            <a:r>
              <a:rPr lang="en-US" sz="1800" dirty="0" smtClean="0">
                <a:latin typeface="Nunito" pitchFamily="2" charset="0"/>
              </a:rPr>
              <a:t> </a:t>
            </a:r>
            <a:r>
              <a:rPr lang="en-US" sz="1800" dirty="0" err="1" smtClean="0">
                <a:latin typeface="Nunito" pitchFamily="2" charset="0"/>
              </a:rPr>
              <a:t>hiểu</a:t>
            </a:r>
            <a:r>
              <a:rPr lang="en-US" sz="1800" dirty="0" smtClean="0">
                <a:latin typeface="Nunito" pitchFamily="2" charset="0"/>
              </a:rPr>
              <a:t> </a:t>
            </a:r>
            <a:r>
              <a:rPr lang="en-US" sz="1800" dirty="0" err="1" smtClean="0">
                <a:latin typeface="Nunito" pitchFamily="2" charset="0"/>
              </a:rPr>
              <a:t>nó</a:t>
            </a:r>
            <a:r>
              <a:rPr lang="en-US" sz="1800" dirty="0" smtClean="0">
                <a:latin typeface="Nunito" pitchFamily="2" charset="0"/>
              </a:rPr>
              <a:t> </a:t>
            </a:r>
            <a:r>
              <a:rPr lang="en-US" sz="1800" dirty="0" err="1" smtClean="0">
                <a:latin typeface="Nunito" pitchFamily="2" charset="0"/>
              </a:rPr>
              <a:t>như</a:t>
            </a:r>
            <a:r>
              <a:rPr lang="en-US" sz="1800" dirty="0" smtClean="0">
                <a:latin typeface="Nunito" pitchFamily="2" charset="0"/>
              </a:rPr>
              <a:t> </a:t>
            </a:r>
            <a:r>
              <a:rPr lang="en-US" sz="1800" dirty="0" err="1" smtClean="0">
                <a:latin typeface="Nunito" pitchFamily="2" charset="0"/>
              </a:rPr>
              <a:t>là</a:t>
            </a:r>
            <a:r>
              <a:rPr lang="en-US" sz="1800" dirty="0" smtClean="0">
                <a:latin typeface="Nunito" pitchFamily="2" charset="0"/>
              </a:rPr>
              <a:t> </a:t>
            </a:r>
            <a:r>
              <a:rPr lang="en-US" sz="1800" dirty="0" err="1" smtClean="0">
                <a:latin typeface="Nunito" pitchFamily="2" charset="0"/>
              </a:rPr>
              <a:t>một</a:t>
            </a:r>
            <a:r>
              <a:rPr lang="en-US" sz="1800" dirty="0" smtClean="0">
                <a:latin typeface="Nunito" pitchFamily="2" charset="0"/>
              </a:rPr>
              <a:t> </a:t>
            </a:r>
            <a:r>
              <a:rPr lang="en-US" sz="1800" dirty="0" err="1" smtClean="0">
                <a:latin typeface="Nunito" pitchFamily="2" charset="0"/>
              </a:rPr>
              <a:t>dịch</a:t>
            </a:r>
            <a:r>
              <a:rPr lang="en-US" sz="1800" dirty="0" smtClean="0">
                <a:latin typeface="Nunito" pitchFamily="2" charset="0"/>
              </a:rPr>
              <a:t> </a:t>
            </a:r>
            <a:r>
              <a:rPr lang="en-US" sz="1800" dirty="0" err="1" smtClean="0">
                <a:latin typeface="Nunito" pitchFamily="2" charset="0"/>
              </a:rPr>
              <a:t>vụ</a:t>
            </a:r>
            <a:r>
              <a:rPr lang="en-US" sz="1800" dirty="0" smtClean="0">
                <a:latin typeface="Nunito" pitchFamily="2" charset="0"/>
              </a:rPr>
              <a:t> </a:t>
            </a:r>
            <a:r>
              <a:rPr lang="en-US" sz="1800" dirty="0" err="1" smtClean="0">
                <a:latin typeface="Nunito" pitchFamily="2" charset="0"/>
              </a:rPr>
              <a:t>của</a:t>
            </a:r>
            <a:r>
              <a:rPr lang="en-US" sz="1800" dirty="0" smtClean="0">
                <a:latin typeface="Nunito" pitchFamily="2" charset="0"/>
              </a:rPr>
              <a:t> MongoDB, </a:t>
            </a:r>
            <a:r>
              <a:rPr lang="en-US" sz="1800" dirty="0" err="1" smtClean="0">
                <a:latin typeface="Nunito" pitchFamily="2" charset="0"/>
              </a:rPr>
              <a:t>nó</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gói</a:t>
            </a:r>
            <a:r>
              <a:rPr lang="en-US" sz="1800" dirty="0" smtClean="0">
                <a:latin typeface="Nunito" pitchFamily="2" charset="0"/>
              </a:rPr>
              <a:t> free </a:t>
            </a:r>
            <a:r>
              <a:rPr lang="en-US" sz="1800" dirty="0" err="1" smtClean="0">
                <a:latin typeface="Nunito" pitchFamily="2" charset="0"/>
              </a:rPr>
              <a:t>cho</a:t>
            </a:r>
            <a:r>
              <a:rPr lang="en-US" sz="1800" dirty="0" smtClean="0">
                <a:latin typeface="Nunito" pitchFamily="2" charset="0"/>
              </a:rPr>
              <a:t> </a:t>
            </a:r>
            <a:r>
              <a:rPr lang="en-US" sz="1800" dirty="0" err="1" smtClean="0">
                <a:latin typeface="Nunito" pitchFamily="2" charset="0"/>
              </a:rPr>
              <a:t>nhà</a:t>
            </a:r>
            <a:r>
              <a:rPr lang="en-US" sz="1800" dirty="0" smtClean="0">
                <a:latin typeface="Nunito" pitchFamily="2" charset="0"/>
              </a:rPr>
              <a:t> </a:t>
            </a:r>
            <a:r>
              <a:rPr lang="en-US" sz="1800" dirty="0" err="1" smtClean="0">
                <a:latin typeface="Nunito" pitchFamily="2" charset="0"/>
              </a:rPr>
              <a:t>phát</a:t>
            </a:r>
            <a:r>
              <a:rPr lang="en-US" sz="1800" dirty="0" smtClean="0">
                <a:latin typeface="Nunito" pitchFamily="2" charset="0"/>
              </a:rPr>
              <a:t> </a:t>
            </a:r>
            <a:r>
              <a:rPr lang="en-US" sz="1800" dirty="0" err="1" smtClean="0">
                <a:latin typeface="Nunito" pitchFamily="2" charset="0"/>
              </a:rPr>
              <a:t>triển</a:t>
            </a:r>
            <a:r>
              <a:rPr lang="en-US" sz="1800" dirty="0" smtClean="0">
                <a:latin typeface="Nunito" pitchFamily="2" charset="0"/>
              </a:rPr>
              <a:t>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gói</a:t>
            </a:r>
            <a:r>
              <a:rPr lang="en-US" sz="1800" dirty="0" smtClean="0">
                <a:latin typeface="Nunito" pitchFamily="2" charset="0"/>
              </a:rPr>
              <a:t> </a:t>
            </a:r>
            <a:r>
              <a:rPr lang="en-US" sz="1800" dirty="0" err="1" smtClean="0">
                <a:latin typeface="Nunito" pitchFamily="2" charset="0"/>
              </a:rPr>
              <a:t>trả</a:t>
            </a:r>
            <a:r>
              <a:rPr lang="en-US" sz="1800" dirty="0" smtClean="0">
                <a:latin typeface="Nunito" pitchFamily="2" charset="0"/>
              </a:rPr>
              <a:t> </a:t>
            </a:r>
            <a:r>
              <a:rPr lang="en-US" sz="1800" dirty="0" err="1" smtClean="0">
                <a:latin typeface="Nunito" pitchFamily="2" charset="0"/>
              </a:rPr>
              <a:t>phí</a:t>
            </a:r>
            <a:r>
              <a:rPr lang="en-US" sz="1800" dirty="0" smtClean="0">
                <a:latin typeface="Nunito" pitchFamily="2" charset="0"/>
              </a:rPr>
              <a:t> </a:t>
            </a:r>
            <a:r>
              <a:rPr lang="en-US" sz="1800" dirty="0" err="1" smtClean="0">
                <a:latin typeface="Nunito" pitchFamily="2" charset="0"/>
              </a:rPr>
              <a:t>cho</a:t>
            </a:r>
            <a:r>
              <a:rPr lang="en-US" sz="1800" dirty="0" smtClean="0">
                <a:latin typeface="Nunito" pitchFamily="2" charset="0"/>
              </a:rPr>
              <a:t> </a:t>
            </a:r>
            <a:r>
              <a:rPr lang="en-US" sz="1800" dirty="0" err="1" smtClean="0">
                <a:latin typeface="Nunito" pitchFamily="2" charset="0"/>
              </a:rPr>
              <a:t>doanh</a:t>
            </a:r>
            <a:r>
              <a:rPr lang="en-US" sz="1800" dirty="0" smtClean="0">
                <a:latin typeface="Nunito" pitchFamily="2" charset="0"/>
              </a:rPr>
              <a:t> </a:t>
            </a:r>
            <a:r>
              <a:rPr lang="en-US" sz="1800" dirty="0" err="1" smtClean="0">
                <a:latin typeface="Nunito" pitchFamily="2" charset="0"/>
              </a:rPr>
              <a:t>nghiệp</a:t>
            </a:r>
            <a:r>
              <a:rPr lang="en-US" sz="1800" dirty="0" smtClean="0">
                <a:latin typeface="Nunito" pitchFamily="2" charset="0"/>
              </a:rPr>
              <a:t>.</a:t>
            </a:r>
          </a:p>
          <a:p>
            <a:pPr marL="0" indent="0">
              <a:lnSpc>
                <a:spcPct val="100000"/>
              </a:lnSpc>
              <a:spcBef>
                <a:spcPts val="600"/>
              </a:spcBef>
              <a:spcAft>
                <a:spcPts val="600"/>
              </a:spcAft>
              <a:buNone/>
            </a:pPr>
            <a:r>
              <a:rPr lang="en-US" sz="1800" dirty="0" err="1" smtClean="0">
                <a:latin typeface="Nunito" pitchFamily="2" charset="0"/>
              </a:rPr>
              <a:t>Khi</a:t>
            </a:r>
            <a:r>
              <a:rPr lang="en-US" sz="1800" dirty="0" smtClean="0">
                <a:latin typeface="Nunito" pitchFamily="2" charset="0"/>
              </a:rPr>
              <a:t> </a:t>
            </a:r>
            <a:r>
              <a:rPr lang="en-US" sz="1800" dirty="0" err="1" smtClean="0">
                <a:latin typeface="Nunito" pitchFamily="2" charset="0"/>
              </a:rPr>
              <a:t>sử</a:t>
            </a:r>
            <a:r>
              <a:rPr lang="en-US" sz="1800" dirty="0" smtClean="0">
                <a:latin typeface="Nunito" pitchFamily="2" charset="0"/>
              </a:rPr>
              <a:t> </a:t>
            </a:r>
            <a:r>
              <a:rPr lang="en-US" sz="1800" dirty="0" err="1" smtClean="0">
                <a:latin typeface="Nunito" pitchFamily="2" charset="0"/>
              </a:rPr>
              <a:t>dụng</a:t>
            </a:r>
            <a:r>
              <a:rPr lang="en-US" sz="1800" dirty="0" smtClean="0">
                <a:latin typeface="Nunito" pitchFamily="2" charset="0"/>
              </a:rPr>
              <a:t> MongoDB Cluster, </a:t>
            </a:r>
            <a:r>
              <a:rPr lang="en-US" sz="1800" dirty="0" err="1" smtClean="0">
                <a:latin typeface="Nunito" pitchFamily="2" charset="0"/>
              </a:rPr>
              <a:t>bạn</a:t>
            </a:r>
            <a:r>
              <a:rPr lang="en-US" sz="1800" dirty="0" smtClean="0">
                <a:latin typeface="Nunito" pitchFamily="2" charset="0"/>
              </a:rPr>
              <a:t> </a:t>
            </a:r>
            <a:r>
              <a:rPr lang="en-US" sz="1800" dirty="0" err="1" smtClean="0">
                <a:latin typeface="Nunito" pitchFamily="2" charset="0"/>
              </a:rPr>
              <a:t>không</a:t>
            </a:r>
            <a:r>
              <a:rPr lang="en-US" sz="1800" dirty="0" smtClean="0">
                <a:latin typeface="Nunito" pitchFamily="2" charset="0"/>
              </a:rPr>
              <a:t> </a:t>
            </a:r>
            <a:r>
              <a:rPr lang="en-US" sz="1800" dirty="0" err="1" smtClean="0">
                <a:latin typeface="Nunito" pitchFamily="2" charset="0"/>
              </a:rPr>
              <a:t>cần</a:t>
            </a:r>
            <a:r>
              <a:rPr lang="en-US" sz="1800" dirty="0" smtClean="0">
                <a:latin typeface="Nunito" pitchFamily="2" charset="0"/>
              </a:rPr>
              <a:t> </a:t>
            </a:r>
            <a:r>
              <a:rPr lang="en-US" sz="1800" dirty="0" err="1" smtClean="0">
                <a:latin typeface="Nunito" pitchFamily="2" charset="0"/>
              </a:rPr>
              <a:t>phải</a:t>
            </a:r>
            <a:r>
              <a:rPr lang="en-US" sz="1800" dirty="0" smtClean="0">
                <a:latin typeface="Nunito" pitchFamily="2" charset="0"/>
              </a:rPr>
              <a:t> </a:t>
            </a:r>
            <a:r>
              <a:rPr lang="en-US" sz="1800" dirty="0" err="1" smtClean="0">
                <a:latin typeface="Nunito" pitchFamily="2" charset="0"/>
              </a:rPr>
              <a:t>quan</a:t>
            </a:r>
            <a:r>
              <a:rPr lang="en-US" sz="1800" dirty="0" smtClean="0">
                <a:latin typeface="Nunito" pitchFamily="2" charset="0"/>
              </a:rPr>
              <a:t> </a:t>
            </a:r>
            <a:r>
              <a:rPr lang="en-US" sz="1800" dirty="0" err="1" smtClean="0">
                <a:latin typeface="Nunito" pitchFamily="2" charset="0"/>
              </a:rPr>
              <a:t>tâm</a:t>
            </a:r>
            <a:r>
              <a:rPr lang="en-US" sz="1800" dirty="0" smtClean="0">
                <a:latin typeface="Nunito" pitchFamily="2" charset="0"/>
              </a:rPr>
              <a:t> </a:t>
            </a:r>
            <a:r>
              <a:rPr lang="en-US" sz="1800" dirty="0" err="1" smtClean="0">
                <a:latin typeface="Nunito" pitchFamily="2" charset="0"/>
              </a:rPr>
              <a:t>đến</a:t>
            </a:r>
            <a:r>
              <a:rPr lang="en-US" sz="1800" dirty="0" smtClean="0">
                <a:latin typeface="Nunito" pitchFamily="2" charset="0"/>
              </a:rPr>
              <a:t> </a:t>
            </a:r>
            <a:r>
              <a:rPr lang="en-US" sz="1800" dirty="0" err="1" smtClean="0">
                <a:latin typeface="Nunito" pitchFamily="2" charset="0"/>
              </a:rPr>
              <a:t>phần</a:t>
            </a:r>
            <a:r>
              <a:rPr lang="en-US" sz="1800" dirty="0" smtClean="0">
                <a:latin typeface="Nunito" pitchFamily="2" charset="0"/>
              </a:rPr>
              <a:t> </a:t>
            </a:r>
            <a:r>
              <a:rPr lang="en-US" sz="1800" dirty="0" err="1" smtClean="0">
                <a:latin typeface="Nunito" pitchFamily="2" charset="0"/>
              </a:rPr>
              <a:t>cứng</a:t>
            </a:r>
            <a:r>
              <a:rPr lang="en-US" sz="1800" dirty="0" smtClean="0">
                <a:latin typeface="Nunito" pitchFamily="2" charset="0"/>
              </a:rPr>
              <a:t>, </a:t>
            </a:r>
            <a:r>
              <a:rPr lang="en-US" sz="1800" dirty="0" err="1" smtClean="0">
                <a:latin typeface="Nunito" pitchFamily="2" charset="0"/>
              </a:rPr>
              <a:t>cơ</a:t>
            </a:r>
            <a:r>
              <a:rPr lang="en-US" sz="1800" dirty="0" smtClean="0">
                <a:latin typeface="Nunito" pitchFamily="2" charset="0"/>
              </a:rPr>
              <a:t> </a:t>
            </a:r>
            <a:r>
              <a:rPr lang="en-US" sz="1800" dirty="0" err="1" smtClean="0">
                <a:latin typeface="Nunito" pitchFamily="2" charset="0"/>
              </a:rPr>
              <a:t>sở</a:t>
            </a:r>
            <a:r>
              <a:rPr lang="en-US" sz="1800" dirty="0" smtClean="0">
                <a:latin typeface="Nunito" pitchFamily="2" charset="0"/>
              </a:rPr>
              <a:t> </a:t>
            </a:r>
            <a:r>
              <a:rPr lang="en-US" sz="1800" dirty="0" err="1" smtClean="0">
                <a:latin typeface="Nunito" pitchFamily="2" charset="0"/>
              </a:rPr>
              <a:t>hạ</a:t>
            </a:r>
            <a:r>
              <a:rPr lang="en-US" sz="1800" dirty="0" smtClean="0">
                <a:latin typeface="Nunito" pitchFamily="2" charset="0"/>
              </a:rPr>
              <a:t> </a:t>
            </a:r>
            <a:r>
              <a:rPr lang="en-US" sz="1800" dirty="0" err="1" smtClean="0">
                <a:latin typeface="Nunito" pitchFamily="2" charset="0"/>
              </a:rPr>
              <a:t>tầng</a:t>
            </a:r>
            <a:r>
              <a:rPr lang="en-US" sz="1800" dirty="0" smtClean="0">
                <a:latin typeface="Nunito" pitchFamily="2" charset="0"/>
              </a:rPr>
              <a:t> </a:t>
            </a:r>
            <a:r>
              <a:rPr lang="en-US" sz="1800" dirty="0" err="1" smtClean="0">
                <a:latin typeface="Nunito" pitchFamily="2" charset="0"/>
              </a:rPr>
              <a:t>các</a:t>
            </a:r>
            <a:r>
              <a:rPr lang="en-US" sz="1800" dirty="0" smtClean="0">
                <a:latin typeface="Nunito" pitchFamily="2" charset="0"/>
              </a:rPr>
              <a:t> </a:t>
            </a:r>
            <a:r>
              <a:rPr lang="en-US" sz="1800" dirty="0" err="1" smtClean="0">
                <a:latin typeface="Nunito" pitchFamily="2" charset="0"/>
              </a:rPr>
              <a:t>thứ</a:t>
            </a:r>
            <a:r>
              <a:rPr lang="en-US" sz="1800" dirty="0" smtClean="0">
                <a:latin typeface="Nunito" pitchFamily="2" charset="0"/>
              </a:rPr>
              <a:t>, MongoDB </a:t>
            </a:r>
            <a:r>
              <a:rPr lang="en-US" sz="1800" dirty="0" err="1" smtClean="0">
                <a:latin typeface="Nunito" pitchFamily="2" charset="0"/>
              </a:rPr>
              <a:t>sẽ</a:t>
            </a:r>
            <a:r>
              <a:rPr lang="en-US" sz="1800" dirty="0" smtClean="0">
                <a:latin typeface="Nunito" pitchFamily="2" charset="0"/>
              </a:rPr>
              <a:t> lo </a:t>
            </a:r>
            <a:r>
              <a:rPr lang="en-US" sz="1800" dirty="0" err="1" smtClean="0">
                <a:latin typeface="Nunito" pitchFamily="2" charset="0"/>
              </a:rPr>
              <a:t>hết</a:t>
            </a:r>
            <a:r>
              <a:rPr lang="en-US" sz="1800" dirty="0" smtClean="0">
                <a:latin typeface="Nunito" pitchFamily="2" charset="0"/>
              </a:rPr>
              <a:t>, </a:t>
            </a:r>
            <a:r>
              <a:rPr lang="en-US" sz="1800" dirty="0" err="1" smtClean="0">
                <a:latin typeface="Nunito" pitchFamily="2" charset="0"/>
              </a:rPr>
              <a:t>bạn</a:t>
            </a:r>
            <a:r>
              <a:rPr lang="en-US" sz="1800" dirty="0" smtClean="0">
                <a:latin typeface="Nunito" pitchFamily="2" charset="0"/>
              </a:rPr>
              <a:t> </a:t>
            </a:r>
            <a:r>
              <a:rPr lang="en-US" sz="1800" dirty="0" err="1" smtClean="0">
                <a:latin typeface="Nunito" pitchFamily="2" charset="0"/>
              </a:rPr>
              <a:t>chỉ</a:t>
            </a:r>
            <a:r>
              <a:rPr lang="en-US" sz="1800" dirty="0" smtClean="0">
                <a:latin typeface="Nunito" pitchFamily="2" charset="0"/>
              </a:rPr>
              <a:t> </a:t>
            </a:r>
            <a:r>
              <a:rPr lang="en-US" sz="1800" dirty="0" err="1" smtClean="0">
                <a:latin typeface="Nunito" pitchFamily="2" charset="0"/>
              </a:rPr>
              <a:t>cần</a:t>
            </a:r>
            <a:r>
              <a:rPr lang="en-US" sz="1800" dirty="0" smtClean="0">
                <a:latin typeface="Nunito" pitchFamily="2" charset="0"/>
              </a:rPr>
              <a:t> </a:t>
            </a:r>
            <a:r>
              <a:rPr lang="en-US" sz="1800" dirty="0" err="1" smtClean="0">
                <a:latin typeface="Nunito" pitchFamily="2" charset="0"/>
              </a:rPr>
              <a:t>quan</a:t>
            </a:r>
            <a:r>
              <a:rPr lang="en-US" sz="1800" dirty="0" smtClean="0">
                <a:latin typeface="Nunito" pitchFamily="2" charset="0"/>
              </a:rPr>
              <a:t> </a:t>
            </a:r>
            <a:r>
              <a:rPr lang="en-US" sz="1800" dirty="0" err="1" smtClean="0">
                <a:latin typeface="Nunito" pitchFamily="2" charset="0"/>
              </a:rPr>
              <a:t>tâm</a:t>
            </a:r>
            <a:r>
              <a:rPr lang="en-US" sz="1800" dirty="0" smtClean="0">
                <a:latin typeface="Nunito" pitchFamily="2" charset="0"/>
              </a:rPr>
              <a:t> </a:t>
            </a:r>
            <a:r>
              <a:rPr lang="en-US" sz="1800" dirty="0" err="1" smtClean="0">
                <a:latin typeface="Nunito" pitchFamily="2" charset="0"/>
              </a:rPr>
              <a:t>đến</a:t>
            </a:r>
            <a:r>
              <a:rPr lang="en-US" sz="1800" dirty="0" smtClean="0">
                <a:latin typeface="Nunito" pitchFamily="2" charset="0"/>
              </a:rPr>
              <a:t> </a:t>
            </a:r>
            <a:r>
              <a:rPr lang="en-US" sz="1800" dirty="0" err="1" smtClean="0">
                <a:latin typeface="Nunito" pitchFamily="2" charset="0"/>
              </a:rPr>
              <a:t>việc</a:t>
            </a:r>
            <a:r>
              <a:rPr lang="en-US" sz="1800" dirty="0" smtClean="0">
                <a:latin typeface="Nunito" pitchFamily="2" charset="0"/>
              </a:rPr>
              <a:t> </a:t>
            </a:r>
            <a:r>
              <a:rPr lang="en-US" sz="1800" dirty="0" err="1" smtClean="0">
                <a:latin typeface="Nunito" pitchFamily="2" charset="0"/>
              </a:rPr>
              <a:t>phát</a:t>
            </a:r>
            <a:r>
              <a:rPr lang="en-US" sz="1800" dirty="0" smtClean="0">
                <a:latin typeface="Nunito" pitchFamily="2" charset="0"/>
              </a:rPr>
              <a:t> </a:t>
            </a:r>
            <a:r>
              <a:rPr lang="en-US" sz="1800" dirty="0" err="1" smtClean="0">
                <a:latin typeface="Nunito" pitchFamily="2" charset="0"/>
              </a:rPr>
              <a:t>triển</a:t>
            </a:r>
            <a:r>
              <a:rPr lang="en-US" sz="1800" dirty="0" smtClean="0">
                <a:latin typeface="Nunito" pitchFamily="2" charset="0"/>
              </a:rPr>
              <a:t> </a:t>
            </a:r>
            <a:r>
              <a:rPr lang="en-US" sz="1800" dirty="0" err="1" smtClean="0">
                <a:latin typeface="Nunito" pitchFamily="2" charset="0"/>
              </a:rPr>
              <a:t>sản</a:t>
            </a:r>
            <a:r>
              <a:rPr lang="en-US" sz="1800" dirty="0" smtClean="0">
                <a:latin typeface="Nunito" pitchFamily="2" charset="0"/>
              </a:rPr>
              <a:t> </a:t>
            </a:r>
            <a:r>
              <a:rPr lang="en-US" sz="1800" dirty="0" err="1" smtClean="0">
                <a:latin typeface="Nunito" pitchFamily="2" charset="0"/>
              </a:rPr>
              <a:t>phẩm</a:t>
            </a:r>
            <a:r>
              <a:rPr lang="en-US" sz="1800" dirty="0" smtClean="0">
                <a:latin typeface="Nunito" pitchFamily="2" charset="0"/>
              </a:rPr>
              <a:t>.</a:t>
            </a:r>
          </a:p>
          <a:p>
            <a:pPr marL="0" indent="0">
              <a:lnSpc>
                <a:spcPct val="100000"/>
              </a:lnSpc>
              <a:spcBef>
                <a:spcPts val="600"/>
              </a:spcBef>
              <a:spcAft>
                <a:spcPts val="600"/>
              </a:spcAft>
              <a:buNone/>
            </a:pPr>
            <a:r>
              <a:rPr lang="en-US" sz="1800" dirty="0" smtClean="0">
                <a:latin typeface="Nunito" pitchFamily="2" charset="0"/>
              </a:rPr>
              <a:t>Link </a:t>
            </a:r>
            <a:r>
              <a:rPr lang="en-US" sz="1800" dirty="0" err="1" smtClean="0">
                <a:latin typeface="Nunito" pitchFamily="2" charset="0"/>
              </a:rPr>
              <a:t>trang</a:t>
            </a:r>
            <a:r>
              <a:rPr lang="en-US" sz="1800" dirty="0" smtClean="0">
                <a:latin typeface="Nunito" pitchFamily="2" charset="0"/>
              </a:rPr>
              <a:t> </a:t>
            </a:r>
            <a:r>
              <a:rPr lang="en-US" sz="1800" dirty="0" err="1" smtClean="0">
                <a:latin typeface="Nunito" pitchFamily="2" charset="0"/>
              </a:rPr>
              <a:t>chủ</a:t>
            </a:r>
            <a:r>
              <a:rPr lang="en-US" sz="1800" dirty="0">
                <a:latin typeface="Nunito" pitchFamily="2" charset="0"/>
              </a:rPr>
              <a:t>: </a:t>
            </a:r>
            <a:r>
              <a:rPr lang="en-US" sz="1800" dirty="0">
                <a:latin typeface="Nunito" pitchFamily="2" charset="0"/>
                <a:hlinkClick r:id="rId3"/>
              </a:rPr>
              <a:t>https://</a:t>
            </a:r>
            <a:r>
              <a:rPr lang="en-US" sz="1800" dirty="0" smtClean="0">
                <a:latin typeface="Nunito" pitchFamily="2" charset="0"/>
                <a:hlinkClick r:id="rId3"/>
              </a:rPr>
              <a:t>www.mongodb.com/basics/clusters</a:t>
            </a:r>
            <a:endParaRPr lang="en-US" sz="1800" dirty="0">
              <a:latin typeface="Nunito" pitchFamily="2" charset="0"/>
            </a:endParaRPr>
          </a:p>
        </p:txBody>
      </p:sp>
      <p:pic>
        <p:nvPicPr>
          <p:cNvPr id="8" name="Picture 7"/>
          <p:cNvPicPr>
            <a:picLocks noChangeAspect="1"/>
          </p:cNvPicPr>
          <p:nvPr/>
        </p:nvPicPr>
        <p:blipFill>
          <a:blip r:embed="rId4"/>
          <a:stretch>
            <a:fillRect/>
          </a:stretch>
        </p:blipFill>
        <p:spPr>
          <a:xfrm>
            <a:off x="2385495" y="1339162"/>
            <a:ext cx="7421011" cy="2314898"/>
          </a:xfrm>
          <a:prstGeom prst="rect">
            <a:avLst/>
          </a:prstGeom>
        </p:spPr>
      </p:pic>
    </p:spTree>
    <p:extLst>
      <p:ext uri="{BB962C8B-B14F-4D97-AF65-F5344CB8AC3E}">
        <p14:creationId xmlns:p14="http://schemas.microsoft.com/office/powerpoint/2010/main" val="2910762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13</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Tạo tài khoản</a:t>
            </a:r>
            <a:endParaRPr lang="en-US" sz="2400" dirty="0"/>
          </a:p>
        </p:txBody>
      </p:sp>
      <p:sp>
        <p:nvSpPr>
          <p:cNvPr id="5" name="Google Shape;1228;p42"/>
          <p:cNvSpPr txBox="1">
            <a:spLocks/>
          </p:cNvSpPr>
          <p:nvPr/>
        </p:nvSpPr>
        <p:spPr>
          <a:xfrm>
            <a:off x="1438275" y="4967889"/>
            <a:ext cx="9486900" cy="1000125"/>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sz="1800" dirty="0" err="1" smtClean="0">
                <a:latin typeface="Nunito" pitchFamily="2" charset="0"/>
              </a:rPr>
              <a:t>Đầu</a:t>
            </a:r>
            <a:r>
              <a:rPr lang="en-US" sz="1800" dirty="0" smtClean="0">
                <a:latin typeface="Nunito" pitchFamily="2" charset="0"/>
              </a:rPr>
              <a:t> </a:t>
            </a:r>
            <a:r>
              <a:rPr lang="en-US" sz="1800" dirty="0" err="1" smtClean="0">
                <a:latin typeface="Nunito" pitchFamily="2" charset="0"/>
              </a:rPr>
              <a:t>tiên</a:t>
            </a:r>
            <a:r>
              <a:rPr lang="en-US" sz="1800" dirty="0" smtClean="0">
                <a:latin typeface="Nunito" pitchFamily="2" charset="0"/>
              </a:rPr>
              <a:t>, </a:t>
            </a:r>
            <a:r>
              <a:rPr lang="en-US" sz="1800" dirty="0" err="1" smtClean="0">
                <a:latin typeface="Nunito" pitchFamily="2" charset="0"/>
              </a:rPr>
              <a:t>bạn</a:t>
            </a:r>
            <a:r>
              <a:rPr lang="en-US" sz="1800" dirty="0" smtClean="0">
                <a:latin typeface="Nunito" pitchFamily="2" charset="0"/>
              </a:rPr>
              <a:t> </a:t>
            </a:r>
            <a:r>
              <a:rPr lang="en-US" sz="1800" dirty="0" err="1" smtClean="0">
                <a:latin typeface="Nunito" pitchFamily="2" charset="0"/>
              </a:rPr>
              <a:t>cần</a:t>
            </a:r>
            <a:r>
              <a:rPr lang="en-US" sz="1800" dirty="0" smtClean="0">
                <a:latin typeface="Nunito" pitchFamily="2" charset="0"/>
              </a:rPr>
              <a:t> </a:t>
            </a:r>
            <a:r>
              <a:rPr lang="en-US" sz="1800" dirty="0" err="1" smtClean="0">
                <a:latin typeface="Nunito" pitchFamily="2" charset="0"/>
              </a:rPr>
              <a:t>tạo</a:t>
            </a:r>
            <a:r>
              <a:rPr lang="en-US" sz="1800" dirty="0" smtClean="0">
                <a:latin typeface="Nunito" pitchFamily="2" charset="0"/>
              </a:rPr>
              <a:t> </a:t>
            </a:r>
            <a:r>
              <a:rPr lang="en-US" sz="1800" dirty="0" err="1" smtClean="0">
                <a:latin typeface="Nunito" pitchFamily="2" charset="0"/>
              </a:rPr>
              <a:t>một</a:t>
            </a:r>
            <a:r>
              <a:rPr lang="en-US" sz="1800" dirty="0" smtClean="0">
                <a:latin typeface="Nunito" pitchFamily="2" charset="0"/>
              </a:rPr>
              <a:t> </a:t>
            </a:r>
            <a:r>
              <a:rPr lang="en-US" sz="1800" dirty="0" err="1" smtClean="0">
                <a:latin typeface="Nunito" pitchFamily="2" charset="0"/>
              </a:rPr>
              <a:t>tài</a:t>
            </a:r>
            <a:r>
              <a:rPr lang="en-US" sz="1800" dirty="0" smtClean="0">
                <a:latin typeface="Nunito" pitchFamily="2" charset="0"/>
              </a:rPr>
              <a:t> </a:t>
            </a:r>
            <a:r>
              <a:rPr lang="en-US" sz="1800" dirty="0" err="1" smtClean="0">
                <a:latin typeface="Nunito" pitchFamily="2" charset="0"/>
              </a:rPr>
              <a:t>khoản</a:t>
            </a:r>
            <a:r>
              <a:rPr lang="en-US" sz="1800" dirty="0" smtClean="0">
                <a:latin typeface="Nunito" pitchFamily="2" charset="0"/>
              </a:rPr>
              <a:t>, verify email, login </a:t>
            </a:r>
            <a:r>
              <a:rPr lang="en-US" sz="1800" dirty="0" err="1" smtClean="0">
                <a:latin typeface="Nunito" pitchFamily="2" charset="0"/>
              </a:rPr>
              <a:t>vào</a:t>
            </a:r>
            <a:r>
              <a:rPr lang="en-US" sz="1800" dirty="0" smtClean="0">
                <a:latin typeface="Nunito" pitchFamily="2" charset="0"/>
              </a:rPr>
              <a:t>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thực</a:t>
            </a:r>
            <a:r>
              <a:rPr lang="en-US" sz="1800" dirty="0" smtClean="0">
                <a:latin typeface="Nunito" pitchFamily="2" charset="0"/>
              </a:rPr>
              <a:t> </a:t>
            </a:r>
            <a:r>
              <a:rPr lang="en-US" sz="1800" dirty="0" err="1" smtClean="0">
                <a:latin typeface="Nunito" pitchFamily="2" charset="0"/>
              </a:rPr>
              <a:t>hiện</a:t>
            </a:r>
            <a:r>
              <a:rPr lang="en-US" sz="1800" dirty="0" smtClean="0">
                <a:latin typeface="Nunito" pitchFamily="2" charset="0"/>
              </a:rPr>
              <a:t> </a:t>
            </a:r>
            <a:r>
              <a:rPr lang="en-US" sz="1800" dirty="0" err="1" smtClean="0">
                <a:latin typeface="Nunito" pitchFamily="2" charset="0"/>
              </a:rPr>
              <a:t>một</a:t>
            </a:r>
            <a:r>
              <a:rPr lang="en-US" sz="1800" dirty="0" smtClean="0">
                <a:latin typeface="Nunito" pitchFamily="2" charset="0"/>
              </a:rPr>
              <a:t> </a:t>
            </a:r>
            <a:r>
              <a:rPr lang="en-US" sz="1800" dirty="0" err="1" smtClean="0">
                <a:latin typeface="Nunito" pitchFamily="2" charset="0"/>
              </a:rPr>
              <a:t>số</a:t>
            </a:r>
            <a:r>
              <a:rPr lang="en-US" sz="1800" dirty="0" smtClean="0">
                <a:latin typeface="Nunito" pitchFamily="2" charset="0"/>
              </a:rPr>
              <a:t> </a:t>
            </a:r>
            <a:r>
              <a:rPr lang="en-US" sz="1800" dirty="0" err="1" smtClean="0">
                <a:latin typeface="Nunito" pitchFamily="2" charset="0"/>
              </a:rPr>
              <a:t>câu</a:t>
            </a:r>
            <a:r>
              <a:rPr lang="en-US" sz="1800" dirty="0" smtClean="0">
                <a:latin typeface="Nunito" pitchFamily="2" charset="0"/>
              </a:rPr>
              <a:t> </a:t>
            </a:r>
            <a:r>
              <a:rPr lang="en-US" sz="1800" dirty="0" err="1" smtClean="0">
                <a:latin typeface="Nunito" pitchFamily="2" charset="0"/>
              </a:rPr>
              <a:t>hỏi</a:t>
            </a:r>
            <a:r>
              <a:rPr lang="en-US" sz="1800" dirty="0" smtClean="0">
                <a:latin typeface="Nunito" pitchFamily="2" charset="0"/>
              </a:rPr>
              <a:t> </a:t>
            </a:r>
            <a:r>
              <a:rPr lang="en-US" sz="1800" dirty="0" err="1" smtClean="0">
                <a:latin typeface="Nunito" pitchFamily="2" charset="0"/>
              </a:rPr>
              <a:t>khảo</a:t>
            </a:r>
            <a:r>
              <a:rPr lang="en-US" sz="1800" dirty="0" smtClean="0">
                <a:latin typeface="Nunito" pitchFamily="2" charset="0"/>
              </a:rPr>
              <a:t> </a:t>
            </a:r>
            <a:r>
              <a:rPr lang="en-US" sz="1800" dirty="0" err="1" smtClean="0">
                <a:latin typeface="Nunito" pitchFamily="2" charset="0"/>
              </a:rPr>
              <a:t>sát</a:t>
            </a:r>
            <a:r>
              <a:rPr lang="en-US" sz="1800" dirty="0" smtClean="0">
                <a:latin typeface="Nunito" pitchFamily="2" charset="0"/>
              </a:rPr>
              <a:t> </a:t>
            </a:r>
            <a:r>
              <a:rPr lang="en-US" sz="1800" dirty="0" err="1" smtClean="0">
                <a:latin typeface="Nunito" pitchFamily="2" charset="0"/>
              </a:rPr>
              <a:t>của</a:t>
            </a:r>
            <a:r>
              <a:rPr lang="en-US" sz="1800" dirty="0" smtClean="0">
                <a:latin typeface="Nunito" pitchFamily="2" charset="0"/>
              </a:rPr>
              <a:t> MongoDB</a:t>
            </a:r>
          </a:p>
        </p:txBody>
      </p:sp>
      <p:pic>
        <p:nvPicPr>
          <p:cNvPr id="11" name="Picture 10"/>
          <p:cNvPicPr>
            <a:picLocks noChangeAspect="1"/>
          </p:cNvPicPr>
          <p:nvPr/>
        </p:nvPicPr>
        <p:blipFill>
          <a:blip r:embed="rId3"/>
          <a:stretch>
            <a:fillRect/>
          </a:stretch>
        </p:blipFill>
        <p:spPr>
          <a:xfrm>
            <a:off x="1769258" y="1137306"/>
            <a:ext cx="2252683" cy="3492774"/>
          </a:xfrm>
          <a:prstGeom prst="rect">
            <a:avLst/>
          </a:prstGeom>
        </p:spPr>
      </p:pic>
      <p:pic>
        <p:nvPicPr>
          <p:cNvPr id="12" name="Picture 11"/>
          <p:cNvPicPr>
            <a:picLocks noChangeAspect="1"/>
          </p:cNvPicPr>
          <p:nvPr/>
        </p:nvPicPr>
        <p:blipFill>
          <a:blip r:embed="rId4"/>
          <a:stretch>
            <a:fillRect/>
          </a:stretch>
        </p:blipFill>
        <p:spPr>
          <a:xfrm>
            <a:off x="4021941" y="1313861"/>
            <a:ext cx="6743050" cy="3222394"/>
          </a:xfrm>
          <a:prstGeom prst="rect">
            <a:avLst/>
          </a:prstGeom>
        </p:spPr>
      </p:pic>
    </p:spTree>
    <p:extLst>
      <p:ext uri="{BB962C8B-B14F-4D97-AF65-F5344CB8AC3E}">
        <p14:creationId xmlns:p14="http://schemas.microsoft.com/office/powerpoint/2010/main" val="1858127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14</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Cài đặt cấu hình MongoDB Atlas</a:t>
            </a:r>
            <a:endParaRPr lang="en-US" sz="2400" dirty="0"/>
          </a:p>
        </p:txBody>
      </p:sp>
      <p:sp>
        <p:nvSpPr>
          <p:cNvPr id="5" name="Google Shape;1228;p42"/>
          <p:cNvSpPr txBox="1">
            <a:spLocks/>
          </p:cNvSpPr>
          <p:nvPr/>
        </p:nvSpPr>
        <p:spPr>
          <a:xfrm>
            <a:off x="478427" y="4532804"/>
            <a:ext cx="5457825" cy="1000125"/>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sz="1800" dirty="0" err="1" smtClean="0">
                <a:latin typeface="Nunito" pitchFamily="2" charset="0"/>
              </a:rPr>
              <a:t>Chọn</a:t>
            </a:r>
            <a:r>
              <a:rPr lang="en-US" sz="1800" dirty="0" smtClean="0">
                <a:latin typeface="Nunito" pitchFamily="2" charset="0"/>
              </a:rPr>
              <a:t> </a:t>
            </a:r>
            <a:r>
              <a:rPr lang="en-US" sz="1800" dirty="0" err="1" smtClean="0">
                <a:latin typeface="Nunito" pitchFamily="2" charset="0"/>
              </a:rPr>
              <a:t>gói</a:t>
            </a:r>
            <a:r>
              <a:rPr lang="en-US" sz="1800" dirty="0" smtClean="0">
                <a:latin typeface="Nunito" pitchFamily="2" charset="0"/>
              </a:rPr>
              <a:t> cloud database </a:t>
            </a:r>
            <a:r>
              <a:rPr lang="en-US" sz="1800" dirty="0" err="1" smtClean="0">
                <a:latin typeface="Nunito" pitchFamily="2" charset="0"/>
              </a:rPr>
              <a:t>là</a:t>
            </a:r>
            <a:r>
              <a:rPr lang="en-US" sz="1800" dirty="0" smtClean="0">
                <a:latin typeface="Nunito" pitchFamily="2" charset="0"/>
              </a:rPr>
              <a:t> Shared - Free</a:t>
            </a:r>
          </a:p>
        </p:txBody>
      </p:sp>
      <p:pic>
        <p:nvPicPr>
          <p:cNvPr id="4" name="Picture 3"/>
          <p:cNvPicPr>
            <a:picLocks noChangeAspect="1"/>
          </p:cNvPicPr>
          <p:nvPr/>
        </p:nvPicPr>
        <p:blipFill>
          <a:blip r:embed="rId3"/>
          <a:stretch>
            <a:fillRect/>
          </a:stretch>
        </p:blipFill>
        <p:spPr>
          <a:xfrm>
            <a:off x="966379" y="1629741"/>
            <a:ext cx="4481922" cy="2903063"/>
          </a:xfrm>
          <a:prstGeom prst="rect">
            <a:avLst/>
          </a:prstGeom>
        </p:spPr>
      </p:pic>
      <p:pic>
        <p:nvPicPr>
          <p:cNvPr id="7" name="Picture 6"/>
          <p:cNvPicPr>
            <a:picLocks noChangeAspect="1"/>
          </p:cNvPicPr>
          <p:nvPr/>
        </p:nvPicPr>
        <p:blipFill>
          <a:blip r:embed="rId4"/>
          <a:stretch>
            <a:fillRect/>
          </a:stretch>
        </p:blipFill>
        <p:spPr>
          <a:xfrm>
            <a:off x="5705475" y="1726026"/>
            <a:ext cx="5954708" cy="2710491"/>
          </a:xfrm>
          <a:prstGeom prst="rect">
            <a:avLst/>
          </a:prstGeom>
        </p:spPr>
      </p:pic>
      <p:sp>
        <p:nvSpPr>
          <p:cNvPr id="13" name="Google Shape;1228;p42"/>
          <p:cNvSpPr txBox="1">
            <a:spLocks/>
          </p:cNvSpPr>
          <p:nvPr/>
        </p:nvSpPr>
        <p:spPr>
          <a:xfrm>
            <a:off x="6121988" y="4532804"/>
            <a:ext cx="5457825" cy="1000125"/>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sz="1800" dirty="0" err="1" smtClean="0">
                <a:latin typeface="Nunito" pitchFamily="2" charset="0"/>
              </a:rPr>
              <a:t>Chọn</a:t>
            </a:r>
            <a:r>
              <a:rPr lang="en-US" sz="1800" dirty="0" smtClean="0">
                <a:latin typeface="Nunito" pitchFamily="2" charset="0"/>
              </a:rPr>
              <a:t> </a:t>
            </a:r>
            <a:r>
              <a:rPr lang="en-US" sz="1800" dirty="0" err="1" smtClean="0">
                <a:latin typeface="Nunito" pitchFamily="2" charset="0"/>
              </a:rPr>
              <a:t>nơi</a:t>
            </a:r>
            <a:r>
              <a:rPr lang="en-US" sz="1800" dirty="0" smtClean="0">
                <a:latin typeface="Nunito" pitchFamily="2" charset="0"/>
              </a:rPr>
              <a:t> </a:t>
            </a:r>
            <a:r>
              <a:rPr lang="en-US" sz="1800" dirty="0" err="1" smtClean="0">
                <a:latin typeface="Nunito" pitchFamily="2" charset="0"/>
              </a:rPr>
              <a:t>lưu</a:t>
            </a:r>
            <a:r>
              <a:rPr lang="en-US" sz="1800" dirty="0" smtClean="0">
                <a:latin typeface="Nunito" pitchFamily="2" charset="0"/>
              </a:rPr>
              <a:t> </a:t>
            </a:r>
            <a:r>
              <a:rPr lang="en-US" sz="1800" dirty="0" err="1" smtClean="0">
                <a:latin typeface="Nunito" pitchFamily="2" charset="0"/>
              </a:rPr>
              <a:t>là</a:t>
            </a:r>
            <a:r>
              <a:rPr lang="en-US" sz="1800" dirty="0" smtClean="0">
                <a:latin typeface="Nunito" pitchFamily="2" charset="0"/>
              </a:rPr>
              <a:t> AWS</a:t>
            </a:r>
          </a:p>
        </p:txBody>
      </p:sp>
    </p:spTree>
    <p:extLst>
      <p:ext uri="{BB962C8B-B14F-4D97-AF65-F5344CB8AC3E}">
        <p14:creationId xmlns:p14="http://schemas.microsoft.com/office/powerpoint/2010/main" val="2677726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15</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Cài đặt cấu hình MongoDB Atlas</a:t>
            </a:r>
            <a:endParaRPr lang="en-US" sz="2400" dirty="0"/>
          </a:p>
        </p:txBody>
      </p:sp>
      <p:sp>
        <p:nvSpPr>
          <p:cNvPr id="5" name="Google Shape;1228;p42"/>
          <p:cNvSpPr txBox="1">
            <a:spLocks/>
          </p:cNvSpPr>
          <p:nvPr/>
        </p:nvSpPr>
        <p:spPr>
          <a:xfrm>
            <a:off x="478427" y="4532804"/>
            <a:ext cx="5457825" cy="1000125"/>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sz="1800" dirty="0" err="1" smtClean="0">
                <a:latin typeface="Nunito" pitchFamily="2" charset="0"/>
              </a:rPr>
              <a:t>Chọn</a:t>
            </a:r>
            <a:r>
              <a:rPr lang="en-US" sz="1800" dirty="0" smtClean="0">
                <a:latin typeface="Nunito" pitchFamily="2" charset="0"/>
              </a:rPr>
              <a:t> </a:t>
            </a:r>
            <a:r>
              <a:rPr lang="en-US" sz="1800" dirty="0" err="1" smtClean="0">
                <a:latin typeface="Nunito" pitchFamily="2" charset="0"/>
              </a:rPr>
              <a:t>nơi</a:t>
            </a:r>
            <a:r>
              <a:rPr lang="en-US" sz="1800" dirty="0" smtClean="0">
                <a:latin typeface="Nunito" pitchFamily="2" charset="0"/>
              </a:rPr>
              <a:t> </a:t>
            </a:r>
            <a:r>
              <a:rPr lang="en-US" sz="1800" dirty="0" err="1" smtClean="0">
                <a:latin typeface="Nunito" pitchFamily="2" charset="0"/>
              </a:rPr>
              <a:t>đặt</a:t>
            </a:r>
            <a:r>
              <a:rPr lang="en-US" sz="1800" dirty="0" smtClean="0">
                <a:latin typeface="Nunito" pitchFamily="2" charset="0"/>
              </a:rPr>
              <a:t> server </a:t>
            </a:r>
            <a:r>
              <a:rPr lang="en-US" sz="1800" dirty="0" err="1" smtClean="0">
                <a:latin typeface="Nunito" pitchFamily="2" charset="0"/>
              </a:rPr>
              <a:t>lưu</a:t>
            </a:r>
            <a:r>
              <a:rPr lang="en-US" sz="1800" dirty="0" smtClean="0">
                <a:latin typeface="Nunito" pitchFamily="2" charset="0"/>
              </a:rPr>
              <a:t> </a:t>
            </a:r>
            <a:r>
              <a:rPr lang="en-US" sz="1800" dirty="0" err="1" smtClean="0">
                <a:latin typeface="Nunito" pitchFamily="2" charset="0"/>
              </a:rPr>
              <a:t>trữ</a:t>
            </a:r>
            <a:r>
              <a:rPr lang="en-US" sz="1800" dirty="0" smtClean="0">
                <a:latin typeface="Nunito" pitchFamily="2" charset="0"/>
              </a:rPr>
              <a:t> </a:t>
            </a:r>
            <a:r>
              <a:rPr lang="en-US" sz="1800" dirty="0" err="1" smtClean="0">
                <a:latin typeface="Nunito" pitchFamily="2" charset="0"/>
              </a:rPr>
              <a:t>là</a:t>
            </a:r>
            <a:r>
              <a:rPr lang="en-US" sz="1800" dirty="0" smtClean="0">
                <a:latin typeface="Nunito" pitchFamily="2" charset="0"/>
              </a:rPr>
              <a:t> Singapore </a:t>
            </a:r>
            <a:r>
              <a:rPr lang="en-US" sz="1800" dirty="0" err="1" smtClean="0">
                <a:latin typeface="Nunito" pitchFamily="2" charset="0"/>
              </a:rPr>
              <a:t>hoặc</a:t>
            </a:r>
            <a:r>
              <a:rPr lang="en-US" sz="1800" dirty="0" smtClean="0">
                <a:latin typeface="Nunito" pitchFamily="2" charset="0"/>
              </a:rPr>
              <a:t> </a:t>
            </a:r>
            <a:r>
              <a:rPr lang="en-US" sz="1800" dirty="0" err="1" smtClean="0">
                <a:latin typeface="Nunito" pitchFamily="2" charset="0"/>
              </a:rPr>
              <a:t>nước</a:t>
            </a:r>
            <a:r>
              <a:rPr lang="en-US" sz="1800" dirty="0" smtClean="0">
                <a:latin typeface="Nunito" pitchFamily="2" charset="0"/>
              </a:rPr>
              <a:t> </a:t>
            </a:r>
            <a:r>
              <a:rPr lang="en-US" sz="1800" dirty="0" err="1" smtClean="0">
                <a:latin typeface="Nunito" pitchFamily="2" charset="0"/>
              </a:rPr>
              <a:t>nào</a:t>
            </a:r>
            <a:r>
              <a:rPr lang="en-US" sz="1800" dirty="0" smtClean="0">
                <a:latin typeface="Nunito" pitchFamily="2" charset="0"/>
              </a:rPr>
              <a:t> </a:t>
            </a:r>
            <a:r>
              <a:rPr lang="en-US" sz="1800" dirty="0" err="1" smtClean="0">
                <a:latin typeface="Nunito" pitchFamily="2" charset="0"/>
              </a:rPr>
              <a:t>đó</a:t>
            </a:r>
            <a:r>
              <a:rPr lang="en-US" sz="1800" dirty="0" smtClean="0">
                <a:latin typeface="Nunito" pitchFamily="2" charset="0"/>
              </a:rPr>
              <a:t> </a:t>
            </a:r>
            <a:r>
              <a:rPr lang="en-US" sz="1800" dirty="0" err="1" smtClean="0">
                <a:latin typeface="Nunito" pitchFamily="2" charset="0"/>
              </a:rPr>
              <a:t>thuộc</a:t>
            </a:r>
            <a:r>
              <a:rPr lang="en-US" sz="1800" dirty="0" smtClean="0">
                <a:latin typeface="Nunito" pitchFamily="2" charset="0"/>
              </a:rPr>
              <a:t> Asia </a:t>
            </a:r>
            <a:r>
              <a:rPr lang="en-US" sz="1800" dirty="0" err="1" smtClean="0">
                <a:latin typeface="Nunito" pitchFamily="2" charset="0"/>
              </a:rPr>
              <a:t>để</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tốc</a:t>
            </a:r>
            <a:r>
              <a:rPr lang="en-US" sz="1800" dirty="0" smtClean="0">
                <a:latin typeface="Nunito" pitchFamily="2" charset="0"/>
              </a:rPr>
              <a:t> </a:t>
            </a:r>
            <a:r>
              <a:rPr lang="en-US" sz="1800" dirty="0" err="1" smtClean="0">
                <a:latin typeface="Nunito" pitchFamily="2" charset="0"/>
              </a:rPr>
              <a:t>độ</a:t>
            </a:r>
            <a:r>
              <a:rPr lang="en-US" sz="1800" dirty="0" smtClean="0">
                <a:latin typeface="Nunito" pitchFamily="2" charset="0"/>
              </a:rPr>
              <a:t> </a:t>
            </a:r>
            <a:r>
              <a:rPr lang="en-US" sz="1800" dirty="0" err="1" smtClean="0">
                <a:latin typeface="Nunito" pitchFamily="2" charset="0"/>
              </a:rPr>
              <a:t>trả</a:t>
            </a:r>
            <a:r>
              <a:rPr lang="en-US" sz="1800" dirty="0" smtClean="0">
                <a:latin typeface="Nunito" pitchFamily="2" charset="0"/>
              </a:rPr>
              <a:t> </a:t>
            </a:r>
            <a:r>
              <a:rPr lang="en-US" sz="1800" dirty="0" err="1" smtClean="0">
                <a:latin typeface="Nunito" pitchFamily="2" charset="0"/>
              </a:rPr>
              <a:t>về</a:t>
            </a:r>
            <a:r>
              <a:rPr lang="en-US" sz="1800" dirty="0" smtClean="0">
                <a:latin typeface="Nunito" pitchFamily="2" charset="0"/>
              </a:rPr>
              <a:t> </a:t>
            </a:r>
            <a:r>
              <a:rPr lang="en-US" sz="1800" dirty="0" err="1" smtClean="0">
                <a:latin typeface="Nunito" pitchFamily="2" charset="0"/>
              </a:rPr>
              <a:t>dữ</a:t>
            </a:r>
            <a:r>
              <a:rPr lang="en-US" sz="1800" dirty="0" smtClean="0">
                <a:latin typeface="Nunito" pitchFamily="2" charset="0"/>
              </a:rPr>
              <a:t> </a:t>
            </a:r>
            <a:r>
              <a:rPr lang="en-US" sz="1800" dirty="0" err="1" smtClean="0">
                <a:latin typeface="Nunito" pitchFamily="2" charset="0"/>
              </a:rPr>
              <a:t>liệu</a:t>
            </a:r>
            <a:r>
              <a:rPr lang="en-US" sz="1800" dirty="0" smtClean="0">
                <a:latin typeface="Nunito" pitchFamily="2" charset="0"/>
              </a:rPr>
              <a:t> </a:t>
            </a:r>
            <a:r>
              <a:rPr lang="en-US" sz="1800" dirty="0" err="1" smtClean="0">
                <a:latin typeface="Nunito" pitchFamily="2" charset="0"/>
              </a:rPr>
              <a:t>nhanh</a:t>
            </a:r>
            <a:r>
              <a:rPr lang="en-US" sz="1800" dirty="0" smtClean="0">
                <a:latin typeface="Nunito" pitchFamily="2" charset="0"/>
              </a:rPr>
              <a:t> </a:t>
            </a:r>
            <a:r>
              <a:rPr lang="en-US" sz="1800" dirty="0" err="1" smtClean="0">
                <a:latin typeface="Nunito" pitchFamily="2" charset="0"/>
              </a:rPr>
              <a:t>nhất</a:t>
            </a:r>
            <a:r>
              <a:rPr lang="en-US" sz="1800" dirty="0" smtClean="0">
                <a:latin typeface="Nunito" pitchFamily="2" charset="0"/>
              </a:rPr>
              <a:t> </a:t>
            </a:r>
            <a:r>
              <a:rPr lang="en-US" sz="1800" dirty="0" err="1" smtClean="0">
                <a:latin typeface="Nunito" pitchFamily="2" charset="0"/>
              </a:rPr>
              <a:t>từ</a:t>
            </a:r>
            <a:r>
              <a:rPr lang="en-US" sz="1800" dirty="0" smtClean="0">
                <a:latin typeface="Nunito" pitchFamily="2" charset="0"/>
              </a:rPr>
              <a:t> </a:t>
            </a:r>
            <a:r>
              <a:rPr lang="en-US" sz="1800" dirty="0" err="1" smtClean="0">
                <a:latin typeface="Nunito" pitchFamily="2" charset="0"/>
              </a:rPr>
              <a:t>nơi</a:t>
            </a:r>
            <a:r>
              <a:rPr lang="en-US" sz="1800" dirty="0" smtClean="0">
                <a:latin typeface="Nunito" pitchFamily="2" charset="0"/>
              </a:rPr>
              <a:t> </a:t>
            </a:r>
            <a:r>
              <a:rPr lang="en-US" sz="1800" dirty="0" err="1" smtClean="0">
                <a:latin typeface="Nunito" pitchFamily="2" charset="0"/>
              </a:rPr>
              <a:t>đó</a:t>
            </a:r>
            <a:r>
              <a:rPr lang="en-US" sz="1800" dirty="0" smtClean="0">
                <a:latin typeface="Nunito" pitchFamily="2" charset="0"/>
              </a:rPr>
              <a:t> </a:t>
            </a:r>
            <a:r>
              <a:rPr lang="en-US" sz="1800" dirty="0" err="1" smtClean="0">
                <a:latin typeface="Nunito" pitchFamily="2" charset="0"/>
              </a:rPr>
              <a:t>về</a:t>
            </a:r>
            <a:r>
              <a:rPr lang="en-US" sz="1800" dirty="0" smtClean="0">
                <a:latin typeface="Nunito" pitchFamily="2" charset="0"/>
              </a:rPr>
              <a:t> </a:t>
            </a:r>
            <a:r>
              <a:rPr lang="en-US" sz="1800" dirty="0" err="1" smtClean="0">
                <a:latin typeface="Nunito" pitchFamily="2" charset="0"/>
              </a:rPr>
              <a:t>Việt</a:t>
            </a:r>
            <a:r>
              <a:rPr lang="en-US" sz="1800" dirty="0" smtClean="0">
                <a:latin typeface="Nunito" pitchFamily="2" charset="0"/>
              </a:rPr>
              <a:t> Nam</a:t>
            </a:r>
          </a:p>
        </p:txBody>
      </p:sp>
      <p:sp>
        <p:nvSpPr>
          <p:cNvPr id="13" name="Google Shape;1228;p42"/>
          <p:cNvSpPr txBox="1">
            <a:spLocks/>
          </p:cNvSpPr>
          <p:nvPr/>
        </p:nvSpPr>
        <p:spPr>
          <a:xfrm>
            <a:off x="6121988" y="4532804"/>
            <a:ext cx="5457825" cy="1000125"/>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sz="1800" dirty="0" err="1" smtClean="0">
                <a:latin typeface="Nunito" pitchFamily="2" charset="0"/>
              </a:rPr>
              <a:t>Còn</a:t>
            </a:r>
            <a:r>
              <a:rPr lang="en-US" sz="1800" dirty="0" smtClean="0">
                <a:latin typeface="Nunito" pitchFamily="2" charset="0"/>
              </a:rPr>
              <a:t> </a:t>
            </a:r>
            <a:r>
              <a:rPr lang="en-US" sz="1800" dirty="0" err="1" smtClean="0">
                <a:latin typeface="Nunito" pitchFamily="2" charset="0"/>
              </a:rPr>
              <a:t>lại</a:t>
            </a:r>
            <a:r>
              <a:rPr lang="en-US" sz="1800" dirty="0" smtClean="0">
                <a:latin typeface="Nunito" pitchFamily="2" charset="0"/>
              </a:rPr>
              <a:t> </a:t>
            </a:r>
            <a:r>
              <a:rPr lang="en-US" sz="1800" dirty="0" err="1" smtClean="0">
                <a:latin typeface="Nunito" pitchFamily="2" charset="0"/>
              </a:rPr>
              <a:t>cứ</a:t>
            </a:r>
            <a:r>
              <a:rPr lang="en-US" sz="1800" dirty="0" smtClean="0">
                <a:latin typeface="Nunito" pitchFamily="2" charset="0"/>
              </a:rPr>
              <a:t> </a:t>
            </a:r>
            <a:r>
              <a:rPr lang="en-US" sz="1800" dirty="0" err="1" smtClean="0">
                <a:latin typeface="Nunito" pitchFamily="2" charset="0"/>
              </a:rPr>
              <a:t>để</a:t>
            </a:r>
            <a:r>
              <a:rPr lang="en-US" sz="1800" dirty="0" smtClean="0">
                <a:latin typeface="Nunito" pitchFamily="2" charset="0"/>
              </a:rPr>
              <a:t> </a:t>
            </a:r>
            <a:r>
              <a:rPr lang="en-US" sz="1800" dirty="0" err="1" smtClean="0">
                <a:latin typeface="Nunito" pitchFamily="2" charset="0"/>
              </a:rPr>
              <a:t>mặc</a:t>
            </a:r>
            <a:r>
              <a:rPr lang="en-US" sz="1800" dirty="0" smtClean="0">
                <a:latin typeface="Nunito" pitchFamily="2" charset="0"/>
              </a:rPr>
              <a:t> </a:t>
            </a:r>
            <a:r>
              <a:rPr lang="en-US" sz="1800" dirty="0" err="1" smtClean="0">
                <a:latin typeface="Nunito" pitchFamily="2" charset="0"/>
              </a:rPr>
              <a:t>định</a:t>
            </a:r>
            <a:r>
              <a:rPr lang="en-US" sz="1800" dirty="0" smtClean="0">
                <a:latin typeface="Nunito" pitchFamily="2" charset="0"/>
              </a:rPr>
              <a:t> </a:t>
            </a:r>
            <a:r>
              <a:rPr lang="en-US" sz="1800" dirty="0" err="1" smtClean="0">
                <a:latin typeface="Nunito" pitchFamily="2" charset="0"/>
              </a:rPr>
              <a:t>là</a:t>
            </a:r>
            <a:r>
              <a:rPr lang="en-US" sz="1800" dirty="0" smtClean="0">
                <a:latin typeface="Nunito" pitchFamily="2" charset="0"/>
              </a:rPr>
              <a:t> OK</a:t>
            </a:r>
          </a:p>
        </p:txBody>
      </p:sp>
      <p:pic>
        <p:nvPicPr>
          <p:cNvPr id="3" name="Picture 2"/>
          <p:cNvPicPr>
            <a:picLocks noChangeAspect="1"/>
          </p:cNvPicPr>
          <p:nvPr/>
        </p:nvPicPr>
        <p:blipFill>
          <a:blip r:embed="rId3"/>
          <a:stretch>
            <a:fillRect/>
          </a:stretch>
        </p:blipFill>
        <p:spPr>
          <a:xfrm>
            <a:off x="614088" y="1886282"/>
            <a:ext cx="5405712" cy="2072629"/>
          </a:xfrm>
          <a:prstGeom prst="rect">
            <a:avLst/>
          </a:prstGeom>
        </p:spPr>
      </p:pic>
      <p:pic>
        <p:nvPicPr>
          <p:cNvPr id="8" name="Picture 7"/>
          <p:cNvPicPr>
            <a:picLocks noChangeAspect="1"/>
          </p:cNvPicPr>
          <p:nvPr/>
        </p:nvPicPr>
        <p:blipFill>
          <a:blip r:embed="rId4"/>
          <a:stretch>
            <a:fillRect/>
          </a:stretch>
        </p:blipFill>
        <p:spPr>
          <a:xfrm>
            <a:off x="6019800" y="1886282"/>
            <a:ext cx="5608470" cy="2376805"/>
          </a:xfrm>
          <a:prstGeom prst="rect">
            <a:avLst/>
          </a:prstGeom>
        </p:spPr>
      </p:pic>
    </p:spTree>
    <p:extLst>
      <p:ext uri="{BB962C8B-B14F-4D97-AF65-F5344CB8AC3E}">
        <p14:creationId xmlns:p14="http://schemas.microsoft.com/office/powerpoint/2010/main" val="28933324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16</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Cài đặt cấu hình MongoDB Atlas</a:t>
            </a:r>
            <a:endParaRPr lang="en-US" sz="2400" dirty="0"/>
          </a:p>
        </p:txBody>
      </p:sp>
      <p:sp>
        <p:nvSpPr>
          <p:cNvPr id="5" name="Google Shape;1228;p42"/>
          <p:cNvSpPr txBox="1">
            <a:spLocks/>
          </p:cNvSpPr>
          <p:nvPr/>
        </p:nvSpPr>
        <p:spPr>
          <a:xfrm>
            <a:off x="478427" y="4532804"/>
            <a:ext cx="5457825" cy="1000125"/>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sz="1800" dirty="0" err="1" smtClean="0">
                <a:latin typeface="Nunito" pitchFamily="2" charset="0"/>
              </a:rPr>
              <a:t>Tiếp</a:t>
            </a:r>
            <a:r>
              <a:rPr lang="en-US" sz="1800" dirty="0" smtClean="0">
                <a:latin typeface="Nunito" pitchFamily="2" charset="0"/>
              </a:rPr>
              <a:t> </a:t>
            </a:r>
            <a:r>
              <a:rPr lang="en-US" sz="1800" dirty="0" err="1" smtClean="0">
                <a:latin typeface="Nunito" pitchFamily="2" charset="0"/>
              </a:rPr>
              <a:t>theo</a:t>
            </a:r>
            <a:r>
              <a:rPr lang="en-US" sz="1800" dirty="0" smtClean="0">
                <a:latin typeface="Nunito" pitchFamily="2" charset="0"/>
              </a:rPr>
              <a:t> </a:t>
            </a:r>
            <a:r>
              <a:rPr lang="en-US" sz="1800" dirty="0" err="1" smtClean="0">
                <a:latin typeface="Nunito" pitchFamily="2" charset="0"/>
              </a:rPr>
              <a:t>là</a:t>
            </a:r>
            <a:r>
              <a:rPr lang="en-US" sz="1800" dirty="0" smtClean="0">
                <a:latin typeface="Nunito" pitchFamily="2" charset="0"/>
              </a:rPr>
              <a:t> </a:t>
            </a:r>
            <a:r>
              <a:rPr lang="en-US" sz="1800" dirty="0" err="1" smtClean="0">
                <a:latin typeface="Nunito" pitchFamily="2" charset="0"/>
              </a:rPr>
              <a:t>tạo</a:t>
            </a:r>
            <a:r>
              <a:rPr lang="en-US" sz="1800" dirty="0" smtClean="0">
                <a:latin typeface="Nunito" pitchFamily="2" charset="0"/>
              </a:rPr>
              <a:t> </a:t>
            </a:r>
            <a:r>
              <a:rPr lang="en-US" sz="1800" dirty="0" err="1" smtClean="0">
                <a:latin typeface="Nunito" pitchFamily="2" charset="0"/>
              </a:rPr>
              <a:t>tài</a:t>
            </a:r>
            <a:r>
              <a:rPr lang="en-US" sz="1800" dirty="0" smtClean="0">
                <a:latin typeface="Nunito" pitchFamily="2" charset="0"/>
              </a:rPr>
              <a:t> </a:t>
            </a:r>
            <a:r>
              <a:rPr lang="en-US" sz="1800" dirty="0" err="1" smtClean="0">
                <a:latin typeface="Nunito" pitchFamily="2" charset="0"/>
              </a:rPr>
              <a:t>khoản</a:t>
            </a:r>
            <a:r>
              <a:rPr lang="en-US" sz="1800" dirty="0" smtClean="0">
                <a:latin typeface="Nunito" pitchFamily="2" charset="0"/>
              </a:rPr>
              <a:t> </a:t>
            </a:r>
            <a:r>
              <a:rPr lang="en-US" sz="1800" dirty="0" err="1" smtClean="0">
                <a:latin typeface="Nunito" pitchFamily="2" charset="0"/>
              </a:rPr>
              <a:t>để</a:t>
            </a:r>
            <a:r>
              <a:rPr lang="en-US" sz="1800" dirty="0" smtClean="0">
                <a:latin typeface="Nunito" pitchFamily="2" charset="0"/>
              </a:rPr>
              <a:t> connect </a:t>
            </a:r>
            <a:r>
              <a:rPr lang="en-US" sz="1800" dirty="0" err="1" smtClean="0">
                <a:latin typeface="Nunito" pitchFamily="2" charset="0"/>
              </a:rPr>
              <a:t>từ</a:t>
            </a:r>
            <a:r>
              <a:rPr lang="en-US" sz="1800" dirty="0" smtClean="0">
                <a:latin typeface="Nunito" pitchFamily="2" charset="0"/>
              </a:rPr>
              <a:t> </a:t>
            </a:r>
            <a:r>
              <a:rPr lang="en-US" sz="1800" dirty="0" err="1" smtClean="0">
                <a:latin typeface="Nunito" pitchFamily="2" charset="0"/>
              </a:rPr>
              <a:t>NodeJS</a:t>
            </a:r>
            <a:r>
              <a:rPr lang="en-US" sz="1800" dirty="0" smtClean="0">
                <a:latin typeface="Nunito" pitchFamily="2" charset="0"/>
              </a:rPr>
              <a:t> </a:t>
            </a:r>
            <a:r>
              <a:rPr lang="en-US" sz="1800" dirty="0" err="1" smtClean="0">
                <a:latin typeface="Nunito" pitchFamily="2" charset="0"/>
              </a:rPr>
              <a:t>vào</a:t>
            </a:r>
            <a:r>
              <a:rPr lang="en-US" sz="1800" dirty="0" smtClean="0">
                <a:latin typeface="Nunito" pitchFamily="2" charset="0"/>
              </a:rPr>
              <a:t> MongoDB </a:t>
            </a:r>
            <a:r>
              <a:rPr lang="en-US" sz="1800" dirty="0" err="1" smtClean="0">
                <a:latin typeface="Nunito" pitchFamily="2" charset="0"/>
              </a:rPr>
              <a:t>Aslat</a:t>
            </a:r>
            <a:r>
              <a:rPr lang="en-US" sz="1800" dirty="0" smtClean="0">
                <a:latin typeface="Nunito" pitchFamily="2" charset="0"/>
              </a:rPr>
              <a:t>. </a:t>
            </a:r>
            <a:r>
              <a:rPr lang="en-US" sz="1800" dirty="0" err="1" smtClean="0">
                <a:latin typeface="Nunito" pitchFamily="2" charset="0"/>
              </a:rPr>
              <a:t>Bạn</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thể</a:t>
            </a:r>
            <a:r>
              <a:rPr lang="en-US" sz="1800" dirty="0" smtClean="0">
                <a:latin typeface="Nunito" pitchFamily="2" charset="0"/>
              </a:rPr>
              <a:t> </a:t>
            </a:r>
            <a:r>
              <a:rPr lang="en-US" sz="1800" dirty="0" err="1" smtClean="0">
                <a:latin typeface="Nunito" pitchFamily="2" charset="0"/>
              </a:rPr>
              <a:t>tạo</a:t>
            </a:r>
            <a:r>
              <a:rPr lang="en-US" sz="1800" dirty="0" smtClean="0">
                <a:latin typeface="Nunito" pitchFamily="2" charset="0"/>
              </a:rPr>
              <a:t> </a:t>
            </a:r>
            <a:r>
              <a:rPr lang="en-US" sz="1800" dirty="0" err="1" smtClean="0">
                <a:latin typeface="Nunito" pitchFamily="2" charset="0"/>
              </a:rPr>
              <a:t>nhiều</a:t>
            </a:r>
            <a:r>
              <a:rPr lang="en-US" sz="1800" dirty="0" smtClean="0">
                <a:latin typeface="Nunito" pitchFamily="2" charset="0"/>
              </a:rPr>
              <a:t> </a:t>
            </a:r>
            <a:r>
              <a:rPr lang="en-US" sz="1800" dirty="0" err="1" smtClean="0">
                <a:latin typeface="Nunito" pitchFamily="2" charset="0"/>
              </a:rPr>
              <a:t>tài</a:t>
            </a:r>
            <a:r>
              <a:rPr lang="en-US" sz="1800" dirty="0" smtClean="0">
                <a:latin typeface="Nunito" pitchFamily="2" charset="0"/>
              </a:rPr>
              <a:t> </a:t>
            </a:r>
            <a:r>
              <a:rPr lang="en-US" sz="1800" dirty="0" err="1" smtClean="0">
                <a:latin typeface="Nunito" pitchFamily="2" charset="0"/>
              </a:rPr>
              <a:t>khoản</a:t>
            </a:r>
            <a:r>
              <a:rPr lang="en-US" sz="1800" dirty="0" smtClean="0">
                <a:latin typeface="Nunito" pitchFamily="2" charset="0"/>
              </a:rPr>
              <a:t> </a:t>
            </a:r>
            <a:r>
              <a:rPr lang="en-US" sz="1800" dirty="0" err="1" smtClean="0">
                <a:latin typeface="Nunito" pitchFamily="2" charset="0"/>
              </a:rPr>
              <a:t>để</a:t>
            </a:r>
            <a:r>
              <a:rPr lang="en-US" sz="1800" dirty="0" smtClean="0">
                <a:latin typeface="Nunito" pitchFamily="2" charset="0"/>
              </a:rPr>
              <a:t> </a:t>
            </a:r>
            <a:r>
              <a:rPr lang="en-US" sz="1800" dirty="0" err="1" smtClean="0">
                <a:latin typeface="Nunito" pitchFamily="2" charset="0"/>
              </a:rPr>
              <a:t>thuận</a:t>
            </a:r>
            <a:r>
              <a:rPr lang="en-US" sz="1800" dirty="0" smtClean="0">
                <a:latin typeface="Nunito" pitchFamily="2" charset="0"/>
              </a:rPr>
              <a:t> </a:t>
            </a:r>
            <a:r>
              <a:rPr lang="en-US" sz="1800" dirty="0" err="1" smtClean="0">
                <a:latin typeface="Nunito" pitchFamily="2" charset="0"/>
              </a:rPr>
              <a:t>tiện</a:t>
            </a:r>
            <a:r>
              <a:rPr lang="en-US" sz="1800" dirty="0" smtClean="0">
                <a:latin typeface="Nunito" pitchFamily="2" charset="0"/>
              </a:rPr>
              <a:t> </a:t>
            </a:r>
            <a:r>
              <a:rPr lang="en-US" sz="1800" dirty="0" err="1" smtClean="0">
                <a:latin typeface="Nunito" pitchFamily="2" charset="0"/>
              </a:rPr>
              <a:t>cho</a:t>
            </a:r>
            <a:r>
              <a:rPr lang="en-US" sz="1800" dirty="0" smtClean="0">
                <a:latin typeface="Nunito" pitchFamily="2" charset="0"/>
              </a:rPr>
              <a:t> </a:t>
            </a:r>
            <a:r>
              <a:rPr lang="en-US" sz="1800" dirty="0" err="1" smtClean="0">
                <a:latin typeface="Nunito" pitchFamily="2" charset="0"/>
              </a:rPr>
              <a:t>việc</a:t>
            </a:r>
            <a:r>
              <a:rPr lang="en-US" sz="1800" dirty="0" smtClean="0">
                <a:latin typeface="Nunito" pitchFamily="2" charset="0"/>
              </a:rPr>
              <a:t> </a:t>
            </a:r>
            <a:r>
              <a:rPr lang="en-US" sz="1800" dirty="0" err="1" smtClean="0">
                <a:latin typeface="Nunito" pitchFamily="2" charset="0"/>
              </a:rPr>
              <a:t>kết</a:t>
            </a:r>
            <a:r>
              <a:rPr lang="en-US" sz="1800" dirty="0" smtClean="0">
                <a:latin typeface="Nunito" pitchFamily="2" charset="0"/>
              </a:rPr>
              <a:t> </a:t>
            </a:r>
            <a:r>
              <a:rPr lang="en-US" sz="1800" dirty="0" err="1" smtClean="0">
                <a:latin typeface="Nunito" pitchFamily="2" charset="0"/>
              </a:rPr>
              <a:t>nối</a:t>
            </a:r>
            <a:r>
              <a:rPr lang="en-US" sz="1800" dirty="0" smtClean="0">
                <a:latin typeface="Nunito" pitchFamily="2" charset="0"/>
              </a:rPr>
              <a:t>.</a:t>
            </a:r>
          </a:p>
        </p:txBody>
      </p:sp>
      <p:sp>
        <p:nvSpPr>
          <p:cNvPr id="13" name="Google Shape;1228;p42"/>
          <p:cNvSpPr txBox="1">
            <a:spLocks/>
          </p:cNvSpPr>
          <p:nvPr/>
        </p:nvSpPr>
        <p:spPr>
          <a:xfrm>
            <a:off x="6121988" y="4694729"/>
            <a:ext cx="5457825" cy="1325071"/>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sz="1800" dirty="0" err="1" smtClean="0">
                <a:latin typeface="Nunito" pitchFamily="2" charset="0"/>
              </a:rPr>
              <a:t>Tiếp</a:t>
            </a:r>
            <a:r>
              <a:rPr lang="en-US" sz="1800" dirty="0" smtClean="0">
                <a:latin typeface="Nunito" pitchFamily="2" charset="0"/>
              </a:rPr>
              <a:t> </a:t>
            </a:r>
            <a:r>
              <a:rPr lang="en-US" sz="1800" dirty="0" err="1" smtClean="0">
                <a:latin typeface="Nunito" pitchFamily="2" charset="0"/>
              </a:rPr>
              <a:t>theo</a:t>
            </a:r>
            <a:r>
              <a:rPr lang="en-US" sz="1800" dirty="0" smtClean="0">
                <a:latin typeface="Nunito" pitchFamily="2" charset="0"/>
              </a:rPr>
              <a:t> </a:t>
            </a:r>
            <a:r>
              <a:rPr lang="en-US" sz="1800" dirty="0" err="1" smtClean="0">
                <a:latin typeface="Nunito" pitchFamily="2" charset="0"/>
              </a:rPr>
              <a:t>là</a:t>
            </a:r>
            <a:r>
              <a:rPr lang="en-US" sz="1800" dirty="0" smtClean="0">
                <a:latin typeface="Nunito" pitchFamily="2" charset="0"/>
              </a:rPr>
              <a:t> </a:t>
            </a:r>
            <a:r>
              <a:rPr lang="en-US" sz="1800" dirty="0" err="1" smtClean="0">
                <a:latin typeface="Nunito" pitchFamily="2" charset="0"/>
              </a:rPr>
              <a:t>chọn</a:t>
            </a:r>
            <a:r>
              <a:rPr lang="en-US" sz="1800" dirty="0" smtClean="0">
                <a:latin typeface="Nunito" pitchFamily="2" charset="0"/>
              </a:rPr>
              <a:t> </a:t>
            </a:r>
            <a:r>
              <a:rPr lang="en-US" sz="1800" dirty="0" err="1" smtClean="0">
                <a:latin typeface="Nunito" pitchFamily="2" charset="0"/>
              </a:rPr>
              <a:t>phương</a:t>
            </a:r>
            <a:r>
              <a:rPr lang="en-US" sz="1800" dirty="0" smtClean="0">
                <a:latin typeface="Nunito" pitchFamily="2" charset="0"/>
              </a:rPr>
              <a:t> </a:t>
            </a:r>
            <a:r>
              <a:rPr lang="en-US" sz="1800" dirty="0" err="1" smtClean="0">
                <a:latin typeface="Nunito" pitchFamily="2" charset="0"/>
              </a:rPr>
              <a:t>thức</a:t>
            </a:r>
            <a:r>
              <a:rPr lang="en-US" sz="1800" dirty="0" smtClean="0">
                <a:latin typeface="Nunito" pitchFamily="2" charset="0"/>
              </a:rPr>
              <a:t> </a:t>
            </a:r>
            <a:r>
              <a:rPr lang="en-US" sz="1800" dirty="0" err="1" smtClean="0">
                <a:latin typeface="Nunito" pitchFamily="2" charset="0"/>
              </a:rPr>
              <a:t>kết</a:t>
            </a:r>
            <a:r>
              <a:rPr lang="en-US" sz="1800" dirty="0" smtClean="0">
                <a:latin typeface="Nunito" pitchFamily="2" charset="0"/>
              </a:rPr>
              <a:t> </a:t>
            </a:r>
            <a:r>
              <a:rPr lang="en-US" sz="1800" dirty="0" err="1" smtClean="0">
                <a:latin typeface="Nunito" pitchFamily="2" charset="0"/>
              </a:rPr>
              <a:t>nối</a:t>
            </a:r>
            <a:r>
              <a:rPr lang="en-US" sz="1800" dirty="0" smtClean="0">
                <a:latin typeface="Nunito" pitchFamily="2" charset="0"/>
              </a:rPr>
              <a:t>. </a:t>
            </a:r>
            <a:r>
              <a:rPr lang="en-US" sz="1800" dirty="0" err="1" smtClean="0">
                <a:latin typeface="Nunito" pitchFamily="2" charset="0"/>
              </a:rPr>
              <a:t>Chọn</a:t>
            </a:r>
            <a:r>
              <a:rPr lang="en-US" sz="1800" dirty="0" smtClean="0">
                <a:latin typeface="Nunito" pitchFamily="2" charset="0"/>
              </a:rPr>
              <a:t> My Local </a:t>
            </a:r>
            <a:r>
              <a:rPr lang="en-US" sz="1800" dirty="0" err="1" smtClean="0">
                <a:latin typeface="Nunito" pitchFamily="2" charset="0"/>
              </a:rPr>
              <a:t>Enviroment</a:t>
            </a:r>
            <a:r>
              <a:rPr lang="en-US" sz="1800" dirty="0" smtClean="0">
                <a:latin typeface="Nunito" pitchFamily="2" charset="0"/>
              </a:rPr>
              <a:t>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bấm</a:t>
            </a:r>
            <a:r>
              <a:rPr lang="en-US" sz="1800" dirty="0" smtClean="0">
                <a:latin typeface="Nunito" pitchFamily="2" charset="0"/>
              </a:rPr>
              <a:t> </a:t>
            </a:r>
            <a:r>
              <a:rPr lang="en-US" sz="1800" dirty="0" err="1" smtClean="0">
                <a:latin typeface="Nunito" pitchFamily="2" charset="0"/>
              </a:rPr>
              <a:t>vào</a:t>
            </a:r>
            <a:r>
              <a:rPr lang="en-US" sz="1800" dirty="0" smtClean="0">
                <a:latin typeface="Nunito" pitchFamily="2" charset="0"/>
              </a:rPr>
              <a:t> Add My Current IP Address. </a:t>
            </a:r>
            <a:r>
              <a:rPr lang="en-US" sz="1800" dirty="0" err="1" smtClean="0">
                <a:latin typeface="Nunito" pitchFamily="2" charset="0"/>
              </a:rPr>
              <a:t>Khuyến</a:t>
            </a:r>
            <a:r>
              <a:rPr lang="en-US" sz="1800" dirty="0" smtClean="0">
                <a:latin typeface="Nunito" pitchFamily="2" charset="0"/>
              </a:rPr>
              <a:t> </a:t>
            </a:r>
            <a:r>
              <a:rPr lang="en-US" sz="1800" dirty="0" err="1" smtClean="0">
                <a:latin typeface="Nunito" pitchFamily="2" charset="0"/>
              </a:rPr>
              <a:t>nghị</a:t>
            </a:r>
            <a:r>
              <a:rPr lang="en-US" sz="1800" dirty="0" smtClean="0">
                <a:latin typeface="Nunito" pitchFamily="2" charset="0"/>
              </a:rPr>
              <a:t> </a:t>
            </a:r>
            <a:r>
              <a:rPr lang="en-US" sz="1800" dirty="0" err="1" smtClean="0">
                <a:latin typeface="Nunito" pitchFamily="2" charset="0"/>
              </a:rPr>
              <a:t>bạn</a:t>
            </a:r>
            <a:r>
              <a:rPr lang="en-US" sz="1800" dirty="0" smtClean="0">
                <a:latin typeface="Nunito" pitchFamily="2" charset="0"/>
              </a:rPr>
              <a:t> </a:t>
            </a:r>
            <a:r>
              <a:rPr lang="en-US" sz="1800" dirty="0" err="1" smtClean="0">
                <a:latin typeface="Nunito" pitchFamily="2" charset="0"/>
              </a:rPr>
              <a:t>nhập</a:t>
            </a:r>
            <a:r>
              <a:rPr lang="en-US" sz="1800" dirty="0" smtClean="0">
                <a:latin typeface="Nunito" pitchFamily="2" charset="0"/>
              </a:rPr>
              <a:t> IP Address </a:t>
            </a:r>
            <a:r>
              <a:rPr lang="en-US" sz="1800" dirty="0" err="1" smtClean="0">
                <a:latin typeface="Nunito" pitchFamily="2" charset="0"/>
              </a:rPr>
              <a:t>là</a:t>
            </a:r>
            <a:r>
              <a:rPr lang="en-US" sz="1800" dirty="0" smtClean="0">
                <a:latin typeface="Nunito" pitchFamily="2" charset="0"/>
              </a:rPr>
              <a:t> 0.0.0.0 </a:t>
            </a:r>
            <a:r>
              <a:rPr lang="en-US" sz="1800" dirty="0" err="1" smtClean="0">
                <a:latin typeface="Nunito" pitchFamily="2" charset="0"/>
              </a:rPr>
              <a:t>để</a:t>
            </a:r>
            <a:r>
              <a:rPr lang="en-US" sz="1800" dirty="0" smtClean="0">
                <a:latin typeface="Nunito" pitchFamily="2" charset="0"/>
              </a:rPr>
              <a:t> </a:t>
            </a:r>
            <a:r>
              <a:rPr lang="en-US" sz="1800" dirty="0" err="1" smtClean="0">
                <a:latin typeface="Nunito" pitchFamily="2" charset="0"/>
              </a:rPr>
              <a:t>thuận</a:t>
            </a:r>
            <a:r>
              <a:rPr lang="en-US" sz="1800" dirty="0" smtClean="0">
                <a:latin typeface="Nunito" pitchFamily="2" charset="0"/>
              </a:rPr>
              <a:t> </a:t>
            </a:r>
            <a:r>
              <a:rPr lang="en-US" sz="1800" dirty="0" err="1" smtClean="0">
                <a:latin typeface="Nunito" pitchFamily="2" charset="0"/>
              </a:rPr>
              <a:t>tiện</a:t>
            </a:r>
            <a:r>
              <a:rPr lang="en-US" sz="1800" dirty="0" smtClean="0">
                <a:latin typeface="Nunito" pitchFamily="2" charset="0"/>
              </a:rPr>
              <a:t> </a:t>
            </a:r>
            <a:r>
              <a:rPr lang="en-US" sz="1800" dirty="0" err="1" smtClean="0">
                <a:latin typeface="Nunito" pitchFamily="2" charset="0"/>
              </a:rPr>
              <a:t>cho</a:t>
            </a:r>
            <a:r>
              <a:rPr lang="en-US" sz="1800" dirty="0" smtClean="0">
                <a:latin typeface="Nunito" pitchFamily="2" charset="0"/>
              </a:rPr>
              <a:t> </a:t>
            </a:r>
            <a:r>
              <a:rPr lang="en-US" sz="1800" dirty="0" err="1" smtClean="0">
                <a:latin typeface="Nunito" pitchFamily="2" charset="0"/>
              </a:rPr>
              <a:t>việc</a:t>
            </a:r>
            <a:r>
              <a:rPr lang="en-US" sz="1800" dirty="0" smtClean="0">
                <a:latin typeface="Nunito" pitchFamily="2" charset="0"/>
              </a:rPr>
              <a:t> dev.</a:t>
            </a:r>
          </a:p>
        </p:txBody>
      </p:sp>
      <p:pic>
        <p:nvPicPr>
          <p:cNvPr id="4" name="Picture 3"/>
          <p:cNvPicPr>
            <a:picLocks noChangeAspect="1"/>
          </p:cNvPicPr>
          <p:nvPr/>
        </p:nvPicPr>
        <p:blipFill>
          <a:blip r:embed="rId3"/>
          <a:stretch>
            <a:fillRect/>
          </a:stretch>
        </p:blipFill>
        <p:spPr>
          <a:xfrm>
            <a:off x="751119" y="1522112"/>
            <a:ext cx="4506681" cy="2924925"/>
          </a:xfrm>
          <a:prstGeom prst="rect">
            <a:avLst/>
          </a:prstGeom>
        </p:spPr>
      </p:pic>
      <p:pic>
        <p:nvPicPr>
          <p:cNvPr id="9" name="Picture 8"/>
          <p:cNvPicPr>
            <a:picLocks noChangeAspect="1"/>
          </p:cNvPicPr>
          <p:nvPr/>
        </p:nvPicPr>
        <p:blipFill>
          <a:blip r:embed="rId4"/>
          <a:stretch>
            <a:fillRect/>
          </a:stretch>
        </p:blipFill>
        <p:spPr>
          <a:xfrm>
            <a:off x="6579188" y="1280734"/>
            <a:ext cx="4345987" cy="3252070"/>
          </a:xfrm>
          <a:prstGeom prst="rect">
            <a:avLst/>
          </a:prstGeom>
        </p:spPr>
      </p:pic>
    </p:spTree>
    <p:extLst>
      <p:ext uri="{BB962C8B-B14F-4D97-AF65-F5344CB8AC3E}">
        <p14:creationId xmlns:p14="http://schemas.microsoft.com/office/powerpoint/2010/main" val="894610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17</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Cài đặt cấu hình MongoDB Atlas</a:t>
            </a:r>
            <a:endParaRPr lang="en-US" sz="2400" dirty="0"/>
          </a:p>
        </p:txBody>
      </p:sp>
      <p:sp>
        <p:nvSpPr>
          <p:cNvPr id="5" name="Google Shape;1228;p42"/>
          <p:cNvSpPr txBox="1">
            <a:spLocks/>
          </p:cNvSpPr>
          <p:nvPr/>
        </p:nvSpPr>
        <p:spPr>
          <a:xfrm>
            <a:off x="3154783" y="4831524"/>
            <a:ext cx="5457825" cy="1000125"/>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sz="1800" dirty="0" err="1" smtClean="0">
                <a:latin typeface="Nunito" pitchFamily="2" charset="0"/>
              </a:rPr>
              <a:t>Vậy</a:t>
            </a:r>
            <a:r>
              <a:rPr lang="en-US" sz="1800" dirty="0" smtClean="0">
                <a:latin typeface="Nunito" pitchFamily="2" charset="0"/>
              </a:rPr>
              <a:t> </a:t>
            </a:r>
            <a:r>
              <a:rPr lang="en-US" sz="1800" dirty="0" err="1" smtClean="0">
                <a:latin typeface="Nunito" pitchFamily="2" charset="0"/>
              </a:rPr>
              <a:t>là</a:t>
            </a:r>
            <a:r>
              <a:rPr lang="en-US" sz="1800" dirty="0" smtClean="0">
                <a:latin typeface="Nunito" pitchFamily="2" charset="0"/>
              </a:rPr>
              <a:t> </a:t>
            </a:r>
            <a:r>
              <a:rPr lang="en-US" sz="1800" dirty="0" err="1" smtClean="0">
                <a:latin typeface="Nunito" pitchFamily="2" charset="0"/>
              </a:rPr>
              <a:t>xong</a:t>
            </a:r>
            <a:r>
              <a:rPr lang="en-US" sz="1800" dirty="0" smtClean="0">
                <a:latin typeface="Nunito" pitchFamily="2" charset="0"/>
              </a:rPr>
              <a:t>, </a:t>
            </a:r>
            <a:r>
              <a:rPr lang="en-US" sz="1800" dirty="0" err="1" smtClean="0">
                <a:latin typeface="Nunito" pitchFamily="2" charset="0"/>
              </a:rPr>
              <a:t>tới</a:t>
            </a:r>
            <a:r>
              <a:rPr lang="en-US" sz="1800" dirty="0" smtClean="0">
                <a:latin typeface="Nunito" pitchFamily="2" charset="0"/>
              </a:rPr>
              <a:t> </a:t>
            </a:r>
            <a:r>
              <a:rPr lang="en-US" sz="1800" dirty="0" err="1" smtClean="0">
                <a:latin typeface="Nunito" pitchFamily="2" charset="0"/>
              </a:rPr>
              <a:t>bước</a:t>
            </a:r>
            <a:r>
              <a:rPr lang="en-US" sz="1800" dirty="0" smtClean="0">
                <a:latin typeface="Nunito" pitchFamily="2" charset="0"/>
              </a:rPr>
              <a:t> </a:t>
            </a:r>
            <a:r>
              <a:rPr lang="en-US" sz="1800" dirty="0" err="1" smtClean="0">
                <a:latin typeface="Nunito" pitchFamily="2" charset="0"/>
              </a:rPr>
              <a:t>tạo</a:t>
            </a:r>
            <a:r>
              <a:rPr lang="en-US" sz="1800" dirty="0" smtClean="0">
                <a:latin typeface="Nunito" pitchFamily="2" charset="0"/>
              </a:rPr>
              <a:t> database </a:t>
            </a:r>
            <a:r>
              <a:rPr lang="en-US" sz="1800" dirty="0" err="1" smtClean="0">
                <a:latin typeface="Nunito" pitchFamily="2" charset="0"/>
              </a:rPr>
              <a:t>thôi</a:t>
            </a:r>
            <a:endParaRPr lang="en-US" sz="1800" dirty="0" smtClean="0">
              <a:latin typeface="Nunito" pitchFamily="2" charset="0"/>
            </a:endParaRPr>
          </a:p>
        </p:txBody>
      </p:sp>
      <p:pic>
        <p:nvPicPr>
          <p:cNvPr id="3" name="Picture 2"/>
          <p:cNvPicPr>
            <a:picLocks noChangeAspect="1"/>
          </p:cNvPicPr>
          <p:nvPr/>
        </p:nvPicPr>
        <p:blipFill>
          <a:blip r:embed="rId3"/>
          <a:stretch>
            <a:fillRect/>
          </a:stretch>
        </p:blipFill>
        <p:spPr>
          <a:xfrm>
            <a:off x="2191406" y="1351834"/>
            <a:ext cx="7656787" cy="3479690"/>
          </a:xfrm>
          <a:prstGeom prst="rect">
            <a:avLst/>
          </a:prstGeom>
        </p:spPr>
      </p:pic>
    </p:spTree>
    <p:extLst>
      <p:ext uri="{BB962C8B-B14F-4D97-AF65-F5344CB8AC3E}">
        <p14:creationId xmlns:p14="http://schemas.microsoft.com/office/powerpoint/2010/main" val="4124643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18</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Cài đặt cấu hình MongoDB Atlas</a:t>
            </a:r>
            <a:endParaRPr lang="en-US" sz="2400" dirty="0"/>
          </a:p>
        </p:txBody>
      </p:sp>
      <p:sp>
        <p:nvSpPr>
          <p:cNvPr id="5" name="Google Shape;1228;p42"/>
          <p:cNvSpPr txBox="1">
            <a:spLocks/>
          </p:cNvSpPr>
          <p:nvPr/>
        </p:nvSpPr>
        <p:spPr>
          <a:xfrm>
            <a:off x="1200150" y="4664836"/>
            <a:ext cx="4726408" cy="1000125"/>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sz="1800" dirty="0" err="1" smtClean="0">
                <a:latin typeface="Nunito" pitchFamily="2" charset="0"/>
              </a:rPr>
              <a:t>Chọn</a:t>
            </a:r>
            <a:r>
              <a:rPr lang="en-US" sz="1800" dirty="0" smtClean="0">
                <a:latin typeface="Nunito" pitchFamily="2" charset="0"/>
              </a:rPr>
              <a:t> Browser Collections</a:t>
            </a:r>
          </a:p>
        </p:txBody>
      </p:sp>
      <p:pic>
        <p:nvPicPr>
          <p:cNvPr id="4" name="Picture 3"/>
          <p:cNvPicPr>
            <a:picLocks noChangeAspect="1"/>
          </p:cNvPicPr>
          <p:nvPr/>
        </p:nvPicPr>
        <p:blipFill>
          <a:blip r:embed="rId3"/>
          <a:stretch>
            <a:fillRect/>
          </a:stretch>
        </p:blipFill>
        <p:spPr>
          <a:xfrm>
            <a:off x="1078277" y="1960429"/>
            <a:ext cx="4941523" cy="2548364"/>
          </a:xfrm>
          <a:prstGeom prst="rect">
            <a:avLst/>
          </a:prstGeom>
        </p:spPr>
      </p:pic>
      <p:pic>
        <p:nvPicPr>
          <p:cNvPr id="7" name="Picture 6"/>
          <p:cNvPicPr>
            <a:picLocks noChangeAspect="1"/>
          </p:cNvPicPr>
          <p:nvPr/>
        </p:nvPicPr>
        <p:blipFill>
          <a:blip r:embed="rId4"/>
          <a:stretch>
            <a:fillRect/>
          </a:stretch>
        </p:blipFill>
        <p:spPr>
          <a:xfrm>
            <a:off x="6333609" y="1449779"/>
            <a:ext cx="4886841" cy="3381744"/>
          </a:xfrm>
          <a:prstGeom prst="rect">
            <a:avLst/>
          </a:prstGeom>
        </p:spPr>
      </p:pic>
      <p:sp>
        <p:nvSpPr>
          <p:cNvPr id="9" name="Google Shape;1228;p42"/>
          <p:cNvSpPr txBox="1">
            <a:spLocks/>
          </p:cNvSpPr>
          <p:nvPr/>
        </p:nvSpPr>
        <p:spPr>
          <a:xfrm>
            <a:off x="6762749" y="4664836"/>
            <a:ext cx="4240117" cy="1000125"/>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sz="1800" dirty="0" err="1" smtClean="0">
                <a:latin typeface="Nunito" pitchFamily="2" charset="0"/>
              </a:rPr>
              <a:t>Bạn</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thể</a:t>
            </a:r>
            <a:r>
              <a:rPr lang="en-US" sz="1800" dirty="0" smtClean="0">
                <a:latin typeface="Nunito" pitchFamily="2" charset="0"/>
              </a:rPr>
              <a:t> load </a:t>
            </a:r>
            <a:r>
              <a:rPr lang="en-US" sz="1800" dirty="0" err="1" smtClean="0">
                <a:latin typeface="Nunito" pitchFamily="2" charset="0"/>
              </a:rPr>
              <a:t>dữ</a:t>
            </a:r>
            <a:r>
              <a:rPr lang="en-US" sz="1800" dirty="0" smtClean="0">
                <a:latin typeface="Nunito" pitchFamily="2" charset="0"/>
              </a:rPr>
              <a:t> </a:t>
            </a:r>
            <a:r>
              <a:rPr lang="en-US" sz="1800" dirty="0" err="1" smtClean="0">
                <a:latin typeface="Nunito" pitchFamily="2" charset="0"/>
              </a:rPr>
              <a:t>liệu</a:t>
            </a:r>
            <a:r>
              <a:rPr lang="en-US" sz="1800" dirty="0" smtClean="0">
                <a:latin typeface="Nunito" pitchFamily="2" charset="0"/>
              </a:rPr>
              <a:t> </a:t>
            </a:r>
            <a:r>
              <a:rPr lang="en-US" sz="1800" dirty="0" err="1" smtClean="0">
                <a:latin typeface="Nunito" pitchFamily="2" charset="0"/>
              </a:rPr>
              <a:t>mẫu</a:t>
            </a:r>
            <a:r>
              <a:rPr lang="en-US" sz="1800" dirty="0" smtClean="0">
                <a:latin typeface="Nunito" pitchFamily="2" charset="0"/>
              </a:rPr>
              <a:t> </a:t>
            </a:r>
            <a:r>
              <a:rPr lang="en-US" sz="1800" dirty="0" err="1" smtClean="0">
                <a:latin typeface="Nunito" pitchFamily="2" charset="0"/>
              </a:rPr>
              <a:t>của</a:t>
            </a:r>
            <a:r>
              <a:rPr lang="en-US" sz="1800" dirty="0" smtClean="0">
                <a:latin typeface="Nunito" pitchFamily="2" charset="0"/>
              </a:rPr>
              <a:t> MongoDB </a:t>
            </a:r>
            <a:r>
              <a:rPr lang="en-US" sz="1800" dirty="0" err="1" smtClean="0">
                <a:latin typeface="Nunito" pitchFamily="2" charset="0"/>
              </a:rPr>
              <a:t>hoặc</a:t>
            </a:r>
            <a:r>
              <a:rPr lang="en-US" sz="1800" dirty="0" smtClean="0">
                <a:latin typeface="Nunito" pitchFamily="2" charset="0"/>
              </a:rPr>
              <a:t> </a:t>
            </a:r>
            <a:r>
              <a:rPr lang="en-US" sz="1800" dirty="0" err="1" smtClean="0">
                <a:latin typeface="Nunito" pitchFamily="2" charset="0"/>
              </a:rPr>
              <a:t>tạo</a:t>
            </a:r>
            <a:r>
              <a:rPr lang="en-US" sz="1800" dirty="0" smtClean="0">
                <a:latin typeface="Nunito" pitchFamily="2" charset="0"/>
              </a:rPr>
              <a:t> </a:t>
            </a:r>
            <a:r>
              <a:rPr lang="en-US" sz="1800" dirty="0" err="1" smtClean="0">
                <a:latin typeface="Nunito" pitchFamily="2" charset="0"/>
              </a:rPr>
              <a:t>mới</a:t>
            </a:r>
            <a:r>
              <a:rPr lang="en-US" sz="1800" dirty="0" smtClean="0">
                <a:latin typeface="Nunito" pitchFamily="2" charset="0"/>
              </a:rPr>
              <a:t> </a:t>
            </a:r>
            <a:r>
              <a:rPr lang="en-US" sz="1800" dirty="0" err="1" smtClean="0">
                <a:latin typeface="Nunito" pitchFamily="2" charset="0"/>
              </a:rPr>
              <a:t>dữ</a:t>
            </a:r>
            <a:r>
              <a:rPr lang="en-US" sz="1800" dirty="0" smtClean="0">
                <a:latin typeface="Nunito" pitchFamily="2" charset="0"/>
              </a:rPr>
              <a:t> </a:t>
            </a:r>
            <a:r>
              <a:rPr lang="en-US" sz="1800" dirty="0" err="1" smtClean="0">
                <a:latin typeface="Nunito" pitchFamily="2" charset="0"/>
              </a:rPr>
              <a:t>liệu</a:t>
            </a:r>
            <a:r>
              <a:rPr lang="en-US" sz="1800" dirty="0" smtClean="0">
                <a:latin typeface="Nunito" pitchFamily="2" charset="0"/>
              </a:rPr>
              <a:t>. </a:t>
            </a:r>
            <a:r>
              <a:rPr lang="en-US" sz="1800" dirty="0" err="1" smtClean="0">
                <a:latin typeface="Nunito" pitchFamily="2" charset="0"/>
              </a:rPr>
              <a:t>Chọn</a:t>
            </a:r>
            <a:r>
              <a:rPr lang="en-US" sz="1800" dirty="0" smtClean="0">
                <a:latin typeface="Nunito" pitchFamily="2" charset="0"/>
              </a:rPr>
              <a:t> Add My Own Data</a:t>
            </a:r>
          </a:p>
        </p:txBody>
      </p:sp>
    </p:spTree>
    <p:extLst>
      <p:ext uri="{BB962C8B-B14F-4D97-AF65-F5344CB8AC3E}">
        <p14:creationId xmlns:p14="http://schemas.microsoft.com/office/powerpoint/2010/main" val="3209616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19</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Cài đặt cấu hình MongoDB Atlas</a:t>
            </a:r>
            <a:endParaRPr lang="en-US" sz="2400" dirty="0"/>
          </a:p>
        </p:txBody>
      </p:sp>
      <p:sp>
        <p:nvSpPr>
          <p:cNvPr id="5" name="Google Shape;1228;p42"/>
          <p:cNvSpPr txBox="1">
            <a:spLocks/>
          </p:cNvSpPr>
          <p:nvPr/>
        </p:nvSpPr>
        <p:spPr>
          <a:xfrm>
            <a:off x="552450" y="4664836"/>
            <a:ext cx="4726408" cy="1000125"/>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sz="1800" dirty="0" err="1" smtClean="0">
                <a:latin typeface="Nunito" pitchFamily="2" charset="0"/>
              </a:rPr>
              <a:t>Nhập</a:t>
            </a:r>
            <a:r>
              <a:rPr lang="en-US" sz="1800" dirty="0" smtClean="0">
                <a:latin typeface="Nunito" pitchFamily="2" charset="0"/>
              </a:rPr>
              <a:t> </a:t>
            </a:r>
            <a:r>
              <a:rPr lang="en-US" sz="1800" dirty="0" err="1" smtClean="0">
                <a:latin typeface="Nunito" pitchFamily="2" charset="0"/>
              </a:rPr>
              <a:t>tên</a:t>
            </a:r>
            <a:r>
              <a:rPr lang="en-US" sz="1800" dirty="0" smtClean="0">
                <a:latin typeface="Nunito" pitchFamily="2" charset="0"/>
              </a:rPr>
              <a:t> database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tên</a:t>
            </a:r>
            <a:r>
              <a:rPr lang="en-US" sz="1800" dirty="0" smtClean="0">
                <a:latin typeface="Nunito" pitchFamily="2" charset="0"/>
              </a:rPr>
              <a:t> collection </a:t>
            </a:r>
            <a:r>
              <a:rPr lang="en-US" sz="1800" dirty="0" err="1" smtClean="0">
                <a:latin typeface="Nunito" pitchFamily="2" charset="0"/>
              </a:rPr>
              <a:t>đầu</a:t>
            </a:r>
            <a:r>
              <a:rPr lang="en-US" sz="1800" dirty="0" smtClean="0">
                <a:latin typeface="Nunito" pitchFamily="2" charset="0"/>
              </a:rPr>
              <a:t> </a:t>
            </a:r>
            <a:r>
              <a:rPr lang="en-US" sz="1800" dirty="0" err="1" smtClean="0">
                <a:latin typeface="Nunito" pitchFamily="2" charset="0"/>
              </a:rPr>
              <a:t>tiên</a:t>
            </a:r>
            <a:r>
              <a:rPr lang="en-US" sz="1800" dirty="0" smtClean="0">
                <a:latin typeface="Nunito" pitchFamily="2" charset="0"/>
              </a:rPr>
              <a:t> </a:t>
            </a:r>
            <a:r>
              <a:rPr lang="en-US" sz="1800" dirty="0" err="1" smtClean="0">
                <a:latin typeface="Nunito" pitchFamily="2" charset="0"/>
              </a:rPr>
              <a:t>của</a:t>
            </a:r>
            <a:r>
              <a:rPr lang="en-US" sz="1800" dirty="0" smtClean="0">
                <a:latin typeface="Nunito" pitchFamily="2" charset="0"/>
              </a:rPr>
              <a:t> </a:t>
            </a:r>
            <a:r>
              <a:rPr lang="en-US" sz="1800" dirty="0" err="1" smtClean="0">
                <a:latin typeface="Nunito" pitchFamily="2" charset="0"/>
              </a:rPr>
              <a:t>nó</a:t>
            </a:r>
            <a:r>
              <a:rPr lang="en-US" sz="1800" dirty="0" smtClean="0">
                <a:latin typeface="Nunito" pitchFamily="2" charset="0"/>
              </a:rPr>
              <a:t>, </a:t>
            </a:r>
            <a:r>
              <a:rPr lang="en-US" sz="1800" dirty="0" err="1" smtClean="0">
                <a:latin typeface="Nunito" pitchFamily="2" charset="0"/>
              </a:rPr>
              <a:t>tên</a:t>
            </a:r>
            <a:r>
              <a:rPr lang="en-US" sz="1800" dirty="0" smtClean="0">
                <a:latin typeface="Nunito" pitchFamily="2" charset="0"/>
              </a:rPr>
              <a:t> collection </a:t>
            </a:r>
            <a:r>
              <a:rPr lang="en-US" sz="1800" dirty="0" err="1" smtClean="0">
                <a:latin typeface="Nunito" pitchFamily="2" charset="0"/>
              </a:rPr>
              <a:t>nên</a:t>
            </a:r>
            <a:r>
              <a:rPr lang="en-US" sz="1800" dirty="0" smtClean="0">
                <a:latin typeface="Nunito" pitchFamily="2" charset="0"/>
              </a:rPr>
              <a:t> </a:t>
            </a:r>
            <a:r>
              <a:rPr lang="en-US" sz="1800" dirty="0" err="1" smtClean="0">
                <a:latin typeface="Nunito" pitchFamily="2" charset="0"/>
              </a:rPr>
              <a:t>được</a:t>
            </a:r>
            <a:r>
              <a:rPr lang="en-US" sz="1800" dirty="0" smtClean="0">
                <a:latin typeface="Nunito" pitchFamily="2" charset="0"/>
              </a:rPr>
              <a:t> </a:t>
            </a:r>
            <a:r>
              <a:rPr lang="en-US" sz="1800" dirty="0" err="1" smtClean="0">
                <a:latin typeface="Nunito" pitchFamily="2" charset="0"/>
              </a:rPr>
              <a:t>viết</a:t>
            </a:r>
            <a:r>
              <a:rPr lang="en-US" sz="1800" dirty="0" smtClean="0">
                <a:latin typeface="Nunito" pitchFamily="2" charset="0"/>
              </a:rPr>
              <a:t> </a:t>
            </a:r>
            <a:r>
              <a:rPr lang="en-US" sz="1800" dirty="0" err="1" smtClean="0">
                <a:latin typeface="Nunito" pitchFamily="2" charset="0"/>
              </a:rPr>
              <a:t>thường</a:t>
            </a:r>
            <a:r>
              <a:rPr lang="en-US" sz="1800" dirty="0" smtClean="0">
                <a:latin typeface="Nunito" pitchFamily="2" charset="0"/>
              </a:rPr>
              <a:t>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đuôi</a:t>
            </a:r>
            <a:r>
              <a:rPr lang="en-US" sz="1800" dirty="0" smtClean="0">
                <a:latin typeface="Nunito" pitchFamily="2" charset="0"/>
              </a:rPr>
              <a:t> </a:t>
            </a:r>
            <a:r>
              <a:rPr lang="en-US" sz="1800" dirty="0" err="1" smtClean="0">
                <a:latin typeface="Nunito" pitchFamily="2" charset="0"/>
              </a:rPr>
              <a:t>số</a:t>
            </a:r>
            <a:r>
              <a:rPr lang="en-US" sz="1800" dirty="0" smtClean="0">
                <a:latin typeface="Nunito" pitchFamily="2" charset="0"/>
              </a:rPr>
              <a:t> </a:t>
            </a:r>
            <a:r>
              <a:rPr lang="en-US" sz="1800" dirty="0" err="1" smtClean="0">
                <a:latin typeface="Nunito" pitchFamily="2" charset="0"/>
              </a:rPr>
              <a:t>nhiều</a:t>
            </a:r>
            <a:endParaRPr lang="en-US" sz="1800" dirty="0" smtClean="0">
              <a:latin typeface="Nunito" pitchFamily="2" charset="0"/>
            </a:endParaRPr>
          </a:p>
        </p:txBody>
      </p:sp>
      <p:sp>
        <p:nvSpPr>
          <p:cNvPr id="9" name="Google Shape;1228;p42"/>
          <p:cNvSpPr txBox="1">
            <a:spLocks/>
          </p:cNvSpPr>
          <p:nvPr/>
        </p:nvSpPr>
        <p:spPr>
          <a:xfrm>
            <a:off x="6762749" y="4664836"/>
            <a:ext cx="4240117" cy="1000125"/>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thế</a:t>
            </a:r>
            <a:r>
              <a:rPr lang="en-US" sz="1800" dirty="0" smtClean="0">
                <a:latin typeface="Nunito" pitchFamily="2" charset="0"/>
              </a:rPr>
              <a:t> </a:t>
            </a:r>
            <a:r>
              <a:rPr lang="en-US" sz="1800" dirty="0" err="1" smtClean="0">
                <a:latin typeface="Nunito" pitchFamily="2" charset="0"/>
              </a:rPr>
              <a:t>là</a:t>
            </a:r>
            <a:r>
              <a:rPr lang="en-US" sz="1800" dirty="0" smtClean="0">
                <a:latin typeface="Nunito" pitchFamily="2" charset="0"/>
              </a:rPr>
              <a:t> </a:t>
            </a:r>
            <a:r>
              <a:rPr lang="en-US" sz="1800" dirty="0" err="1" smtClean="0">
                <a:latin typeface="Nunito" pitchFamily="2" charset="0"/>
              </a:rPr>
              <a:t>bạn</a:t>
            </a:r>
            <a:r>
              <a:rPr lang="en-US" sz="1800" dirty="0" smtClean="0">
                <a:latin typeface="Nunito" pitchFamily="2" charset="0"/>
              </a:rPr>
              <a:t> </a:t>
            </a:r>
            <a:r>
              <a:rPr lang="en-US" sz="1800" dirty="0" err="1" smtClean="0">
                <a:latin typeface="Nunito" pitchFamily="2" charset="0"/>
              </a:rPr>
              <a:t>đã</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database </a:t>
            </a:r>
            <a:r>
              <a:rPr lang="en-US" sz="1800" dirty="0" err="1" smtClean="0">
                <a:latin typeface="Nunito" pitchFamily="2" charset="0"/>
              </a:rPr>
              <a:t>của</a:t>
            </a:r>
            <a:r>
              <a:rPr lang="en-US" sz="1800" dirty="0" smtClean="0">
                <a:latin typeface="Nunito" pitchFamily="2" charset="0"/>
              </a:rPr>
              <a:t> </a:t>
            </a:r>
            <a:r>
              <a:rPr lang="en-US" sz="1800" dirty="0" err="1" smtClean="0">
                <a:latin typeface="Nunito" pitchFamily="2" charset="0"/>
              </a:rPr>
              <a:t>mình</a:t>
            </a:r>
            <a:r>
              <a:rPr lang="en-US" sz="1800" dirty="0" smtClean="0">
                <a:latin typeface="Nunito" pitchFamily="2" charset="0"/>
              </a:rPr>
              <a:t>, </a:t>
            </a:r>
            <a:r>
              <a:rPr lang="en-US" sz="1800" dirty="0" err="1" smtClean="0">
                <a:latin typeface="Nunito" pitchFamily="2" charset="0"/>
              </a:rPr>
              <a:t>hãy</a:t>
            </a:r>
            <a:r>
              <a:rPr lang="en-US" sz="1800" dirty="0" smtClean="0">
                <a:latin typeface="Nunito" pitchFamily="2" charset="0"/>
              </a:rPr>
              <a:t> </a:t>
            </a:r>
            <a:r>
              <a:rPr lang="en-US" sz="1800" dirty="0" err="1" smtClean="0">
                <a:latin typeface="Nunito" pitchFamily="2" charset="0"/>
              </a:rPr>
              <a:t>thử</a:t>
            </a:r>
            <a:r>
              <a:rPr lang="en-US" sz="1800" dirty="0" smtClean="0">
                <a:latin typeface="Nunito" pitchFamily="2" charset="0"/>
              </a:rPr>
              <a:t> insert </a:t>
            </a:r>
            <a:r>
              <a:rPr lang="en-US" sz="1800" dirty="0" err="1" smtClean="0">
                <a:latin typeface="Nunito" pitchFamily="2" charset="0"/>
              </a:rPr>
              <a:t>dữ</a:t>
            </a:r>
            <a:r>
              <a:rPr lang="en-US" sz="1800" dirty="0" smtClean="0">
                <a:latin typeface="Nunito" pitchFamily="2" charset="0"/>
              </a:rPr>
              <a:t> </a:t>
            </a:r>
            <a:r>
              <a:rPr lang="en-US" sz="1800" dirty="0" err="1" smtClean="0">
                <a:latin typeface="Nunito" pitchFamily="2" charset="0"/>
              </a:rPr>
              <a:t>liệu</a:t>
            </a:r>
            <a:r>
              <a:rPr lang="en-US" sz="1800" dirty="0" smtClean="0">
                <a:latin typeface="Nunito" pitchFamily="2" charset="0"/>
              </a:rPr>
              <a:t> </a:t>
            </a:r>
            <a:r>
              <a:rPr lang="en-US" sz="1800" dirty="0" err="1" smtClean="0">
                <a:latin typeface="Nunito" pitchFamily="2" charset="0"/>
              </a:rPr>
              <a:t>vào</a:t>
            </a:r>
            <a:r>
              <a:rPr lang="en-US" sz="1800" dirty="0" smtClean="0">
                <a:latin typeface="Nunito" pitchFamily="2" charset="0"/>
              </a:rPr>
              <a:t> </a:t>
            </a:r>
            <a:r>
              <a:rPr lang="en-US" sz="1800" dirty="0" err="1" smtClean="0">
                <a:latin typeface="Nunito" pitchFamily="2" charset="0"/>
              </a:rPr>
              <a:t>thử</a:t>
            </a:r>
            <a:r>
              <a:rPr lang="en-US" sz="1800" dirty="0" smtClean="0">
                <a:latin typeface="Nunito" pitchFamily="2" charset="0"/>
              </a:rPr>
              <a:t> </a:t>
            </a:r>
            <a:r>
              <a:rPr lang="en-US" sz="1800" dirty="0" err="1" smtClean="0">
                <a:latin typeface="Nunito" pitchFamily="2" charset="0"/>
              </a:rPr>
              <a:t>nhé</a:t>
            </a:r>
            <a:endParaRPr lang="en-US" sz="1800" dirty="0" smtClean="0">
              <a:latin typeface="Nunito" pitchFamily="2" charset="0"/>
            </a:endParaRPr>
          </a:p>
        </p:txBody>
      </p:sp>
      <p:pic>
        <p:nvPicPr>
          <p:cNvPr id="3" name="Picture 2"/>
          <p:cNvPicPr>
            <a:picLocks noChangeAspect="1"/>
          </p:cNvPicPr>
          <p:nvPr/>
        </p:nvPicPr>
        <p:blipFill>
          <a:blip r:embed="rId3"/>
          <a:stretch>
            <a:fillRect/>
          </a:stretch>
        </p:blipFill>
        <p:spPr>
          <a:xfrm>
            <a:off x="1209282" y="1509071"/>
            <a:ext cx="3372636" cy="3001703"/>
          </a:xfrm>
          <a:prstGeom prst="rect">
            <a:avLst/>
          </a:prstGeom>
        </p:spPr>
      </p:pic>
      <p:pic>
        <p:nvPicPr>
          <p:cNvPr id="8" name="Picture 7"/>
          <p:cNvPicPr>
            <a:picLocks noChangeAspect="1"/>
          </p:cNvPicPr>
          <p:nvPr/>
        </p:nvPicPr>
        <p:blipFill>
          <a:blip r:embed="rId4"/>
          <a:stretch>
            <a:fillRect/>
          </a:stretch>
        </p:blipFill>
        <p:spPr>
          <a:xfrm>
            <a:off x="5278858" y="1837161"/>
            <a:ext cx="6302883" cy="2345524"/>
          </a:xfrm>
          <a:prstGeom prst="rect">
            <a:avLst/>
          </a:prstGeom>
        </p:spPr>
      </p:pic>
    </p:spTree>
    <p:extLst>
      <p:ext uri="{BB962C8B-B14F-4D97-AF65-F5344CB8AC3E}">
        <p14:creationId xmlns:p14="http://schemas.microsoft.com/office/powerpoint/2010/main" val="3196348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2</a:t>
            </a:fld>
            <a:endParaRPr lang="en-US" dirty="0"/>
          </a:p>
        </p:txBody>
      </p:sp>
      <p:sp>
        <p:nvSpPr>
          <p:cNvPr id="21" name="Title 20"/>
          <p:cNvSpPr>
            <a:spLocks noGrp="1"/>
          </p:cNvSpPr>
          <p:nvPr>
            <p:ph type="title"/>
          </p:nvPr>
        </p:nvSpPr>
        <p:spPr/>
        <p:txBody>
          <a:bodyPr/>
          <a:lstStyle/>
          <a:p>
            <a:r>
              <a:rPr lang="en-US" dirty="0" err="1" smtClean="0"/>
              <a:t>Nội</a:t>
            </a:r>
            <a:r>
              <a:rPr lang="en-US" dirty="0" smtClean="0"/>
              <a:t> dung </a:t>
            </a:r>
            <a:r>
              <a:rPr lang="en-US" dirty="0" err="1" smtClean="0"/>
              <a:t>bài</a:t>
            </a:r>
            <a:r>
              <a:rPr lang="en-US" dirty="0" smtClean="0"/>
              <a:t> </a:t>
            </a:r>
            <a:r>
              <a:rPr lang="en-US" dirty="0" err="1" smtClean="0"/>
              <a:t>học</a:t>
            </a:r>
            <a:endParaRPr lang="en-US" dirty="0"/>
          </a:p>
        </p:txBody>
      </p:sp>
      <p:sp>
        <p:nvSpPr>
          <p:cNvPr id="7" name="Google Shape;316;p31"/>
          <p:cNvSpPr txBox="1">
            <a:spLocks/>
          </p:cNvSpPr>
          <p:nvPr/>
        </p:nvSpPr>
        <p:spPr>
          <a:xfrm>
            <a:off x="685800" y="1658252"/>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5000" dirty="0" smtClean="0">
                <a:solidFill>
                  <a:schemeClr val="bg2">
                    <a:lumMod val="25000"/>
                  </a:schemeClr>
                </a:solidFill>
              </a:rPr>
              <a:t>01</a:t>
            </a:r>
            <a:endParaRPr lang="en" sz="5000" dirty="0">
              <a:solidFill>
                <a:schemeClr val="bg2">
                  <a:lumMod val="25000"/>
                </a:schemeClr>
              </a:solidFill>
            </a:endParaRPr>
          </a:p>
        </p:txBody>
      </p:sp>
      <p:sp>
        <p:nvSpPr>
          <p:cNvPr id="8" name="Google Shape;321;p31"/>
          <p:cNvSpPr txBox="1">
            <a:spLocks/>
          </p:cNvSpPr>
          <p:nvPr/>
        </p:nvSpPr>
        <p:spPr>
          <a:xfrm>
            <a:off x="1969200" y="1581427"/>
            <a:ext cx="4126800" cy="761425"/>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None/>
            </a:pPr>
            <a:r>
              <a:rPr lang="en-US" sz="2000" b="1" dirty="0">
                <a:solidFill>
                  <a:schemeClr val="bg2">
                    <a:lumMod val="25000"/>
                  </a:schemeClr>
                </a:solidFill>
                <a:latin typeface="Nunito" pitchFamily="2" charset="0"/>
                <a:ea typeface="Fira Sans Extra Condensed SemiBold"/>
                <a:cs typeface="Fira Sans Extra Condensed SemiBold"/>
                <a:sym typeface="Fira Sans Extra Condensed SemiBold"/>
              </a:rPr>
              <a:t>NOSQL </a:t>
            </a:r>
            <a:r>
              <a:rPr lang="en-US" sz="2000" b="1" dirty="0" err="1">
                <a:solidFill>
                  <a:schemeClr val="bg2">
                    <a:lumMod val="25000"/>
                  </a:schemeClr>
                </a:solidFill>
                <a:latin typeface="Nunito" pitchFamily="2" charset="0"/>
                <a:ea typeface="Fira Sans Extra Condensed SemiBold"/>
                <a:cs typeface="Fira Sans Extra Condensed SemiBold"/>
                <a:sym typeface="Fira Sans Extra Condensed SemiBold"/>
              </a:rPr>
              <a:t>và</a:t>
            </a:r>
            <a:r>
              <a:rPr lang="en-US" sz="2000" b="1" dirty="0">
                <a:solidFill>
                  <a:schemeClr val="bg2">
                    <a:lumMod val="25000"/>
                  </a:schemeClr>
                </a:solidFill>
                <a:latin typeface="Nunito" pitchFamily="2" charset="0"/>
                <a:ea typeface="Fira Sans Extra Condensed SemiBold"/>
                <a:cs typeface="Fira Sans Extra Condensed SemiBold"/>
                <a:sym typeface="Fira Sans Extra Condensed SemiBold"/>
              </a:rPr>
              <a:t> SQL</a:t>
            </a:r>
          </a:p>
        </p:txBody>
      </p:sp>
      <p:sp>
        <p:nvSpPr>
          <p:cNvPr id="9" name="Google Shape;316;p31"/>
          <p:cNvSpPr txBox="1">
            <a:spLocks/>
          </p:cNvSpPr>
          <p:nvPr/>
        </p:nvSpPr>
        <p:spPr>
          <a:xfrm>
            <a:off x="685800" y="2494400"/>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5000" dirty="0" smtClean="0">
                <a:solidFill>
                  <a:schemeClr val="bg2">
                    <a:lumMod val="25000"/>
                  </a:schemeClr>
                </a:solidFill>
              </a:rPr>
              <a:t>02</a:t>
            </a:r>
            <a:endParaRPr lang="en" sz="5000" dirty="0">
              <a:solidFill>
                <a:schemeClr val="bg2">
                  <a:lumMod val="25000"/>
                </a:schemeClr>
              </a:solidFill>
            </a:endParaRPr>
          </a:p>
        </p:txBody>
      </p:sp>
      <p:sp>
        <p:nvSpPr>
          <p:cNvPr id="10" name="Google Shape;321;p31"/>
          <p:cNvSpPr txBox="1">
            <a:spLocks/>
          </p:cNvSpPr>
          <p:nvPr/>
        </p:nvSpPr>
        <p:spPr>
          <a:xfrm>
            <a:off x="1969200" y="2455987"/>
            <a:ext cx="4126800" cy="761425"/>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1200"/>
              </a:spcAft>
              <a:buNone/>
            </a:pPr>
            <a:r>
              <a:rPr lang="en-US" sz="2000" b="1" dirty="0" err="1">
                <a:latin typeface="Nunito" pitchFamily="2" charset="0"/>
                <a:ea typeface="Fira Sans Extra Condensed SemiBold"/>
                <a:cs typeface="Fira Sans Extra Condensed SemiBold"/>
                <a:sym typeface="Fira Sans Extra Condensed SemiBold"/>
              </a:rPr>
              <a:t>Giới</a:t>
            </a:r>
            <a:r>
              <a:rPr lang="en-US" sz="2000" b="1" dirty="0">
                <a:latin typeface="Nunito" pitchFamily="2" charset="0"/>
                <a:ea typeface="Fira Sans Extra Condensed SemiBold"/>
                <a:cs typeface="Fira Sans Extra Condensed SemiBold"/>
                <a:sym typeface="Fira Sans Extra Condensed SemiBold"/>
              </a:rPr>
              <a:t> </a:t>
            </a:r>
            <a:r>
              <a:rPr lang="en-US" sz="2000" b="1" dirty="0" err="1">
                <a:latin typeface="Nunito" pitchFamily="2" charset="0"/>
                <a:ea typeface="Fira Sans Extra Condensed SemiBold"/>
                <a:cs typeface="Fira Sans Extra Condensed SemiBold"/>
                <a:sym typeface="Fira Sans Extra Condensed SemiBold"/>
              </a:rPr>
              <a:t>thiệu</a:t>
            </a:r>
            <a:r>
              <a:rPr lang="en-US" sz="2000" b="1" dirty="0">
                <a:latin typeface="Nunito" pitchFamily="2" charset="0"/>
                <a:ea typeface="Fira Sans Extra Condensed SemiBold"/>
                <a:cs typeface="Fira Sans Extra Condensed SemiBold"/>
                <a:sym typeface="Fira Sans Extra Condensed SemiBold"/>
              </a:rPr>
              <a:t> </a:t>
            </a:r>
            <a:r>
              <a:rPr lang="en-US" sz="2000" b="1" dirty="0" err="1">
                <a:latin typeface="Nunito" pitchFamily="2" charset="0"/>
                <a:ea typeface="Fira Sans Extra Condensed SemiBold"/>
                <a:cs typeface="Fira Sans Extra Condensed SemiBold"/>
                <a:sym typeface="Fira Sans Extra Condensed SemiBold"/>
              </a:rPr>
              <a:t>về</a:t>
            </a:r>
            <a:r>
              <a:rPr lang="en-US" sz="2000" b="1" dirty="0">
                <a:latin typeface="Nunito" pitchFamily="2" charset="0"/>
                <a:ea typeface="Fira Sans Extra Condensed SemiBold"/>
                <a:cs typeface="Fira Sans Extra Condensed SemiBold"/>
                <a:sym typeface="Fira Sans Extra Condensed SemiBold"/>
              </a:rPr>
              <a:t> MongoDB </a:t>
            </a:r>
            <a:r>
              <a:rPr lang="en-US" sz="2000" b="1" dirty="0" err="1">
                <a:latin typeface="Nunito" pitchFamily="2" charset="0"/>
                <a:ea typeface="Fira Sans Extra Condensed SemiBold"/>
                <a:cs typeface="Fira Sans Extra Condensed SemiBold"/>
                <a:sym typeface="Fira Sans Extra Condensed SemiBold"/>
              </a:rPr>
              <a:t>và</a:t>
            </a:r>
            <a:r>
              <a:rPr lang="en-US" sz="2000" b="1" dirty="0">
                <a:latin typeface="Nunito" pitchFamily="2" charset="0"/>
                <a:ea typeface="Fira Sans Extra Condensed SemiBold"/>
                <a:cs typeface="Fira Sans Extra Condensed SemiBold"/>
                <a:sym typeface="Fira Sans Extra Condensed SemiBold"/>
              </a:rPr>
              <a:t> Mongoose</a:t>
            </a:r>
          </a:p>
        </p:txBody>
      </p:sp>
      <p:sp>
        <p:nvSpPr>
          <p:cNvPr id="11" name="Google Shape;316;p31"/>
          <p:cNvSpPr txBox="1">
            <a:spLocks/>
          </p:cNvSpPr>
          <p:nvPr/>
        </p:nvSpPr>
        <p:spPr>
          <a:xfrm>
            <a:off x="685800" y="3398435"/>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5000" dirty="0" smtClean="0">
                <a:solidFill>
                  <a:schemeClr val="bg2">
                    <a:lumMod val="25000"/>
                  </a:schemeClr>
                </a:solidFill>
              </a:rPr>
              <a:t>03</a:t>
            </a:r>
            <a:endParaRPr lang="en" sz="5000" dirty="0">
              <a:solidFill>
                <a:schemeClr val="bg2">
                  <a:lumMod val="25000"/>
                </a:schemeClr>
              </a:solidFill>
            </a:endParaRPr>
          </a:p>
        </p:txBody>
      </p:sp>
      <p:sp>
        <p:nvSpPr>
          <p:cNvPr id="12" name="Google Shape;321;p31"/>
          <p:cNvSpPr txBox="1">
            <a:spLocks/>
          </p:cNvSpPr>
          <p:nvPr/>
        </p:nvSpPr>
        <p:spPr>
          <a:xfrm>
            <a:off x="1969200" y="3947858"/>
            <a:ext cx="4126800" cy="761425"/>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None/>
            </a:pPr>
            <a:endParaRPr lang="en-US" sz="2000" b="1" dirty="0">
              <a:solidFill>
                <a:schemeClr val="bg2">
                  <a:lumMod val="25000"/>
                </a:schemeClr>
              </a:solidFill>
              <a:latin typeface="Nunito" pitchFamily="2" charset="0"/>
              <a:ea typeface="Fira Sans Extra Condensed SemiBold"/>
              <a:cs typeface="Fira Sans Extra Condensed SemiBold"/>
              <a:sym typeface="Fira Sans Extra Condensed SemiBold"/>
            </a:endParaRPr>
          </a:p>
        </p:txBody>
      </p:sp>
      <p:sp>
        <p:nvSpPr>
          <p:cNvPr id="17" name="Google Shape;316;p31"/>
          <p:cNvSpPr txBox="1">
            <a:spLocks/>
          </p:cNvSpPr>
          <p:nvPr/>
        </p:nvSpPr>
        <p:spPr>
          <a:xfrm>
            <a:off x="685800" y="4231594"/>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5000" dirty="0" smtClean="0">
                <a:solidFill>
                  <a:schemeClr val="bg2">
                    <a:lumMod val="25000"/>
                  </a:schemeClr>
                </a:solidFill>
              </a:rPr>
              <a:t>0</a:t>
            </a:r>
            <a:r>
              <a:rPr lang="vi-VN" sz="5000" dirty="0" smtClean="0">
                <a:solidFill>
                  <a:schemeClr val="bg2">
                    <a:lumMod val="25000"/>
                  </a:schemeClr>
                </a:solidFill>
              </a:rPr>
              <a:t>4</a:t>
            </a:r>
            <a:endParaRPr lang="en" sz="5000" dirty="0">
              <a:solidFill>
                <a:schemeClr val="bg2">
                  <a:lumMod val="25000"/>
                </a:schemeClr>
              </a:solidFill>
            </a:endParaRPr>
          </a:p>
        </p:txBody>
      </p:sp>
      <p:sp>
        <p:nvSpPr>
          <p:cNvPr id="18" name="Google Shape;321;p31"/>
          <p:cNvSpPr txBox="1">
            <a:spLocks/>
          </p:cNvSpPr>
          <p:nvPr/>
        </p:nvSpPr>
        <p:spPr>
          <a:xfrm>
            <a:off x="2012063" y="3359768"/>
            <a:ext cx="4126800" cy="761425"/>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None/>
            </a:pPr>
            <a:r>
              <a:rPr lang="vi-VN" sz="2000" b="1" dirty="0">
                <a:solidFill>
                  <a:schemeClr val="bg2">
                    <a:lumMod val="25000"/>
                  </a:schemeClr>
                </a:solidFill>
                <a:latin typeface="Nunito" pitchFamily="2" charset="0"/>
                <a:ea typeface="Fira Sans Extra Condensed SemiBold"/>
                <a:cs typeface="Fira Sans Extra Condensed SemiBold"/>
                <a:sym typeface="Fira Sans Extra Condensed SemiBold"/>
              </a:rPr>
              <a:t>Hướng dẫn sử dụng MongoDB </a:t>
            </a:r>
            <a:r>
              <a:rPr lang="en-US" sz="2000" b="1" dirty="0" smtClean="0">
                <a:solidFill>
                  <a:schemeClr val="bg2">
                    <a:lumMod val="25000"/>
                  </a:schemeClr>
                </a:solidFill>
                <a:latin typeface="Nunito" pitchFamily="2" charset="0"/>
                <a:ea typeface="Fira Sans Extra Condensed SemiBold"/>
                <a:cs typeface="Fira Sans Extra Condensed SemiBold"/>
                <a:sym typeface="Fira Sans Extra Condensed SemiBold"/>
              </a:rPr>
              <a:t>Atlas </a:t>
            </a:r>
            <a:r>
              <a:rPr lang="vi-VN" sz="2000" b="1" dirty="0" smtClean="0">
                <a:solidFill>
                  <a:schemeClr val="bg2">
                    <a:lumMod val="25000"/>
                  </a:schemeClr>
                </a:solidFill>
                <a:latin typeface="Nunito" pitchFamily="2" charset="0"/>
                <a:ea typeface="Fira Sans Extra Condensed SemiBold"/>
                <a:cs typeface="Fira Sans Extra Condensed SemiBold"/>
                <a:sym typeface="Fira Sans Extra Condensed SemiBold"/>
              </a:rPr>
              <a:t>Cluster </a:t>
            </a:r>
            <a:endParaRPr lang="en-US" sz="2000" b="1" dirty="0">
              <a:solidFill>
                <a:schemeClr val="bg2">
                  <a:lumMod val="25000"/>
                </a:schemeClr>
              </a:solidFill>
              <a:latin typeface="Nunito" pitchFamily="2" charset="0"/>
              <a:ea typeface="Fira Sans Extra Condensed SemiBold"/>
              <a:cs typeface="Fira Sans Extra Condensed SemiBold"/>
              <a:sym typeface="Fira Sans Extra Condensed SemiBold"/>
            </a:endParaRPr>
          </a:p>
        </p:txBody>
      </p:sp>
      <p:sp>
        <p:nvSpPr>
          <p:cNvPr id="19" name="Google Shape;316;p31"/>
          <p:cNvSpPr txBox="1">
            <a:spLocks/>
          </p:cNvSpPr>
          <p:nvPr/>
        </p:nvSpPr>
        <p:spPr>
          <a:xfrm>
            <a:off x="6096000" y="1658252"/>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5000" dirty="0" smtClean="0">
                <a:solidFill>
                  <a:schemeClr val="bg2">
                    <a:lumMod val="25000"/>
                  </a:schemeClr>
                </a:solidFill>
              </a:rPr>
              <a:t>0</a:t>
            </a:r>
            <a:r>
              <a:rPr lang="en-US" sz="5000" dirty="0">
                <a:solidFill>
                  <a:schemeClr val="bg2">
                    <a:lumMod val="25000"/>
                  </a:schemeClr>
                </a:solidFill>
              </a:rPr>
              <a:t>6</a:t>
            </a:r>
            <a:endParaRPr lang="en" sz="5000" dirty="0">
              <a:solidFill>
                <a:schemeClr val="bg2">
                  <a:lumMod val="25000"/>
                </a:schemeClr>
              </a:solidFill>
            </a:endParaRPr>
          </a:p>
        </p:txBody>
      </p:sp>
      <p:sp>
        <p:nvSpPr>
          <p:cNvPr id="20" name="Google Shape;321;p31"/>
          <p:cNvSpPr txBox="1">
            <a:spLocks/>
          </p:cNvSpPr>
          <p:nvPr/>
        </p:nvSpPr>
        <p:spPr>
          <a:xfrm>
            <a:off x="7379400" y="1581427"/>
            <a:ext cx="4126800" cy="761425"/>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1200"/>
              </a:spcAft>
              <a:buNone/>
            </a:pPr>
            <a:r>
              <a:rPr lang="en-US" sz="2000" b="1" dirty="0">
                <a:solidFill>
                  <a:schemeClr val="bg2">
                    <a:lumMod val="25000"/>
                  </a:schemeClr>
                </a:solidFill>
                <a:latin typeface="Nunito" pitchFamily="2" charset="0"/>
                <a:ea typeface="Fira Sans Extra Condensed SemiBold"/>
                <a:cs typeface="Fira Sans Extra Condensed SemiBold"/>
                <a:sym typeface="Fira Sans Extra Condensed SemiBold"/>
              </a:rPr>
              <a:t>Mongo Data </a:t>
            </a:r>
            <a:r>
              <a:rPr lang="en-US" sz="2000" b="1" dirty="0" smtClean="0">
                <a:solidFill>
                  <a:schemeClr val="bg2">
                    <a:lumMod val="25000"/>
                  </a:schemeClr>
                </a:solidFill>
                <a:latin typeface="Nunito" pitchFamily="2" charset="0"/>
                <a:ea typeface="Fira Sans Extra Condensed SemiBold"/>
                <a:cs typeface="Fira Sans Extra Condensed SemiBold"/>
                <a:sym typeface="Fira Sans Extra Condensed SemiBold"/>
              </a:rPr>
              <a:t>Types</a:t>
            </a:r>
            <a:endParaRPr lang="en-US" sz="2000" b="1" dirty="0">
              <a:solidFill>
                <a:schemeClr val="bg2">
                  <a:lumMod val="25000"/>
                </a:schemeClr>
              </a:solidFill>
              <a:latin typeface="Nunito" pitchFamily="2" charset="0"/>
              <a:ea typeface="Fira Sans Extra Condensed SemiBold"/>
              <a:cs typeface="Fira Sans Extra Condensed SemiBold"/>
              <a:sym typeface="Fira Sans Extra Condensed SemiBold"/>
            </a:endParaRPr>
          </a:p>
        </p:txBody>
      </p:sp>
      <p:sp>
        <p:nvSpPr>
          <p:cNvPr id="22" name="Google Shape;316;p31"/>
          <p:cNvSpPr txBox="1">
            <a:spLocks/>
          </p:cNvSpPr>
          <p:nvPr/>
        </p:nvSpPr>
        <p:spPr>
          <a:xfrm>
            <a:off x="6096000" y="2500698"/>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5000" dirty="0" smtClean="0">
                <a:solidFill>
                  <a:schemeClr val="bg2">
                    <a:lumMod val="25000"/>
                  </a:schemeClr>
                </a:solidFill>
              </a:rPr>
              <a:t>0</a:t>
            </a:r>
            <a:r>
              <a:rPr lang="en-US" sz="5000" dirty="0">
                <a:solidFill>
                  <a:schemeClr val="bg2">
                    <a:lumMod val="25000"/>
                  </a:schemeClr>
                </a:solidFill>
              </a:rPr>
              <a:t>7</a:t>
            </a:r>
            <a:endParaRPr lang="en" sz="5000" dirty="0">
              <a:solidFill>
                <a:schemeClr val="bg2">
                  <a:lumMod val="25000"/>
                </a:schemeClr>
              </a:solidFill>
            </a:endParaRPr>
          </a:p>
        </p:txBody>
      </p:sp>
      <p:sp>
        <p:nvSpPr>
          <p:cNvPr id="23" name="Google Shape;321;p31"/>
          <p:cNvSpPr txBox="1">
            <a:spLocks/>
          </p:cNvSpPr>
          <p:nvPr/>
        </p:nvSpPr>
        <p:spPr>
          <a:xfrm>
            <a:off x="7379400" y="2462285"/>
            <a:ext cx="4126800" cy="761425"/>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None/>
            </a:pPr>
            <a:r>
              <a:rPr lang="en-US" sz="2000" b="1" dirty="0" err="1">
                <a:solidFill>
                  <a:schemeClr val="bg2">
                    <a:lumMod val="25000"/>
                  </a:schemeClr>
                </a:solidFill>
                <a:latin typeface="Nunito" pitchFamily="2" charset="0"/>
                <a:ea typeface="Fira Sans Extra Condensed SemiBold"/>
                <a:cs typeface="Fira Sans Extra Condensed SemiBold"/>
                <a:sym typeface="Fira Sans Extra Condensed SemiBold"/>
              </a:rPr>
              <a:t>Tạo</a:t>
            </a:r>
            <a:r>
              <a:rPr lang="en-US" sz="2000" b="1" dirty="0">
                <a:solidFill>
                  <a:schemeClr val="bg2">
                    <a:lumMod val="25000"/>
                  </a:schemeClr>
                </a:solidFill>
                <a:latin typeface="Nunito" pitchFamily="2" charset="0"/>
                <a:ea typeface="Fira Sans Extra Condensed SemiBold"/>
                <a:cs typeface="Fira Sans Extra Condensed SemiBold"/>
                <a:sym typeface="Fira Sans Extra Condensed SemiBold"/>
              </a:rPr>
              <a:t> model </a:t>
            </a:r>
            <a:r>
              <a:rPr lang="en-US" sz="2000" b="1" dirty="0" err="1">
                <a:solidFill>
                  <a:schemeClr val="bg2">
                    <a:lumMod val="25000"/>
                  </a:schemeClr>
                </a:solidFill>
                <a:latin typeface="Nunito" pitchFamily="2" charset="0"/>
                <a:ea typeface="Fira Sans Extra Condensed SemiBold"/>
                <a:cs typeface="Fira Sans Extra Condensed SemiBold"/>
                <a:sym typeface="Fira Sans Extra Condensed SemiBold"/>
              </a:rPr>
              <a:t>với</a:t>
            </a:r>
            <a:r>
              <a:rPr lang="en-US" sz="2000" b="1" dirty="0">
                <a:solidFill>
                  <a:schemeClr val="bg2">
                    <a:lumMod val="25000"/>
                  </a:schemeClr>
                </a:solidFill>
                <a:latin typeface="Nunito" pitchFamily="2" charset="0"/>
                <a:ea typeface="Fira Sans Extra Condensed SemiBold"/>
                <a:cs typeface="Fira Sans Extra Condensed SemiBold"/>
                <a:sym typeface="Fira Sans Extra Condensed SemiBold"/>
              </a:rPr>
              <a:t> Mongoose</a:t>
            </a:r>
          </a:p>
        </p:txBody>
      </p:sp>
      <p:sp>
        <p:nvSpPr>
          <p:cNvPr id="24" name="Google Shape;316;p31"/>
          <p:cNvSpPr txBox="1">
            <a:spLocks/>
          </p:cNvSpPr>
          <p:nvPr/>
        </p:nvSpPr>
        <p:spPr>
          <a:xfrm>
            <a:off x="6096000" y="3306834"/>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5000" dirty="0" smtClean="0">
                <a:solidFill>
                  <a:schemeClr val="bg2">
                    <a:lumMod val="25000"/>
                  </a:schemeClr>
                </a:solidFill>
              </a:rPr>
              <a:t>0</a:t>
            </a:r>
            <a:r>
              <a:rPr lang="en-US" sz="5000" dirty="0">
                <a:solidFill>
                  <a:schemeClr val="bg2">
                    <a:lumMod val="25000"/>
                  </a:schemeClr>
                </a:solidFill>
              </a:rPr>
              <a:t>8</a:t>
            </a:r>
            <a:endParaRPr lang="en" sz="5000" dirty="0">
              <a:solidFill>
                <a:schemeClr val="bg2">
                  <a:lumMod val="25000"/>
                </a:schemeClr>
              </a:solidFill>
            </a:endParaRPr>
          </a:p>
        </p:txBody>
      </p:sp>
      <p:sp>
        <p:nvSpPr>
          <p:cNvPr id="25" name="Google Shape;321;p31"/>
          <p:cNvSpPr txBox="1">
            <a:spLocks/>
          </p:cNvSpPr>
          <p:nvPr/>
        </p:nvSpPr>
        <p:spPr>
          <a:xfrm>
            <a:off x="7379400" y="3138111"/>
            <a:ext cx="4126800" cy="1022044"/>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None/>
            </a:pPr>
            <a:r>
              <a:rPr lang="en-US" sz="2000" b="1" dirty="0">
                <a:solidFill>
                  <a:schemeClr val="bg2">
                    <a:lumMod val="25000"/>
                  </a:schemeClr>
                </a:solidFill>
                <a:latin typeface="Nunito" pitchFamily="2" charset="0"/>
                <a:ea typeface="Fira Sans Extra Condensed SemiBold"/>
                <a:cs typeface="Fira Sans Extra Condensed SemiBold"/>
                <a:sym typeface="Fira Sans Extra Condensed SemiBold"/>
              </a:rPr>
              <a:t>Query </a:t>
            </a:r>
            <a:r>
              <a:rPr lang="en-US" sz="2000" b="1" dirty="0" smtClean="0">
                <a:solidFill>
                  <a:schemeClr val="bg2">
                    <a:lumMod val="25000"/>
                  </a:schemeClr>
                </a:solidFill>
                <a:latin typeface="Nunito" pitchFamily="2" charset="0"/>
                <a:ea typeface="Fira Sans Extra Condensed SemiBold"/>
                <a:cs typeface="Fira Sans Extra Condensed SemiBold"/>
                <a:sym typeface="Fira Sans Extra Condensed SemiBold"/>
              </a:rPr>
              <a:t>data s</a:t>
            </a:r>
            <a:r>
              <a:rPr lang="vi-VN" sz="2000" b="1" dirty="0" smtClean="0">
                <a:solidFill>
                  <a:schemeClr val="bg2">
                    <a:lumMod val="25000"/>
                  </a:schemeClr>
                </a:solidFill>
                <a:latin typeface="Nunito" pitchFamily="2" charset="0"/>
                <a:ea typeface="Fira Sans Extra Condensed SemiBold"/>
                <a:cs typeface="Fira Sans Extra Condensed SemiBold"/>
                <a:sym typeface="Fira Sans Extra Condensed SemiBold"/>
              </a:rPr>
              <a:t>ử </a:t>
            </a:r>
            <a:r>
              <a:rPr lang="vi-VN" sz="2000" b="1" dirty="0">
                <a:solidFill>
                  <a:schemeClr val="bg2">
                    <a:lumMod val="25000"/>
                  </a:schemeClr>
                </a:solidFill>
                <a:latin typeface="Nunito" pitchFamily="2" charset="0"/>
                <a:ea typeface="Fira Sans Extra Condensed SemiBold"/>
                <a:cs typeface="Fira Sans Extra Condensed SemiBold"/>
                <a:sym typeface="Fira Sans Extra Condensed SemiBold"/>
              </a:rPr>
              <a:t>dụng các Operator cơ </a:t>
            </a:r>
            <a:r>
              <a:rPr lang="vi-VN" sz="2000" b="1" dirty="0" smtClean="0">
                <a:solidFill>
                  <a:schemeClr val="bg2">
                    <a:lumMod val="25000"/>
                  </a:schemeClr>
                </a:solidFill>
                <a:latin typeface="Nunito" pitchFamily="2" charset="0"/>
                <a:ea typeface="Fira Sans Extra Condensed SemiBold"/>
                <a:cs typeface="Fira Sans Extra Condensed SemiBold"/>
                <a:sym typeface="Fira Sans Extra Condensed SemiBold"/>
              </a:rPr>
              <a:t>bản</a:t>
            </a:r>
            <a:r>
              <a:rPr lang="en-US" sz="2000" b="1" dirty="0" smtClean="0">
                <a:solidFill>
                  <a:schemeClr val="bg2">
                    <a:lumMod val="25000"/>
                  </a:schemeClr>
                </a:solidFill>
                <a:latin typeface="Nunito" pitchFamily="2" charset="0"/>
                <a:ea typeface="Fira Sans Extra Condensed SemiBold"/>
                <a:cs typeface="Fira Sans Extra Condensed SemiBold"/>
                <a:sym typeface="Fira Sans Extra Condensed SemiBold"/>
              </a:rPr>
              <a:t>, </a:t>
            </a:r>
            <a:r>
              <a:rPr lang="en-US" sz="2000" b="1" dirty="0" smtClean="0">
                <a:latin typeface="Nunito" pitchFamily="2" charset="0"/>
                <a:ea typeface="Fira Sans Extra Condensed SemiBold"/>
                <a:cs typeface="Fira Sans Extra Condensed SemiBold"/>
                <a:sym typeface="Fira Sans Extra Condensed SemiBold"/>
              </a:rPr>
              <a:t>query </a:t>
            </a:r>
            <a:r>
              <a:rPr lang="en-US" sz="2000" b="1" dirty="0">
                <a:latin typeface="Nunito" pitchFamily="2" charset="0"/>
                <a:ea typeface="Fira Sans Extra Condensed SemiBold"/>
                <a:cs typeface="Fira Sans Extra Condensed SemiBold"/>
                <a:sym typeface="Fira Sans Extra Condensed SemiBold"/>
              </a:rPr>
              <a:t>Nested Object, Array </a:t>
            </a:r>
            <a:r>
              <a:rPr lang="en-US" sz="2000" b="1" dirty="0" smtClean="0">
                <a:latin typeface="Nunito" pitchFamily="2" charset="0"/>
                <a:ea typeface="Fira Sans Extra Condensed SemiBold"/>
                <a:cs typeface="Fira Sans Extra Condensed SemiBold"/>
                <a:sym typeface="Fira Sans Extra Condensed SemiBold"/>
              </a:rPr>
              <a:t>field, </a:t>
            </a:r>
            <a:r>
              <a:rPr lang="en-US" sz="2000" b="1" dirty="0" smtClean="0">
                <a:solidFill>
                  <a:schemeClr val="bg2">
                    <a:lumMod val="25000"/>
                  </a:schemeClr>
                </a:solidFill>
                <a:latin typeface="Nunito" pitchFamily="2" charset="0"/>
                <a:ea typeface="Fira Sans Extra Condensed SemiBold"/>
                <a:cs typeface="Fira Sans Extra Condensed SemiBold"/>
                <a:sym typeface="Fira Sans Extra Condensed SemiBold"/>
              </a:rPr>
              <a:t>q</a:t>
            </a:r>
            <a:r>
              <a:rPr lang="vi-VN" sz="2000" b="1" dirty="0" smtClean="0">
                <a:solidFill>
                  <a:schemeClr val="bg2">
                    <a:lumMod val="25000"/>
                  </a:schemeClr>
                </a:solidFill>
                <a:latin typeface="Nunito" pitchFamily="2" charset="0"/>
                <a:ea typeface="Fira Sans Extra Condensed SemiBold"/>
                <a:cs typeface="Fira Sans Extra Condensed SemiBold"/>
                <a:sym typeface="Fira Sans Extra Condensed SemiBold"/>
              </a:rPr>
              <a:t>uery </a:t>
            </a:r>
            <a:r>
              <a:rPr lang="vi-VN" sz="2000" b="1" dirty="0">
                <a:solidFill>
                  <a:schemeClr val="bg2">
                    <a:lumMod val="25000"/>
                  </a:schemeClr>
                </a:solidFill>
                <a:latin typeface="Nunito" pitchFamily="2" charset="0"/>
                <a:ea typeface="Fira Sans Extra Condensed SemiBold"/>
                <a:cs typeface="Fira Sans Extra Condensed SemiBold"/>
                <a:sym typeface="Fira Sans Extra Condensed SemiBold"/>
              </a:rPr>
              <a:t>Empty </a:t>
            </a:r>
            <a:r>
              <a:rPr lang="vi-VN" sz="2000" b="1" dirty="0" smtClean="0">
                <a:solidFill>
                  <a:schemeClr val="bg2">
                    <a:lumMod val="25000"/>
                  </a:schemeClr>
                </a:solidFill>
                <a:latin typeface="Nunito" pitchFamily="2" charset="0"/>
                <a:ea typeface="Fira Sans Extra Condensed SemiBold"/>
                <a:cs typeface="Fira Sans Extra Condensed SemiBold"/>
                <a:sym typeface="Fira Sans Extra Condensed SemiBold"/>
              </a:rPr>
              <a:t>field</a:t>
            </a:r>
            <a:endParaRPr lang="en-US" sz="2000" b="1" dirty="0">
              <a:solidFill>
                <a:schemeClr val="bg2">
                  <a:lumMod val="25000"/>
                </a:schemeClr>
              </a:solidFill>
              <a:latin typeface="Nunito" pitchFamily="2" charset="0"/>
              <a:ea typeface="Fira Sans Extra Condensed SemiBold"/>
              <a:cs typeface="Fira Sans Extra Condensed SemiBold"/>
              <a:sym typeface="Fira Sans Extra Condensed SemiBold"/>
            </a:endParaRPr>
          </a:p>
        </p:txBody>
      </p:sp>
      <p:sp>
        <p:nvSpPr>
          <p:cNvPr id="28" name="Google Shape;316;p31"/>
          <p:cNvSpPr txBox="1">
            <a:spLocks/>
          </p:cNvSpPr>
          <p:nvPr/>
        </p:nvSpPr>
        <p:spPr>
          <a:xfrm>
            <a:off x="685800" y="5049514"/>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5000" dirty="0" smtClean="0">
                <a:solidFill>
                  <a:schemeClr val="bg2">
                    <a:lumMod val="25000"/>
                  </a:schemeClr>
                </a:solidFill>
              </a:rPr>
              <a:t>0</a:t>
            </a:r>
            <a:r>
              <a:rPr lang="en-US" sz="5000" dirty="0">
                <a:solidFill>
                  <a:schemeClr val="bg2">
                    <a:lumMod val="25000"/>
                  </a:schemeClr>
                </a:solidFill>
              </a:rPr>
              <a:t>5</a:t>
            </a:r>
            <a:endParaRPr lang="en" sz="5000" dirty="0">
              <a:solidFill>
                <a:schemeClr val="bg2">
                  <a:lumMod val="25000"/>
                </a:schemeClr>
              </a:solidFill>
            </a:endParaRPr>
          </a:p>
        </p:txBody>
      </p:sp>
      <p:sp>
        <p:nvSpPr>
          <p:cNvPr id="29" name="Google Shape;321;p31"/>
          <p:cNvSpPr txBox="1">
            <a:spLocks/>
          </p:cNvSpPr>
          <p:nvPr/>
        </p:nvSpPr>
        <p:spPr>
          <a:xfrm>
            <a:off x="1969200" y="4972689"/>
            <a:ext cx="4126800" cy="761425"/>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None/>
            </a:pPr>
            <a:r>
              <a:rPr lang="en-US" sz="2000" b="1" dirty="0" err="1">
                <a:solidFill>
                  <a:schemeClr val="bg2">
                    <a:lumMod val="25000"/>
                  </a:schemeClr>
                </a:solidFill>
                <a:latin typeface="Nunito" pitchFamily="2" charset="0"/>
                <a:ea typeface="Fira Sans Extra Condensed SemiBold"/>
                <a:cs typeface="Fira Sans Extra Condensed SemiBold"/>
                <a:sym typeface="Fira Sans Extra Condensed SemiBold"/>
              </a:rPr>
              <a:t>Kết</a:t>
            </a:r>
            <a:r>
              <a:rPr lang="en-US" sz="2000" b="1" dirty="0">
                <a:solidFill>
                  <a:schemeClr val="bg2">
                    <a:lumMod val="25000"/>
                  </a:schemeClr>
                </a:solidFill>
                <a:latin typeface="Nunito" pitchFamily="2" charset="0"/>
                <a:ea typeface="Fira Sans Extra Condensed SemiBold"/>
                <a:cs typeface="Fira Sans Extra Condensed SemiBold"/>
                <a:sym typeface="Fira Sans Extra Condensed SemiBold"/>
              </a:rPr>
              <a:t> </a:t>
            </a:r>
            <a:r>
              <a:rPr lang="en-US" sz="2000" b="1" dirty="0" err="1">
                <a:solidFill>
                  <a:schemeClr val="bg2">
                    <a:lumMod val="25000"/>
                  </a:schemeClr>
                </a:solidFill>
                <a:latin typeface="Nunito" pitchFamily="2" charset="0"/>
                <a:ea typeface="Fira Sans Extra Condensed SemiBold"/>
                <a:cs typeface="Fira Sans Extra Condensed SemiBold"/>
                <a:sym typeface="Fira Sans Extra Condensed SemiBold"/>
              </a:rPr>
              <a:t>nối</a:t>
            </a:r>
            <a:r>
              <a:rPr lang="en-US" sz="2000" b="1" dirty="0">
                <a:solidFill>
                  <a:schemeClr val="bg2">
                    <a:lumMod val="25000"/>
                  </a:schemeClr>
                </a:solidFill>
                <a:latin typeface="Nunito" pitchFamily="2" charset="0"/>
                <a:ea typeface="Fira Sans Extra Condensed SemiBold"/>
                <a:cs typeface="Fira Sans Extra Condensed SemiBold"/>
                <a:sym typeface="Fira Sans Extra Condensed SemiBold"/>
              </a:rPr>
              <a:t> </a:t>
            </a:r>
            <a:r>
              <a:rPr lang="en-US" sz="2000" b="1" dirty="0" err="1">
                <a:solidFill>
                  <a:schemeClr val="bg2">
                    <a:lumMod val="25000"/>
                  </a:schemeClr>
                </a:solidFill>
                <a:latin typeface="Nunito" pitchFamily="2" charset="0"/>
                <a:ea typeface="Fira Sans Extra Condensed SemiBold"/>
                <a:cs typeface="Fira Sans Extra Condensed SemiBold"/>
                <a:sym typeface="Fira Sans Extra Condensed SemiBold"/>
              </a:rPr>
              <a:t>NodeJS</a:t>
            </a:r>
            <a:r>
              <a:rPr lang="en-US" sz="2000" b="1" dirty="0">
                <a:solidFill>
                  <a:schemeClr val="bg2">
                    <a:lumMod val="25000"/>
                  </a:schemeClr>
                </a:solidFill>
                <a:latin typeface="Nunito" pitchFamily="2" charset="0"/>
                <a:ea typeface="Fira Sans Extra Condensed SemiBold"/>
                <a:cs typeface="Fira Sans Extra Condensed SemiBold"/>
                <a:sym typeface="Fira Sans Extra Condensed SemiBold"/>
              </a:rPr>
              <a:t> </a:t>
            </a:r>
            <a:r>
              <a:rPr lang="en-US" sz="2000" b="1" dirty="0" err="1">
                <a:solidFill>
                  <a:schemeClr val="bg2">
                    <a:lumMod val="25000"/>
                  </a:schemeClr>
                </a:solidFill>
                <a:latin typeface="Nunito" pitchFamily="2" charset="0"/>
                <a:ea typeface="Fira Sans Extra Condensed SemiBold"/>
                <a:cs typeface="Fira Sans Extra Condensed SemiBold"/>
                <a:sym typeface="Fira Sans Extra Condensed SemiBold"/>
              </a:rPr>
              <a:t>với</a:t>
            </a:r>
            <a:r>
              <a:rPr lang="en-US" sz="2000" b="1" dirty="0">
                <a:solidFill>
                  <a:schemeClr val="bg2">
                    <a:lumMod val="25000"/>
                  </a:schemeClr>
                </a:solidFill>
                <a:latin typeface="Nunito" pitchFamily="2" charset="0"/>
                <a:ea typeface="Fira Sans Extra Condensed SemiBold"/>
                <a:cs typeface="Fira Sans Extra Condensed SemiBold"/>
                <a:sym typeface="Fira Sans Extra Condensed SemiBold"/>
              </a:rPr>
              <a:t> Mongoose</a:t>
            </a:r>
          </a:p>
        </p:txBody>
      </p:sp>
      <p:sp>
        <p:nvSpPr>
          <p:cNvPr id="30" name="Google Shape;321;p31"/>
          <p:cNvSpPr txBox="1">
            <a:spLocks/>
          </p:cNvSpPr>
          <p:nvPr/>
        </p:nvSpPr>
        <p:spPr>
          <a:xfrm>
            <a:off x="2012063" y="4174408"/>
            <a:ext cx="4126800" cy="761425"/>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None/>
            </a:pPr>
            <a:r>
              <a:rPr lang="vi-VN" sz="2000" b="1" dirty="0">
                <a:solidFill>
                  <a:schemeClr val="bg2">
                    <a:lumMod val="25000"/>
                  </a:schemeClr>
                </a:solidFill>
                <a:latin typeface="Nunito" pitchFamily="2" charset="0"/>
                <a:ea typeface="Fira Sans Extra Condensed SemiBold"/>
                <a:cs typeface="Fira Sans Extra Condensed SemiBold"/>
                <a:sym typeface="Fira Sans Extra Condensed SemiBold"/>
              </a:rPr>
              <a:t>Hướng dẫn cài đặt và sử dụng Robo3T</a:t>
            </a:r>
            <a:endParaRPr lang="en-US" sz="2000" b="1" dirty="0">
              <a:solidFill>
                <a:schemeClr val="bg2">
                  <a:lumMod val="25000"/>
                </a:schemeClr>
              </a:solidFill>
              <a:latin typeface="Nunito" pitchFamily="2" charset="0"/>
              <a:ea typeface="Fira Sans Extra Condensed SemiBold"/>
              <a:cs typeface="Fira Sans Extra Condensed SemiBold"/>
              <a:sym typeface="Fira Sans Extra Condensed SemiBold"/>
            </a:endParaRPr>
          </a:p>
        </p:txBody>
      </p:sp>
      <p:sp>
        <p:nvSpPr>
          <p:cNvPr id="26" name="Google Shape;316;p31"/>
          <p:cNvSpPr txBox="1">
            <a:spLocks/>
          </p:cNvSpPr>
          <p:nvPr/>
        </p:nvSpPr>
        <p:spPr>
          <a:xfrm>
            <a:off x="6096000" y="4196747"/>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5000" dirty="0" smtClean="0">
                <a:solidFill>
                  <a:schemeClr val="bg2">
                    <a:lumMod val="25000"/>
                  </a:schemeClr>
                </a:solidFill>
              </a:rPr>
              <a:t>0</a:t>
            </a:r>
            <a:r>
              <a:rPr lang="en-US" sz="5000" dirty="0">
                <a:solidFill>
                  <a:schemeClr val="bg2">
                    <a:lumMod val="25000"/>
                  </a:schemeClr>
                </a:solidFill>
              </a:rPr>
              <a:t>6</a:t>
            </a:r>
            <a:endParaRPr lang="en" sz="5000" dirty="0">
              <a:solidFill>
                <a:schemeClr val="bg2">
                  <a:lumMod val="25000"/>
                </a:schemeClr>
              </a:solidFill>
            </a:endParaRPr>
          </a:p>
        </p:txBody>
      </p:sp>
      <p:sp>
        <p:nvSpPr>
          <p:cNvPr id="27" name="Google Shape;321;p31"/>
          <p:cNvSpPr txBox="1">
            <a:spLocks/>
          </p:cNvSpPr>
          <p:nvPr/>
        </p:nvSpPr>
        <p:spPr>
          <a:xfrm>
            <a:off x="7379400" y="4119922"/>
            <a:ext cx="4126800" cy="761425"/>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1200"/>
              </a:spcAft>
              <a:buNone/>
            </a:pPr>
            <a:r>
              <a:rPr lang="en-US" sz="2000" b="1" dirty="0" smtClean="0">
                <a:solidFill>
                  <a:schemeClr val="bg2">
                    <a:lumMod val="25000"/>
                  </a:schemeClr>
                </a:solidFill>
                <a:latin typeface="Nunito" pitchFamily="2" charset="0"/>
                <a:ea typeface="Fira Sans Extra Condensed SemiBold"/>
                <a:cs typeface="Fira Sans Extra Condensed SemiBold"/>
                <a:sym typeface="Fira Sans Extra Condensed SemiBold"/>
              </a:rPr>
              <a:t>Pagination</a:t>
            </a:r>
            <a:endParaRPr lang="en-US" sz="2000" b="1" dirty="0">
              <a:solidFill>
                <a:schemeClr val="bg2">
                  <a:lumMod val="25000"/>
                </a:schemeClr>
              </a:solidFill>
              <a:latin typeface="Nunito" pitchFamily="2" charset="0"/>
              <a:ea typeface="Fira Sans Extra Condensed SemiBold"/>
              <a:cs typeface="Fira Sans Extra Condensed SemiBold"/>
              <a:sym typeface="Fira Sans Extra Condensed SemiBold"/>
            </a:endParaRPr>
          </a:p>
        </p:txBody>
      </p:sp>
      <p:sp>
        <p:nvSpPr>
          <p:cNvPr id="31" name="Google Shape;316;p31"/>
          <p:cNvSpPr txBox="1">
            <a:spLocks/>
          </p:cNvSpPr>
          <p:nvPr/>
        </p:nvSpPr>
        <p:spPr>
          <a:xfrm>
            <a:off x="6096000" y="5039193"/>
            <a:ext cx="1283400" cy="6846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5000" dirty="0" smtClean="0">
                <a:solidFill>
                  <a:schemeClr val="bg2">
                    <a:lumMod val="25000"/>
                  </a:schemeClr>
                </a:solidFill>
              </a:rPr>
              <a:t>0</a:t>
            </a:r>
            <a:r>
              <a:rPr lang="en-US" sz="5000" dirty="0">
                <a:solidFill>
                  <a:schemeClr val="bg2">
                    <a:lumMod val="25000"/>
                  </a:schemeClr>
                </a:solidFill>
              </a:rPr>
              <a:t>7</a:t>
            </a:r>
            <a:endParaRPr lang="en" sz="5000" dirty="0">
              <a:solidFill>
                <a:schemeClr val="bg2">
                  <a:lumMod val="25000"/>
                </a:schemeClr>
              </a:solidFill>
            </a:endParaRPr>
          </a:p>
        </p:txBody>
      </p:sp>
      <p:sp>
        <p:nvSpPr>
          <p:cNvPr id="32" name="Google Shape;321;p31"/>
          <p:cNvSpPr txBox="1">
            <a:spLocks/>
          </p:cNvSpPr>
          <p:nvPr/>
        </p:nvSpPr>
        <p:spPr>
          <a:xfrm>
            <a:off x="7379400" y="5000780"/>
            <a:ext cx="4126800" cy="723013"/>
          </a:xfrm>
          <a:prstGeom prst="rect">
            <a:avLst/>
          </a:prstGeom>
        </p:spPr>
        <p:txBody>
          <a:bodyPr spcFirstLastPara="1" wrap="square" lIns="91425" tIns="91425" rIns="91425" bIns="91425"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None/>
            </a:pPr>
            <a:r>
              <a:rPr lang="en-US" sz="2000" b="1" dirty="0" smtClean="0">
                <a:solidFill>
                  <a:schemeClr val="bg2">
                    <a:lumMod val="25000"/>
                  </a:schemeClr>
                </a:solidFill>
                <a:latin typeface="Nunito" pitchFamily="2" charset="0"/>
                <a:ea typeface="Fira Sans Extra Condensed SemiBold"/>
                <a:cs typeface="Fira Sans Extra Condensed SemiBold"/>
                <a:sym typeface="Fira Sans Extra Condensed SemiBold"/>
              </a:rPr>
              <a:t>Index</a:t>
            </a:r>
            <a:endParaRPr lang="en-US" sz="2000" b="1" dirty="0">
              <a:solidFill>
                <a:schemeClr val="bg2">
                  <a:lumMod val="25000"/>
                </a:schemeClr>
              </a:solidFill>
              <a:latin typeface="Nunito" pitchFamily="2" charset="0"/>
              <a:ea typeface="Fira Sans Extra Condensed SemiBold"/>
              <a:cs typeface="Fira Sans Extra Condensed SemiBold"/>
              <a:sym typeface="Fira Sans Extra Condensed SemiBold"/>
            </a:endParaRPr>
          </a:p>
        </p:txBody>
      </p:sp>
    </p:spTree>
    <p:extLst>
      <p:ext uri="{BB962C8B-B14F-4D97-AF65-F5344CB8AC3E}">
        <p14:creationId xmlns:p14="http://schemas.microsoft.com/office/powerpoint/2010/main" val="30156227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20</a:t>
            </a:fld>
            <a:endParaRPr lang="en-US" dirty="0"/>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9;p34"/>
          <p:cNvSpPr txBox="1">
            <a:spLocks/>
          </p:cNvSpPr>
          <p:nvPr/>
        </p:nvSpPr>
        <p:spPr>
          <a:xfrm>
            <a:off x="7340813" y="3581181"/>
            <a:ext cx="3721180"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Aft>
                <a:spcPts val="1200"/>
              </a:spcAft>
            </a:pPr>
            <a:r>
              <a:rPr lang="vi-VN" sz="2800" b="1" dirty="0">
                <a:latin typeface="Nunito" pitchFamily="2" charset="0"/>
                <a:ea typeface="Fira Sans Extra Condensed SemiBold"/>
                <a:cs typeface="Fira Sans Extra Condensed SemiBold"/>
                <a:sym typeface="Fira Sans Extra Condensed SemiBold"/>
              </a:rPr>
              <a:t>Hướng dẫn cài đặt và sử dụng Robo3T</a:t>
            </a:r>
          </a:p>
        </p:txBody>
      </p:sp>
      <p:sp>
        <p:nvSpPr>
          <p:cNvPr id="66" name="Google Shape;430;p34"/>
          <p:cNvSpPr txBox="1">
            <a:spLocks/>
          </p:cNvSpPr>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7000" dirty="0" smtClean="0"/>
              <a:t>04.</a:t>
            </a:r>
            <a:endParaRPr lang="en" sz="7000" dirty="0"/>
          </a:p>
        </p:txBody>
      </p:sp>
      <p:grpSp>
        <p:nvGrpSpPr>
          <p:cNvPr id="237" name="Google Shape;1546;p53"/>
          <p:cNvGrpSpPr/>
          <p:nvPr/>
        </p:nvGrpSpPr>
        <p:grpSpPr>
          <a:xfrm>
            <a:off x="1123950" y="1599019"/>
            <a:ext cx="4832522" cy="4346427"/>
            <a:chOff x="1512075" y="776700"/>
            <a:chExt cx="4566625" cy="4107275"/>
          </a:xfrm>
        </p:grpSpPr>
        <p:sp>
          <p:nvSpPr>
            <p:cNvPr id="238" name="Google Shape;1547;p53"/>
            <p:cNvSpPr/>
            <p:nvPr/>
          </p:nvSpPr>
          <p:spPr>
            <a:xfrm>
              <a:off x="4939525" y="776700"/>
              <a:ext cx="712200" cy="662425"/>
            </a:xfrm>
            <a:custGeom>
              <a:avLst/>
              <a:gdLst/>
              <a:ahLst/>
              <a:cxnLst/>
              <a:rect l="l" t="t" r="r" b="b"/>
              <a:pathLst>
                <a:path w="28488" h="26497" extrusionOk="0">
                  <a:moveTo>
                    <a:pt x="14211" y="1"/>
                  </a:moveTo>
                  <a:cubicBezTo>
                    <a:pt x="7819" y="1"/>
                    <a:pt x="2220" y="4626"/>
                    <a:pt x="1168" y="11147"/>
                  </a:cubicBezTo>
                  <a:cubicBezTo>
                    <a:pt x="1" y="18386"/>
                    <a:pt x="4904" y="25157"/>
                    <a:pt x="12143" y="26325"/>
                  </a:cubicBezTo>
                  <a:cubicBezTo>
                    <a:pt x="12857" y="26440"/>
                    <a:pt x="13568" y="26496"/>
                    <a:pt x="14270" y="26496"/>
                  </a:cubicBezTo>
                  <a:cubicBezTo>
                    <a:pt x="20642" y="26496"/>
                    <a:pt x="26269" y="21871"/>
                    <a:pt x="27320" y="15350"/>
                  </a:cubicBezTo>
                  <a:cubicBezTo>
                    <a:pt x="28488" y="8112"/>
                    <a:pt x="23551" y="1340"/>
                    <a:pt x="16346" y="173"/>
                  </a:cubicBezTo>
                  <a:cubicBezTo>
                    <a:pt x="15628" y="57"/>
                    <a:pt x="14915" y="1"/>
                    <a:pt x="1421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548;p53"/>
            <p:cNvSpPr/>
            <p:nvPr/>
          </p:nvSpPr>
          <p:spPr>
            <a:xfrm>
              <a:off x="4994575" y="799350"/>
              <a:ext cx="632150" cy="632150"/>
            </a:xfrm>
            <a:custGeom>
              <a:avLst/>
              <a:gdLst/>
              <a:ahLst/>
              <a:cxnLst/>
              <a:rect l="l" t="t" r="r" b="b"/>
              <a:pathLst>
                <a:path w="25286" h="25286" extrusionOk="0">
                  <a:moveTo>
                    <a:pt x="12643" y="0"/>
                  </a:moveTo>
                  <a:cubicBezTo>
                    <a:pt x="5638" y="0"/>
                    <a:pt x="0" y="5638"/>
                    <a:pt x="0" y="12643"/>
                  </a:cubicBezTo>
                  <a:cubicBezTo>
                    <a:pt x="0" y="19614"/>
                    <a:pt x="5638" y="25285"/>
                    <a:pt x="12643" y="25285"/>
                  </a:cubicBezTo>
                  <a:cubicBezTo>
                    <a:pt x="19614" y="25285"/>
                    <a:pt x="25285" y="19614"/>
                    <a:pt x="25285" y="12643"/>
                  </a:cubicBezTo>
                  <a:cubicBezTo>
                    <a:pt x="25285" y="5638"/>
                    <a:pt x="19614" y="0"/>
                    <a:pt x="12643"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549;p53"/>
            <p:cNvSpPr/>
            <p:nvPr/>
          </p:nvSpPr>
          <p:spPr>
            <a:xfrm>
              <a:off x="5014575" y="819350"/>
              <a:ext cx="592125" cy="592125"/>
            </a:xfrm>
            <a:custGeom>
              <a:avLst/>
              <a:gdLst/>
              <a:ahLst/>
              <a:cxnLst/>
              <a:rect l="l" t="t" r="r" b="b"/>
              <a:pathLst>
                <a:path w="23685" h="23685" extrusionOk="0">
                  <a:moveTo>
                    <a:pt x="11843" y="1"/>
                  </a:moveTo>
                  <a:cubicBezTo>
                    <a:pt x="5305" y="1"/>
                    <a:pt x="1" y="5305"/>
                    <a:pt x="1" y="11843"/>
                  </a:cubicBezTo>
                  <a:cubicBezTo>
                    <a:pt x="1" y="18381"/>
                    <a:pt x="5305" y="23685"/>
                    <a:pt x="11843" y="23685"/>
                  </a:cubicBezTo>
                  <a:cubicBezTo>
                    <a:pt x="18381" y="23685"/>
                    <a:pt x="23684" y="18381"/>
                    <a:pt x="23684" y="11843"/>
                  </a:cubicBezTo>
                  <a:cubicBezTo>
                    <a:pt x="23684" y="5305"/>
                    <a:pt x="18381" y="1"/>
                    <a:pt x="11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550;p53"/>
            <p:cNvSpPr/>
            <p:nvPr/>
          </p:nvSpPr>
          <p:spPr>
            <a:xfrm>
              <a:off x="5039600" y="853550"/>
              <a:ext cx="560425" cy="487875"/>
            </a:xfrm>
            <a:custGeom>
              <a:avLst/>
              <a:gdLst/>
              <a:ahLst/>
              <a:cxnLst/>
              <a:rect l="l" t="t" r="r" b="b"/>
              <a:pathLst>
                <a:path w="22417" h="19515" extrusionOk="0">
                  <a:moveTo>
                    <a:pt x="16346" y="1"/>
                  </a:moveTo>
                  <a:lnTo>
                    <a:pt x="1" y="15178"/>
                  </a:lnTo>
                  <a:cubicBezTo>
                    <a:pt x="701" y="16846"/>
                    <a:pt x="1835" y="18347"/>
                    <a:pt x="3236" y="19515"/>
                  </a:cubicBezTo>
                  <a:cubicBezTo>
                    <a:pt x="8140" y="16579"/>
                    <a:pt x="17013" y="11242"/>
                    <a:pt x="22417" y="7940"/>
                  </a:cubicBezTo>
                  <a:cubicBezTo>
                    <a:pt x="21649" y="4537"/>
                    <a:pt x="19448" y="1602"/>
                    <a:pt x="1634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551;p53"/>
            <p:cNvSpPr/>
            <p:nvPr/>
          </p:nvSpPr>
          <p:spPr>
            <a:xfrm>
              <a:off x="5170525" y="1125425"/>
              <a:ext cx="436175" cy="271050"/>
            </a:xfrm>
            <a:custGeom>
              <a:avLst/>
              <a:gdLst/>
              <a:ahLst/>
              <a:cxnLst/>
              <a:rect l="l" t="t" r="r" b="b"/>
              <a:pathLst>
                <a:path w="17447" h="10842" extrusionOk="0">
                  <a:moveTo>
                    <a:pt x="17446" y="0"/>
                  </a:moveTo>
                  <a:lnTo>
                    <a:pt x="17446" y="0"/>
                  </a:lnTo>
                  <a:cubicBezTo>
                    <a:pt x="12643" y="2769"/>
                    <a:pt x="4471" y="7472"/>
                    <a:pt x="1" y="10041"/>
                  </a:cubicBezTo>
                  <a:cubicBezTo>
                    <a:pt x="601" y="10374"/>
                    <a:pt x="1235" y="10641"/>
                    <a:pt x="1869" y="10841"/>
                  </a:cubicBezTo>
                  <a:lnTo>
                    <a:pt x="16646" y="3870"/>
                  </a:lnTo>
                  <a:cubicBezTo>
                    <a:pt x="17113" y="2635"/>
                    <a:pt x="17380" y="1334"/>
                    <a:pt x="1744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552;p53"/>
            <p:cNvSpPr/>
            <p:nvPr/>
          </p:nvSpPr>
          <p:spPr>
            <a:xfrm>
              <a:off x="5307300" y="840200"/>
              <a:ext cx="5850" cy="45075"/>
            </a:xfrm>
            <a:custGeom>
              <a:avLst/>
              <a:gdLst/>
              <a:ahLst/>
              <a:cxnLst/>
              <a:rect l="l" t="t" r="r" b="b"/>
              <a:pathLst>
                <a:path w="234" h="1803" extrusionOk="0">
                  <a:moveTo>
                    <a:pt x="0" y="1"/>
                  </a:moveTo>
                  <a:lnTo>
                    <a:pt x="0" y="1802"/>
                  </a:lnTo>
                  <a:lnTo>
                    <a:pt x="234" y="1802"/>
                  </a:lnTo>
                  <a:lnTo>
                    <a:pt x="234"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553;p53"/>
            <p:cNvSpPr/>
            <p:nvPr/>
          </p:nvSpPr>
          <p:spPr>
            <a:xfrm>
              <a:off x="5170525" y="876075"/>
              <a:ext cx="27550" cy="41725"/>
            </a:xfrm>
            <a:custGeom>
              <a:avLst/>
              <a:gdLst/>
              <a:ahLst/>
              <a:cxnLst/>
              <a:rect l="l" t="t" r="r" b="b"/>
              <a:pathLst>
                <a:path w="1102" h="1669" extrusionOk="0">
                  <a:moveTo>
                    <a:pt x="201" y="0"/>
                  </a:moveTo>
                  <a:lnTo>
                    <a:pt x="1" y="100"/>
                  </a:lnTo>
                  <a:lnTo>
                    <a:pt x="901" y="1668"/>
                  </a:lnTo>
                  <a:lnTo>
                    <a:pt x="1101" y="1535"/>
                  </a:lnTo>
                  <a:lnTo>
                    <a:pt x="20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554;p53"/>
            <p:cNvSpPr/>
            <p:nvPr/>
          </p:nvSpPr>
          <p:spPr>
            <a:xfrm>
              <a:off x="5071300" y="975300"/>
              <a:ext cx="41725" cy="27550"/>
            </a:xfrm>
            <a:custGeom>
              <a:avLst/>
              <a:gdLst/>
              <a:ahLst/>
              <a:cxnLst/>
              <a:rect l="l" t="t" r="r" b="b"/>
              <a:pathLst>
                <a:path w="1669" h="1102" extrusionOk="0">
                  <a:moveTo>
                    <a:pt x="100" y="1"/>
                  </a:moveTo>
                  <a:lnTo>
                    <a:pt x="0" y="201"/>
                  </a:lnTo>
                  <a:lnTo>
                    <a:pt x="1535" y="1102"/>
                  </a:lnTo>
                  <a:lnTo>
                    <a:pt x="1668" y="901"/>
                  </a:lnTo>
                  <a:lnTo>
                    <a:pt x="100"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555;p53"/>
            <p:cNvSpPr/>
            <p:nvPr/>
          </p:nvSpPr>
          <p:spPr>
            <a:xfrm>
              <a:off x="5036275" y="1112075"/>
              <a:ext cx="44225" cy="5850"/>
            </a:xfrm>
            <a:custGeom>
              <a:avLst/>
              <a:gdLst/>
              <a:ahLst/>
              <a:cxnLst/>
              <a:rect l="l" t="t" r="r" b="b"/>
              <a:pathLst>
                <a:path w="1769" h="234" extrusionOk="0">
                  <a:moveTo>
                    <a:pt x="0" y="0"/>
                  </a:moveTo>
                  <a:lnTo>
                    <a:pt x="0" y="234"/>
                  </a:lnTo>
                  <a:lnTo>
                    <a:pt x="1768" y="234"/>
                  </a:lnTo>
                  <a:lnTo>
                    <a:pt x="1768"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556;p53"/>
            <p:cNvSpPr/>
            <p:nvPr/>
          </p:nvSpPr>
          <p:spPr>
            <a:xfrm>
              <a:off x="5086300" y="1232150"/>
              <a:ext cx="42550" cy="27550"/>
            </a:xfrm>
            <a:custGeom>
              <a:avLst/>
              <a:gdLst/>
              <a:ahLst/>
              <a:cxnLst/>
              <a:rect l="l" t="t" r="r" b="b"/>
              <a:pathLst>
                <a:path w="1702" h="1102" extrusionOk="0">
                  <a:moveTo>
                    <a:pt x="1568" y="1"/>
                  </a:moveTo>
                  <a:lnTo>
                    <a:pt x="1" y="901"/>
                  </a:lnTo>
                  <a:lnTo>
                    <a:pt x="134" y="1102"/>
                  </a:lnTo>
                  <a:lnTo>
                    <a:pt x="1702" y="201"/>
                  </a:lnTo>
                  <a:lnTo>
                    <a:pt x="1568"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557;p53"/>
            <p:cNvSpPr/>
            <p:nvPr/>
          </p:nvSpPr>
          <p:spPr>
            <a:xfrm>
              <a:off x="5170525" y="1313050"/>
              <a:ext cx="27550" cy="41725"/>
            </a:xfrm>
            <a:custGeom>
              <a:avLst/>
              <a:gdLst/>
              <a:ahLst/>
              <a:cxnLst/>
              <a:rect l="l" t="t" r="r" b="b"/>
              <a:pathLst>
                <a:path w="1102" h="1669" extrusionOk="0">
                  <a:moveTo>
                    <a:pt x="901" y="0"/>
                  </a:moveTo>
                  <a:lnTo>
                    <a:pt x="1" y="1535"/>
                  </a:lnTo>
                  <a:lnTo>
                    <a:pt x="201" y="1668"/>
                  </a:lnTo>
                  <a:lnTo>
                    <a:pt x="1101" y="101"/>
                  </a:lnTo>
                  <a:lnTo>
                    <a:pt x="90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558;p53"/>
            <p:cNvSpPr/>
            <p:nvPr/>
          </p:nvSpPr>
          <p:spPr>
            <a:xfrm>
              <a:off x="5307300" y="1344750"/>
              <a:ext cx="5850" cy="45050"/>
            </a:xfrm>
            <a:custGeom>
              <a:avLst/>
              <a:gdLst/>
              <a:ahLst/>
              <a:cxnLst/>
              <a:rect l="l" t="t" r="r" b="b"/>
              <a:pathLst>
                <a:path w="234" h="1802" extrusionOk="0">
                  <a:moveTo>
                    <a:pt x="0" y="0"/>
                  </a:moveTo>
                  <a:lnTo>
                    <a:pt x="0" y="1801"/>
                  </a:lnTo>
                  <a:lnTo>
                    <a:pt x="234" y="1801"/>
                  </a:lnTo>
                  <a:lnTo>
                    <a:pt x="234"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559;p53"/>
            <p:cNvSpPr/>
            <p:nvPr/>
          </p:nvSpPr>
          <p:spPr>
            <a:xfrm>
              <a:off x="5423200" y="1313050"/>
              <a:ext cx="26725" cy="41725"/>
            </a:xfrm>
            <a:custGeom>
              <a:avLst/>
              <a:gdLst/>
              <a:ahLst/>
              <a:cxnLst/>
              <a:rect l="l" t="t" r="r" b="b"/>
              <a:pathLst>
                <a:path w="1069" h="1669" extrusionOk="0">
                  <a:moveTo>
                    <a:pt x="168" y="0"/>
                  </a:moveTo>
                  <a:lnTo>
                    <a:pt x="1" y="101"/>
                  </a:lnTo>
                  <a:lnTo>
                    <a:pt x="868" y="1668"/>
                  </a:lnTo>
                  <a:lnTo>
                    <a:pt x="1068" y="1535"/>
                  </a:lnTo>
                  <a:lnTo>
                    <a:pt x="168"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560;p53"/>
            <p:cNvSpPr/>
            <p:nvPr/>
          </p:nvSpPr>
          <p:spPr>
            <a:xfrm>
              <a:off x="5507425" y="1227150"/>
              <a:ext cx="41725" cy="27550"/>
            </a:xfrm>
            <a:custGeom>
              <a:avLst/>
              <a:gdLst/>
              <a:ahLst/>
              <a:cxnLst/>
              <a:rect l="l" t="t" r="r" b="b"/>
              <a:pathLst>
                <a:path w="1669" h="1102" extrusionOk="0">
                  <a:moveTo>
                    <a:pt x="134" y="1"/>
                  </a:moveTo>
                  <a:lnTo>
                    <a:pt x="1" y="201"/>
                  </a:lnTo>
                  <a:lnTo>
                    <a:pt x="1569" y="1101"/>
                  </a:lnTo>
                  <a:lnTo>
                    <a:pt x="1669" y="901"/>
                  </a:lnTo>
                  <a:lnTo>
                    <a:pt x="134"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561;p53"/>
            <p:cNvSpPr/>
            <p:nvPr/>
          </p:nvSpPr>
          <p:spPr>
            <a:xfrm>
              <a:off x="5539950" y="1112075"/>
              <a:ext cx="45075" cy="5850"/>
            </a:xfrm>
            <a:custGeom>
              <a:avLst/>
              <a:gdLst/>
              <a:ahLst/>
              <a:cxnLst/>
              <a:rect l="l" t="t" r="r" b="b"/>
              <a:pathLst>
                <a:path w="1803" h="234" extrusionOk="0">
                  <a:moveTo>
                    <a:pt x="1" y="0"/>
                  </a:moveTo>
                  <a:lnTo>
                    <a:pt x="1" y="234"/>
                  </a:lnTo>
                  <a:lnTo>
                    <a:pt x="1802" y="234"/>
                  </a:lnTo>
                  <a:lnTo>
                    <a:pt x="1802"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562;p53"/>
            <p:cNvSpPr/>
            <p:nvPr/>
          </p:nvSpPr>
          <p:spPr>
            <a:xfrm>
              <a:off x="5508275" y="975300"/>
              <a:ext cx="41725" cy="27550"/>
            </a:xfrm>
            <a:custGeom>
              <a:avLst/>
              <a:gdLst/>
              <a:ahLst/>
              <a:cxnLst/>
              <a:rect l="l" t="t" r="r" b="b"/>
              <a:pathLst>
                <a:path w="1669" h="1102" extrusionOk="0">
                  <a:moveTo>
                    <a:pt x="1535" y="1"/>
                  </a:moveTo>
                  <a:lnTo>
                    <a:pt x="0" y="901"/>
                  </a:lnTo>
                  <a:lnTo>
                    <a:pt x="100" y="1102"/>
                  </a:lnTo>
                  <a:lnTo>
                    <a:pt x="1668" y="201"/>
                  </a:lnTo>
                  <a:lnTo>
                    <a:pt x="1535"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563;p53"/>
            <p:cNvSpPr/>
            <p:nvPr/>
          </p:nvSpPr>
          <p:spPr>
            <a:xfrm>
              <a:off x="5422375" y="876075"/>
              <a:ext cx="27550" cy="41725"/>
            </a:xfrm>
            <a:custGeom>
              <a:avLst/>
              <a:gdLst/>
              <a:ahLst/>
              <a:cxnLst/>
              <a:rect l="l" t="t" r="r" b="b"/>
              <a:pathLst>
                <a:path w="1102" h="1669" extrusionOk="0">
                  <a:moveTo>
                    <a:pt x="901" y="0"/>
                  </a:moveTo>
                  <a:lnTo>
                    <a:pt x="1" y="1568"/>
                  </a:lnTo>
                  <a:lnTo>
                    <a:pt x="201" y="1668"/>
                  </a:lnTo>
                  <a:lnTo>
                    <a:pt x="1101" y="100"/>
                  </a:lnTo>
                  <a:lnTo>
                    <a:pt x="90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564;p53"/>
            <p:cNvSpPr/>
            <p:nvPr/>
          </p:nvSpPr>
          <p:spPr>
            <a:xfrm>
              <a:off x="5296450" y="861050"/>
              <a:ext cx="28375" cy="274400"/>
            </a:xfrm>
            <a:custGeom>
              <a:avLst/>
              <a:gdLst/>
              <a:ahLst/>
              <a:cxnLst/>
              <a:rect l="l" t="t" r="r" b="b"/>
              <a:pathLst>
                <a:path w="1135" h="10976" extrusionOk="0">
                  <a:moveTo>
                    <a:pt x="434" y="1"/>
                  </a:moveTo>
                  <a:lnTo>
                    <a:pt x="1" y="10942"/>
                  </a:lnTo>
                  <a:lnTo>
                    <a:pt x="1135" y="10975"/>
                  </a:lnTo>
                  <a:lnTo>
                    <a:pt x="1135" y="10975"/>
                  </a:lnTo>
                  <a:lnTo>
                    <a:pt x="734"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565;p53"/>
            <p:cNvSpPr/>
            <p:nvPr/>
          </p:nvSpPr>
          <p:spPr>
            <a:xfrm>
              <a:off x="5287275" y="1012825"/>
              <a:ext cx="198500" cy="124300"/>
            </a:xfrm>
            <a:custGeom>
              <a:avLst/>
              <a:gdLst/>
              <a:ahLst/>
              <a:cxnLst/>
              <a:rect l="l" t="t" r="r" b="b"/>
              <a:pathLst>
                <a:path w="7940" h="4972" extrusionOk="0">
                  <a:moveTo>
                    <a:pt x="7773" y="1"/>
                  </a:moveTo>
                  <a:lnTo>
                    <a:pt x="1" y="4004"/>
                  </a:lnTo>
                  <a:lnTo>
                    <a:pt x="568" y="4971"/>
                  </a:lnTo>
                  <a:lnTo>
                    <a:pt x="7940" y="268"/>
                  </a:lnTo>
                  <a:lnTo>
                    <a:pt x="777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566;p53"/>
            <p:cNvSpPr/>
            <p:nvPr/>
          </p:nvSpPr>
          <p:spPr>
            <a:xfrm>
              <a:off x="5297275" y="1105400"/>
              <a:ext cx="22550" cy="19425"/>
            </a:xfrm>
            <a:custGeom>
              <a:avLst/>
              <a:gdLst/>
              <a:ahLst/>
              <a:cxnLst/>
              <a:rect l="l" t="t" r="r" b="b"/>
              <a:pathLst>
                <a:path w="902" h="777" extrusionOk="0">
                  <a:moveTo>
                    <a:pt x="535" y="1"/>
                  </a:moveTo>
                  <a:cubicBezTo>
                    <a:pt x="201" y="1"/>
                    <a:pt x="1" y="434"/>
                    <a:pt x="268" y="668"/>
                  </a:cubicBezTo>
                  <a:cubicBezTo>
                    <a:pt x="343" y="743"/>
                    <a:pt x="435" y="776"/>
                    <a:pt x="526" y="776"/>
                  </a:cubicBezTo>
                  <a:cubicBezTo>
                    <a:pt x="718" y="776"/>
                    <a:pt x="902" y="627"/>
                    <a:pt x="902" y="401"/>
                  </a:cubicBezTo>
                  <a:cubicBezTo>
                    <a:pt x="902" y="167"/>
                    <a:pt x="735" y="1"/>
                    <a:pt x="535"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567;p53"/>
            <p:cNvSpPr/>
            <p:nvPr/>
          </p:nvSpPr>
          <p:spPr>
            <a:xfrm>
              <a:off x="1836475" y="1291375"/>
              <a:ext cx="1165875" cy="69225"/>
            </a:xfrm>
            <a:custGeom>
              <a:avLst/>
              <a:gdLst/>
              <a:ahLst/>
              <a:cxnLst/>
              <a:rect l="l" t="t" r="r" b="b"/>
              <a:pathLst>
                <a:path w="46635" h="2769" extrusionOk="0">
                  <a:moveTo>
                    <a:pt x="1" y="0"/>
                  </a:moveTo>
                  <a:lnTo>
                    <a:pt x="1" y="2769"/>
                  </a:lnTo>
                  <a:lnTo>
                    <a:pt x="46634" y="2769"/>
                  </a:lnTo>
                  <a:lnTo>
                    <a:pt x="4663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568;p53"/>
            <p:cNvSpPr/>
            <p:nvPr/>
          </p:nvSpPr>
          <p:spPr>
            <a:xfrm>
              <a:off x="2844700" y="1360575"/>
              <a:ext cx="69250" cy="228525"/>
            </a:xfrm>
            <a:custGeom>
              <a:avLst/>
              <a:gdLst/>
              <a:ahLst/>
              <a:cxnLst/>
              <a:rect l="l" t="t" r="r" b="b"/>
              <a:pathLst>
                <a:path w="2770" h="9141" extrusionOk="0">
                  <a:moveTo>
                    <a:pt x="1" y="1"/>
                  </a:moveTo>
                  <a:lnTo>
                    <a:pt x="1" y="9141"/>
                  </a:lnTo>
                  <a:lnTo>
                    <a:pt x="2769" y="9141"/>
                  </a:lnTo>
                  <a:lnTo>
                    <a:pt x="276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569;p53"/>
            <p:cNvSpPr/>
            <p:nvPr/>
          </p:nvSpPr>
          <p:spPr>
            <a:xfrm>
              <a:off x="2844700" y="1360575"/>
              <a:ext cx="69250" cy="70925"/>
            </a:xfrm>
            <a:custGeom>
              <a:avLst/>
              <a:gdLst/>
              <a:ahLst/>
              <a:cxnLst/>
              <a:rect l="l" t="t" r="r" b="b"/>
              <a:pathLst>
                <a:path w="2770" h="2837" extrusionOk="0">
                  <a:moveTo>
                    <a:pt x="1" y="1"/>
                  </a:moveTo>
                  <a:lnTo>
                    <a:pt x="1" y="2836"/>
                  </a:lnTo>
                  <a:lnTo>
                    <a:pt x="2769" y="2836"/>
                  </a:lnTo>
                  <a:lnTo>
                    <a:pt x="276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570;p53"/>
            <p:cNvSpPr/>
            <p:nvPr/>
          </p:nvSpPr>
          <p:spPr>
            <a:xfrm>
              <a:off x="1924875" y="1360575"/>
              <a:ext cx="69250" cy="228525"/>
            </a:xfrm>
            <a:custGeom>
              <a:avLst/>
              <a:gdLst/>
              <a:ahLst/>
              <a:cxnLst/>
              <a:rect l="l" t="t" r="r" b="b"/>
              <a:pathLst>
                <a:path w="2770" h="9141" extrusionOk="0">
                  <a:moveTo>
                    <a:pt x="1" y="1"/>
                  </a:moveTo>
                  <a:lnTo>
                    <a:pt x="1" y="9141"/>
                  </a:lnTo>
                  <a:lnTo>
                    <a:pt x="2769" y="9141"/>
                  </a:lnTo>
                  <a:lnTo>
                    <a:pt x="276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571;p53"/>
            <p:cNvSpPr/>
            <p:nvPr/>
          </p:nvSpPr>
          <p:spPr>
            <a:xfrm>
              <a:off x="1924875" y="1360575"/>
              <a:ext cx="69250" cy="70925"/>
            </a:xfrm>
            <a:custGeom>
              <a:avLst/>
              <a:gdLst/>
              <a:ahLst/>
              <a:cxnLst/>
              <a:rect l="l" t="t" r="r" b="b"/>
              <a:pathLst>
                <a:path w="2770" h="2837" extrusionOk="0">
                  <a:moveTo>
                    <a:pt x="1" y="1"/>
                  </a:moveTo>
                  <a:lnTo>
                    <a:pt x="1" y="2836"/>
                  </a:lnTo>
                  <a:lnTo>
                    <a:pt x="2769" y="2836"/>
                  </a:lnTo>
                  <a:lnTo>
                    <a:pt x="276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572;p53"/>
            <p:cNvSpPr/>
            <p:nvPr/>
          </p:nvSpPr>
          <p:spPr>
            <a:xfrm>
              <a:off x="2596200" y="850225"/>
              <a:ext cx="111775" cy="441175"/>
            </a:xfrm>
            <a:custGeom>
              <a:avLst/>
              <a:gdLst/>
              <a:ahLst/>
              <a:cxnLst/>
              <a:rect l="l" t="t" r="r" b="b"/>
              <a:pathLst>
                <a:path w="4471" h="17647" extrusionOk="0">
                  <a:moveTo>
                    <a:pt x="0" y="0"/>
                  </a:moveTo>
                  <a:lnTo>
                    <a:pt x="0" y="17646"/>
                  </a:lnTo>
                  <a:lnTo>
                    <a:pt x="4470" y="17646"/>
                  </a:lnTo>
                  <a:lnTo>
                    <a:pt x="4470"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573;p53"/>
            <p:cNvSpPr/>
            <p:nvPr/>
          </p:nvSpPr>
          <p:spPr>
            <a:xfrm>
              <a:off x="2597025" y="826025"/>
              <a:ext cx="110950" cy="49225"/>
            </a:xfrm>
            <a:custGeom>
              <a:avLst/>
              <a:gdLst/>
              <a:ahLst/>
              <a:cxnLst/>
              <a:rect l="l" t="t" r="r" b="b"/>
              <a:pathLst>
                <a:path w="4438" h="1969" extrusionOk="0">
                  <a:moveTo>
                    <a:pt x="1" y="1"/>
                  </a:moveTo>
                  <a:lnTo>
                    <a:pt x="1" y="1969"/>
                  </a:lnTo>
                  <a:lnTo>
                    <a:pt x="4437" y="1969"/>
                  </a:lnTo>
                  <a:lnTo>
                    <a:pt x="443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574;p53"/>
            <p:cNvSpPr/>
            <p:nvPr/>
          </p:nvSpPr>
          <p:spPr>
            <a:xfrm>
              <a:off x="2596200" y="936950"/>
              <a:ext cx="111775" cy="18375"/>
            </a:xfrm>
            <a:custGeom>
              <a:avLst/>
              <a:gdLst/>
              <a:ahLst/>
              <a:cxnLst/>
              <a:rect l="l" t="t" r="r" b="b"/>
              <a:pathLst>
                <a:path w="4471" h="735" extrusionOk="0">
                  <a:moveTo>
                    <a:pt x="0" y="0"/>
                  </a:moveTo>
                  <a:lnTo>
                    <a:pt x="0" y="734"/>
                  </a:lnTo>
                  <a:lnTo>
                    <a:pt x="4470" y="734"/>
                  </a:lnTo>
                  <a:lnTo>
                    <a:pt x="4470"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575;p53"/>
            <p:cNvSpPr/>
            <p:nvPr/>
          </p:nvSpPr>
          <p:spPr>
            <a:xfrm>
              <a:off x="2582850" y="1184625"/>
              <a:ext cx="125125" cy="48400"/>
            </a:xfrm>
            <a:custGeom>
              <a:avLst/>
              <a:gdLst/>
              <a:ahLst/>
              <a:cxnLst/>
              <a:rect l="l" t="t" r="r" b="b"/>
              <a:pathLst>
                <a:path w="5005" h="1936" extrusionOk="0">
                  <a:moveTo>
                    <a:pt x="0" y="0"/>
                  </a:moveTo>
                  <a:lnTo>
                    <a:pt x="0" y="1935"/>
                  </a:lnTo>
                  <a:lnTo>
                    <a:pt x="5004" y="1935"/>
                  </a:lnTo>
                  <a:lnTo>
                    <a:pt x="5004"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576;p53"/>
            <p:cNvSpPr/>
            <p:nvPr/>
          </p:nvSpPr>
          <p:spPr>
            <a:xfrm>
              <a:off x="2518625" y="776825"/>
              <a:ext cx="77600" cy="514575"/>
            </a:xfrm>
            <a:custGeom>
              <a:avLst/>
              <a:gdLst/>
              <a:ahLst/>
              <a:cxnLst/>
              <a:rect l="l" t="t" r="r" b="b"/>
              <a:pathLst>
                <a:path w="3104" h="20583" extrusionOk="0">
                  <a:moveTo>
                    <a:pt x="1" y="1"/>
                  </a:moveTo>
                  <a:lnTo>
                    <a:pt x="1" y="20582"/>
                  </a:lnTo>
                  <a:lnTo>
                    <a:pt x="3103" y="20582"/>
                  </a:lnTo>
                  <a:lnTo>
                    <a:pt x="3103"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577;p53"/>
            <p:cNvSpPr/>
            <p:nvPr/>
          </p:nvSpPr>
          <p:spPr>
            <a:xfrm>
              <a:off x="2534475" y="825200"/>
              <a:ext cx="46725" cy="197675"/>
            </a:xfrm>
            <a:custGeom>
              <a:avLst/>
              <a:gdLst/>
              <a:ahLst/>
              <a:cxnLst/>
              <a:rect l="l" t="t" r="r" b="b"/>
              <a:pathLst>
                <a:path w="1869" h="7907" extrusionOk="0">
                  <a:moveTo>
                    <a:pt x="1" y="0"/>
                  </a:moveTo>
                  <a:lnTo>
                    <a:pt x="1" y="7906"/>
                  </a:lnTo>
                  <a:lnTo>
                    <a:pt x="1869" y="7906"/>
                  </a:lnTo>
                  <a:lnTo>
                    <a:pt x="186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578;p53"/>
            <p:cNvSpPr/>
            <p:nvPr/>
          </p:nvSpPr>
          <p:spPr>
            <a:xfrm>
              <a:off x="1966575" y="874400"/>
              <a:ext cx="420325" cy="417000"/>
            </a:xfrm>
            <a:custGeom>
              <a:avLst/>
              <a:gdLst/>
              <a:ahLst/>
              <a:cxnLst/>
              <a:rect l="l" t="t" r="r" b="b"/>
              <a:pathLst>
                <a:path w="16813" h="16680" extrusionOk="0">
                  <a:moveTo>
                    <a:pt x="14644" y="1"/>
                  </a:moveTo>
                  <a:lnTo>
                    <a:pt x="1" y="14478"/>
                  </a:lnTo>
                  <a:lnTo>
                    <a:pt x="2202" y="16679"/>
                  </a:lnTo>
                  <a:lnTo>
                    <a:pt x="16813" y="2202"/>
                  </a:lnTo>
                  <a:lnTo>
                    <a:pt x="14644"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579;p53"/>
            <p:cNvSpPr/>
            <p:nvPr/>
          </p:nvSpPr>
          <p:spPr>
            <a:xfrm>
              <a:off x="2063300" y="1022850"/>
              <a:ext cx="173500" cy="172650"/>
            </a:xfrm>
            <a:custGeom>
              <a:avLst/>
              <a:gdLst/>
              <a:ahLst/>
              <a:cxnLst/>
              <a:rect l="l" t="t" r="r" b="b"/>
              <a:pathLst>
                <a:path w="6940" h="6906" extrusionOk="0">
                  <a:moveTo>
                    <a:pt x="5638" y="0"/>
                  </a:moveTo>
                  <a:lnTo>
                    <a:pt x="1" y="5571"/>
                  </a:lnTo>
                  <a:lnTo>
                    <a:pt x="1302" y="6905"/>
                  </a:lnTo>
                  <a:lnTo>
                    <a:pt x="6939" y="1334"/>
                  </a:lnTo>
                  <a:lnTo>
                    <a:pt x="563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580;p53"/>
            <p:cNvSpPr/>
            <p:nvPr/>
          </p:nvSpPr>
          <p:spPr>
            <a:xfrm>
              <a:off x="2386875" y="900250"/>
              <a:ext cx="132625" cy="391150"/>
            </a:xfrm>
            <a:custGeom>
              <a:avLst/>
              <a:gdLst/>
              <a:ahLst/>
              <a:cxnLst/>
              <a:rect l="l" t="t" r="r" b="b"/>
              <a:pathLst>
                <a:path w="5305" h="15646" extrusionOk="0">
                  <a:moveTo>
                    <a:pt x="1" y="1"/>
                  </a:moveTo>
                  <a:lnTo>
                    <a:pt x="1" y="15645"/>
                  </a:lnTo>
                  <a:lnTo>
                    <a:pt x="5304" y="15645"/>
                  </a:lnTo>
                  <a:lnTo>
                    <a:pt x="5304"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581;p53"/>
            <p:cNvSpPr/>
            <p:nvPr/>
          </p:nvSpPr>
          <p:spPr>
            <a:xfrm>
              <a:off x="2386875" y="1213800"/>
              <a:ext cx="131775" cy="35900"/>
            </a:xfrm>
            <a:custGeom>
              <a:avLst/>
              <a:gdLst/>
              <a:ahLst/>
              <a:cxnLst/>
              <a:rect l="l" t="t" r="r" b="b"/>
              <a:pathLst>
                <a:path w="5271" h="1436" extrusionOk="0">
                  <a:moveTo>
                    <a:pt x="1" y="1"/>
                  </a:moveTo>
                  <a:lnTo>
                    <a:pt x="1" y="1435"/>
                  </a:lnTo>
                  <a:lnTo>
                    <a:pt x="5271" y="1435"/>
                  </a:lnTo>
                  <a:lnTo>
                    <a:pt x="5271"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582;p53"/>
            <p:cNvSpPr/>
            <p:nvPr/>
          </p:nvSpPr>
          <p:spPr>
            <a:xfrm>
              <a:off x="2386875" y="1175450"/>
              <a:ext cx="131775" cy="14200"/>
            </a:xfrm>
            <a:custGeom>
              <a:avLst/>
              <a:gdLst/>
              <a:ahLst/>
              <a:cxnLst/>
              <a:rect l="l" t="t" r="r" b="b"/>
              <a:pathLst>
                <a:path w="5271" h="568" extrusionOk="0">
                  <a:moveTo>
                    <a:pt x="1" y="1"/>
                  </a:moveTo>
                  <a:lnTo>
                    <a:pt x="1" y="568"/>
                  </a:lnTo>
                  <a:lnTo>
                    <a:pt x="5271" y="568"/>
                  </a:lnTo>
                  <a:lnTo>
                    <a:pt x="5271"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583;p53"/>
            <p:cNvSpPr/>
            <p:nvPr/>
          </p:nvSpPr>
          <p:spPr>
            <a:xfrm>
              <a:off x="2707950" y="923600"/>
              <a:ext cx="90900" cy="367800"/>
            </a:xfrm>
            <a:custGeom>
              <a:avLst/>
              <a:gdLst/>
              <a:ahLst/>
              <a:cxnLst/>
              <a:rect l="l" t="t" r="r" b="b"/>
              <a:pathLst>
                <a:path w="3636" h="14712" extrusionOk="0">
                  <a:moveTo>
                    <a:pt x="0" y="1"/>
                  </a:moveTo>
                  <a:lnTo>
                    <a:pt x="0" y="14711"/>
                  </a:lnTo>
                  <a:lnTo>
                    <a:pt x="3636" y="14711"/>
                  </a:lnTo>
                  <a:lnTo>
                    <a:pt x="3636"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584;p53"/>
            <p:cNvSpPr/>
            <p:nvPr/>
          </p:nvSpPr>
          <p:spPr>
            <a:xfrm>
              <a:off x="2707950" y="1217975"/>
              <a:ext cx="90900" cy="34225"/>
            </a:xfrm>
            <a:custGeom>
              <a:avLst/>
              <a:gdLst/>
              <a:ahLst/>
              <a:cxnLst/>
              <a:rect l="l" t="t" r="r" b="b"/>
              <a:pathLst>
                <a:path w="3636" h="1369" extrusionOk="0">
                  <a:moveTo>
                    <a:pt x="0" y="1"/>
                  </a:moveTo>
                  <a:lnTo>
                    <a:pt x="0" y="1368"/>
                  </a:lnTo>
                  <a:lnTo>
                    <a:pt x="3636" y="1368"/>
                  </a:lnTo>
                  <a:lnTo>
                    <a:pt x="363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585;p53"/>
            <p:cNvSpPr/>
            <p:nvPr/>
          </p:nvSpPr>
          <p:spPr>
            <a:xfrm>
              <a:off x="2707950" y="999500"/>
              <a:ext cx="90900" cy="34200"/>
            </a:xfrm>
            <a:custGeom>
              <a:avLst/>
              <a:gdLst/>
              <a:ahLst/>
              <a:cxnLst/>
              <a:rect l="l" t="t" r="r" b="b"/>
              <a:pathLst>
                <a:path w="3636" h="1368" extrusionOk="0">
                  <a:moveTo>
                    <a:pt x="0" y="0"/>
                  </a:moveTo>
                  <a:lnTo>
                    <a:pt x="0" y="1368"/>
                  </a:lnTo>
                  <a:lnTo>
                    <a:pt x="3636" y="1368"/>
                  </a:lnTo>
                  <a:lnTo>
                    <a:pt x="3636"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586;p53"/>
            <p:cNvSpPr/>
            <p:nvPr/>
          </p:nvSpPr>
          <p:spPr>
            <a:xfrm>
              <a:off x="2707950" y="1057025"/>
              <a:ext cx="90900" cy="13375"/>
            </a:xfrm>
            <a:custGeom>
              <a:avLst/>
              <a:gdLst/>
              <a:ahLst/>
              <a:cxnLst/>
              <a:rect l="l" t="t" r="r" b="b"/>
              <a:pathLst>
                <a:path w="3636" h="535" extrusionOk="0">
                  <a:moveTo>
                    <a:pt x="0" y="1"/>
                  </a:moveTo>
                  <a:lnTo>
                    <a:pt x="0" y="534"/>
                  </a:lnTo>
                  <a:lnTo>
                    <a:pt x="3636" y="534"/>
                  </a:lnTo>
                  <a:lnTo>
                    <a:pt x="363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587;p53"/>
            <p:cNvSpPr/>
            <p:nvPr/>
          </p:nvSpPr>
          <p:spPr>
            <a:xfrm>
              <a:off x="3523525" y="776825"/>
              <a:ext cx="545400" cy="545425"/>
            </a:xfrm>
            <a:custGeom>
              <a:avLst/>
              <a:gdLst/>
              <a:ahLst/>
              <a:cxnLst/>
              <a:rect l="l" t="t" r="r" b="b"/>
              <a:pathLst>
                <a:path w="21816" h="21817" extrusionOk="0">
                  <a:moveTo>
                    <a:pt x="1034" y="1001"/>
                  </a:moveTo>
                  <a:lnTo>
                    <a:pt x="20815" y="1035"/>
                  </a:lnTo>
                  <a:lnTo>
                    <a:pt x="20815" y="20782"/>
                  </a:lnTo>
                  <a:lnTo>
                    <a:pt x="1034" y="20782"/>
                  </a:lnTo>
                  <a:lnTo>
                    <a:pt x="1034" y="1001"/>
                  </a:lnTo>
                  <a:close/>
                  <a:moveTo>
                    <a:pt x="0" y="1"/>
                  </a:moveTo>
                  <a:lnTo>
                    <a:pt x="0" y="21816"/>
                  </a:lnTo>
                  <a:lnTo>
                    <a:pt x="21816" y="21816"/>
                  </a:lnTo>
                  <a:lnTo>
                    <a:pt x="2181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588;p53"/>
            <p:cNvSpPr/>
            <p:nvPr/>
          </p:nvSpPr>
          <p:spPr>
            <a:xfrm>
              <a:off x="3622750" y="1030350"/>
              <a:ext cx="385300" cy="170975"/>
            </a:xfrm>
            <a:custGeom>
              <a:avLst/>
              <a:gdLst/>
              <a:ahLst/>
              <a:cxnLst/>
              <a:rect l="l" t="t" r="r" b="b"/>
              <a:pathLst>
                <a:path w="15412" h="6839" extrusionOk="0">
                  <a:moveTo>
                    <a:pt x="1" y="0"/>
                  </a:moveTo>
                  <a:lnTo>
                    <a:pt x="1" y="6839"/>
                  </a:lnTo>
                  <a:lnTo>
                    <a:pt x="15412" y="6839"/>
                  </a:lnTo>
                  <a:lnTo>
                    <a:pt x="1541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589;p53"/>
            <p:cNvSpPr/>
            <p:nvPr/>
          </p:nvSpPr>
          <p:spPr>
            <a:xfrm>
              <a:off x="3633600" y="1584075"/>
              <a:ext cx="129275" cy="372800"/>
            </a:xfrm>
            <a:custGeom>
              <a:avLst/>
              <a:gdLst/>
              <a:ahLst/>
              <a:cxnLst/>
              <a:rect l="l" t="t" r="r" b="b"/>
              <a:pathLst>
                <a:path w="5171" h="14912" extrusionOk="0">
                  <a:moveTo>
                    <a:pt x="0" y="1"/>
                  </a:moveTo>
                  <a:lnTo>
                    <a:pt x="0" y="14911"/>
                  </a:lnTo>
                  <a:lnTo>
                    <a:pt x="5171" y="14911"/>
                  </a:lnTo>
                  <a:lnTo>
                    <a:pt x="5171"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590;p53"/>
            <p:cNvSpPr/>
            <p:nvPr/>
          </p:nvSpPr>
          <p:spPr>
            <a:xfrm>
              <a:off x="3603575" y="2274575"/>
              <a:ext cx="271900" cy="161800"/>
            </a:xfrm>
            <a:custGeom>
              <a:avLst/>
              <a:gdLst/>
              <a:ahLst/>
              <a:cxnLst/>
              <a:rect l="l" t="t" r="r" b="b"/>
              <a:pathLst>
                <a:path w="10876" h="6472" extrusionOk="0">
                  <a:moveTo>
                    <a:pt x="1" y="0"/>
                  </a:moveTo>
                  <a:lnTo>
                    <a:pt x="1" y="6472"/>
                  </a:lnTo>
                  <a:lnTo>
                    <a:pt x="10875" y="6472"/>
                  </a:lnTo>
                  <a:lnTo>
                    <a:pt x="1087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591;p53"/>
            <p:cNvSpPr/>
            <p:nvPr/>
          </p:nvSpPr>
          <p:spPr>
            <a:xfrm>
              <a:off x="3523525" y="1479000"/>
              <a:ext cx="545400" cy="546250"/>
            </a:xfrm>
            <a:custGeom>
              <a:avLst/>
              <a:gdLst/>
              <a:ahLst/>
              <a:cxnLst/>
              <a:rect l="l" t="t" r="r" b="b"/>
              <a:pathLst>
                <a:path w="21816" h="21850" extrusionOk="0">
                  <a:moveTo>
                    <a:pt x="20815" y="1035"/>
                  </a:moveTo>
                  <a:lnTo>
                    <a:pt x="20815" y="20815"/>
                  </a:lnTo>
                  <a:lnTo>
                    <a:pt x="1034" y="20815"/>
                  </a:lnTo>
                  <a:lnTo>
                    <a:pt x="1034" y="1035"/>
                  </a:lnTo>
                  <a:close/>
                  <a:moveTo>
                    <a:pt x="0" y="1"/>
                  </a:moveTo>
                  <a:lnTo>
                    <a:pt x="0" y="21850"/>
                  </a:lnTo>
                  <a:lnTo>
                    <a:pt x="21816" y="21816"/>
                  </a:lnTo>
                  <a:lnTo>
                    <a:pt x="2181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592;p53"/>
            <p:cNvSpPr/>
            <p:nvPr/>
          </p:nvSpPr>
          <p:spPr>
            <a:xfrm>
              <a:off x="3523525" y="2181175"/>
              <a:ext cx="545400" cy="546250"/>
            </a:xfrm>
            <a:custGeom>
              <a:avLst/>
              <a:gdLst/>
              <a:ahLst/>
              <a:cxnLst/>
              <a:rect l="l" t="t" r="r" b="b"/>
              <a:pathLst>
                <a:path w="21816" h="21850" extrusionOk="0">
                  <a:moveTo>
                    <a:pt x="20815" y="1034"/>
                  </a:moveTo>
                  <a:lnTo>
                    <a:pt x="20815" y="20815"/>
                  </a:lnTo>
                  <a:lnTo>
                    <a:pt x="1034" y="20815"/>
                  </a:lnTo>
                  <a:lnTo>
                    <a:pt x="1034" y="1034"/>
                  </a:lnTo>
                  <a:close/>
                  <a:moveTo>
                    <a:pt x="0" y="0"/>
                  </a:moveTo>
                  <a:lnTo>
                    <a:pt x="0" y="21849"/>
                  </a:lnTo>
                  <a:lnTo>
                    <a:pt x="21816" y="21849"/>
                  </a:lnTo>
                  <a:lnTo>
                    <a:pt x="21816"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593;p53"/>
            <p:cNvSpPr/>
            <p:nvPr/>
          </p:nvSpPr>
          <p:spPr>
            <a:xfrm>
              <a:off x="3697800" y="951125"/>
              <a:ext cx="196850" cy="197675"/>
            </a:xfrm>
            <a:custGeom>
              <a:avLst/>
              <a:gdLst/>
              <a:ahLst/>
              <a:cxnLst/>
              <a:rect l="l" t="t" r="r" b="b"/>
              <a:pathLst>
                <a:path w="7874" h="7907" extrusionOk="0">
                  <a:moveTo>
                    <a:pt x="1" y="0"/>
                  </a:moveTo>
                  <a:lnTo>
                    <a:pt x="1" y="7906"/>
                  </a:lnTo>
                  <a:lnTo>
                    <a:pt x="7873" y="7906"/>
                  </a:lnTo>
                  <a:lnTo>
                    <a:pt x="7873"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594;p53"/>
            <p:cNvSpPr/>
            <p:nvPr/>
          </p:nvSpPr>
          <p:spPr>
            <a:xfrm>
              <a:off x="3697800" y="1653300"/>
              <a:ext cx="196850" cy="197650"/>
            </a:xfrm>
            <a:custGeom>
              <a:avLst/>
              <a:gdLst/>
              <a:ahLst/>
              <a:cxnLst/>
              <a:rect l="l" t="t" r="r" b="b"/>
              <a:pathLst>
                <a:path w="7874" h="7906" extrusionOk="0">
                  <a:moveTo>
                    <a:pt x="1" y="0"/>
                  </a:moveTo>
                  <a:lnTo>
                    <a:pt x="1" y="7906"/>
                  </a:lnTo>
                  <a:lnTo>
                    <a:pt x="7873" y="7906"/>
                  </a:lnTo>
                  <a:lnTo>
                    <a:pt x="787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595;p53"/>
            <p:cNvSpPr/>
            <p:nvPr/>
          </p:nvSpPr>
          <p:spPr>
            <a:xfrm>
              <a:off x="3696975" y="2355450"/>
              <a:ext cx="197675" cy="197675"/>
            </a:xfrm>
            <a:custGeom>
              <a:avLst/>
              <a:gdLst/>
              <a:ahLst/>
              <a:cxnLst/>
              <a:rect l="l" t="t" r="r" b="b"/>
              <a:pathLst>
                <a:path w="7907" h="7907" extrusionOk="0">
                  <a:moveTo>
                    <a:pt x="1" y="1"/>
                  </a:moveTo>
                  <a:lnTo>
                    <a:pt x="1" y="7907"/>
                  </a:lnTo>
                  <a:lnTo>
                    <a:pt x="7906" y="7907"/>
                  </a:lnTo>
                  <a:lnTo>
                    <a:pt x="790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596;p53"/>
            <p:cNvSpPr/>
            <p:nvPr/>
          </p:nvSpPr>
          <p:spPr>
            <a:xfrm>
              <a:off x="1665525" y="3504625"/>
              <a:ext cx="284400" cy="126775"/>
            </a:xfrm>
            <a:custGeom>
              <a:avLst/>
              <a:gdLst/>
              <a:ahLst/>
              <a:cxnLst/>
              <a:rect l="l" t="t" r="r" b="b"/>
              <a:pathLst>
                <a:path w="11376" h="5071" extrusionOk="0">
                  <a:moveTo>
                    <a:pt x="1" y="0"/>
                  </a:moveTo>
                  <a:lnTo>
                    <a:pt x="1" y="200"/>
                  </a:lnTo>
                  <a:lnTo>
                    <a:pt x="34" y="4870"/>
                  </a:lnTo>
                  <a:lnTo>
                    <a:pt x="34" y="5070"/>
                  </a:lnTo>
                  <a:lnTo>
                    <a:pt x="201" y="5070"/>
                  </a:lnTo>
                  <a:cubicBezTo>
                    <a:pt x="1135" y="5037"/>
                    <a:pt x="2069" y="5037"/>
                    <a:pt x="3003" y="5037"/>
                  </a:cubicBezTo>
                  <a:lnTo>
                    <a:pt x="5771" y="5004"/>
                  </a:lnTo>
                  <a:lnTo>
                    <a:pt x="11242" y="4870"/>
                  </a:lnTo>
                  <a:lnTo>
                    <a:pt x="5705" y="4770"/>
                  </a:lnTo>
                  <a:lnTo>
                    <a:pt x="2969" y="4704"/>
                  </a:lnTo>
                  <a:lnTo>
                    <a:pt x="434" y="4704"/>
                  </a:lnTo>
                  <a:lnTo>
                    <a:pt x="434" y="432"/>
                  </a:lnTo>
                  <a:lnTo>
                    <a:pt x="434" y="432"/>
                  </a:lnTo>
                  <a:lnTo>
                    <a:pt x="5738" y="400"/>
                  </a:lnTo>
                  <a:cubicBezTo>
                    <a:pt x="7540" y="400"/>
                    <a:pt x="9341" y="336"/>
                    <a:pt x="11143" y="334"/>
                  </a:cubicBezTo>
                  <a:lnTo>
                    <a:pt x="11143" y="334"/>
                  </a:lnTo>
                  <a:cubicBezTo>
                    <a:pt x="11149" y="1057"/>
                    <a:pt x="11209" y="1779"/>
                    <a:pt x="11209" y="2502"/>
                  </a:cubicBezTo>
                  <a:lnTo>
                    <a:pt x="11242" y="4870"/>
                  </a:lnTo>
                  <a:lnTo>
                    <a:pt x="11309" y="2569"/>
                  </a:lnTo>
                  <a:cubicBezTo>
                    <a:pt x="11342" y="1768"/>
                    <a:pt x="11375" y="1001"/>
                    <a:pt x="11375" y="200"/>
                  </a:cubicBezTo>
                  <a:lnTo>
                    <a:pt x="11375" y="100"/>
                  </a:lnTo>
                  <a:lnTo>
                    <a:pt x="11242" y="100"/>
                  </a:lnTo>
                  <a:cubicBezTo>
                    <a:pt x="9407" y="67"/>
                    <a:pt x="7573" y="34"/>
                    <a:pt x="5738" y="34"/>
                  </a:cubicBez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597;p53"/>
            <p:cNvSpPr/>
            <p:nvPr/>
          </p:nvSpPr>
          <p:spPr>
            <a:xfrm>
              <a:off x="1512075" y="3652225"/>
              <a:ext cx="283575" cy="125950"/>
            </a:xfrm>
            <a:custGeom>
              <a:avLst/>
              <a:gdLst/>
              <a:ahLst/>
              <a:cxnLst/>
              <a:rect l="l" t="t" r="r" b="b"/>
              <a:pathLst>
                <a:path w="11343" h="5038" extrusionOk="0">
                  <a:moveTo>
                    <a:pt x="1" y="0"/>
                  </a:moveTo>
                  <a:lnTo>
                    <a:pt x="1" y="201"/>
                  </a:lnTo>
                  <a:lnTo>
                    <a:pt x="1" y="4871"/>
                  </a:lnTo>
                  <a:lnTo>
                    <a:pt x="1" y="5037"/>
                  </a:lnTo>
                  <a:lnTo>
                    <a:pt x="3003" y="5037"/>
                  </a:lnTo>
                  <a:lnTo>
                    <a:pt x="5772" y="4971"/>
                  </a:lnTo>
                  <a:lnTo>
                    <a:pt x="11242" y="4871"/>
                  </a:lnTo>
                  <a:lnTo>
                    <a:pt x="5672" y="4737"/>
                  </a:lnTo>
                  <a:lnTo>
                    <a:pt x="2936" y="4670"/>
                  </a:lnTo>
                  <a:lnTo>
                    <a:pt x="369" y="4670"/>
                  </a:lnTo>
                  <a:lnTo>
                    <a:pt x="400" y="400"/>
                  </a:lnTo>
                  <a:lnTo>
                    <a:pt x="400" y="400"/>
                  </a:lnTo>
                  <a:lnTo>
                    <a:pt x="5705" y="367"/>
                  </a:lnTo>
                  <a:cubicBezTo>
                    <a:pt x="7497" y="367"/>
                    <a:pt x="9320" y="336"/>
                    <a:pt x="11113" y="303"/>
                  </a:cubicBezTo>
                  <a:lnTo>
                    <a:pt x="11113" y="303"/>
                  </a:lnTo>
                  <a:cubicBezTo>
                    <a:pt x="11145" y="1036"/>
                    <a:pt x="11176" y="1769"/>
                    <a:pt x="11176" y="2502"/>
                  </a:cubicBezTo>
                  <a:lnTo>
                    <a:pt x="11242" y="4871"/>
                  </a:lnTo>
                  <a:lnTo>
                    <a:pt x="11309" y="2569"/>
                  </a:lnTo>
                  <a:cubicBezTo>
                    <a:pt x="11309" y="1768"/>
                    <a:pt x="11342" y="1001"/>
                    <a:pt x="11342" y="201"/>
                  </a:cubicBezTo>
                  <a:lnTo>
                    <a:pt x="11342" y="67"/>
                  </a:lnTo>
                  <a:lnTo>
                    <a:pt x="11242" y="67"/>
                  </a:lnTo>
                  <a:cubicBezTo>
                    <a:pt x="9408" y="67"/>
                    <a:pt x="7540" y="0"/>
                    <a:pt x="570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598;p53"/>
            <p:cNvSpPr/>
            <p:nvPr/>
          </p:nvSpPr>
          <p:spPr>
            <a:xfrm>
              <a:off x="4438350" y="1770050"/>
              <a:ext cx="284375" cy="125950"/>
            </a:xfrm>
            <a:custGeom>
              <a:avLst/>
              <a:gdLst/>
              <a:ahLst/>
              <a:cxnLst/>
              <a:rect l="l" t="t" r="r" b="b"/>
              <a:pathLst>
                <a:path w="11375" h="5038" extrusionOk="0">
                  <a:moveTo>
                    <a:pt x="0" y="0"/>
                  </a:moveTo>
                  <a:lnTo>
                    <a:pt x="0" y="200"/>
                  </a:lnTo>
                  <a:lnTo>
                    <a:pt x="33" y="4870"/>
                  </a:lnTo>
                  <a:lnTo>
                    <a:pt x="33" y="5037"/>
                  </a:lnTo>
                  <a:lnTo>
                    <a:pt x="3002" y="5037"/>
                  </a:lnTo>
                  <a:lnTo>
                    <a:pt x="5771" y="4970"/>
                  </a:lnTo>
                  <a:lnTo>
                    <a:pt x="11275" y="4870"/>
                  </a:lnTo>
                  <a:lnTo>
                    <a:pt x="5704" y="4737"/>
                  </a:lnTo>
                  <a:lnTo>
                    <a:pt x="2936" y="4670"/>
                  </a:lnTo>
                  <a:lnTo>
                    <a:pt x="402" y="4670"/>
                  </a:lnTo>
                  <a:lnTo>
                    <a:pt x="432" y="399"/>
                  </a:lnTo>
                  <a:lnTo>
                    <a:pt x="432" y="399"/>
                  </a:lnTo>
                  <a:lnTo>
                    <a:pt x="5738" y="367"/>
                  </a:lnTo>
                  <a:cubicBezTo>
                    <a:pt x="7529" y="367"/>
                    <a:pt x="9320" y="304"/>
                    <a:pt x="11142" y="301"/>
                  </a:cubicBezTo>
                  <a:lnTo>
                    <a:pt x="11142" y="301"/>
                  </a:lnTo>
                  <a:cubicBezTo>
                    <a:pt x="11147" y="1034"/>
                    <a:pt x="11208" y="1768"/>
                    <a:pt x="11208" y="2502"/>
                  </a:cubicBezTo>
                  <a:lnTo>
                    <a:pt x="11275" y="4870"/>
                  </a:lnTo>
                  <a:lnTo>
                    <a:pt x="11342" y="2569"/>
                  </a:lnTo>
                  <a:cubicBezTo>
                    <a:pt x="11342" y="1768"/>
                    <a:pt x="11375" y="1001"/>
                    <a:pt x="11375" y="200"/>
                  </a:cubicBezTo>
                  <a:lnTo>
                    <a:pt x="11375" y="100"/>
                  </a:lnTo>
                  <a:lnTo>
                    <a:pt x="11275" y="100"/>
                  </a:lnTo>
                  <a:cubicBezTo>
                    <a:pt x="9440" y="67"/>
                    <a:pt x="7572" y="34"/>
                    <a:pt x="5738" y="34"/>
                  </a:cubicBezTo>
                  <a:lnTo>
                    <a:pt x="23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599;p53"/>
            <p:cNvSpPr/>
            <p:nvPr/>
          </p:nvSpPr>
          <p:spPr>
            <a:xfrm>
              <a:off x="4284900" y="1916825"/>
              <a:ext cx="284400" cy="126775"/>
            </a:xfrm>
            <a:custGeom>
              <a:avLst/>
              <a:gdLst/>
              <a:ahLst/>
              <a:cxnLst/>
              <a:rect l="l" t="t" r="r" b="b"/>
              <a:pathLst>
                <a:path w="11376" h="5071" extrusionOk="0">
                  <a:moveTo>
                    <a:pt x="0" y="0"/>
                  </a:moveTo>
                  <a:lnTo>
                    <a:pt x="0" y="200"/>
                  </a:lnTo>
                  <a:lnTo>
                    <a:pt x="0" y="4870"/>
                  </a:lnTo>
                  <a:lnTo>
                    <a:pt x="0" y="5070"/>
                  </a:lnTo>
                  <a:lnTo>
                    <a:pt x="201" y="5070"/>
                  </a:lnTo>
                  <a:cubicBezTo>
                    <a:pt x="1135" y="5037"/>
                    <a:pt x="2069" y="5037"/>
                    <a:pt x="2969" y="5037"/>
                  </a:cubicBezTo>
                  <a:lnTo>
                    <a:pt x="5771" y="5004"/>
                  </a:lnTo>
                  <a:lnTo>
                    <a:pt x="11242" y="4870"/>
                  </a:lnTo>
                  <a:lnTo>
                    <a:pt x="5671" y="4770"/>
                  </a:lnTo>
                  <a:lnTo>
                    <a:pt x="2936" y="4703"/>
                  </a:lnTo>
                  <a:lnTo>
                    <a:pt x="369" y="4703"/>
                  </a:lnTo>
                  <a:lnTo>
                    <a:pt x="399" y="433"/>
                  </a:lnTo>
                  <a:lnTo>
                    <a:pt x="399" y="433"/>
                  </a:lnTo>
                  <a:lnTo>
                    <a:pt x="5704" y="400"/>
                  </a:lnTo>
                  <a:cubicBezTo>
                    <a:pt x="7529" y="400"/>
                    <a:pt x="9322" y="337"/>
                    <a:pt x="11114" y="334"/>
                  </a:cubicBezTo>
                  <a:lnTo>
                    <a:pt x="11114" y="334"/>
                  </a:lnTo>
                  <a:cubicBezTo>
                    <a:pt x="11145" y="1057"/>
                    <a:pt x="11175" y="1781"/>
                    <a:pt x="11175" y="2535"/>
                  </a:cubicBezTo>
                  <a:lnTo>
                    <a:pt x="11242" y="4870"/>
                  </a:lnTo>
                  <a:lnTo>
                    <a:pt x="11308" y="2569"/>
                  </a:lnTo>
                  <a:cubicBezTo>
                    <a:pt x="11342" y="1768"/>
                    <a:pt x="11375" y="1001"/>
                    <a:pt x="11375" y="200"/>
                  </a:cubicBezTo>
                  <a:lnTo>
                    <a:pt x="11375" y="67"/>
                  </a:lnTo>
                  <a:lnTo>
                    <a:pt x="11275" y="67"/>
                  </a:lnTo>
                  <a:cubicBezTo>
                    <a:pt x="9407" y="67"/>
                    <a:pt x="7572" y="0"/>
                    <a:pt x="57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600;p53"/>
            <p:cNvSpPr/>
            <p:nvPr/>
          </p:nvSpPr>
          <p:spPr>
            <a:xfrm>
              <a:off x="4131450" y="1770050"/>
              <a:ext cx="283575" cy="125950"/>
            </a:xfrm>
            <a:custGeom>
              <a:avLst/>
              <a:gdLst/>
              <a:ahLst/>
              <a:cxnLst/>
              <a:rect l="l" t="t" r="r" b="b"/>
              <a:pathLst>
                <a:path w="11343" h="5038" extrusionOk="0">
                  <a:moveTo>
                    <a:pt x="1" y="0"/>
                  </a:moveTo>
                  <a:lnTo>
                    <a:pt x="1" y="200"/>
                  </a:lnTo>
                  <a:lnTo>
                    <a:pt x="34" y="4870"/>
                  </a:lnTo>
                  <a:lnTo>
                    <a:pt x="34" y="5037"/>
                  </a:lnTo>
                  <a:lnTo>
                    <a:pt x="3003" y="5037"/>
                  </a:lnTo>
                  <a:lnTo>
                    <a:pt x="5771" y="4970"/>
                  </a:lnTo>
                  <a:lnTo>
                    <a:pt x="11242" y="4870"/>
                  </a:lnTo>
                  <a:lnTo>
                    <a:pt x="5671" y="4737"/>
                  </a:lnTo>
                  <a:lnTo>
                    <a:pt x="2936" y="4704"/>
                  </a:lnTo>
                  <a:lnTo>
                    <a:pt x="401" y="4704"/>
                  </a:lnTo>
                  <a:lnTo>
                    <a:pt x="401" y="433"/>
                  </a:lnTo>
                  <a:lnTo>
                    <a:pt x="401" y="433"/>
                  </a:lnTo>
                  <a:lnTo>
                    <a:pt x="5738" y="400"/>
                  </a:lnTo>
                  <a:cubicBezTo>
                    <a:pt x="7540" y="400"/>
                    <a:pt x="9341" y="336"/>
                    <a:pt x="11143" y="334"/>
                  </a:cubicBezTo>
                  <a:lnTo>
                    <a:pt x="11143" y="334"/>
                  </a:lnTo>
                  <a:cubicBezTo>
                    <a:pt x="11149" y="1057"/>
                    <a:pt x="11209" y="1781"/>
                    <a:pt x="11209" y="2535"/>
                  </a:cubicBezTo>
                  <a:lnTo>
                    <a:pt x="11242" y="4870"/>
                  </a:lnTo>
                  <a:lnTo>
                    <a:pt x="11309" y="2569"/>
                  </a:lnTo>
                  <a:cubicBezTo>
                    <a:pt x="11309" y="1768"/>
                    <a:pt x="11342" y="1001"/>
                    <a:pt x="11342" y="200"/>
                  </a:cubicBezTo>
                  <a:lnTo>
                    <a:pt x="11342" y="100"/>
                  </a:lnTo>
                  <a:lnTo>
                    <a:pt x="11242" y="100"/>
                  </a:lnTo>
                  <a:cubicBezTo>
                    <a:pt x="9407" y="67"/>
                    <a:pt x="7573" y="34"/>
                    <a:pt x="5738" y="34"/>
                  </a:cubicBez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601;p53"/>
            <p:cNvSpPr/>
            <p:nvPr/>
          </p:nvSpPr>
          <p:spPr>
            <a:xfrm>
              <a:off x="5794300" y="3652225"/>
              <a:ext cx="284400" cy="125950"/>
            </a:xfrm>
            <a:custGeom>
              <a:avLst/>
              <a:gdLst/>
              <a:ahLst/>
              <a:cxnLst/>
              <a:rect l="l" t="t" r="r" b="b"/>
              <a:pathLst>
                <a:path w="11376" h="5038" extrusionOk="0">
                  <a:moveTo>
                    <a:pt x="1" y="0"/>
                  </a:moveTo>
                  <a:lnTo>
                    <a:pt x="1" y="201"/>
                  </a:lnTo>
                  <a:lnTo>
                    <a:pt x="34" y="4871"/>
                  </a:lnTo>
                  <a:lnTo>
                    <a:pt x="34" y="5037"/>
                  </a:lnTo>
                  <a:lnTo>
                    <a:pt x="3003" y="5037"/>
                  </a:lnTo>
                  <a:lnTo>
                    <a:pt x="5772" y="4971"/>
                  </a:lnTo>
                  <a:lnTo>
                    <a:pt x="11242" y="4871"/>
                  </a:lnTo>
                  <a:lnTo>
                    <a:pt x="5672" y="4737"/>
                  </a:lnTo>
                  <a:lnTo>
                    <a:pt x="2936" y="4670"/>
                  </a:lnTo>
                  <a:lnTo>
                    <a:pt x="403" y="4670"/>
                  </a:lnTo>
                  <a:lnTo>
                    <a:pt x="433" y="399"/>
                  </a:lnTo>
                  <a:lnTo>
                    <a:pt x="433" y="399"/>
                  </a:lnTo>
                  <a:lnTo>
                    <a:pt x="5738" y="367"/>
                  </a:lnTo>
                  <a:cubicBezTo>
                    <a:pt x="7540" y="367"/>
                    <a:pt x="9341" y="335"/>
                    <a:pt x="11143" y="302"/>
                  </a:cubicBezTo>
                  <a:lnTo>
                    <a:pt x="11143" y="302"/>
                  </a:lnTo>
                  <a:cubicBezTo>
                    <a:pt x="11148" y="1036"/>
                    <a:pt x="11209" y="1769"/>
                    <a:pt x="11209" y="2502"/>
                  </a:cubicBezTo>
                  <a:lnTo>
                    <a:pt x="11242" y="4871"/>
                  </a:lnTo>
                  <a:lnTo>
                    <a:pt x="11309" y="2569"/>
                  </a:lnTo>
                  <a:cubicBezTo>
                    <a:pt x="11342" y="1768"/>
                    <a:pt x="11376" y="1001"/>
                    <a:pt x="11376" y="201"/>
                  </a:cubicBezTo>
                  <a:lnTo>
                    <a:pt x="11376" y="67"/>
                  </a:lnTo>
                  <a:lnTo>
                    <a:pt x="11242" y="67"/>
                  </a:lnTo>
                  <a:cubicBezTo>
                    <a:pt x="9408" y="67"/>
                    <a:pt x="7573" y="0"/>
                    <a:pt x="57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602;p53"/>
            <p:cNvSpPr/>
            <p:nvPr/>
          </p:nvSpPr>
          <p:spPr>
            <a:xfrm>
              <a:off x="5641700" y="798525"/>
              <a:ext cx="283550" cy="126775"/>
            </a:xfrm>
            <a:custGeom>
              <a:avLst/>
              <a:gdLst/>
              <a:ahLst/>
              <a:cxnLst/>
              <a:rect l="l" t="t" r="r" b="b"/>
              <a:pathLst>
                <a:path w="11342" h="5071" extrusionOk="0">
                  <a:moveTo>
                    <a:pt x="0" y="0"/>
                  </a:moveTo>
                  <a:lnTo>
                    <a:pt x="0" y="234"/>
                  </a:lnTo>
                  <a:lnTo>
                    <a:pt x="0" y="4870"/>
                  </a:lnTo>
                  <a:lnTo>
                    <a:pt x="0" y="5070"/>
                  </a:lnTo>
                  <a:lnTo>
                    <a:pt x="2936" y="5070"/>
                  </a:lnTo>
                  <a:lnTo>
                    <a:pt x="5738" y="5004"/>
                  </a:lnTo>
                  <a:lnTo>
                    <a:pt x="11209" y="4904"/>
                  </a:lnTo>
                  <a:lnTo>
                    <a:pt x="11209" y="4904"/>
                  </a:lnTo>
                  <a:lnTo>
                    <a:pt x="11209" y="4904"/>
                  </a:lnTo>
                  <a:lnTo>
                    <a:pt x="5638" y="4770"/>
                  </a:lnTo>
                  <a:lnTo>
                    <a:pt x="2869" y="4737"/>
                  </a:lnTo>
                  <a:cubicBezTo>
                    <a:pt x="2025" y="4705"/>
                    <a:pt x="1180" y="4704"/>
                    <a:pt x="336" y="4703"/>
                  </a:cubicBezTo>
                  <a:lnTo>
                    <a:pt x="335" y="4703"/>
                  </a:lnTo>
                  <a:lnTo>
                    <a:pt x="366" y="432"/>
                  </a:lnTo>
                  <a:lnTo>
                    <a:pt x="366" y="432"/>
                  </a:lnTo>
                  <a:lnTo>
                    <a:pt x="5671" y="400"/>
                  </a:lnTo>
                  <a:cubicBezTo>
                    <a:pt x="7462" y="400"/>
                    <a:pt x="9253" y="337"/>
                    <a:pt x="11075" y="334"/>
                  </a:cubicBezTo>
                  <a:lnTo>
                    <a:pt x="11075" y="334"/>
                  </a:lnTo>
                  <a:cubicBezTo>
                    <a:pt x="11078" y="1068"/>
                    <a:pt x="11110" y="1801"/>
                    <a:pt x="11142" y="2535"/>
                  </a:cubicBezTo>
                  <a:lnTo>
                    <a:pt x="11209" y="4904"/>
                  </a:lnTo>
                  <a:lnTo>
                    <a:pt x="11309" y="2569"/>
                  </a:lnTo>
                  <a:cubicBezTo>
                    <a:pt x="11309" y="1801"/>
                    <a:pt x="11342" y="1001"/>
                    <a:pt x="11342" y="200"/>
                  </a:cubicBezTo>
                  <a:lnTo>
                    <a:pt x="11342" y="100"/>
                  </a:lnTo>
                  <a:lnTo>
                    <a:pt x="11242" y="100"/>
                  </a:lnTo>
                  <a:cubicBezTo>
                    <a:pt x="9407" y="67"/>
                    <a:pt x="7573" y="33"/>
                    <a:pt x="5705" y="33"/>
                  </a:cubicBez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603;p53"/>
            <p:cNvSpPr/>
            <p:nvPr/>
          </p:nvSpPr>
          <p:spPr>
            <a:xfrm>
              <a:off x="5794300" y="946125"/>
              <a:ext cx="284400" cy="125950"/>
            </a:xfrm>
            <a:custGeom>
              <a:avLst/>
              <a:gdLst/>
              <a:ahLst/>
              <a:cxnLst/>
              <a:rect l="l" t="t" r="r" b="b"/>
              <a:pathLst>
                <a:path w="11376" h="5038" extrusionOk="0">
                  <a:moveTo>
                    <a:pt x="11242" y="4870"/>
                  </a:moveTo>
                  <a:lnTo>
                    <a:pt x="11242" y="4870"/>
                  </a:lnTo>
                  <a:lnTo>
                    <a:pt x="11242" y="4870"/>
                  </a:lnTo>
                  <a:close/>
                  <a:moveTo>
                    <a:pt x="1" y="0"/>
                  </a:moveTo>
                  <a:lnTo>
                    <a:pt x="1" y="200"/>
                  </a:lnTo>
                  <a:lnTo>
                    <a:pt x="34" y="4870"/>
                  </a:lnTo>
                  <a:lnTo>
                    <a:pt x="34" y="5037"/>
                  </a:lnTo>
                  <a:lnTo>
                    <a:pt x="3003" y="5037"/>
                  </a:lnTo>
                  <a:lnTo>
                    <a:pt x="5772" y="4970"/>
                  </a:lnTo>
                  <a:lnTo>
                    <a:pt x="11242" y="4870"/>
                  </a:lnTo>
                  <a:lnTo>
                    <a:pt x="5672" y="4737"/>
                  </a:lnTo>
                  <a:lnTo>
                    <a:pt x="2936" y="4704"/>
                  </a:lnTo>
                  <a:cubicBezTo>
                    <a:pt x="2101" y="4673"/>
                    <a:pt x="1265" y="4670"/>
                    <a:pt x="403" y="4670"/>
                  </a:cubicBezTo>
                  <a:lnTo>
                    <a:pt x="403" y="4670"/>
                  </a:lnTo>
                  <a:lnTo>
                    <a:pt x="433" y="399"/>
                  </a:lnTo>
                  <a:lnTo>
                    <a:pt x="433" y="399"/>
                  </a:lnTo>
                  <a:lnTo>
                    <a:pt x="5738" y="367"/>
                  </a:lnTo>
                  <a:cubicBezTo>
                    <a:pt x="7540" y="367"/>
                    <a:pt x="9341" y="303"/>
                    <a:pt x="11142" y="301"/>
                  </a:cubicBezTo>
                  <a:lnTo>
                    <a:pt x="11143" y="301"/>
                  </a:lnTo>
                  <a:cubicBezTo>
                    <a:pt x="11148" y="1034"/>
                    <a:pt x="11209" y="1768"/>
                    <a:pt x="11209" y="2502"/>
                  </a:cubicBezTo>
                  <a:lnTo>
                    <a:pt x="11242" y="4870"/>
                  </a:lnTo>
                  <a:lnTo>
                    <a:pt x="11309" y="2569"/>
                  </a:lnTo>
                  <a:cubicBezTo>
                    <a:pt x="11342" y="1768"/>
                    <a:pt x="11376" y="1001"/>
                    <a:pt x="11376" y="200"/>
                  </a:cubicBezTo>
                  <a:lnTo>
                    <a:pt x="11376" y="100"/>
                  </a:lnTo>
                  <a:lnTo>
                    <a:pt x="11242" y="100"/>
                  </a:lnTo>
                  <a:cubicBezTo>
                    <a:pt x="9408" y="67"/>
                    <a:pt x="7573" y="34"/>
                    <a:pt x="5738" y="34"/>
                  </a:cubicBez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604;p53"/>
            <p:cNvSpPr/>
            <p:nvPr/>
          </p:nvSpPr>
          <p:spPr>
            <a:xfrm>
              <a:off x="1665525" y="798525"/>
              <a:ext cx="284400" cy="126775"/>
            </a:xfrm>
            <a:custGeom>
              <a:avLst/>
              <a:gdLst/>
              <a:ahLst/>
              <a:cxnLst/>
              <a:rect l="l" t="t" r="r" b="b"/>
              <a:pathLst>
                <a:path w="11376" h="5071" extrusionOk="0">
                  <a:moveTo>
                    <a:pt x="1" y="0"/>
                  </a:moveTo>
                  <a:lnTo>
                    <a:pt x="1" y="234"/>
                  </a:lnTo>
                  <a:lnTo>
                    <a:pt x="34" y="4870"/>
                  </a:lnTo>
                  <a:lnTo>
                    <a:pt x="34" y="5070"/>
                  </a:lnTo>
                  <a:lnTo>
                    <a:pt x="3003" y="5070"/>
                  </a:lnTo>
                  <a:lnTo>
                    <a:pt x="5771" y="5004"/>
                  </a:lnTo>
                  <a:lnTo>
                    <a:pt x="11242" y="4904"/>
                  </a:lnTo>
                  <a:lnTo>
                    <a:pt x="11242" y="4904"/>
                  </a:lnTo>
                  <a:lnTo>
                    <a:pt x="11242" y="4904"/>
                  </a:lnTo>
                  <a:lnTo>
                    <a:pt x="5671" y="4770"/>
                  </a:lnTo>
                  <a:lnTo>
                    <a:pt x="2936" y="4703"/>
                  </a:lnTo>
                  <a:lnTo>
                    <a:pt x="434" y="4703"/>
                  </a:lnTo>
                  <a:lnTo>
                    <a:pt x="434" y="432"/>
                  </a:lnTo>
                  <a:lnTo>
                    <a:pt x="434" y="432"/>
                  </a:lnTo>
                  <a:lnTo>
                    <a:pt x="5738" y="400"/>
                  </a:lnTo>
                  <a:cubicBezTo>
                    <a:pt x="7539" y="400"/>
                    <a:pt x="9341" y="336"/>
                    <a:pt x="11142" y="334"/>
                  </a:cubicBezTo>
                  <a:lnTo>
                    <a:pt x="11142" y="334"/>
                  </a:lnTo>
                  <a:cubicBezTo>
                    <a:pt x="11148" y="1068"/>
                    <a:pt x="11209" y="1801"/>
                    <a:pt x="11209" y="2535"/>
                  </a:cubicBezTo>
                  <a:lnTo>
                    <a:pt x="11242" y="4904"/>
                  </a:lnTo>
                  <a:lnTo>
                    <a:pt x="11309" y="2569"/>
                  </a:lnTo>
                  <a:cubicBezTo>
                    <a:pt x="11342" y="1801"/>
                    <a:pt x="11375" y="1001"/>
                    <a:pt x="11375" y="234"/>
                  </a:cubicBezTo>
                  <a:lnTo>
                    <a:pt x="11375" y="100"/>
                  </a:lnTo>
                  <a:lnTo>
                    <a:pt x="11242" y="100"/>
                  </a:lnTo>
                  <a:cubicBezTo>
                    <a:pt x="9407" y="100"/>
                    <a:pt x="7573" y="33"/>
                    <a:pt x="5738" y="33"/>
                  </a:cubicBez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605;p53"/>
            <p:cNvSpPr/>
            <p:nvPr/>
          </p:nvSpPr>
          <p:spPr>
            <a:xfrm>
              <a:off x="1587975" y="4497000"/>
              <a:ext cx="4415675" cy="386975"/>
            </a:xfrm>
            <a:custGeom>
              <a:avLst/>
              <a:gdLst/>
              <a:ahLst/>
              <a:cxnLst/>
              <a:rect l="l" t="t" r="r" b="b"/>
              <a:pathLst>
                <a:path w="176627" h="15479" extrusionOk="0">
                  <a:moveTo>
                    <a:pt x="88297" y="0"/>
                  </a:moveTo>
                  <a:cubicBezTo>
                    <a:pt x="39529" y="0"/>
                    <a:pt x="0" y="3469"/>
                    <a:pt x="0" y="7739"/>
                  </a:cubicBezTo>
                  <a:cubicBezTo>
                    <a:pt x="0" y="12009"/>
                    <a:pt x="39529" y="15478"/>
                    <a:pt x="88297" y="15478"/>
                  </a:cubicBezTo>
                  <a:cubicBezTo>
                    <a:pt x="137065" y="15478"/>
                    <a:pt x="176627" y="12009"/>
                    <a:pt x="176627" y="7739"/>
                  </a:cubicBezTo>
                  <a:cubicBezTo>
                    <a:pt x="176627" y="3469"/>
                    <a:pt x="137065" y="0"/>
                    <a:pt x="8829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606;p53"/>
            <p:cNvSpPr/>
            <p:nvPr/>
          </p:nvSpPr>
          <p:spPr>
            <a:xfrm>
              <a:off x="1559625" y="4285175"/>
              <a:ext cx="4473200" cy="10025"/>
            </a:xfrm>
            <a:custGeom>
              <a:avLst/>
              <a:gdLst/>
              <a:ahLst/>
              <a:cxnLst/>
              <a:rect l="l" t="t" r="r" b="b"/>
              <a:pathLst>
                <a:path w="178928" h="401" extrusionOk="0">
                  <a:moveTo>
                    <a:pt x="89464" y="1"/>
                  </a:moveTo>
                  <a:lnTo>
                    <a:pt x="44732" y="67"/>
                  </a:lnTo>
                  <a:lnTo>
                    <a:pt x="22383" y="101"/>
                  </a:lnTo>
                  <a:lnTo>
                    <a:pt x="0" y="201"/>
                  </a:lnTo>
                  <a:lnTo>
                    <a:pt x="22383" y="301"/>
                  </a:lnTo>
                  <a:lnTo>
                    <a:pt x="44732" y="334"/>
                  </a:lnTo>
                  <a:lnTo>
                    <a:pt x="89464" y="401"/>
                  </a:lnTo>
                  <a:lnTo>
                    <a:pt x="134196" y="334"/>
                  </a:lnTo>
                  <a:lnTo>
                    <a:pt x="156545" y="301"/>
                  </a:lnTo>
                  <a:lnTo>
                    <a:pt x="178928" y="201"/>
                  </a:lnTo>
                  <a:lnTo>
                    <a:pt x="156545" y="101"/>
                  </a:lnTo>
                  <a:lnTo>
                    <a:pt x="134196" y="67"/>
                  </a:lnTo>
                  <a:lnTo>
                    <a:pt x="8946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607;p53"/>
            <p:cNvSpPr/>
            <p:nvPr/>
          </p:nvSpPr>
          <p:spPr>
            <a:xfrm>
              <a:off x="2652075" y="3507950"/>
              <a:ext cx="208500" cy="1003250"/>
            </a:xfrm>
            <a:custGeom>
              <a:avLst/>
              <a:gdLst/>
              <a:ahLst/>
              <a:cxnLst/>
              <a:rect l="l" t="t" r="r" b="b"/>
              <a:pathLst>
                <a:path w="8340" h="40130" extrusionOk="0">
                  <a:moveTo>
                    <a:pt x="0" y="1"/>
                  </a:moveTo>
                  <a:lnTo>
                    <a:pt x="934" y="5671"/>
                  </a:lnTo>
                  <a:lnTo>
                    <a:pt x="7305" y="40129"/>
                  </a:lnTo>
                  <a:lnTo>
                    <a:pt x="8339" y="40129"/>
                  </a:lnTo>
                  <a:lnTo>
                    <a:pt x="3703" y="5671"/>
                  </a:lnTo>
                  <a:lnTo>
                    <a:pt x="300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608;p53"/>
            <p:cNvSpPr/>
            <p:nvPr/>
          </p:nvSpPr>
          <p:spPr>
            <a:xfrm>
              <a:off x="2652075" y="3507950"/>
              <a:ext cx="92575" cy="141800"/>
            </a:xfrm>
            <a:custGeom>
              <a:avLst/>
              <a:gdLst/>
              <a:ahLst/>
              <a:cxnLst/>
              <a:rect l="l" t="t" r="r" b="b"/>
              <a:pathLst>
                <a:path w="3703" h="5672" extrusionOk="0">
                  <a:moveTo>
                    <a:pt x="0" y="1"/>
                  </a:moveTo>
                  <a:lnTo>
                    <a:pt x="934" y="5671"/>
                  </a:lnTo>
                  <a:lnTo>
                    <a:pt x="3703" y="5671"/>
                  </a:lnTo>
                  <a:lnTo>
                    <a:pt x="3002"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609;p53"/>
            <p:cNvSpPr/>
            <p:nvPr/>
          </p:nvSpPr>
          <p:spPr>
            <a:xfrm>
              <a:off x="2150875" y="3507950"/>
              <a:ext cx="208500" cy="1003250"/>
            </a:xfrm>
            <a:custGeom>
              <a:avLst/>
              <a:gdLst/>
              <a:ahLst/>
              <a:cxnLst/>
              <a:rect l="l" t="t" r="r" b="b"/>
              <a:pathLst>
                <a:path w="8340" h="40130" extrusionOk="0">
                  <a:moveTo>
                    <a:pt x="5338" y="1"/>
                  </a:moveTo>
                  <a:lnTo>
                    <a:pt x="4637" y="5671"/>
                  </a:lnTo>
                  <a:lnTo>
                    <a:pt x="0" y="40129"/>
                  </a:lnTo>
                  <a:lnTo>
                    <a:pt x="1035" y="40129"/>
                  </a:lnTo>
                  <a:lnTo>
                    <a:pt x="7406" y="5671"/>
                  </a:lnTo>
                  <a:lnTo>
                    <a:pt x="834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610;p53"/>
            <p:cNvSpPr/>
            <p:nvPr/>
          </p:nvSpPr>
          <p:spPr>
            <a:xfrm>
              <a:off x="2266800" y="3507950"/>
              <a:ext cx="92575" cy="141800"/>
            </a:xfrm>
            <a:custGeom>
              <a:avLst/>
              <a:gdLst/>
              <a:ahLst/>
              <a:cxnLst/>
              <a:rect l="l" t="t" r="r" b="b"/>
              <a:pathLst>
                <a:path w="3703" h="5672" extrusionOk="0">
                  <a:moveTo>
                    <a:pt x="701" y="1"/>
                  </a:moveTo>
                  <a:lnTo>
                    <a:pt x="0" y="5671"/>
                  </a:lnTo>
                  <a:lnTo>
                    <a:pt x="2769" y="5671"/>
                  </a:lnTo>
                  <a:lnTo>
                    <a:pt x="370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611;p53"/>
            <p:cNvSpPr/>
            <p:nvPr/>
          </p:nvSpPr>
          <p:spPr>
            <a:xfrm>
              <a:off x="1672200" y="3507950"/>
              <a:ext cx="208500" cy="1003250"/>
            </a:xfrm>
            <a:custGeom>
              <a:avLst/>
              <a:gdLst/>
              <a:ahLst/>
              <a:cxnLst/>
              <a:rect l="l" t="t" r="r" b="b"/>
              <a:pathLst>
                <a:path w="8340" h="40130" extrusionOk="0">
                  <a:moveTo>
                    <a:pt x="5338" y="1"/>
                  </a:moveTo>
                  <a:lnTo>
                    <a:pt x="4637" y="5671"/>
                  </a:lnTo>
                  <a:lnTo>
                    <a:pt x="0" y="40129"/>
                  </a:lnTo>
                  <a:lnTo>
                    <a:pt x="1035" y="40129"/>
                  </a:lnTo>
                  <a:lnTo>
                    <a:pt x="7406" y="5671"/>
                  </a:lnTo>
                  <a:lnTo>
                    <a:pt x="834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612;p53"/>
            <p:cNvSpPr/>
            <p:nvPr/>
          </p:nvSpPr>
          <p:spPr>
            <a:xfrm>
              <a:off x="1788125" y="3507950"/>
              <a:ext cx="92575" cy="141800"/>
            </a:xfrm>
            <a:custGeom>
              <a:avLst/>
              <a:gdLst/>
              <a:ahLst/>
              <a:cxnLst/>
              <a:rect l="l" t="t" r="r" b="b"/>
              <a:pathLst>
                <a:path w="3703" h="5672" extrusionOk="0">
                  <a:moveTo>
                    <a:pt x="701" y="1"/>
                  </a:moveTo>
                  <a:lnTo>
                    <a:pt x="0" y="5671"/>
                  </a:lnTo>
                  <a:lnTo>
                    <a:pt x="2769" y="5671"/>
                  </a:lnTo>
                  <a:lnTo>
                    <a:pt x="370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613;p53"/>
            <p:cNvSpPr/>
            <p:nvPr/>
          </p:nvSpPr>
          <p:spPr>
            <a:xfrm>
              <a:off x="1713050" y="2595625"/>
              <a:ext cx="1169200" cy="979075"/>
            </a:xfrm>
            <a:custGeom>
              <a:avLst/>
              <a:gdLst/>
              <a:ahLst/>
              <a:cxnLst/>
              <a:rect l="l" t="t" r="r" b="b"/>
              <a:pathLst>
                <a:path w="46768" h="39163" extrusionOk="0">
                  <a:moveTo>
                    <a:pt x="1769" y="1"/>
                  </a:moveTo>
                  <a:lnTo>
                    <a:pt x="1" y="39162"/>
                  </a:lnTo>
                  <a:lnTo>
                    <a:pt x="46768" y="39162"/>
                  </a:lnTo>
                  <a:lnTo>
                    <a:pt x="46768" y="34225"/>
                  </a:lnTo>
                  <a:lnTo>
                    <a:pt x="29255" y="34225"/>
                  </a:lnTo>
                  <a:lnTo>
                    <a:pt x="23384"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614;p53"/>
            <p:cNvSpPr/>
            <p:nvPr/>
          </p:nvSpPr>
          <p:spPr>
            <a:xfrm>
              <a:off x="1713050" y="2595625"/>
              <a:ext cx="105100" cy="979075"/>
            </a:xfrm>
            <a:custGeom>
              <a:avLst/>
              <a:gdLst/>
              <a:ahLst/>
              <a:cxnLst/>
              <a:rect l="l" t="t" r="r" b="b"/>
              <a:pathLst>
                <a:path w="4204" h="39163" extrusionOk="0">
                  <a:moveTo>
                    <a:pt x="1769" y="1"/>
                  </a:moveTo>
                  <a:lnTo>
                    <a:pt x="1" y="39162"/>
                  </a:lnTo>
                  <a:lnTo>
                    <a:pt x="2536" y="39162"/>
                  </a:lnTo>
                  <a:lnTo>
                    <a:pt x="4204"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615;p53"/>
            <p:cNvSpPr/>
            <p:nvPr/>
          </p:nvSpPr>
          <p:spPr>
            <a:xfrm>
              <a:off x="2245100" y="3913250"/>
              <a:ext cx="703875" cy="748925"/>
            </a:xfrm>
            <a:custGeom>
              <a:avLst/>
              <a:gdLst/>
              <a:ahLst/>
              <a:cxnLst/>
              <a:rect l="l" t="t" r="r" b="b"/>
              <a:pathLst>
                <a:path w="28155" h="29957" extrusionOk="0">
                  <a:moveTo>
                    <a:pt x="8207" y="0"/>
                  </a:moveTo>
                  <a:cubicBezTo>
                    <a:pt x="8207" y="0"/>
                    <a:pt x="1635" y="16379"/>
                    <a:pt x="1202" y="18380"/>
                  </a:cubicBezTo>
                  <a:cubicBezTo>
                    <a:pt x="1202" y="18380"/>
                    <a:pt x="1" y="23250"/>
                    <a:pt x="101" y="23350"/>
                  </a:cubicBezTo>
                  <a:cubicBezTo>
                    <a:pt x="928" y="24144"/>
                    <a:pt x="25895" y="29956"/>
                    <a:pt x="27225" y="29956"/>
                  </a:cubicBezTo>
                  <a:cubicBezTo>
                    <a:pt x="27236" y="29956"/>
                    <a:pt x="27246" y="29956"/>
                    <a:pt x="27254" y="29955"/>
                  </a:cubicBezTo>
                  <a:cubicBezTo>
                    <a:pt x="28154" y="29855"/>
                    <a:pt x="27921" y="27186"/>
                    <a:pt x="27087" y="26219"/>
                  </a:cubicBezTo>
                  <a:cubicBezTo>
                    <a:pt x="25986" y="25218"/>
                    <a:pt x="24852" y="24284"/>
                    <a:pt x="23651" y="23450"/>
                  </a:cubicBezTo>
                  <a:cubicBezTo>
                    <a:pt x="20949" y="21416"/>
                    <a:pt x="17780" y="19281"/>
                    <a:pt x="17780" y="19281"/>
                  </a:cubicBezTo>
                  <a:lnTo>
                    <a:pt x="24819" y="4103"/>
                  </a:lnTo>
                  <a:lnTo>
                    <a:pt x="8207" y="0"/>
                  </a:ln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616;p53"/>
            <p:cNvSpPr/>
            <p:nvPr/>
          </p:nvSpPr>
          <p:spPr>
            <a:xfrm>
              <a:off x="2245100" y="4234300"/>
              <a:ext cx="703875" cy="427875"/>
            </a:xfrm>
            <a:custGeom>
              <a:avLst/>
              <a:gdLst/>
              <a:ahLst/>
              <a:cxnLst/>
              <a:rect l="l" t="t" r="r" b="b"/>
              <a:pathLst>
                <a:path w="28155" h="17115" extrusionOk="0">
                  <a:moveTo>
                    <a:pt x="3170" y="1"/>
                  </a:moveTo>
                  <a:cubicBezTo>
                    <a:pt x="2136" y="2669"/>
                    <a:pt x="1335" y="4904"/>
                    <a:pt x="1202" y="5538"/>
                  </a:cubicBezTo>
                  <a:cubicBezTo>
                    <a:pt x="1202" y="5538"/>
                    <a:pt x="1" y="10408"/>
                    <a:pt x="101" y="10508"/>
                  </a:cubicBezTo>
                  <a:cubicBezTo>
                    <a:pt x="928" y="11302"/>
                    <a:pt x="25895" y="17114"/>
                    <a:pt x="27225" y="17114"/>
                  </a:cubicBezTo>
                  <a:cubicBezTo>
                    <a:pt x="27236" y="17114"/>
                    <a:pt x="27246" y="17114"/>
                    <a:pt x="27254" y="17113"/>
                  </a:cubicBezTo>
                  <a:cubicBezTo>
                    <a:pt x="28154" y="17013"/>
                    <a:pt x="27921" y="14344"/>
                    <a:pt x="27120" y="13377"/>
                  </a:cubicBezTo>
                  <a:cubicBezTo>
                    <a:pt x="26019" y="12376"/>
                    <a:pt x="24885" y="11442"/>
                    <a:pt x="23684" y="10608"/>
                  </a:cubicBezTo>
                  <a:cubicBezTo>
                    <a:pt x="20949" y="8574"/>
                    <a:pt x="17780" y="6439"/>
                    <a:pt x="17780" y="6439"/>
                  </a:cubicBezTo>
                  <a:lnTo>
                    <a:pt x="19048" y="3703"/>
                  </a:lnTo>
                  <a:lnTo>
                    <a:pt x="317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617;p53"/>
            <p:cNvSpPr/>
            <p:nvPr/>
          </p:nvSpPr>
          <p:spPr>
            <a:xfrm>
              <a:off x="2235100" y="4286850"/>
              <a:ext cx="717200" cy="377000"/>
            </a:xfrm>
            <a:custGeom>
              <a:avLst/>
              <a:gdLst/>
              <a:ahLst/>
              <a:cxnLst/>
              <a:rect l="l" t="t" r="r" b="b"/>
              <a:pathLst>
                <a:path w="28688" h="15080" extrusionOk="0">
                  <a:moveTo>
                    <a:pt x="2302" y="0"/>
                  </a:moveTo>
                  <a:cubicBezTo>
                    <a:pt x="2269" y="67"/>
                    <a:pt x="1" y="8306"/>
                    <a:pt x="334" y="8606"/>
                  </a:cubicBezTo>
                  <a:cubicBezTo>
                    <a:pt x="1161" y="9433"/>
                    <a:pt x="26313" y="15079"/>
                    <a:pt x="27690" y="15079"/>
                  </a:cubicBezTo>
                  <a:cubicBezTo>
                    <a:pt x="27702" y="15079"/>
                    <a:pt x="27712" y="15079"/>
                    <a:pt x="27720" y="15078"/>
                  </a:cubicBezTo>
                  <a:cubicBezTo>
                    <a:pt x="28688" y="14978"/>
                    <a:pt x="28454" y="12242"/>
                    <a:pt x="27654" y="11242"/>
                  </a:cubicBezTo>
                  <a:cubicBezTo>
                    <a:pt x="26820" y="10208"/>
                    <a:pt x="18614" y="3903"/>
                    <a:pt x="18614" y="3903"/>
                  </a:cubicBezTo>
                  <a:lnTo>
                    <a:pt x="18681" y="3636"/>
                  </a:lnTo>
                  <a:lnTo>
                    <a:pt x="230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618;p53"/>
            <p:cNvSpPr/>
            <p:nvPr/>
          </p:nvSpPr>
          <p:spPr>
            <a:xfrm>
              <a:off x="2275125" y="4493650"/>
              <a:ext cx="653350" cy="145375"/>
            </a:xfrm>
            <a:custGeom>
              <a:avLst/>
              <a:gdLst/>
              <a:ahLst/>
              <a:cxnLst/>
              <a:rect l="l" t="t" r="r" b="b"/>
              <a:pathLst>
                <a:path w="26134" h="5815" extrusionOk="0">
                  <a:moveTo>
                    <a:pt x="34" y="1"/>
                  </a:moveTo>
                  <a:cubicBezTo>
                    <a:pt x="1" y="1"/>
                    <a:pt x="1" y="34"/>
                    <a:pt x="34" y="34"/>
                  </a:cubicBezTo>
                  <a:cubicBezTo>
                    <a:pt x="4270" y="1202"/>
                    <a:pt x="21716" y="4971"/>
                    <a:pt x="26053" y="5805"/>
                  </a:cubicBezTo>
                  <a:cubicBezTo>
                    <a:pt x="26065" y="5811"/>
                    <a:pt x="26077" y="5814"/>
                    <a:pt x="26086" y="5814"/>
                  </a:cubicBezTo>
                  <a:cubicBezTo>
                    <a:pt x="26127" y="5814"/>
                    <a:pt x="26134" y="5765"/>
                    <a:pt x="26053" y="5738"/>
                  </a:cubicBezTo>
                  <a:cubicBezTo>
                    <a:pt x="21750" y="4671"/>
                    <a:pt x="4370" y="735"/>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619;p53"/>
            <p:cNvSpPr/>
            <p:nvPr/>
          </p:nvSpPr>
          <p:spPr>
            <a:xfrm>
              <a:off x="2598700" y="4367675"/>
              <a:ext cx="135950" cy="20100"/>
            </a:xfrm>
            <a:custGeom>
              <a:avLst/>
              <a:gdLst/>
              <a:ahLst/>
              <a:cxnLst/>
              <a:rect l="l" t="t" r="r" b="b"/>
              <a:pathLst>
                <a:path w="5438" h="804" extrusionOk="0">
                  <a:moveTo>
                    <a:pt x="2517" y="1"/>
                  </a:moveTo>
                  <a:cubicBezTo>
                    <a:pt x="1646" y="1"/>
                    <a:pt x="785" y="181"/>
                    <a:pt x="34" y="603"/>
                  </a:cubicBezTo>
                  <a:cubicBezTo>
                    <a:pt x="0" y="637"/>
                    <a:pt x="34" y="703"/>
                    <a:pt x="100" y="703"/>
                  </a:cubicBezTo>
                  <a:cubicBezTo>
                    <a:pt x="823" y="634"/>
                    <a:pt x="1546" y="599"/>
                    <a:pt x="2269" y="599"/>
                  </a:cubicBezTo>
                  <a:cubicBezTo>
                    <a:pt x="3280" y="599"/>
                    <a:pt x="4292" y="667"/>
                    <a:pt x="5304" y="803"/>
                  </a:cubicBezTo>
                  <a:cubicBezTo>
                    <a:pt x="5404" y="770"/>
                    <a:pt x="5437" y="637"/>
                    <a:pt x="5371" y="603"/>
                  </a:cubicBezTo>
                  <a:cubicBezTo>
                    <a:pt x="4503" y="231"/>
                    <a:pt x="3504" y="1"/>
                    <a:pt x="25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620;p53"/>
            <p:cNvSpPr/>
            <p:nvPr/>
          </p:nvSpPr>
          <p:spPr>
            <a:xfrm>
              <a:off x="2624550" y="4392700"/>
              <a:ext cx="136775" cy="20100"/>
            </a:xfrm>
            <a:custGeom>
              <a:avLst/>
              <a:gdLst/>
              <a:ahLst/>
              <a:cxnLst/>
              <a:rect l="l" t="t" r="r" b="b"/>
              <a:pathLst>
                <a:path w="5471" h="804" extrusionOk="0">
                  <a:moveTo>
                    <a:pt x="2538" y="0"/>
                  </a:moveTo>
                  <a:cubicBezTo>
                    <a:pt x="1663" y="0"/>
                    <a:pt x="802" y="181"/>
                    <a:pt x="67" y="603"/>
                  </a:cubicBezTo>
                  <a:cubicBezTo>
                    <a:pt x="0" y="636"/>
                    <a:pt x="67" y="736"/>
                    <a:pt x="100" y="736"/>
                  </a:cubicBezTo>
                  <a:cubicBezTo>
                    <a:pt x="910" y="660"/>
                    <a:pt x="1713" y="619"/>
                    <a:pt x="2512" y="619"/>
                  </a:cubicBezTo>
                  <a:cubicBezTo>
                    <a:pt x="3457" y="619"/>
                    <a:pt x="4397" y="677"/>
                    <a:pt x="5337" y="803"/>
                  </a:cubicBezTo>
                  <a:cubicBezTo>
                    <a:pt x="5438" y="770"/>
                    <a:pt x="5471" y="670"/>
                    <a:pt x="5404" y="603"/>
                  </a:cubicBezTo>
                  <a:cubicBezTo>
                    <a:pt x="4536" y="231"/>
                    <a:pt x="3528" y="0"/>
                    <a:pt x="25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621;p53"/>
            <p:cNvSpPr/>
            <p:nvPr/>
          </p:nvSpPr>
          <p:spPr>
            <a:xfrm>
              <a:off x="2651225" y="4418000"/>
              <a:ext cx="136800" cy="19800"/>
            </a:xfrm>
            <a:custGeom>
              <a:avLst/>
              <a:gdLst/>
              <a:ahLst/>
              <a:cxnLst/>
              <a:rect l="l" t="t" r="r" b="b"/>
              <a:pathLst>
                <a:path w="5472" h="792" extrusionOk="0">
                  <a:moveTo>
                    <a:pt x="2503" y="1"/>
                  </a:moveTo>
                  <a:cubicBezTo>
                    <a:pt x="1642" y="1"/>
                    <a:pt x="794" y="174"/>
                    <a:pt x="67" y="592"/>
                  </a:cubicBezTo>
                  <a:cubicBezTo>
                    <a:pt x="1" y="658"/>
                    <a:pt x="67" y="725"/>
                    <a:pt x="101" y="725"/>
                  </a:cubicBezTo>
                  <a:cubicBezTo>
                    <a:pt x="851" y="653"/>
                    <a:pt x="1607" y="618"/>
                    <a:pt x="2363" y="618"/>
                  </a:cubicBezTo>
                  <a:cubicBezTo>
                    <a:pt x="3357" y="618"/>
                    <a:pt x="4353" y="678"/>
                    <a:pt x="5338" y="792"/>
                  </a:cubicBezTo>
                  <a:cubicBezTo>
                    <a:pt x="5438" y="792"/>
                    <a:pt x="5471" y="658"/>
                    <a:pt x="5371" y="592"/>
                  </a:cubicBezTo>
                  <a:cubicBezTo>
                    <a:pt x="4512" y="234"/>
                    <a:pt x="3499" y="1"/>
                    <a:pt x="25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622;p53"/>
            <p:cNvSpPr/>
            <p:nvPr/>
          </p:nvSpPr>
          <p:spPr>
            <a:xfrm>
              <a:off x="2655400" y="4282150"/>
              <a:ext cx="164300" cy="99050"/>
            </a:xfrm>
            <a:custGeom>
              <a:avLst/>
              <a:gdLst/>
              <a:ahLst/>
              <a:cxnLst/>
              <a:rect l="l" t="t" r="r" b="b"/>
              <a:pathLst>
                <a:path w="6572" h="3962" extrusionOk="0">
                  <a:moveTo>
                    <a:pt x="4854" y="515"/>
                  </a:moveTo>
                  <a:cubicBezTo>
                    <a:pt x="5481" y="515"/>
                    <a:pt x="5975" y="799"/>
                    <a:pt x="5571" y="1789"/>
                  </a:cubicBezTo>
                  <a:cubicBezTo>
                    <a:pt x="5204" y="2790"/>
                    <a:pt x="3370" y="3024"/>
                    <a:pt x="2502" y="3190"/>
                  </a:cubicBezTo>
                  <a:cubicBezTo>
                    <a:pt x="1768" y="3290"/>
                    <a:pt x="1001" y="3391"/>
                    <a:pt x="267" y="3524"/>
                  </a:cubicBezTo>
                  <a:cubicBezTo>
                    <a:pt x="935" y="2857"/>
                    <a:pt x="1635" y="2223"/>
                    <a:pt x="2336" y="1656"/>
                  </a:cubicBezTo>
                  <a:cubicBezTo>
                    <a:pt x="2702" y="1356"/>
                    <a:pt x="3069" y="1089"/>
                    <a:pt x="3470" y="855"/>
                  </a:cubicBezTo>
                  <a:cubicBezTo>
                    <a:pt x="3740" y="705"/>
                    <a:pt x="4342" y="515"/>
                    <a:pt x="4854" y="515"/>
                  </a:cubicBezTo>
                  <a:close/>
                  <a:moveTo>
                    <a:pt x="4767" y="0"/>
                  </a:moveTo>
                  <a:cubicBezTo>
                    <a:pt x="4326" y="0"/>
                    <a:pt x="3867" y="132"/>
                    <a:pt x="3503" y="322"/>
                  </a:cubicBezTo>
                  <a:cubicBezTo>
                    <a:pt x="2069" y="1089"/>
                    <a:pt x="868" y="2223"/>
                    <a:pt x="1" y="3624"/>
                  </a:cubicBezTo>
                  <a:cubicBezTo>
                    <a:pt x="1" y="3624"/>
                    <a:pt x="1" y="3657"/>
                    <a:pt x="34" y="3691"/>
                  </a:cubicBezTo>
                  <a:cubicBezTo>
                    <a:pt x="3" y="3812"/>
                    <a:pt x="84" y="3962"/>
                    <a:pt x="225" y="3962"/>
                  </a:cubicBezTo>
                  <a:cubicBezTo>
                    <a:pt x="239" y="3962"/>
                    <a:pt x="253" y="3961"/>
                    <a:pt x="267" y="3958"/>
                  </a:cubicBezTo>
                  <a:cubicBezTo>
                    <a:pt x="1768" y="3757"/>
                    <a:pt x="3436" y="3724"/>
                    <a:pt x="4837" y="3057"/>
                  </a:cubicBezTo>
                  <a:cubicBezTo>
                    <a:pt x="5671" y="2657"/>
                    <a:pt x="6572" y="1823"/>
                    <a:pt x="6138" y="822"/>
                  </a:cubicBezTo>
                  <a:cubicBezTo>
                    <a:pt x="5875" y="221"/>
                    <a:pt x="5336" y="0"/>
                    <a:pt x="47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623;p53"/>
            <p:cNvSpPr/>
            <p:nvPr/>
          </p:nvSpPr>
          <p:spPr>
            <a:xfrm>
              <a:off x="2511975" y="4261100"/>
              <a:ext cx="154300" cy="119300"/>
            </a:xfrm>
            <a:custGeom>
              <a:avLst/>
              <a:gdLst/>
              <a:ahLst/>
              <a:cxnLst/>
              <a:rect l="l" t="t" r="r" b="b"/>
              <a:pathLst>
                <a:path w="6172" h="4772" extrusionOk="0">
                  <a:moveTo>
                    <a:pt x="1686" y="515"/>
                  </a:moveTo>
                  <a:cubicBezTo>
                    <a:pt x="2244" y="515"/>
                    <a:pt x="2981" y="896"/>
                    <a:pt x="3269" y="1130"/>
                  </a:cubicBezTo>
                  <a:cubicBezTo>
                    <a:pt x="3636" y="1431"/>
                    <a:pt x="3936" y="1764"/>
                    <a:pt x="4270" y="2131"/>
                  </a:cubicBezTo>
                  <a:cubicBezTo>
                    <a:pt x="4870" y="2832"/>
                    <a:pt x="5437" y="3565"/>
                    <a:pt x="5971" y="4333"/>
                  </a:cubicBezTo>
                  <a:cubicBezTo>
                    <a:pt x="5271" y="4066"/>
                    <a:pt x="4537" y="3832"/>
                    <a:pt x="3836" y="3599"/>
                  </a:cubicBezTo>
                  <a:cubicBezTo>
                    <a:pt x="2969" y="3299"/>
                    <a:pt x="1268" y="2698"/>
                    <a:pt x="1034" y="1664"/>
                  </a:cubicBezTo>
                  <a:cubicBezTo>
                    <a:pt x="866" y="790"/>
                    <a:pt x="1211" y="515"/>
                    <a:pt x="1686" y="515"/>
                  </a:cubicBezTo>
                  <a:close/>
                  <a:moveTo>
                    <a:pt x="1797" y="1"/>
                  </a:moveTo>
                  <a:cubicBezTo>
                    <a:pt x="1361" y="1"/>
                    <a:pt x="948" y="167"/>
                    <a:pt x="667" y="597"/>
                  </a:cubicBezTo>
                  <a:cubicBezTo>
                    <a:pt x="0" y="1564"/>
                    <a:pt x="801" y="2531"/>
                    <a:pt x="1535" y="3032"/>
                  </a:cubicBezTo>
                  <a:cubicBezTo>
                    <a:pt x="2769" y="3966"/>
                    <a:pt x="4403" y="4299"/>
                    <a:pt x="5871" y="4766"/>
                  </a:cubicBezTo>
                  <a:cubicBezTo>
                    <a:pt x="5885" y="4770"/>
                    <a:pt x="5899" y="4771"/>
                    <a:pt x="5913" y="4771"/>
                  </a:cubicBezTo>
                  <a:cubicBezTo>
                    <a:pt x="6031" y="4771"/>
                    <a:pt x="6138" y="4652"/>
                    <a:pt x="6138" y="4533"/>
                  </a:cubicBezTo>
                  <a:cubicBezTo>
                    <a:pt x="6171" y="4533"/>
                    <a:pt x="6171" y="4499"/>
                    <a:pt x="6171" y="4466"/>
                  </a:cubicBezTo>
                  <a:cubicBezTo>
                    <a:pt x="5604" y="2965"/>
                    <a:pt x="4603" y="1631"/>
                    <a:pt x="3336" y="597"/>
                  </a:cubicBezTo>
                  <a:cubicBezTo>
                    <a:pt x="2928" y="263"/>
                    <a:pt x="2344" y="1"/>
                    <a:pt x="17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624;p53"/>
            <p:cNvSpPr/>
            <p:nvPr/>
          </p:nvSpPr>
          <p:spPr>
            <a:xfrm>
              <a:off x="1885675" y="2877500"/>
              <a:ext cx="1275100" cy="1503600"/>
            </a:xfrm>
            <a:custGeom>
              <a:avLst/>
              <a:gdLst/>
              <a:ahLst/>
              <a:cxnLst/>
              <a:rect l="l" t="t" r="r" b="b"/>
              <a:pathLst>
                <a:path w="51004" h="60144" extrusionOk="0">
                  <a:moveTo>
                    <a:pt x="22884" y="1"/>
                  </a:moveTo>
                  <a:lnTo>
                    <a:pt x="4571" y="568"/>
                  </a:lnTo>
                  <a:cubicBezTo>
                    <a:pt x="4571" y="568"/>
                    <a:pt x="1" y="9341"/>
                    <a:pt x="6806" y="15078"/>
                  </a:cubicBezTo>
                  <a:cubicBezTo>
                    <a:pt x="12009" y="19481"/>
                    <a:pt x="28421" y="19748"/>
                    <a:pt x="29055" y="20582"/>
                  </a:cubicBezTo>
                  <a:cubicBezTo>
                    <a:pt x="30323" y="22317"/>
                    <a:pt x="15745" y="56174"/>
                    <a:pt x="15745" y="56174"/>
                  </a:cubicBezTo>
                  <a:lnTo>
                    <a:pt x="33458" y="60144"/>
                  </a:lnTo>
                  <a:cubicBezTo>
                    <a:pt x="33458" y="60144"/>
                    <a:pt x="51004" y="23017"/>
                    <a:pt x="48069" y="14011"/>
                  </a:cubicBezTo>
                  <a:cubicBezTo>
                    <a:pt x="45667" y="6639"/>
                    <a:pt x="23851" y="4804"/>
                    <a:pt x="23384" y="4404"/>
                  </a:cubicBezTo>
                  <a:cubicBezTo>
                    <a:pt x="22650" y="3837"/>
                    <a:pt x="22884" y="1"/>
                    <a:pt x="228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625;p53"/>
            <p:cNvSpPr/>
            <p:nvPr/>
          </p:nvSpPr>
          <p:spPr>
            <a:xfrm>
              <a:off x="2338500" y="4199250"/>
              <a:ext cx="397825" cy="104300"/>
            </a:xfrm>
            <a:custGeom>
              <a:avLst/>
              <a:gdLst/>
              <a:ahLst/>
              <a:cxnLst/>
              <a:rect l="l" t="t" r="r" b="b"/>
              <a:pathLst>
                <a:path w="15913" h="4172" extrusionOk="0">
                  <a:moveTo>
                    <a:pt x="84" y="0"/>
                  </a:moveTo>
                  <a:cubicBezTo>
                    <a:pt x="77" y="0"/>
                    <a:pt x="71" y="1"/>
                    <a:pt x="68" y="2"/>
                  </a:cubicBezTo>
                  <a:cubicBezTo>
                    <a:pt x="1" y="2"/>
                    <a:pt x="1" y="102"/>
                    <a:pt x="68" y="102"/>
                  </a:cubicBezTo>
                  <a:cubicBezTo>
                    <a:pt x="2069" y="736"/>
                    <a:pt x="4104" y="1269"/>
                    <a:pt x="6139" y="1836"/>
                  </a:cubicBezTo>
                  <a:cubicBezTo>
                    <a:pt x="8207" y="2403"/>
                    <a:pt x="15212" y="4105"/>
                    <a:pt x="15812" y="4171"/>
                  </a:cubicBezTo>
                  <a:cubicBezTo>
                    <a:pt x="15845" y="4171"/>
                    <a:pt x="15912" y="4105"/>
                    <a:pt x="15845" y="4071"/>
                  </a:cubicBezTo>
                  <a:cubicBezTo>
                    <a:pt x="15378" y="3871"/>
                    <a:pt x="10809" y="2570"/>
                    <a:pt x="9774" y="2303"/>
                  </a:cubicBezTo>
                  <a:cubicBezTo>
                    <a:pt x="7706" y="1803"/>
                    <a:pt x="5672" y="1269"/>
                    <a:pt x="3570" y="769"/>
                  </a:cubicBezTo>
                  <a:cubicBezTo>
                    <a:pt x="2533" y="542"/>
                    <a:pt x="331" y="0"/>
                    <a:pt x="8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626;p53"/>
            <p:cNvSpPr/>
            <p:nvPr/>
          </p:nvSpPr>
          <p:spPr>
            <a:xfrm>
              <a:off x="2009100" y="2922125"/>
              <a:ext cx="691350" cy="1233900"/>
            </a:xfrm>
            <a:custGeom>
              <a:avLst/>
              <a:gdLst/>
              <a:ahLst/>
              <a:cxnLst/>
              <a:rect l="l" t="t" r="r" b="b"/>
              <a:pathLst>
                <a:path w="27654" h="49356" extrusionOk="0">
                  <a:moveTo>
                    <a:pt x="751" y="0"/>
                  </a:moveTo>
                  <a:cubicBezTo>
                    <a:pt x="743" y="0"/>
                    <a:pt x="735" y="17"/>
                    <a:pt x="735" y="50"/>
                  </a:cubicBezTo>
                  <a:cubicBezTo>
                    <a:pt x="67" y="3786"/>
                    <a:pt x="1" y="8123"/>
                    <a:pt x="2803" y="11125"/>
                  </a:cubicBezTo>
                  <a:cubicBezTo>
                    <a:pt x="4170" y="12593"/>
                    <a:pt x="6072" y="13426"/>
                    <a:pt x="7973" y="13994"/>
                  </a:cubicBezTo>
                  <a:cubicBezTo>
                    <a:pt x="10175" y="14561"/>
                    <a:pt x="12410" y="14994"/>
                    <a:pt x="14645" y="15294"/>
                  </a:cubicBezTo>
                  <a:lnTo>
                    <a:pt x="22584" y="16629"/>
                  </a:lnTo>
                  <a:cubicBezTo>
                    <a:pt x="23818" y="16829"/>
                    <a:pt x="25152" y="16996"/>
                    <a:pt x="26420" y="17263"/>
                  </a:cubicBezTo>
                  <a:cubicBezTo>
                    <a:pt x="26653" y="17296"/>
                    <a:pt x="26887" y="17396"/>
                    <a:pt x="27087" y="17563"/>
                  </a:cubicBezTo>
                  <a:cubicBezTo>
                    <a:pt x="27287" y="17830"/>
                    <a:pt x="27320" y="18163"/>
                    <a:pt x="27220" y="18463"/>
                  </a:cubicBezTo>
                  <a:cubicBezTo>
                    <a:pt x="27087" y="19097"/>
                    <a:pt x="26920" y="19731"/>
                    <a:pt x="26720" y="20331"/>
                  </a:cubicBezTo>
                  <a:cubicBezTo>
                    <a:pt x="25285" y="25235"/>
                    <a:pt x="15545" y="48752"/>
                    <a:pt x="15245" y="49285"/>
                  </a:cubicBezTo>
                  <a:cubicBezTo>
                    <a:pt x="15245" y="49327"/>
                    <a:pt x="15270" y="49355"/>
                    <a:pt x="15298" y="49355"/>
                  </a:cubicBezTo>
                  <a:cubicBezTo>
                    <a:pt x="15315" y="49355"/>
                    <a:pt x="15332" y="49344"/>
                    <a:pt x="15345" y="49319"/>
                  </a:cubicBezTo>
                  <a:cubicBezTo>
                    <a:pt x="17780" y="45016"/>
                    <a:pt x="24818" y="26869"/>
                    <a:pt x="26453" y="22199"/>
                  </a:cubicBezTo>
                  <a:cubicBezTo>
                    <a:pt x="26853" y="21032"/>
                    <a:pt x="27220" y="19798"/>
                    <a:pt x="27487" y="18597"/>
                  </a:cubicBezTo>
                  <a:cubicBezTo>
                    <a:pt x="27587" y="18130"/>
                    <a:pt x="27654" y="17629"/>
                    <a:pt x="27254" y="17329"/>
                  </a:cubicBezTo>
                  <a:cubicBezTo>
                    <a:pt x="26820" y="17062"/>
                    <a:pt x="26353" y="16929"/>
                    <a:pt x="25853" y="16896"/>
                  </a:cubicBezTo>
                  <a:lnTo>
                    <a:pt x="17947" y="15561"/>
                  </a:lnTo>
                  <a:cubicBezTo>
                    <a:pt x="15478" y="15161"/>
                    <a:pt x="12977" y="14794"/>
                    <a:pt x="10508" y="14327"/>
                  </a:cubicBezTo>
                  <a:cubicBezTo>
                    <a:pt x="8473" y="13927"/>
                    <a:pt x="6405" y="13393"/>
                    <a:pt x="4637" y="12292"/>
                  </a:cubicBezTo>
                  <a:cubicBezTo>
                    <a:pt x="2903" y="11192"/>
                    <a:pt x="1602" y="9490"/>
                    <a:pt x="1035" y="7522"/>
                  </a:cubicBezTo>
                  <a:cubicBezTo>
                    <a:pt x="468" y="5588"/>
                    <a:pt x="301" y="3519"/>
                    <a:pt x="568" y="1518"/>
                  </a:cubicBezTo>
                  <a:cubicBezTo>
                    <a:pt x="601" y="1018"/>
                    <a:pt x="701" y="517"/>
                    <a:pt x="768" y="50"/>
                  </a:cubicBezTo>
                  <a:cubicBezTo>
                    <a:pt x="768" y="17"/>
                    <a:pt x="760" y="0"/>
                    <a:pt x="75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627;p53"/>
            <p:cNvSpPr/>
            <p:nvPr/>
          </p:nvSpPr>
          <p:spPr>
            <a:xfrm>
              <a:off x="2977300" y="4024150"/>
              <a:ext cx="835625" cy="647325"/>
            </a:xfrm>
            <a:custGeom>
              <a:avLst/>
              <a:gdLst/>
              <a:ahLst/>
              <a:cxnLst/>
              <a:rect l="l" t="t" r="r" b="b"/>
              <a:pathLst>
                <a:path w="33425" h="25893" extrusionOk="0">
                  <a:moveTo>
                    <a:pt x="16345" y="1"/>
                  </a:moveTo>
                  <a:lnTo>
                    <a:pt x="0" y="134"/>
                  </a:lnTo>
                  <a:lnTo>
                    <a:pt x="4370" y="17480"/>
                  </a:lnTo>
                  <a:cubicBezTo>
                    <a:pt x="4604" y="21516"/>
                    <a:pt x="4904" y="24752"/>
                    <a:pt x="5271" y="25119"/>
                  </a:cubicBezTo>
                  <a:cubicBezTo>
                    <a:pt x="6002" y="25572"/>
                    <a:pt x="20673" y="25893"/>
                    <a:pt x="28189" y="25893"/>
                  </a:cubicBezTo>
                  <a:cubicBezTo>
                    <a:pt x="30621" y="25893"/>
                    <a:pt x="32303" y="25859"/>
                    <a:pt x="32524" y="25786"/>
                  </a:cubicBezTo>
                  <a:cubicBezTo>
                    <a:pt x="33424" y="25486"/>
                    <a:pt x="32624" y="22951"/>
                    <a:pt x="31623" y="22150"/>
                  </a:cubicBezTo>
                  <a:cubicBezTo>
                    <a:pt x="30355" y="21383"/>
                    <a:pt x="29054" y="20716"/>
                    <a:pt x="27720" y="20149"/>
                  </a:cubicBezTo>
                  <a:cubicBezTo>
                    <a:pt x="24651" y="18681"/>
                    <a:pt x="21115" y="17213"/>
                    <a:pt x="21115" y="17213"/>
                  </a:cubicBezTo>
                  <a:lnTo>
                    <a:pt x="16345" y="1"/>
                  </a:ln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628;p53"/>
            <p:cNvSpPr/>
            <p:nvPr/>
          </p:nvSpPr>
          <p:spPr>
            <a:xfrm>
              <a:off x="3082375" y="4434450"/>
              <a:ext cx="743875" cy="239025"/>
            </a:xfrm>
            <a:custGeom>
              <a:avLst/>
              <a:gdLst/>
              <a:ahLst/>
              <a:cxnLst/>
              <a:rect l="l" t="t" r="r" b="b"/>
              <a:pathLst>
                <a:path w="29755" h="9561" extrusionOk="0">
                  <a:moveTo>
                    <a:pt x="16912" y="0"/>
                  </a:moveTo>
                  <a:lnTo>
                    <a:pt x="0" y="134"/>
                  </a:lnTo>
                  <a:lnTo>
                    <a:pt x="0" y="267"/>
                  </a:lnTo>
                  <a:cubicBezTo>
                    <a:pt x="134" y="4871"/>
                    <a:pt x="334" y="8707"/>
                    <a:pt x="701" y="8940"/>
                  </a:cubicBezTo>
                  <a:cubicBezTo>
                    <a:pt x="1364" y="9360"/>
                    <a:pt x="13099" y="9560"/>
                    <a:pt x="21214" y="9560"/>
                  </a:cubicBezTo>
                  <a:cubicBezTo>
                    <a:pt x="25346" y="9560"/>
                    <a:pt x="28539" y="9509"/>
                    <a:pt x="28854" y="9407"/>
                  </a:cubicBezTo>
                  <a:cubicBezTo>
                    <a:pt x="29755" y="9107"/>
                    <a:pt x="28988" y="6472"/>
                    <a:pt x="27954" y="5638"/>
                  </a:cubicBezTo>
                  <a:cubicBezTo>
                    <a:pt x="26920" y="4837"/>
                    <a:pt x="16912" y="301"/>
                    <a:pt x="16912" y="301"/>
                  </a:cubicBezTo>
                  <a:lnTo>
                    <a:pt x="1691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629;p53"/>
            <p:cNvSpPr/>
            <p:nvPr/>
          </p:nvSpPr>
          <p:spPr>
            <a:xfrm>
              <a:off x="3129075" y="4640100"/>
              <a:ext cx="669675" cy="7975"/>
            </a:xfrm>
            <a:custGeom>
              <a:avLst/>
              <a:gdLst/>
              <a:ahLst/>
              <a:cxnLst/>
              <a:rect l="l" t="t" r="r" b="b"/>
              <a:pathLst>
                <a:path w="26787" h="319" extrusionOk="0">
                  <a:moveTo>
                    <a:pt x="10275" y="1"/>
                  </a:moveTo>
                  <a:cubicBezTo>
                    <a:pt x="5843" y="1"/>
                    <a:pt x="1826" y="32"/>
                    <a:pt x="34" y="114"/>
                  </a:cubicBezTo>
                  <a:cubicBezTo>
                    <a:pt x="0" y="114"/>
                    <a:pt x="0" y="147"/>
                    <a:pt x="34" y="147"/>
                  </a:cubicBezTo>
                  <a:cubicBezTo>
                    <a:pt x="2336" y="269"/>
                    <a:pt x="8316" y="318"/>
                    <a:pt x="14126" y="318"/>
                  </a:cubicBezTo>
                  <a:cubicBezTo>
                    <a:pt x="19426" y="318"/>
                    <a:pt x="24586" y="278"/>
                    <a:pt x="26686" y="214"/>
                  </a:cubicBezTo>
                  <a:cubicBezTo>
                    <a:pt x="26786" y="214"/>
                    <a:pt x="26786" y="147"/>
                    <a:pt x="26686" y="147"/>
                  </a:cubicBezTo>
                  <a:cubicBezTo>
                    <a:pt x="24075" y="68"/>
                    <a:pt x="16735" y="1"/>
                    <a:pt x="102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630;p53"/>
            <p:cNvSpPr/>
            <p:nvPr/>
          </p:nvSpPr>
          <p:spPr>
            <a:xfrm>
              <a:off x="3420950" y="4432825"/>
              <a:ext cx="135125" cy="35000"/>
            </a:xfrm>
            <a:custGeom>
              <a:avLst/>
              <a:gdLst/>
              <a:ahLst/>
              <a:cxnLst/>
              <a:rect l="l" t="t" r="r" b="b"/>
              <a:pathLst>
                <a:path w="5405" h="1400" extrusionOk="0">
                  <a:moveTo>
                    <a:pt x="3872" y="0"/>
                  </a:moveTo>
                  <a:cubicBezTo>
                    <a:pt x="2490" y="0"/>
                    <a:pt x="1058" y="383"/>
                    <a:pt x="67" y="1300"/>
                  </a:cubicBezTo>
                  <a:cubicBezTo>
                    <a:pt x="0" y="1333"/>
                    <a:pt x="67" y="1400"/>
                    <a:pt x="134" y="1400"/>
                  </a:cubicBezTo>
                  <a:cubicBezTo>
                    <a:pt x="1802" y="866"/>
                    <a:pt x="3503" y="532"/>
                    <a:pt x="5237" y="366"/>
                  </a:cubicBezTo>
                  <a:cubicBezTo>
                    <a:pt x="5404" y="366"/>
                    <a:pt x="5404" y="132"/>
                    <a:pt x="5271" y="132"/>
                  </a:cubicBezTo>
                  <a:cubicBezTo>
                    <a:pt x="4824" y="46"/>
                    <a:pt x="4351" y="0"/>
                    <a:pt x="38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631;p53"/>
            <p:cNvSpPr/>
            <p:nvPr/>
          </p:nvSpPr>
          <p:spPr>
            <a:xfrm>
              <a:off x="3452625" y="4452000"/>
              <a:ext cx="134300" cy="35000"/>
            </a:xfrm>
            <a:custGeom>
              <a:avLst/>
              <a:gdLst/>
              <a:ahLst/>
              <a:cxnLst/>
              <a:rect l="l" t="t" r="r" b="b"/>
              <a:pathLst>
                <a:path w="5372" h="1400" extrusionOk="0">
                  <a:moveTo>
                    <a:pt x="3839" y="0"/>
                  </a:moveTo>
                  <a:cubicBezTo>
                    <a:pt x="2457" y="0"/>
                    <a:pt x="1025" y="384"/>
                    <a:pt x="34" y="1300"/>
                  </a:cubicBezTo>
                  <a:cubicBezTo>
                    <a:pt x="1" y="1333"/>
                    <a:pt x="34" y="1400"/>
                    <a:pt x="101" y="1400"/>
                  </a:cubicBezTo>
                  <a:cubicBezTo>
                    <a:pt x="1769" y="866"/>
                    <a:pt x="3503" y="499"/>
                    <a:pt x="5238" y="366"/>
                  </a:cubicBezTo>
                  <a:cubicBezTo>
                    <a:pt x="5371" y="333"/>
                    <a:pt x="5371" y="166"/>
                    <a:pt x="5238" y="132"/>
                  </a:cubicBezTo>
                  <a:cubicBezTo>
                    <a:pt x="4791" y="47"/>
                    <a:pt x="4318" y="0"/>
                    <a:pt x="38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632;p53"/>
            <p:cNvSpPr/>
            <p:nvPr/>
          </p:nvSpPr>
          <p:spPr>
            <a:xfrm>
              <a:off x="3483500" y="4471175"/>
              <a:ext cx="134275" cy="35025"/>
            </a:xfrm>
            <a:custGeom>
              <a:avLst/>
              <a:gdLst/>
              <a:ahLst/>
              <a:cxnLst/>
              <a:rect l="l" t="t" r="r" b="b"/>
              <a:pathLst>
                <a:path w="5371" h="1401" extrusionOk="0">
                  <a:moveTo>
                    <a:pt x="3862" y="0"/>
                  </a:moveTo>
                  <a:cubicBezTo>
                    <a:pt x="2483" y="0"/>
                    <a:pt x="1055" y="377"/>
                    <a:pt x="67" y="1267"/>
                  </a:cubicBezTo>
                  <a:cubicBezTo>
                    <a:pt x="0" y="1333"/>
                    <a:pt x="67" y="1400"/>
                    <a:pt x="134" y="1400"/>
                  </a:cubicBezTo>
                  <a:cubicBezTo>
                    <a:pt x="1801" y="866"/>
                    <a:pt x="3503" y="500"/>
                    <a:pt x="5237" y="333"/>
                  </a:cubicBezTo>
                  <a:cubicBezTo>
                    <a:pt x="5371" y="333"/>
                    <a:pt x="5371" y="166"/>
                    <a:pt x="5271" y="133"/>
                  </a:cubicBezTo>
                  <a:cubicBezTo>
                    <a:pt x="4821" y="46"/>
                    <a:pt x="4345" y="0"/>
                    <a:pt x="38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633;p53"/>
            <p:cNvSpPr/>
            <p:nvPr/>
          </p:nvSpPr>
          <p:spPr>
            <a:xfrm>
              <a:off x="3474325" y="4328000"/>
              <a:ext cx="150950" cy="122450"/>
            </a:xfrm>
            <a:custGeom>
              <a:avLst/>
              <a:gdLst/>
              <a:ahLst/>
              <a:cxnLst/>
              <a:rect l="l" t="t" r="r" b="b"/>
              <a:pathLst>
                <a:path w="6038" h="4898" extrusionOk="0">
                  <a:moveTo>
                    <a:pt x="4440" y="506"/>
                  </a:moveTo>
                  <a:cubicBezTo>
                    <a:pt x="4892" y="506"/>
                    <a:pt x="5219" y="778"/>
                    <a:pt x="5071" y="1623"/>
                  </a:cubicBezTo>
                  <a:cubicBezTo>
                    <a:pt x="4904" y="2691"/>
                    <a:pt x="3203" y="3324"/>
                    <a:pt x="2369" y="3625"/>
                  </a:cubicBezTo>
                  <a:cubicBezTo>
                    <a:pt x="1668" y="3925"/>
                    <a:pt x="934" y="4158"/>
                    <a:pt x="267" y="4459"/>
                  </a:cubicBezTo>
                  <a:cubicBezTo>
                    <a:pt x="801" y="3691"/>
                    <a:pt x="1301" y="2891"/>
                    <a:pt x="1902" y="2157"/>
                  </a:cubicBezTo>
                  <a:cubicBezTo>
                    <a:pt x="2168" y="1823"/>
                    <a:pt x="2502" y="1490"/>
                    <a:pt x="2836" y="1190"/>
                  </a:cubicBezTo>
                  <a:cubicBezTo>
                    <a:pt x="3114" y="930"/>
                    <a:pt x="3875" y="506"/>
                    <a:pt x="4440" y="506"/>
                  </a:cubicBezTo>
                  <a:close/>
                  <a:moveTo>
                    <a:pt x="4297" y="1"/>
                  </a:moveTo>
                  <a:cubicBezTo>
                    <a:pt x="3734" y="1"/>
                    <a:pt x="3136" y="279"/>
                    <a:pt x="2736" y="623"/>
                  </a:cubicBezTo>
                  <a:cubicBezTo>
                    <a:pt x="1501" y="1690"/>
                    <a:pt x="567" y="3058"/>
                    <a:pt x="34" y="4592"/>
                  </a:cubicBezTo>
                  <a:cubicBezTo>
                    <a:pt x="0" y="4625"/>
                    <a:pt x="34" y="4659"/>
                    <a:pt x="67" y="4659"/>
                  </a:cubicBezTo>
                  <a:cubicBezTo>
                    <a:pt x="67" y="4778"/>
                    <a:pt x="174" y="4897"/>
                    <a:pt x="292" y="4897"/>
                  </a:cubicBezTo>
                  <a:cubicBezTo>
                    <a:pt x="306" y="4897"/>
                    <a:pt x="320" y="4896"/>
                    <a:pt x="334" y="4892"/>
                  </a:cubicBezTo>
                  <a:cubicBezTo>
                    <a:pt x="1768" y="4359"/>
                    <a:pt x="3369" y="3958"/>
                    <a:pt x="4604" y="3024"/>
                  </a:cubicBezTo>
                  <a:cubicBezTo>
                    <a:pt x="5337" y="2457"/>
                    <a:pt x="6038" y="1456"/>
                    <a:pt x="5404" y="556"/>
                  </a:cubicBezTo>
                  <a:cubicBezTo>
                    <a:pt x="5119" y="156"/>
                    <a:pt x="4717" y="1"/>
                    <a:pt x="42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634;p53"/>
            <p:cNvSpPr/>
            <p:nvPr/>
          </p:nvSpPr>
          <p:spPr>
            <a:xfrm>
              <a:off x="3318375" y="4354500"/>
              <a:ext cx="166800" cy="94975"/>
            </a:xfrm>
            <a:custGeom>
              <a:avLst/>
              <a:gdLst/>
              <a:ahLst/>
              <a:cxnLst/>
              <a:rect l="l" t="t" r="r" b="b"/>
              <a:pathLst>
                <a:path w="6672" h="3799" extrusionOk="0">
                  <a:moveTo>
                    <a:pt x="1803" y="514"/>
                  </a:moveTo>
                  <a:cubicBezTo>
                    <a:pt x="2302" y="514"/>
                    <a:pt x="2874" y="685"/>
                    <a:pt x="3136" y="830"/>
                  </a:cubicBezTo>
                  <a:cubicBezTo>
                    <a:pt x="3536" y="1030"/>
                    <a:pt x="3937" y="1297"/>
                    <a:pt x="4304" y="1564"/>
                  </a:cubicBezTo>
                  <a:cubicBezTo>
                    <a:pt x="5071" y="2098"/>
                    <a:pt x="5738" y="2765"/>
                    <a:pt x="6438" y="3365"/>
                  </a:cubicBezTo>
                  <a:cubicBezTo>
                    <a:pt x="5671" y="3265"/>
                    <a:pt x="4937" y="3198"/>
                    <a:pt x="4203" y="3098"/>
                  </a:cubicBezTo>
                  <a:cubicBezTo>
                    <a:pt x="3303" y="2998"/>
                    <a:pt x="1502" y="2798"/>
                    <a:pt x="1068" y="1831"/>
                  </a:cubicBezTo>
                  <a:lnTo>
                    <a:pt x="1068" y="1797"/>
                  </a:lnTo>
                  <a:cubicBezTo>
                    <a:pt x="635" y="800"/>
                    <a:pt x="1158" y="514"/>
                    <a:pt x="1803" y="514"/>
                  </a:cubicBezTo>
                  <a:close/>
                  <a:moveTo>
                    <a:pt x="1846" y="1"/>
                  </a:moveTo>
                  <a:cubicBezTo>
                    <a:pt x="1254" y="1"/>
                    <a:pt x="689" y="237"/>
                    <a:pt x="434" y="863"/>
                  </a:cubicBezTo>
                  <a:cubicBezTo>
                    <a:pt x="0" y="1931"/>
                    <a:pt x="1001" y="2698"/>
                    <a:pt x="1835" y="3065"/>
                  </a:cubicBezTo>
                  <a:cubicBezTo>
                    <a:pt x="3269" y="3665"/>
                    <a:pt x="4904" y="3665"/>
                    <a:pt x="6438" y="3799"/>
                  </a:cubicBezTo>
                  <a:cubicBezTo>
                    <a:pt x="6572" y="3799"/>
                    <a:pt x="6672" y="3665"/>
                    <a:pt x="6639" y="3532"/>
                  </a:cubicBezTo>
                  <a:cubicBezTo>
                    <a:pt x="6672" y="3499"/>
                    <a:pt x="6672" y="3465"/>
                    <a:pt x="6639" y="3465"/>
                  </a:cubicBezTo>
                  <a:cubicBezTo>
                    <a:pt x="5738" y="2098"/>
                    <a:pt x="4504" y="997"/>
                    <a:pt x="3036" y="296"/>
                  </a:cubicBezTo>
                  <a:cubicBezTo>
                    <a:pt x="2692" y="117"/>
                    <a:pt x="2262" y="1"/>
                    <a:pt x="18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635;p53"/>
            <p:cNvSpPr/>
            <p:nvPr/>
          </p:nvSpPr>
          <p:spPr>
            <a:xfrm>
              <a:off x="1832325" y="2872500"/>
              <a:ext cx="1712900" cy="1566975"/>
            </a:xfrm>
            <a:custGeom>
              <a:avLst/>
              <a:gdLst/>
              <a:ahLst/>
              <a:cxnLst/>
              <a:rect l="l" t="t" r="r" b="b"/>
              <a:pathLst>
                <a:path w="68516" h="62679" extrusionOk="0">
                  <a:moveTo>
                    <a:pt x="24784" y="0"/>
                  </a:moveTo>
                  <a:lnTo>
                    <a:pt x="4403" y="601"/>
                  </a:lnTo>
                  <a:cubicBezTo>
                    <a:pt x="4403" y="601"/>
                    <a:pt x="0" y="10808"/>
                    <a:pt x="5204" y="18013"/>
                  </a:cubicBezTo>
                  <a:cubicBezTo>
                    <a:pt x="10975" y="26019"/>
                    <a:pt x="37927" y="25986"/>
                    <a:pt x="39862" y="28421"/>
                  </a:cubicBezTo>
                  <a:cubicBezTo>
                    <a:pt x="41296" y="30289"/>
                    <a:pt x="49435" y="62679"/>
                    <a:pt x="49435" y="62679"/>
                  </a:cubicBezTo>
                  <a:lnTo>
                    <a:pt x="68516" y="62679"/>
                  </a:lnTo>
                  <a:cubicBezTo>
                    <a:pt x="68516" y="62679"/>
                    <a:pt x="59009" y="23551"/>
                    <a:pt x="54372" y="18480"/>
                  </a:cubicBezTo>
                  <a:cubicBezTo>
                    <a:pt x="47467" y="10975"/>
                    <a:pt x="22883" y="6438"/>
                    <a:pt x="22883" y="6438"/>
                  </a:cubicBezTo>
                  <a:cubicBezTo>
                    <a:pt x="23684" y="4337"/>
                    <a:pt x="24317" y="2202"/>
                    <a:pt x="247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636;p53"/>
            <p:cNvSpPr/>
            <p:nvPr/>
          </p:nvSpPr>
          <p:spPr>
            <a:xfrm>
              <a:off x="2325175" y="2998300"/>
              <a:ext cx="171625" cy="79375"/>
            </a:xfrm>
            <a:custGeom>
              <a:avLst/>
              <a:gdLst/>
              <a:ahLst/>
              <a:cxnLst/>
              <a:rect l="l" t="t" r="r" b="b"/>
              <a:pathLst>
                <a:path w="6865" h="3175" extrusionOk="0">
                  <a:moveTo>
                    <a:pt x="6769" y="0"/>
                  </a:moveTo>
                  <a:cubicBezTo>
                    <a:pt x="6759" y="0"/>
                    <a:pt x="6749" y="2"/>
                    <a:pt x="6738" y="5"/>
                  </a:cubicBezTo>
                  <a:cubicBezTo>
                    <a:pt x="6138" y="139"/>
                    <a:pt x="5537" y="306"/>
                    <a:pt x="5004" y="539"/>
                  </a:cubicBezTo>
                  <a:cubicBezTo>
                    <a:pt x="4403" y="773"/>
                    <a:pt x="3836" y="1006"/>
                    <a:pt x="3269" y="1306"/>
                  </a:cubicBezTo>
                  <a:cubicBezTo>
                    <a:pt x="2168" y="1840"/>
                    <a:pt x="1068" y="2440"/>
                    <a:pt x="33" y="3108"/>
                  </a:cubicBezTo>
                  <a:cubicBezTo>
                    <a:pt x="0" y="3141"/>
                    <a:pt x="33" y="3174"/>
                    <a:pt x="67" y="3174"/>
                  </a:cubicBezTo>
                  <a:cubicBezTo>
                    <a:pt x="1168" y="2607"/>
                    <a:pt x="2302" y="2074"/>
                    <a:pt x="3469" y="1573"/>
                  </a:cubicBezTo>
                  <a:lnTo>
                    <a:pt x="5137" y="873"/>
                  </a:lnTo>
                  <a:cubicBezTo>
                    <a:pt x="5704" y="673"/>
                    <a:pt x="6238" y="406"/>
                    <a:pt x="6805" y="139"/>
                  </a:cubicBezTo>
                  <a:cubicBezTo>
                    <a:pt x="6864" y="109"/>
                    <a:pt x="6844" y="0"/>
                    <a:pt x="67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637;p53"/>
            <p:cNvSpPr/>
            <p:nvPr/>
          </p:nvSpPr>
          <p:spPr>
            <a:xfrm>
              <a:off x="2391050" y="2871000"/>
              <a:ext cx="76400" cy="160000"/>
            </a:xfrm>
            <a:custGeom>
              <a:avLst/>
              <a:gdLst/>
              <a:ahLst/>
              <a:cxnLst/>
              <a:rect l="l" t="t" r="r" b="b"/>
              <a:pathLst>
                <a:path w="3056" h="6400" extrusionOk="0">
                  <a:moveTo>
                    <a:pt x="2957" y="0"/>
                  </a:moveTo>
                  <a:cubicBezTo>
                    <a:pt x="2920" y="0"/>
                    <a:pt x="2883" y="19"/>
                    <a:pt x="2869" y="60"/>
                  </a:cubicBezTo>
                  <a:cubicBezTo>
                    <a:pt x="2636" y="994"/>
                    <a:pt x="2435" y="1928"/>
                    <a:pt x="2169" y="2829"/>
                  </a:cubicBezTo>
                  <a:cubicBezTo>
                    <a:pt x="2068" y="3263"/>
                    <a:pt x="1935" y="3696"/>
                    <a:pt x="1768" y="4097"/>
                  </a:cubicBezTo>
                  <a:cubicBezTo>
                    <a:pt x="1635" y="4430"/>
                    <a:pt x="1435" y="4831"/>
                    <a:pt x="1034" y="4931"/>
                  </a:cubicBezTo>
                  <a:cubicBezTo>
                    <a:pt x="997" y="4936"/>
                    <a:pt x="962" y="4938"/>
                    <a:pt x="929" y="4938"/>
                  </a:cubicBezTo>
                  <a:cubicBezTo>
                    <a:pt x="547" y="4938"/>
                    <a:pt x="437" y="4598"/>
                    <a:pt x="467" y="4230"/>
                  </a:cubicBezTo>
                  <a:cubicBezTo>
                    <a:pt x="501" y="3863"/>
                    <a:pt x="601" y="3396"/>
                    <a:pt x="701" y="2963"/>
                  </a:cubicBezTo>
                  <a:cubicBezTo>
                    <a:pt x="801" y="2496"/>
                    <a:pt x="901" y="1995"/>
                    <a:pt x="968" y="1528"/>
                  </a:cubicBezTo>
                  <a:cubicBezTo>
                    <a:pt x="1034" y="1261"/>
                    <a:pt x="1068" y="1028"/>
                    <a:pt x="1101" y="794"/>
                  </a:cubicBezTo>
                  <a:cubicBezTo>
                    <a:pt x="1101" y="728"/>
                    <a:pt x="1168" y="261"/>
                    <a:pt x="1201" y="127"/>
                  </a:cubicBezTo>
                  <a:cubicBezTo>
                    <a:pt x="1201" y="127"/>
                    <a:pt x="1201" y="161"/>
                    <a:pt x="1235" y="161"/>
                  </a:cubicBezTo>
                  <a:cubicBezTo>
                    <a:pt x="1235" y="161"/>
                    <a:pt x="1268" y="127"/>
                    <a:pt x="1268" y="127"/>
                  </a:cubicBezTo>
                  <a:lnTo>
                    <a:pt x="1268" y="60"/>
                  </a:lnTo>
                  <a:lnTo>
                    <a:pt x="1201" y="60"/>
                  </a:lnTo>
                  <a:cubicBezTo>
                    <a:pt x="1134" y="94"/>
                    <a:pt x="1101" y="227"/>
                    <a:pt x="1101" y="327"/>
                  </a:cubicBezTo>
                  <a:cubicBezTo>
                    <a:pt x="1001" y="561"/>
                    <a:pt x="934" y="794"/>
                    <a:pt x="868" y="1028"/>
                  </a:cubicBezTo>
                  <a:cubicBezTo>
                    <a:pt x="734" y="1461"/>
                    <a:pt x="601" y="1895"/>
                    <a:pt x="501" y="2362"/>
                  </a:cubicBezTo>
                  <a:cubicBezTo>
                    <a:pt x="401" y="2796"/>
                    <a:pt x="267" y="3263"/>
                    <a:pt x="167" y="3696"/>
                  </a:cubicBezTo>
                  <a:cubicBezTo>
                    <a:pt x="34" y="4030"/>
                    <a:pt x="0" y="4397"/>
                    <a:pt x="67" y="4730"/>
                  </a:cubicBezTo>
                  <a:cubicBezTo>
                    <a:pt x="167" y="5064"/>
                    <a:pt x="467" y="5331"/>
                    <a:pt x="801" y="5331"/>
                  </a:cubicBezTo>
                  <a:cubicBezTo>
                    <a:pt x="801" y="5364"/>
                    <a:pt x="768" y="5398"/>
                    <a:pt x="768" y="5431"/>
                  </a:cubicBezTo>
                  <a:cubicBezTo>
                    <a:pt x="701" y="5531"/>
                    <a:pt x="701" y="5631"/>
                    <a:pt x="667" y="5698"/>
                  </a:cubicBezTo>
                  <a:cubicBezTo>
                    <a:pt x="634" y="5798"/>
                    <a:pt x="601" y="5898"/>
                    <a:pt x="567" y="5998"/>
                  </a:cubicBezTo>
                  <a:cubicBezTo>
                    <a:pt x="534" y="6031"/>
                    <a:pt x="534" y="6098"/>
                    <a:pt x="534" y="6131"/>
                  </a:cubicBezTo>
                  <a:lnTo>
                    <a:pt x="534" y="6298"/>
                  </a:lnTo>
                  <a:cubicBezTo>
                    <a:pt x="534" y="6363"/>
                    <a:pt x="576" y="6400"/>
                    <a:pt x="614" y="6400"/>
                  </a:cubicBezTo>
                  <a:cubicBezTo>
                    <a:pt x="635" y="6400"/>
                    <a:pt x="656" y="6389"/>
                    <a:pt x="667" y="6365"/>
                  </a:cubicBezTo>
                  <a:cubicBezTo>
                    <a:pt x="701" y="6298"/>
                    <a:pt x="734" y="6265"/>
                    <a:pt x="768" y="6232"/>
                  </a:cubicBezTo>
                  <a:cubicBezTo>
                    <a:pt x="801" y="6165"/>
                    <a:pt x="801" y="6131"/>
                    <a:pt x="834" y="6065"/>
                  </a:cubicBezTo>
                  <a:cubicBezTo>
                    <a:pt x="868" y="5965"/>
                    <a:pt x="901" y="5898"/>
                    <a:pt x="901" y="5798"/>
                  </a:cubicBezTo>
                  <a:cubicBezTo>
                    <a:pt x="934" y="5698"/>
                    <a:pt x="968" y="5598"/>
                    <a:pt x="968" y="5498"/>
                  </a:cubicBezTo>
                  <a:cubicBezTo>
                    <a:pt x="1001" y="5431"/>
                    <a:pt x="1001" y="5398"/>
                    <a:pt x="968" y="5331"/>
                  </a:cubicBezTo>
                  <a:cubicBezTo>
                    <a:pt x="1168" y="5331"/>
                    <a:pt x="1368" y="5231"/>
                    <a:pt x="1535" y="5131"/>
                  </a:cubicBezTo>
                  <a:cubicBezTo>
                    <a:pt x="1768" y="4897"/>
                    <a:pt x="1968" y="4630"/>
                    <a:pt x="2068" y="4297"/>
                  </a:cubicBezTo>
                  <a:cubicBezTo>
                    <a:pt x="2202" y="3897"/>
                    <a:pt x="2335" y="3496"/>
                    <a:pt x="2435" y="3096"/>
                  </a:cubicBezTo>
                  <a:cubicBezTo>
                    <a:pt x="2702" y="2129"/>
                    <a:pt x="2902" y="1128"/>
                    <a:pt x="3036" y="94"/>
                  </a:cubicBezTo>
                  <a:cubicBezTo>
                    <a:pt x="3055" y="36"/>
                    <a:pt x="3007" y="0"/>
                    <a:pt x="295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638;p53"/>
            <p:cNvSpPr/>
            <p:nvPr/>
          </p:nvSpPr>
          <p:spPr>
            <a:xfrm>
              <a:off x="3086550" y="4348550"/>
              <a:ext cx="411150" cy="12050"/>
            </a:xfrm>
            <a:custGeom>
              <a:avLst/>
              <a:gdLst/>
              <a:ahLst/>
              <a:cxnLst/>
              <a:rect l="l" t="t" r="r" b="b"/>
              <a:pathLst>
                <a:path w="16446" h="482" extrusionOk="0">
                  <a:moveTo>
                    <a:pt x="10074" y="1"/>
                  </a:moveTo>
                  <a:cubicBezTo>
                    <a:pt x="7939" y="1"/>
                    <a:pt x="5804" y="1"/>
                    <a:pt x="3669" y="34"/>
                  </a:cubicBezTo>
                  <a:cubicBezTo>
                    <a:pt x="2569" y="67"/>
                    <a:pt x="200" y="67"/>
                    <a:pt x="67" y="134"/>
                  </a:cubicBezTo>
                  <a:cubicBezTo>
                    <a:pt x="0" y="134"/>
                    <a:pt x="0" y="234"/>
                    <a:pt x="67" y="234"/>
                  </a:cubicBezTo>
                  <a:cubicBezTo>
                    <a:pt x="2168" y="334"/>
                    <a:pt x="4303" y="368"/>
                    <a:pt x="6405" y="434"/>
                  </a:cubicBezTo>
                  <a:cubicBezTo>
                    <a:pt x="7914" y="458"/>
                    <a:pt x="9407" y="482"/>
                    <a:pt x="10895" y="482"/>
                  </a:cubicBezTo>
                  <a:cubicBezTo>
                    <a:pt x="11512" y="482"/>
                    <a:pt x="12127" y="477"/>
                    <a:pt x="12743" y="468"/>
                  </a:cubicBezTo>
                  <a:cubicBezTo>
                    <a:pt x="13343" y="468"/>
                    <a:pt x="13910" y="434"/>
                    <a:pt x="14511" y="401"/>
                  </a:cubicBezTo>
                  <a:cubicBezTo>
                    <a:pt x="15111" y="401"/>
                    <a:pt x="15745" y="368"/>
                    <a:pt x="16345" y="334"/>
                  </a:cubicBezTo>
                  <a:cubicBezTo>
                    <a:pt x="16412" y="334"/>
                    <a:pt x="16445" y="234"/>
                    <a:pt x="16379" y="234"/>
                  </a:cubicBezTo>
                  <a:cubicBezTo>
                    <a:pt x="15878" y="167"/>
                    <a:pt x="15344" y="134"/>
                    <a:pt x="14844" y="134"/>
                  </a:cubicBezTo>
                  <a:cubicBezTo>
                    <a:pt x="14310" y="101"/>
                    <a:pt x="13777" y="67"/>
                    <a:pt x="13243" y="67"/>
                  </a:cubicBezTo>
                  <a:cubicBezTo>
                    <a:pt x="12176" y="34"/>
                    <a:pt x="11108" y="1"/>
                    <a:pt x="1007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639;p53"/>
            <p:cNvSpPr/>
            <p:nvPr/>
          </p:nvSpPr>
          <p:spPr>
            <a:xfrm>
              <a:off x="1951575" y="2910725"/>
              <a:ext cx="1145550" cy="1419075"/>
            </a:xfrm>
            <a:custGeom>
              <a:avLst/>
              <a:gdLst/>
              <a:ahLst/>
              <a:cxnLst/>
              <a:rect l="l" t="t" r="r" b="b"/>
              <a:pathLst>
                <a:path w="45822" h="56763" extrusionOk="0">
                  <a:moveTo>
                    <a:pt x="1360" y="1"/>
                  </a:moveTo>
                  <a:cubicBezTo>
                    <a:pt x="1346" y="1"/>
                    <a:pt x="1334" y="11"/>
                    <a:pt x="1334" y="39"/>
                  </a:cubicBezTo>
                  <a:cubicBezTo>
                    <a:pt x="367" y="2708"/>
                    <a:pt x="0" y="5543"/>
                    <a:pt x="200" y="8345"/>
                  </a:cubicBezTo>
                  <a:cubicBezTo>
                    <a:pt x="367" y="10814"/>
                    <a:pt x="967" y="13382"/>
                    <a:pt x="2535" y="15350"/>
                  </a:cubicBezTo>
                  <a:cubicBezTo>
                    <a:pt x="3369" y="16284"/>
                    <a:pt x="4370" y="17051"/>
                    <a:pt x="5471" y="17652"/>
                  </a:cubicBezTo>
                  <a:cubicBezTo>
                    <a:pt x="6638" y="18286"/>
                    <a:pt x="7839" y="18853"/>
                    <a:pt x="9073" y="19353"/>
                  </a:cubicBezTo>
                  <a:cubicBezTo>
                    <a:pt x="11475" y="20254"/>
                    <a:pt x="13943" y="21021"/>
                    <a:pt x="16479" y="21555"/>
                  </a:cubicBezTo>
                  <a:cubicBezTo>
                    <a:pt x="21616" y="22689"/>
                    <a:pt x="26886" y="23256"/>
                    <a:pt x="32056" y="24423"/>
                  </a:cubicBezTo>
                  <a:cubicBezTo>
                    <a:pt x="32690" y="24557"/>
                    <a:pt x="33291" y="24690"/>
                    <a:pt x="33958" y="24857"/>
                  </a:cubicBezTo>
                  <a:cubicBezTo>
                    <a:pt x="34591" y="24957"/>
                    <a:pt x="35225" y="25191"/>
                    <a:pt x="35826" y="25457"/>
                  </a:cubicBezTo>
                  <a:cubicBezTo>
                    <a:pt x="36426" y="25858"/>
                    <a:pt x="36660" y="26625"/>
                    <a:pt x="36860" y="27225"/>
                  </a:cubicBezTo>
                  <a:cubicBezTo>
                    <a:pt x="37127" y="27926"/>
                    <a:pt x="45433" y="56013"/>
                    <a:pt x="45633" y="56713"/>
                  </a:cubicBezTo>
                  <a:cubicBezTo>
                    <a:pt x="45644" y="56748"/>
                    <a:pt x="45672" y="56763"/>
                    <a:pt x="45702" y="56763"/>
                  </a:cubicBezTo>
                  <a:cubicBezTo>
                    <a:pt x="45758" y="56763"/>
                    <a:pt x="45821" y="56712"/>
                    <a:pt x="45799" y="56646"/>
                  </a:cubicBezTo>
                  <a:cubicBezTo>
                    <a:pt x="45132" y="53778"/>
                    <a:pt x="37827" y="28560"/>
                    <a:pt x="37293" y="27159"/>
                  </a:cubicBezTo>
                  <a:cubicBezTo>
                    <a:pt x="37127" y="26592"/>
                    <a:pt x="36860" y="26024"/>
                    <a:pt x="36493" y="25524"/>
                  </a:cubicBezTo>
                  <a:cubicBezTo>
                    <a:pt x="36059" y="25124"/>
                    <a:pt x="35525" y="24824"/>
                    <a:pt x="34925" y="24724"/>
                  </a:cubicBezTo>
                  <a:cubicBezTo>
                    <a:pt x="29855" y="23323"/>
                    <a:pt x="24618" y="22722"/>
                    <a:pt x="19447" y="21721"/>
                  </a:cubicBezTo>
                  <a:cubicBezTo>
                    <a:pt x="16879" y="21288"/>
                    <a:pt x="14377" y="20654"/>
                    <a:pt x="11875" y="19887"/>
                  </a:cubicBezTo>
                  <a:cubicBezTo>
                    <a:pt x="9373" y="19153"/>
                    <a:pt x="6972" y="18085"/>
                    <a:pt x="4737" y="16684"/>
                  </a:cubicBezTo>
                  <a:cubicBezTo>
                    <a:pt x="3669" y="15984"/>
                    <a:pt x="2769" y="15050"/>
                    <a:pt x="2135" y="13916"/>
                  </a:cubicBezTo>
                  <a:cubicBezTo>
                    <a:pt x="1535" y="12815"/>
                    <a:pt x="1101" y="11648"/>
                    <a:pt x="867" y="10447"/>
                  </a:cubicBezTo>
                  <a:cubicBezTo>
                    <a:pt x="334" y="7678"/>
                    <a:pt x="334" y="4843"/>
                    <a:pt x="867" y="2074"/>
                  </a:cubicBezTo>
                  <a:cubicBezTo>
                    <a:pt x="1034" y="1374"/>
                    <a:pt x="1201" y="706"/>
                    <a:pt x="1401" y="39"/>
                  </a:cubicBezTo>
                  <a:cubicBezTo>
                    <a:pt x="1401" y="20"/>
                    <a:pt x="1379" y="1"/>
                    <a:pt x="136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640;p53"/>
            <p:cNvSpPr/>
            <p:nvPr/>
          </p:nvSpPr>
          <p:spPr>
            <a:xfrm>
              <a:off x="2580350" y="3527125"/>
              <a:ext cx="349950" cy="376275"/>
            </a:xfrm>
            <a:custGeom>
              <a:avLst/>
              <a:gdLst/>
              <a:ahLst/>
              <a:cxnLst/>
              <a:rect l="l" t="t" r="r" b="b"/>
              <a:pathLst>
                <a:path w="13998" h="15051" extrusionOk="0">
                  <a:moveTo>
                    <a:pt x="67" y="1"/>
                  </a:moveTo>
                  <a:cubicBezTo>
                    <a:pt x="0" y="1"/>
                    <a:pt x="0" y="68"/>
                    <a:pt x="67" y="68"/>
                  </a:cubicBezTo>
                  <a:cubicBezTo>
                    <a:pt x="834" y="201"/>
                    <a:pt x="8406" y="1569"/>
                    <a:pt x="9040" y="1769"/>
                  </a:cubicBezTo>
                  <a:cubicBezTo>
                    <a:pt x="9340" y="1869"/>
                    <a:pt x="9607" y="2036"/>
                    <a:pt x="9774" y="2269"/>
                  </a:cubicBezTo>
                  <a:cubicBezTo>
                    <a:pt x="9974" y="2569"/>
                    <a:pt x="10141" y="2936"/>
                    <a:pt x="10208" y="3270"/>
                  </a:cubicBezTo>
                  <a:cubicBezTo>
                    <a:pt x="10441" y="4004"/>
                    <a:pt x="10675" y="4738"/>
                    <a:pt x="10908" y="5471"/>
                  </a:cubicBezTo>
                  <a:cubicBezTo>
                    <a:pt x="11375" y="6939"/>
                    <a:pt x="11842" y="8374"/>
                    <a:pt x="12276" y="9875"/>
                  </a:cubicBezTo>
                  <a:cubicBezTo>
                    <a:pt x="12776" y="11542"/>
                    <a:pt x="13343" y="13277"/>
                    <a:pt x="13777" y="14978"/>
                  </a:cubicBezTo>
                  <a:cubicBezTo>
                    <a:pt x="13790" y="15029"/>
                    <a:pt x="13827" y="15051"/>
                    <a:pt x="13866" y="15051"/>
                  </a:cubicBezTo>
                  <a:cubicBezTo>
                    <a:pt x="13929" y="15051"/>
                    <a:pt x="13998" y="14994"/>
                    <a:pt x="13977" y="14912"/>
                  </a:cubicBezTo>
                  <a:cubicBezTo>
                    <a:pt x="13410" y="11743"/>
                    <a:pt x="10875" y="4037"/>
                    <a:pt x="10641" y="3270"/>
                  </a:cubicBezTo>
                  <a:cubicBezTo>
                    <a:pt x="10441" y="2636"/>
                    <a:pt x="10274" y="2002"/>
                    <a:pt x="9707" y="1602"/>
                  </a:cubicBezTo>
                  <a:cubicBezTo>
                    <a:pt x="9140" y="1235"/>
                    <a:pt x="968" y="168"/>
                    <a:pt x="6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641;p53"/>
            <p:cNvSpPr/>
            <p:nvPr/>
          </p:nvSpPr>
          <p:spPr>
            <a:xfrm>
              <a:off x="2402725" y="3034275"/>
              <a:ext cx="695525" cy="227700"/>
            </a:xfrm>
            <a:custGeom>
              <a:avLst/>
              <a:gdLst/>
              <a:ahLst/>
              <a:cxnLst/>
              <a:rect l="l" t="t" r="r" b="b"/>
              <a:pathLst>
                <a:path w="27821" h="9108" extrusionOk="0">
                  <a:moveTo>
                    <a:pt x="167" y="1"/>
                  </a:moveTo>
                  <a:cubicBezTo>
                    <a:pt x="34" y="1"/>
                    <a:pt x="0" y="234"/>
                    <a:pt x="134" y="234"/>
                  </a:cubicBezTo>
                  <a:cubicBezTo>
                    <a:pt x="2235" y="601"/>
                    <a:pt x="4303" y="935"/>
                    <a:pt x="6405" y="1402"/>
                  </a:cubicBezTo>
                  <a:cubicBezTo>
                    <a:pt x="10108" y="2202"/>
                    <a:pt x="13743" y="3236"/>
                    <a:pt x="17279" y="4537"/>
                  </a:cubicBezTo>
                  <a:cubicBezTo>
                    <a:pt x="20849" y="5838"/>
                    <a:pt x="24351" y="7339"/>
                    <a:pt x="27720" y="9107"/>
                  </a:cubicBezTo>
                  <a:cubicBezTo>
                    <a:pt x="27753" y="9107"/>
                    <a:pt x="27820" y="9074"/>
                    <a:pt x="27753" y="9041"/>
                  </a:cubicBezTo>
                  <a:cubicBezTo>
                    <a:pt x="25885" y="8006"/>
                    <a:pt x="24017" y="7039"/>
                    <a:pt x="22049" y="6172"/>
                  </a:cubicBezTo>
                  <a:cubicBezTo>
                    <a:pt x="18580" y="4604"/>
                    <a:pt x="14978" y="3303"/>
                    <a:pt x="11308" y="2269"/>
                  </a:cubicBezTo>
                  <a:cubicBezTo>
                    <a:pt x="7672" y="1202"/>
                    <a:pt x="3936" y="468"/>
                    <a:pt x="16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642;p53"/>
            <p:cNvSpPr/>
            <p:nvPr/>
          </p:nvSpPr>
          <p:spPr>
            <a:xfrm>
              <a:off x="2320400" y="2269125"/>
              <a:ext cx="873225" cy="649225"/>
            </a:xfrm>
            <a:custGeom>
              <a:avLst/>
              <a:gdLst/>
              <a:ahLst/>
              <a:cxnLst/>
              <a:rect l="l" t="t" r="r" b="b"/>
              <a:pathLst>
                <a:path w="34929" h="25969" extrusionOk="0">
                  <a:moveTo>
                    <a:pt x="2131" y="1"/>
                  </a:moveTo>
                  <a:cubicBezTo>
                    <a:pt x="1" y="1"/>
                    <a:pt x="1984" y="5081"/>
                    <a:pt x="2826" y="6923"/>
                  </a:cubicBezTo>
                  <a:cubicBezTo>
                    <a:pt x="4728" y="11193"/>
                    <a:pt x="12300" y="25069"/>
                    <a:pt x="16936" y="25870"/>
                  </a:cubicBezTo>
                  <a:cubicBezTo>
                    <a:pt x="17314" y="25936"/>
                    <a:pt x="17832" y="25969"/>
                    <a:pt x="18455" y="25969"/>
                  </a:cubicBezTo>
                  <a:cubicBezTo>
                    <a:pt x="22835" y="25969"/>
                    <a:pt x="32359" y="24367"/>
                    <a:pt x="34082" y="21767"/>
                  </a:cubicBezTo>
                  <a:cubicBezTo>
                    <a:pt x="34928" y="20498"/>
                    <a:pt x="33138" y="12178"/>
                    <a:pt x="31564" y="12178"/>
                  </a:cubicBezTo>
                  <a:cubicBezTo>
                    <a:pt x="31525" y="12178"/>
                    <a:pt x="31486" y="12183"/>
                    <a:pt x="31447" y="12194"/>
                  </a:cubicBezTo>
                  <a:cubicBezTo>
                    <a:pt x="29977" y="12561"/>
                    <a:pt x="21672" y="13997"/>
                    <a:pt x="19368" y="13997"/>
                  </a:cubicBezTo>
                  <a:cubicBezTo>
                    <a:pt x="19163" y="13997"/>
                    <a:pt x="19005" y="13986"/>
                    <a:pt x="18904" y="13961"/>
                  </a:cubicBezTo>
                  <a:cubicBezTo>
                    <a:pt x="17704" y="13695"/>
                    <a:pt x="8297" y="3687"/>
                    <a:pt x="4828" y="1252"/>
                  </a:cubicBezTo>
                  <a:cubicBezTo>
                    <a:pt x="3567" y="365"/>
                    <a:pt x="2702" y="1"/>
                    <a:pt x="2131"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643;p53"/>
            <p:cNvSpPr/>
            <p:nvPr/>
          </p:nvSpPr>
          <p:spPr>
            <a:xfrm>
              <a:off x="2311875" y="2250500"/>
              <a:ext cx="722150" cy="670275"/>
            </a:xfrm>
            <a:custGeom>
              <a:avLst/>
              <a:gdLst/>
              <a:ahLst/>
              <a:cxnLst/>
              <a:rect l="l" t="t" r="r" b="b"/>
              <a:pathLst>
                <a:path w="28886" h="26811" extrusionOk="0">
                  <a:moveTo>
                    <a:pt x="1973" y="0"/>
                  </a:moveTo>
                  <a:cubicBezTo>
                    <a:pt x="199" y="0"/>
                    <a:pt x="1" y="2464"/>
                    <a:pt x="1499" y="6300"/>
                  </a:cubicBezTo>
                  <a:cubicBezTo>
                    <a:pt x="2534" y="8869"/>
                    <a:pt x="10039" y="24580"/>
                    <a:pt x="15109" y="26315"/>
                  </a:cubicBezTo>
                  <a:cubicBezTo>
                    <a:pt x="16158" y="26675"/>
                    <a:pt x="17550" y="26810"/>
                    <a:pt x="19047" y="26810"/>
                  </a:cubicBezTo>
                  <a:cubicBezTo>
                    <a:pt x="23503" y="26810"/>
                    <a:pt x="28886" y="25614"/>
                    <a:pt x="28886" y="25614"/>
                  </a:cubicBezTo>
                  <a:lnTo>
                    <a:pt x="28118" y="12472"/>
                  </a:lnTo>
                  <a:cubicBezTo>
                    <a:pt x="28118" y="12472"/>
                    <a:pt x="23088" y="14373"/>
                    <a:pt x="20633" y="14373"/>
                  </a:cubicBezTo>
                  <a:cubicBezTo>
                    <a:pt x="20198" y="14373"/>
                    <a:pt x="19843" y="14313"/>
                    <a:pt x="19612" y="14173"/>
                  </a:cubicBezTo>
                  <a:cubicBezTo>
                    <a:pt x="16777" y="12505"/>
                    <a:pt x="7837" y="3699"/>
                    <a:pt x="6270" y="2331"/>
                  </a:cubicBezTo>
                  <a:cubicBezTo>
                    <a:pt x="4768" y="1030"/>
                    <a:pt x="3568" y="330"/>
                    <a:pt x="2634" y="96"/>
                  </a:cubicBezTo>
                  <a:cubicBezTo>
                    <a:pt x="2394" y="32"/>
                    <a:pt x="2173" y="0"/>
                    <a:pt x="197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644;p53"/>
            <p:cNvSpPr/>
            <p:nvPr/>
          </p:nvSpPr>
          <p:spPr>
            <a:xfrm>
              <a:off x="2311875" y="2250500"/>
              <a:ext cx="722150" cy="670275"/>
            </a:xfrm>
            <a:custGeom>
              <a:avLst/>
              <a:gdLst/>
              <a:ahLst/>
              <a:cxnLst/>
              <a:rect l="l" t="t" r="r" b="b"/>
              <a:pathLst>
                <a:path w="28886" h="26811" extrusionOk="0">
                  <a:moveTo>
                    <a:pt x="1973" y="0"/>
                  </a:moveTo>
                  <a:cubicBezTo>
                    <a:pt x="199" y="0"/>
                    <a:pt x="1" y="2464"/>
                    <a:pt x="1499" y="6300"/>
                  </a:cubicBezTo>
                  <a:cubicBezTo>
                    <a:pt x="2534" y="8869"/>
                    <a:pt x="10039" y="24580"/>
                    <a:pt x="15109" y="26315"/>
                  </a:cubicBezTo>
                  <a:cubicBezTo>
                    <a:pt x="16158" y="26675"/>
                    <a:pt x="17550" y="26810"/>
                    <a:pt x="19047" y="26810"/>
                  </a:cubicBezTo>
                  <a:cubicBezTo>
                    <a:pt x="23503" y="26810"/>
                    <a:pt x="28886" y="25614"/>
                    <a:pt x="28886" y="25614"/>
                  </a:cubicBezTo>
                  <a:lnTo>
                    <a:pt x="28118" y="12472"/>
                  </a:lnTo>
                  <a:cubicBezTo>
                    <a:pt x="28118" y="12472"/>
                    <a:pt x="23088" y="14373"/>
                    <a:pt x="20633" y="14373"/>
                  </a:cubicBezTo>
                  <a:cubicBezTo>
                    <a:pt x="20198" y="14373"/>
                    <a:pt x="19843" y="14313"/>
                    <a:pt x="19612" y="14173"/>
                  </a:cubicBezTo>
                  <a:cubicBezTo>
                    <a:pt x="16777" y="12505"/>
                    <a:pt x="7837" y="3699"/>
                    <a:pt x="6270" y="2331"/>
                  </a:cubicBezTo>
                  <a:cubicBezTo>
                    <a:pt x="4768" y="1030"/>
                    <a:pt x="3568" y="330"/>
                    <a:pt x="2634" y="96"/>
                  </a:cubicBezTo>
                  <a:cubicBezTo>
                    <a:pt x="2394" y="32"/>
                    <a:pt x="2173" y="0"/>
                    <a:pt x="1973" y="0"/>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645;p53"/>
            <p:cNvSpPr/>
            <p:nvPr/>
          </p:nvSpPr>
          <p:spPr>
            <a:xfrm>
              <a:off x="2957275" y="2585925"/>
              <a:ext cx="19225" cy="294225"/>
            </a:xfrm>
            <a:custGeom>
              <a:avLst/>
              <a:gdLst/>
              <a:ahLst/>
              <a:cxnLst/>
              <a:rect l="l" t="t" r="r" b="b"/>
              <a:pathLst>
                <a:path w="769" h="11769" extrusionOk="0">
                  <a:moveTo>
                    <a:pt x="56" y="1"/>
                  </a:moveTo>
                  <a:cubicBezTo>
                    <a:pt x="29" y="1"/>
                    <a:pt x="1" y="35"/>
                    <a:pt x="1" y="89"/>
                  </a:cubicBezTo>
                  <a:cubicBezTo>
                    <a:pt x="1" y="1823"/>
                    <a:pt x="401" y="9796"/>
                    <a:pt x="568" y="11730"/>
                  </a:cubicBezTo>
                  <a:cubicBezTo>
                    <a:pt x="582" y="11758"/>
                    <a:pt x="602" y="11769"/>
                    <a:pt x="621" y="11769"/>
                  </a:cubicBezTo>
                  <a:cubicBezTo>
                    <a:pt x="646" y="11769"/>
                    <a:pt x="668" y="11750"/>
                    <a:pt x="668" y="11730"/>
                  </a:cubicBezTo>
                  <a:cubicBezTo>
                    <a:pt x="568" y="9796"/>
                    <a:pt x="768" y="5893"/>
                    <a:pt x="101" y="89"/>
                  </a:cubicBezTo>
                  <a:cubicBezTo>
                    <a:pt x="101" y="27"/>
                    <a:pt x="79" y="1"/>
                    <a:pt x="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646;p53"/>
            <p:cNvSpPr/>
            <p:nvPr/>
          </p:nvSpPr>
          <p:spPr>
            <a:xfrm>
              <a:off x="2310850" y="2250725"/>
              <a:ext cx="620600" cy="670300"/>
            </a:xfrm>
            <a:custGeom>
              <a:avLst/>
              <a:gdLst/>
              <a:ahLst/>
              <a:cxnLst/>
              <a:rect l="l" t="t" r="r" b="b"/>
              <a:pathLst>
                <a:path w="24824" h="26812" extrusionOk="0">
                  <a:moveTo>
                    <a:pt x="2007" y="0"/>
                  </a:moveTo>
                  <a:cubicBezTo>
                    <a:pt x="209" y="0"/>
                    <a:pt x="1" y="2466"/>
                    <a:pt x="1507" y="6291"/>
                  </a:cubicBezTo>
                  <a:cubicBezTo>
                    <a:pt x="2541" y="8860"/>
                    <a:pt x="10047" y="24605"/>
                    <a:pt x="15117" y="26339"/>
                  </a:cubicBezTo>
                  <a:cubicBezTo>
                    <a:pt x="16150" y="26683"/>
                    <a:pt x="17516" y="26812"/>
                    <a:pt x="18984" y="26812"/>
                  </a:cubicBezTo>
                  <a:cubicBezTo>
                    <a:pt x="20930" y="26812"/>
                    <a:pt x="23056" y="26586"/>
                    <a:pt x="24824" y="26339"/>
                  </a:cubicBezTo>
                  <a:lnTo>
                    <a:pt x="2875" y="154"/>
                  </a:lnTo>
                  <a:cubicBezTo>
                    <a:pt x="2808" y="120"/>
                    <a:pt x="2708" y="120"/>
                    <a:pt x="2641" y="87"/>
                  </a:cubicBezTo>
                  <a:cubicBezTo>
                    <a:pt x="2412" y="29"/>
                    <a:pt x="2200" y="0"/>
                    <a:pt x="2007" y="0"/>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647;p53"/>
            <p:cNvSpPr/>
            <p:nvPr/>
          </p:nvSpPr>
          <p:spPr>
            <a:xfrm>
              <a:off x="1906525" y="2248350"/>
              <a:ext cx="653000" cy="812825"/>
            </a:xfrm>
            <a:custGeom>
              <a:avLst/>
              <a:gdLst/>
              <a:ahLst/>
              <a:cxnLst/>
              <a:rect l="l" t="t" r="r" b="b"/>
              <a:pathLst>
                <a:path w="26120" h="32513" extrusionOk="0">
                  <a:moveTo>
                    <a:pt x="17224" y="1"/>
                  </a:moveTo>
                  <a:cubicBezTo>
                    <a:pt x="16249" y="1"/>
                    <a:pt x="15269" y="237"/>
                    <a:pt x="14511" y="849"/>
                  </a:cubicBezTo>
                  <a:cubicBezTo>
                    <a:pt x="4604" y="8855"/>
                    <a:pt x="1" y="32072"/>
                    <a:pt x="334" y="32505"/>
                  </a:cubicBezTo>
                  <a:cubicBezTo>
                    <a:pt x="339" y="32510"/>
                    <a:pt x="367" y="32513"/>
                    <a:pt x="418" y="32513"/>
                  </a:cubicBezTo>
                  <a:cubicBezTo>
                    <a:pt x="1993" y="32513"/>
                    <a:pt x="25203" y="30086"/>
                    <a:pt x="25753" y="29536"/>
                  </a:cubicBezTo>
                  <a:cubicBezTo>
                    <a:pt x="26119" y="29169"/>
                    <a:pt x="23985" y="10589"/>
                    <a:pt x="23484" y="7621"/>
                  </a:cubicBezTo>
                  <a:cubicBezTo>
                    <a:pt x="22984" y="4652"/>
                    <a:pt x="21116" y="1316"/>
                    <a:pt x="20482" y="883"/>
                  </a:cubicBezTo>
                  <a:cubicBezTo>
                    <a:pt x="19731" y="394"/>
                    <a:pt x="18482" y="1"/>
                    <a:pt x="1722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648;p53"/>
            <p:cNvSpPr/>
            <p:nvPr/>
          </p:nvSpPr>
          <p:spPr>
            <a:xfrm>
              <a:off x="1889025" y="2255400"/>
              <a:ext cx="468700" cy="826450"/>
            </a:xfrm>
            <a:custGeom>
              <a:avLst/>
              <a:gdLst/>
              <a:ahLst/>
              <a:cxnLst/>
              <a:rect l="l" t="t" r="r" b="b"/>
              <a:pathLst>
                <a:path w="18748" h="33058" extrusionOk="0">
                  <a:moveTo>
                    <a:pt x="15878" y="0"/>
                  </a:moveTo>
                  <a:cubicBezTo>
                    <a:pt x="15878" y="0"/>
                    <a:pt x="14210" y="634"/>
                    <a:pt x="10374" y="5938"/>
                  </a:cubicBezTo>
                  <a:cubicBezTo>
                    <a:pt x="6205" y="11675"/>
                    <a:pt x="2302" y="24551"/>
                    <a:pt x="2202" y="24918"/>
                  </a:cubicBezTo>
                  <a:cubicBezTo>
                    <a:pt x="2102" y="25285"/>
                    <a:pt x="0" y="33057"/>
                    <a:pt x="0" y="33057"/>
                  </a:cubicBezTo>
                  <a:lnTo>
                    <a:pt x="18347" y="30789"/>
                  </a:lnTo>
                  <a:cubicBezTo>
                    <a:pt x="18347" y="30789"/>
                    <a:pt x="18747" y="15178"/>
                    <a:pt x="18647" y="14611"/>
                  </a:cubicBezTo>
                  <a:cubicBezTo>
                    <a:pt x="18580" y="14010"/>
                    <a:pt x="15878" y="0"/>
                    <a:pt x="15878"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649;p53"/>
            <p:cNvSpPr/>
            <p:nvPr/>
          </p:nvSpPr>
          <p:spPr>
            <a:xfrm>
              <a:off x="1889025" y="2255400"/>
              <a:ext cx="468700" cy="826450"/>
            </a:xfrm>
            <a:custGeom>
              <a:avLst/>
              <a:gdLst/>
              <a:ahLst/>
              <a:cxnLst/>
              <a:rect l="l" t="t" r="r" b="b"/>
              <a:pathLst>
                <a:path w="18748" h="33058" extrusionOk="0">
                  <a:moveTo>
                    <a:pt x="15878" y="0"/>
                  </a:moveTo>
                  <a:cubicBezTo>
                    <a:pt x="15878" y="0"/>
                    <a:pt x="14210" y="634"/>
                    <a:pt x="10374" y="5938"/>
                  </a:cubicBezTo>
                  <a:cubicBezTo>
                    <a:pt x="6205" y="11675"/>
                    <a:pt x="2302" y="24551"/>
                    <a:pt x="2202" y="24918"/>
                  </a:cubicBezTo>
                  <a:cubicBezTo>
                    <a:pt x="2102" y="25285"/>
                    <a:pt x="0" y="33057"/>
                    <a:pt x="0" y="33057"/>
                  </a:cubicBezTo>
                  <a:lnTo>
                    <a:pt x="18347" y="30789"/>
                  </a:lnTo>
                  <a:cubicBezTo>
                    <a:pt x="18347" y="30789"/>
                    <a:pt x="18747" y="15178"/>
                    <a:pt x="18647" y="14611"/>
                  </a:cubicBezTo>
                  <a:cubicBezTo>
                    <a:pt x="18580" y="14010"/>
                    <a:pt x="15878" y="0"/>
                    <a:pt x="15878" y="0"/>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650;p53"/>
            <p:cNvSpPr/>
            <p:nvPr/>
          </p:nvSpPr>
          <p:spPr>
            <a:xfrm>
              <a:off x="2428575" y="2276250"/>
              <a:ext cx="140950" cy="728025"/>
            </a:xfrm>
            <a:custGeom>
              <a:avLst/>
              <a:gdLst/>
              <a:ahLst/>
              <a:cxnLst/>
              <a:rect l="l" t="t" r="r" b="b"/>
              <a:pathLst>
                <a:path w="5638" h="29121" extrusionOk="0">
                  <a:moveTo>
                    <a:pt x="0" y="0"/>
                  </a:moveTo>
                  <a:cubicBezTo>
                    <a:pt x="0" y="1"/>
                    <a:pt x="1835" y="12409"/>
                    <a:pt x="1902" y="13209"/>
                  </a:cubicBezTo>
                  <a:cubicBezTo>
                    <a:pt x="1968" y="13977"/>
                    <a:pt x="3369" y="29121"/>
                    <a:pt x="3369" y="29121"/>
                  </a:cubicBezTo>
                  <a:lnTo>
                    <a:pt x="5638" y="28287"/>
                  </a:lnTo>
                  <a:cubicBezTo>
                    <a:pt x="5638" y="28287"/>
                    <a:pt x="4370" y="18413"/>
                    <a:pt x="4203" y="17579"/>
                  </a:cubicBezTo>
                  <a:cubicBezTo>
                    <a:pt x="4037" y="16712"/>
                    <a:pt x="3003" y="7572"/>
                    <a:pt x="2602" y="5871"/>
                  </a:cubicBezTo>
                  <a:cubicBezTo>
                    <a:pt x="1968" y="3136"/>
                    <a:pt x="1" y="0"/>
                    <a:pt x="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651;p53"/>
            <p:cNvSpPr/>
            <p:nvPr/>
          </p:nvSpPr>
          <p:spPr>
            <a:xfrm>
              <a:off x="2428575" y="2276250"/>
              <a:ext cx="140950" cy="728025"/>
            </a:xfrm>
            <a:custGeom>
              <a:avLst/>
              <a:gdLst/>
              <a:ahLst/>
              <a:cxnLst/>
              <a:rect l="l" t="t" r="r" b="b"/>
              <a:pathLst>
                <a:path w="5638" h="29121" extrusionOk="0">
                  <a:moveTo>
                    <a:pt x="0" y="0"/>
                  </a:moveTo>
                  <a:cubicBezTo>
                    <a:pt x="0" y="1"/>
                    <a:pt x="1835" y="12409"/>
                    <a:pt x="1902" y="13209"/>
                  </a:cubicBezTo>
                  <a:cubicBezTo>
                    <a:pt x="1968" y="13977"/>
                    <a:pt x="3369" y="29121"/>
                    <a:pt x="3369" y="29121"/>
                  </a:cubicBezTo>
                  <a:lnTo>
                    <a:pt x="5638" y="28287"/>
                  </a:lnTo>
                  <a:cubicBezTo>
                    <a:pt x="5638" y="28287"/>
                    <a:pt x="4370" y="18413"/>
                    <a:pt x="4203" y="17579"/>
                  </a:cubicBezTo>
                  <a:cubicBezTo>
                    <a:pt x="4037" y="16712"/>
                    <a:pt x="3003" y="7572"/>
                    <a:pt x="2602" y="5871"/>
                  </a:cubicBezTo>
                  <a:cubicBezTo>
                    <a:pt x="1968" y="3136"/>
                    <a:pt x="1" y="0"/>
                    <a:pt x="0" y="0"/>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652;p53"/>
            <p:cNvSpPr/>
            <p:nvPr/>
          </p:nvSpPr>
          <p:spPr>
            <a:xfrm>
              <a:off x="2608700" y="2378800"/>
              <a:ext cx="508725" cy="545425"/>
            </a:xfrm>
            <a:custGeom>
              <a:avLst/>
              <a:gdLst/>
              <a:ahLst/>
              <a:cxnLst/>
              <a:rect l="l" t="t" r="r" b="b"/>
              <a:pathLst>
                <a:path w="20349" h="21817" extrusionOk="0">
                  <a:moveTo>
                    <a:pt x="20348" y="1"/>
                  </a:moveTo>
                  <a:lnTo>
                    <a:pt x="5138" y="1535"/>
                  </a:lnTo>
                  <a:lnTo>
                    <a:pt x="1" y="21817"/>
                  </a:lnTo>
                  <a:lnTo>
                    <a:pt x="15245" y="20249"/>
                  </a:lnTo>
                  <a:lnTo>
                    <a:pt x="2034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653;p53"/>
            <p:cNvSpPr/>
            <p:nvPr/>
          </p:nvSpPr>
          <p:spPr>
            <a:xfrm>
              <a:off x="2923100" y="2468050"/>
              <a:ext cx="304400" cy="400675"/>
            </a:xfrm>
            <a:custGeom>
              <a:avLst/>
              <a:gdLst/>
              <a:ahLst/>
              <a:cxnLst/>
              <a:rect l="l" t="t" r="r" b="b"/>
              <a:pathLst>
                <a:path w="12176" h="16027" extrusionOk="0">
                  <a:moveTo>
                    <a:pt x="8440" y="0"/>
                  </a:moveTo>
                  <a:lnTo>
                    <a:pt x="7472" y="367"/>
                  </a:lnTo>
                  <a:lnTo>
                    <a:pt x="6672" y="3169"/>
                  </a:lnTo>
                  <a:cubicBezTo>
                    <a:pt x="6520" y="3212"/>
                    <a:pt x="6354" y="3230"/>
                    <a:pt x="6178" y="3230"/>
                  </a:cubicBezTo>
                  <a:cubicBezTo>
                    <a:pt x="5014" y="3230"/>
                    <a:pt x="3392" y="2423"/>
                    <a:pt x="2279" y="2423"/>
                  </a:cubicBezTo>
                  <a:cubicBezTo>
                    <a:pt x="1711" y="2423"/>
                    <a:pt x="1275" y="2634"/>
                    <a:pt x="1101" y="3269"/>
                  </a:cubicBezTo>
                  <a:cubicBezTo>
                    <a:pt x="767" y="4537"/>
                    <a:pt x="2535" y="5604"/>
                    <a:pt x="2535" y="5604"/>
                  </a:cubicBezTo>
                  <a:cubicBezTo>
                    <a:pt x="2535" y="5604"/>
                    <a:pt x="2133" y="5504"/>
                    <a:pt x="1654" y="5504"/>
                  </a:cubicBezTo>
                  <a:cubicBezTo>
                    <a:pt x="961" y="5504"/>
                    <a:pt x="106" y="5713"/>
                    <a:pt x="67" y="6738"/>
                  </a:cubicBezTo>
                  <a:cubicBezTo>
                    <a:pt x="0" y="8373"/>
                    <a:pt x="2602" y="9073"/>
                    <a:pt x="2602" y="9073"/>
                  </a:cubicBezTo>
                  <a:cubicBezTo>
                    <a:pt x="2602" y="9073"/>
                    <a:pt x="2501" y="9065"/>
                    <a:pt x="2342" y="9065"/>
                  </a:cubicBezTo>
                  <a:cubicBezTo>
                    <a:pt x="1716" y="9065"/>
                    <a:pt x="187" y="9192"/>
                    <a:pt x="267" y="10441"/>
                  </a:cubicBezTo>
                  <a:cubicBezTo>
                    <a:pt x="400" y="12042"/>
                    <a:pt x="3069" y="12709"/>
                    <a:pt x="3069" y="12709"/>
                  </a:cubicBezTo>
                  <a:cubicBezTo>
                    <a:pt x="3069" y="12709"/>
                    <a:pt x="3065" y="12709"/>
                    <a:pt x="3056" y="12709"/>
                  </a:cubicBezTo>
                  <a:cubicBezTo>
                    <a:pt x="2896" y="12709"/>
                    <a:pt x="1264" y="12739"/>
                    <a:pt x="1835" y="13977"/>
                  </a:cubicBezTo>
                  <a:cubicBezTo>
                    <a:pt x="2512" y="15417"/>
                    <a:pt x="4903" y="16027"/>
                    <a:pt x="7146" y="16027"/>
                  </a:cubicBezTo>
                  <a:cubicBezTo>
                    <a:pt x="9215" y="16027"/>
                    <a:pt x="11156" y="15508"/>
                    <a:pt x="11508" y="14644"/>
                  </a:cubicBezTo>
                  <a:cubicBezTo>
                    <a:pt x="11842" y="13743"/>
                    <a:pt x="11041" y="12743"/>
                    <a:pt x="11041" y="12743"/>
                  </a:cubicBezTo>
                  <a:cubicBezTo>
                    <a:pt x="11041" y="12743"/>
                    <a:pt x="12075" y="12309"/>
                    <a:pt x="12142" y="11408"/>
                  </a:cubicBezTo>
                  <a:cubicBezTo>
                    <a:pt x="12142" y="10708"/>
                    <a:pt x="11742" y="10074"/>
                    <a:pt x="11108" y="9740"/>
                  </a:cubicBezTo>
                  <a:cubicBezTo>
                    <a:pt x="11108" y="9740"/>
                    <a:pt x="12142" y="9173"/>
                    <a:pt x="12142" y="8540"/>
                  </a:cubicBezTo>
                  <a:cubicBezTo>
                    <a:pt x="12176" y="7272"/>
                    <a:pt x="10775" y="6638"/>
                    <a:pt x="10775" y="6638"/>
                  </a:cubicBezTo>
                  <a:cubicBezTo>
                    <a:pt x="11375" y="6338"/>
                    <a:pt x="11709" y="5638"/>
                    <a:pt x="11575" y="4970"/>
                  </a:cubicBezTo>
                  <a:cubicBezTo>
                    <a:pt x="11342" y="3603"/>
                    <a:pt x="9307" y="1635"/>
                    <a:pt x="8440"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654;p53"/>
            <p:cNvSpPr/>
            <p:nvPr/>
          </p:nvSpPr>
          <p:spPr>
            <a:xfrm>
              <a:off x="3109900" y="2370775"/>
              <a:ext cx="96750" cy="170675"/>
            </a:xfrm>
            <a:custGeom>
              <a:avLst/>
              <a:gdLst/>
              <a:ahLst/>
              <a:cxnLst/>
              <a:rect l="l" t="t" r="r" b="b"/>
              <a:pathLst>
                <a:path w="3870" h="6827" extrusionOk="0">
                  <a:moveTo>
                    <a:pt x="2619" y="0"/>
                  </a:moveTo>
                  <a:cubicBezTo>
                    <a:pt x="1676" y="0"/>
                    <a:pt x="314" y="1859"/>
                    <a:pt x="0" y="4225"/>
                  </a:cubicBezTo>
                  <a:lnTo>
                    <a:pt x="134" y="6827"/>
                  </a:lnTo>
                  <a:lnTo>
                    <a:pt x="2602" y="6226"/>
                  </a:lnTo>
                  <a:cubicBezTo>
                    <a:pt x="1935" y="4625"/>
                    <a:pt x="3870" y="2524"/>
                    <a:pt x="3436" y="889"/>
                  </a:cubicBezTo>
                  <a:cubicBezTo>
                    <a:pt x="3279" y="271"/>
                    <a:pt x="2980" y="0"/>
                    <a:pt x="2619"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655;p53"/>
            <p:cNvSpPr/>
            <p:nvPr/>
          </p:nvSpPr>
          <p:spPr>
            <a:xfrm>
              <a:off x="2995650" y="2781600"/>
              <a:ext cx="200150" cy="21350"/>
            </a:xfrm>
            <a:custGeom>
              <a:avLst/>
              <a:gdLst/>
              <a:ahLst/>
              <a:cxnLst/>
              <a:rect l="l" t="t" r="r" b="b"/>
              <a:pathLst>
                <a:path w="8006" h="854" extrusionOk="0">
                  <a:moveTo>
                    <a:pt x="100" y="0"/>
                  </a:moveTo>
                  <a:cubicBezTo>
                    <a:pt x="0" y="0"/>
                    <a:pt x="0" y="134"/>
                    <a:pt x="67" y="167"/>
                  </a:cubicBezTo>
                  <a:cubicBezTo>
                    <a:pt x="1432" y="628"/>
                    <a:pt x="2853" y="853"/>
                    <a:pt x="4275" y="853"/>
                  </a:cubicBezTo>
                  <a:cubicBezTo>
                    <a:pt x="5530" y="853"/>
                    <a:pt x="6786" y="678"/>
                    <a:pt x="8006" y="334"/>
                  </a:cubicBezTo>
                  <a:cubicBezTo>
                    <a:pt x="8006" y="334"/>
                    <a:pt x="8006" y="267"/>
                    <a:pt x="8006" y="267"/>
                  </a:cubicBezTo>
                  <a:cubicBezTo>
                    <a:pt x="7002" y="382"/>
                    <a:pt x="5993" y="438"/>
                    <a:pt x="4985" y="438"/>
                  </a:cubicBezTo>
                  <a:cubicBezTo>
                    <a:pt x="3347" y="438"/>
                    <a:pt x="1711" y="290"/>
                    <a:pt x="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656;p53"/>
            <p:cNvSpPr/>
            <p:nvPr/>
          </p:nvSpPr>
          <p:spPr>
            <a:xfrm>
              <a:off x="2983325" y="2692225"/>
              <a:ext cx="220000" cy="32625"/>
            </a:xfrm>
            <a:custGeom>
              <a:avLst/>
              <a:gdLst/>
              <a:ahLst/>
              <a:cxnLst/>
              <a:rect l="l" t="t" r="r" b="b"/>
              <a:pathLst>
                <a:path w="8800" h="1305" extrusionOk="0">
                  <a:moveTo>
                    <a:pt x="88" y="1"/>
                  </a:moveTo>
                  <a:cubicBezTo>
                    <a:pt x="1" y="1"/>
                    <a:pt x="37" y="110"/>
                    <a:pt x="126" y="140"/>
                  </a:cubicBezTo>
                  <a:cubicBezTo>
                    <a:pt x="1729" y="951"/>
                    <a:pt x="3556" y="1305"/>
                    <a:pt x="5320" y="1305"/>
                  </a:cubicBezTo>
                  <a:cubicBezTo>
                    <a:pt x="6528" y="1305"/>
                    <a:pt x="7708" y="1139"/>
                    <a:pt x="8766" y="840"/>
                  </a:cubicBezTo>
                  <a:cubicBezTo>
                    <a:pt x="8799" y="840"/>
                    <a:pt x="8766" y="773"/>
                    <a:pt x="8766" y="773"/>
                  </a:cubicBezTo>
                  <a:cubicBezTo>
                    <a:pt x="8119" y="861"/>
                    <a:pt x="7346" y="902"/>
                    <a:pt x="6524" y="902"/>
                  </a:cubicBezTo>
                  <a:cubicBezTo>
                    <a:pt x="4210" y="902"/>
                    <a:pt x="1505" y="572"/>
                    <a:pt x="126" y="6"/>
                  </a:cubicBezTo>
                  <a:cubicBezTo>
                    <a:pt x="112" y="3"/>
                    <a:pt x="99" y="1"/>
                    <a:pt x="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657;p53"/>
            <p:cNvSpPr/>
            <p:nvPr/>
          </p:nvSpPr>
          <p:spPr>
            <a:xfrm>
              <a:off x="2980950" y="2603750"/>
              <a:ext cx="210700" cy="41600"/>
            </a:xfrm>
            <a:custGeom>
              <a:avLst/>
              <a:gdLst/>
              <a:ahLst/>
              <a:cxnLst/>
              <a:rect l="l" t="t" r="r" b="b"/>
              <a:pathLst>
                <a:path w="8428" h="1664" extrusionOk="0">
                  <a:moveTo>
                    <a:pt x="54" y="0"/>
                  </a:moveTo>
                  <a:cubicBezTo>
                    <a:pt x="12" y="0"/>
                    <a:pt x="1" y="49"/>
                    <a:pt x="55" y="76"/>
                  </a:cubicBezTo>
                  <a:cubicBezTo>
                    <a:pt x="1122" y="877"/>
                    <a:pt x="2390" y="1377"/>
                    <a:pt x="3724" y="1510"/>
                  </a:cubicBezTo>
                  <a:cubicBezTo>
                    <a:pt x="4367" y="1600"/>
                    <a:pt x="5091" y="1663"/>
                    <a:pt x="5820" y="1663"/>
                  </a:cubicBezTo>
                  <a:cubicBezTo>
                    <a:pt x="6716" y="1663"/>
                    <a:pt x="7621" y="1568"/>
                    <a:pt x="8394" y="1310"/>
                  </a:cubicBezTo>
                  <a:cubicBezTo>
                    <a:pt x="8427" y="1310"/>
                    <a:pt x="8427" y="1244"/>
                    <a:pt x="8394" y="1244"/>
                  </a:cubicBezTo>
                  <a:cubicBezTo>
                    <a:pt x="7806" y="1285"/>
                    <a:pt x="7222" y="1307"/>
                    <a:pt x="6643" y="1307"/>
                  </a:cubicBezTo>
                  <a:cubicBezTo>
                    <a:pt x="4395" y="1307"/>
                    <a:pt x="2210" y="964"/>
                    <a:pt x="88" y="9"/>
                  </a:cubicBezTo>
                  <a:cubicBezTo>
                    <a:pt x="75" y="3"/>
                    <a:pt x="64" y="0"/>
                    <a:pt x="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658;p53"/>
            <p:cNvSpPr/>
            <p:nvPr/>
          </p:nvSpPr>
          <p:spPr>
            <a:xfrm>
              <a:off x="1754750" y="2290825"/>
              <a:ext cx="695775" cy="752750"/>
            </a:xfrm>
            <a:custGeom>
              <a:avLst/>
              <a:gdLst/>
              <a:ahLst/>
              <a:cxnLst/>
              <a:rect l="l" t="t" r="r" b="b"/>
              <a:pathLst>
                <a:path w="27831" h="30110" extrusionOk="0">
                  <a:moveTo>
                    <a:pt x="20222" y="1"/>
                  </a:moveTo>
                  <a:cubicBezTo>
                    <a:pt x="19387" y="1"/>
                    <a:pt x="17701" y="1416"/>
                    <a:pt x="15612" y="3787"/>
                  </a:cubicBezTo>
                  <a:cubicBezTo>
                    <a:pt x="8240" y="12093"/>
                    <a:pt x="1" y="26103"/>
                    <a:pt x="3603" y="29005"/>
                  </a:cubicBezTo>
                  <a:cubicBezTo>
                    <a:pt x="4562" y="29782"/>
                    <a:pt x="6236" y="30109"/>
                    <a:pt x="8312" y="30109"/>
                  </a:cubicBezTo>
                  <a:cubicBezTo>
                    <a:pt x="13456" y="30109"/>
                    <a:pt x="21072" y="28099"/>
                    <a:pt x="26420" y="25936"/>
                  </a:cubicBezTo>
                  <a:cubicBezTo>
                    <a:pt x="27830" y="25378"/>
                    <a:pt x="24628" y="13016"/>
                    <a:pt x="23030" y="13016"/>
                  </a:cubicBezTo>
                  <a:cubicBezTo>
                    <a:pt x="23003" y="13016"/>
                    <a:pt x="22977" y="13020"/>
                    <a:pt x="22951" y="13027"/>
                  </a:cubicBezTo>
                  <a:cubicBezTo>
                    <a:pt x="20215" y="13794"/>
                    <a:pt x="15845" y="15662"/>
                    <a:pt x="15679" y="15695"/>
                  </a:cubicBezTo>
                  <a:cubicBezTo>
                    <a:pt x="15673" y="15697"/>
                    <a:pt x="15669" y="15698"/>
                    <a:pt x="15664" y="15698"/>
                  </a:cubicBezTo>
                  <a:cubicBezTo>
                    <a:pt x="15330" y="15698"/>
                    <a:pt x="17278" y="10779"/>
                    <a:pt x="19682" y="4821"/>
                  </a:cubicBezTo>
                  <a:cubicBezTo>
                    <a:pt x="21040" y="1449"/>
                    <a:pt x="21066" y="1"/>
                    <a:pt x="20222"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659;p53"/>
            <p:cNvSpPr/>
            <p:nvPr/>
          </p:nvSpPr>
          <p:spPr>
            <a:xfrm>
              <a:off x="2315150" y="2527850"/>
              <a:ext cx="418675" cy="428075"/>
            </a:xfrm>
            <a:custGeom>
              <a:avLst/>
              <a:gdLst/>
              <a:ahLst/>
              <a:cxnLst/>
              <a:rect l="l" t="t" r="r" b="b"/>
              <a:pathLst>
                <a:path w="16747" h="17123" extrusionOk="0">
                  <a:moveTo>
                    <a:pt x="10078" y="0"/>
                  </a:moveTo>
                  <a:cubicBezTo>
                    <a:pt x="7657" y="0"/>
                    <a:pt x="1" y="3813"/>
                    <a:pt x="1" y="3813"/>
                  </a:cubicBezTo>
                  <a:lnTo>
                    <a:pt x="2302" y="17122"/>
                  </a:lnTo>
                  <a:cubicBezTo>
                    <a:pt x="3570" y="17022"/>
                    <a:pt x="13110" y="15755"/>
                    <a:pt x="14111" y="14153"/>
                  </a:cubicBezTo>
                  <a:cubicBezTo>
                    <a:pt x="14444" y="13520"/>
                    <a:pt x="14545" y="12819"/>
                    <a:pt x="14411" y="12119"/>
                  </a:cubicBezTo>
                  <a:cubicBezTo>
                    <a:pt x="14411" y="12119"/>
                    <a:pt x="15946" y="11084"/>
                    <a:pt x="15879" y="10017"/>
                  </a:cubicBezTo>
                  <a:cubicBezTo>
                    <a:pt x="15812" y="9350"/>
                    <a:pt x="15512" y="8716"/>
                    <a:pt x="15078" y="8182"/>
                  </a:cubicBezTo>
                  <a:cubicBezTo>
                    <a:pt x="15078" y="8182"/>
                    <a:pt x="16746" y="7415"/>
                    <a:pt x="16546" y="6314"/>
                  </a:cubicBezTo>
                  <a:cubicBezTo>
                    <a:pt x="16379" y="5681"/>
                    <a:pt x="16046" y="5114"/>
                    <a:pt x="15545" y="4747"/>
                  </a:cubicBezTo>
                  <a:cubicBezTo>
                    <a:pt x="16112" y="4413"/>
                    <a:pt x="16513" y="3846"/>
                    <a:pt x="16546" y="3212"/>
                  </a:cubicBezTo>
                  <a:cubicBezTo>
                    <a:pt x="16713" y="1244"/>
                    <a:pt x="12109" y="243"/>
                    <a:pt x="10275" y="10"/>
                  </a:cubicBezTo>
                  <a:cubicBezTo>
                    <a:pt x="10214" y="3"/>
                    <a:pt x="10148" y="0"/>
                    <a:pt x="10078"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660;p53"/>
            <p:cNvSpPr/>
            <p:nvPr/>
          </p:nvSpPr>
          <p:spPr>
            <a:xfrm>
              <a:off x="2554500" y="2616475"/>
              <a:ext cx="150125" cy="30875"/>
            </a:xfrm>
            <a:custGeom>
              <a:avLst/>
              <a:gdLst/>
              <a:ahLst/>
              <a:cxnLst/>
              <a:rect l="l" t="t" r="r" b="b"/>
              <a:pathLst>
                <a:path w="6005" h="1235" extrusionOk="0">
                  <a:moveTo>
                    <a:pt x="34" y="1"/>
                  </a:moveTo>
                  <a:cubicBezTo>
                    <a:pt x="0" y="1"/>
                    <a:pt x="0" y="34"/>
                    <a:pt x="34" y="67"/>
                  </a:cubicBezTo>
                  <a:cubicBezTo>
                    <a:pt x="2002" y="234"/>
                    <a:pt x="3970" y="968"/>
                    <a:pt x="5938" y="1235"/>
                  </a:cubicBezTo>
                  <a:cubicBezTo>
                    <a:pt x="5971" y="1235"/>
                    <a:pt x="6005" y="1168"/>
                    <a:pt x="5938" y="1135"/>
                  </a:cubicBezTo>
                  <a:cubicBezTo>
                    <a:pt x="4037" y="434"/>
                    <a:pt x="2002" y="20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661;p53"/>
            <p:cNvSpPr/>
            <p:nvPr/>
          </p:nvSpPr>
          <p:spPr>
            <a:xfrm>
              <a:off x="2547000" y="2722600"/>
              <a:ext cx="145950" cy="10150"/>
            </a:xfrm>
            <a:custGeom>
              <a:avLst/>
              <a:gdLst/>
              <a:ahLst/>
              <a:cxnLst/>
              <a:rect l="l" t="t" r="r" b="b"/>
              <a:pathLst>
                <a:path w="5838" h="406" extrusionOk="0">
                  <a:moveTo>
                    <a:pt x="1489" y="0"/>
                  </a:moveTo>
                  <a:cubicBezTo>
                    <a:pt x="1001" y="0"/>
                    <a:pt x="517" y="9"/>
                    <a:pt x="33" y="25"/>
                  </a:cubicBezTo>
                  <a:cubicBezTo>
                    <a:pt x="0" y="25"/>
                    <a:pt x="0" y="92"/>
                    <a:pt x="33" y="92"/>
                  </a:cubicBezTo>
                  <a:cubicBezTo>
                    <a:pt x="1001" y="92"/>
                    <a:pt x="1968" y="159"/>
                    <a:pt x="2969" y="226"/>
                  </a:cubicBezTo>
                  <a:cubicBezTo>
                    <a:pt x="3436" y="259"/>
                    <a:pt x="3936" y="292"/>
                    <a:pt x="4403" y="326"/>
                  </a:cubicBezTo>
                  <a:cubicBezTo>
                    <a:pt x="4745" y="375"/>
                    <a:pt x="5087" y="406"/>
                    <a:pt x="5416" y="406"/>
                  </a:cubicBezTo>
                  <a:cubicBezTo>
                    <a:pt x="5536" y="406"/>
                    <a:pt x="5655" y="401"/>
                    <a:pt x="5771" y="392"/>
                  </a:cubicBezTo>
                  <a:cubicBezTo>
                    <a:pt x="5838" y="359"/>
                    <a:pt x="5838" y="259"/>
                    <a:pt x="5771" y="259"/>
                  </a:cubicBezTo>
                  <a:cubicBezTo>
                    <a:pt x="5412" y="148"/>
                    <a:pt x="5030" y="84"/>
                    <a:pt x="4643" y="84"/>
                  </a:cubicBezTo>
                  <a:cubicBezTo>
                    <a:pt x="4563" y="84"/>
                    <a:pt x="4483" y="86"/>
                    <a:pt x="4403" y="92"/>
                  </a:cubicBezTo>
                  <a:cubicBezTo>
                    <a:pt x="3936" y="59"/>
                    <a:pt x="3436" y="25"/>
                    <a:pt x="2969" y="25"/>
                  </a:cubicBezTo>
                  <a:cubicBezTo>
                    <a:pt x="2469" y="9"/>
                    <a:pt x="1977" y="0"/>
                    <a:pt x="14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662;p53"/>
            <p:cNvSpPr/>
            <p:nvPr/>
          </p:nvSpPr>
          <p:spPr>
            <a:xfrm>
              <a:off x="2541975" y="2826625"/>
              <a:ext cx="132625" cy="7625"/>
            </a:xfrm>
            <a:custGeom>
              <a:avLst/>
              <a:gdLst/>
              <a:ahLst/>
              <a:cxnLst/>
              <a:rect l="l" t="t" r="r" b="b"/>
              <a:pathLst>
                <a:path w="5305" h="305" extrusionOk="0">
                  <a:moveTo>
                    <a:pt x="68" y="1"/>
                  </a:moveTo>
                  <a:cubicBezTo>
                    <a:pt x="1" y="1"/>
                    <a:pt x="1" y="68"/>
                    <a:pt x="68" y="68"/>
                  </a:cubicBezTo>
                  <a:cubicBezTo>
                    <a:pt x="968" y="134"/>
                    <a:pt x="1869" y="201"/>
                    <a:pt x="2770" y="234"/>
                  </a:cubicBezTo>
                  <a:lnTo>
                    <a:pt x="4071" y="268"/>
                  </a:lnTo>
                  <a:cubicBezTo>
                    <a:pt x="4223" y="293"/>
                    <a:pt x="4376" y="304"/>
                    <a:pt x="4529" y="304"/>
                  </a:cubicBezTo>
                  <a:cubicBezTo>
                    <a:pt x="4777" y="304"/>
                    <a:pt x="5024" y="276"/>
                    <a:pt x="5271" y="234"/>
                  </a:cubicBezTo>
                  <a:cubicBezTo>
                    <a:pt x="5271" y="234"/>
                    <a:pt x="5305" y="168"/>
                    <a:pt x="5305" y="168"/>
                  </a:cubicBezTo>
                  <a:cubicBezTo>
                    <a:pt x="4980" y="93"/>
                    <a:pt x="4673" y="55"/>
                    <a:pt x="4357" y="55"/>
                  </a:cubicBezTo>
                  <a:cubicBezTo>
                    <a:pt x="4252" y="55"/>
                    <a:pt x="4146" y="59"/>
                    <a:pt x="4037" y="68"/>
                  </a:cubicBezTo>
                  <a:lnTo>
                    <a:pt x="2703" y="68"/>
                  </a:lnTo>
                  <a:cubicBezTo>
                    <a:pt x="1836" y="68"/>
                    <a:pt x="935" y="34"/>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663;p53"/>
            <p:cNvSpPr/>
            <p:nvPr/>
          </p:nvSpPr>
          <p:spPr>
            <a:xfrm>
              <a:off x="1757250" y="2284525"/>
              <a:ext cx="558775" cy="768275"/>
            </a:xfrm>
            <a:custGeom>
              <a:avLst/>
              <a:gdLst/>
              <a:ahLst/>
              <a:cxnLst/>
              <a:rect l="l" t="t" r="r" b="b"/>
              <a:pathLst>
                <a:path w="22351" h="30731" extrusionOk="0">
                  <a:moveTo>
                    <a:pt x="20149" y="1"/>
                  </a:moveTo>
                  <a:cubicBezTo>
                    <a:pt x="19894" y="1"/>
                    <a:pt x="19564" y="115"/>
                    <a:pt x="19148" y="370"/>
                  </a:cubicBezTo>
                  <a:cubicBezTo>
                    <a:pt x="13777" y="3672"/>
                    <a:pt x="1" y="23153"/>
                    <a:pt x="2536" y="28490"/>
                  </a:cubicBezTo>
                  <a:cubicBezTo>
                    <a:pt x="3328" y="30158"/>
                    <a:pt x="5560" y="30731"/>
                    <a:pt x="8255" y="30731"/>
                  </a:cubicBezTo>
                  <a:cubicBezTo>
                    <a:pt x="14183" y="30731"/>
                    <a:pt x="22350" y="27956"/>
                    <a:pt x="22350" y="27956"/>
                  </a:cubicBezTo>
                  <a:lnTo>
                    <a:pt x="20816" y="13412"/>
                  </a:lnTo>
                  <a:cubicBezTo>
                    <a:pt x="20816" y="13412"/>
                    <a:pt x="16617" y="15758"/>
                    <a:pt x="16179" y="15758"/>
                  </a:cubicBezTo>
                  <a:cubicBezTo>
                    <a:pt x="16162" y="15758"/>
                    <a:pt x="16151" y="15755"/>
                    <a:pt x="16146" y="15747"/>
                  </a:cubicBezTo>
                  <a:cubicBezTo>
                    <a:pt x="15979" y="15514"/>
                    <a:pt x="18648" y="8876"/>
                    <a:pt x="19715" y="6140"/>
                  </a:cubicBezTo>
                  <a:cubicBezTo>
                    <a:pt x="20626" y="3835"/>
                    <a:pt x="21633" y="1"/>
                    <a:pt x="2014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664;p53"/>
            <p:cNvSpPr/>
            <p:nvPr/>
          </p:nvSpPr>
          <p:spPr>
            <a:xfrm>
              <a:off x="1757250" y="2284525"/>
              <a:ext cx="558775" cy="768275"/>
            </a:xfrm>
            <a:custGeom>
              <a:avLst/>
              <a:gdLst/>
              <a:ahLst/>
              <a:cxnLst/>
              <a:rect l="l" t="t" r="r" b="b"/>
              <a:pathLst>
                <a:path w="22351" h="30731" extrusionOk="0">
                  <a:moveTo>
                    <a:pt x="20149" y="1"/>
                  </a:moveTo>
                  <a:cubicBezTo>
                    <a:pt x="19894" y="1"/>
                    <a:pt x="19564" y="115"/>
                    <a:pt x="19148" y="370"/>
                  </a:cubicBezTo>
                  <a:cubicBezTo>
                    <a:pt x="13777" y="3672"/>
                    <a:pt x="1" y="23153"/>
                    <a:pt x="2536" y="28490"/>
                  </a:cubicBezTo>
                  <a:cubicBezTo>
                    <a:pt x="3328" y="30158"/>
                    <a:pt x="5560" y="30731"/>
                    <a:pt x="8255" y="30731"/>
                  </a:cubicBezTo>
                  <a:cubicBezTo>
                    <a:pt x="14183" y="30731"/>
                    <a:pt x="22350" y="27956"/>
                    <a:pt x="22350" y="27956"/>
                  </a:cubicBezTo>
                  <a:lnTo>
                    <a:pt x="20816" y="13412"/>
                  </a:lnTo>
                  <a:cubicBezTo>
                    <a:pt x="20816" y="13412"/>
                    <a:pt x="16617" y="15758"/>
                    <a:pt x="16179" y="15758"/>
                  </a:cubicBezTo>
                  <a:cubicBezTo>
                    <a:pt x="16162" y="15758"/>
                    <a:pt x="16151" y="15755"/>
                    <a:pt x="16146" y="15747"/>
                  </a:cubicBezTo>
                  <a:cubicBezTo>
                    <a:pt x="15979" y="15514"/>
                    <a:pt x="18648" y="8876"/>
                    <a:pt x="19715" y="6140"/>
                  </a:cubicBezTo>
                  <a:cubicBezTo>
                    <a:pt x="20626" y="3835"/>
                    <a:pt x="21633" y="1"/>
                    <a:pt x="20149" y="1"/>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665;p53"/>
            <p:cNvSpPr/>
            <p:nvPr/>
          </p:nvSpPr>
          <p:spPr>
            <a:xfrm>
              <a:off x="2225100" y="2671075"/>
              <a:ext cx="38850" cy="292475"/>
            </a:xfrm>
            <a:custGeom>
              <a:avLst/>
              <a:gdLst/>
              <a:ahLst/>
              <a:cxnLst/>
              <a:rect l="l" t="t" r="r" b="b"/>
              <a:pathLst>
                <a:path w="1554" h="11699" extrusionOk="0">
                  <a:moveTo>
                    <a:pt x="46" y="0"/>
                  </a:moveTo>
                  <a:cubicBezTo>
                    <a:pt x="21" y="0"/>
                    <a:pt x="0" y="43"/>
                    <a:pt x="0" y="118"/>
                  </a:cubicBezTo>
                  <a:cubicBezTo>
                    <a:pt x="100" y="1853"/>
                    <a:pt x="1134" y="9759"/>
                    <a:pt x="1468" y="11660"/>
                  </a:cubicBezTo>
                  <a:cubicBezTo>
                    <a:pt x="1468" y="11688"/>
                    <a:pt x="1486" y="11699"/>
                    <a:pt x="1504" y="11699"/>
                  </a:cubicBezTo>
                  <a:cubicBezTo>
                    <a:pt x="1529" y="11699"/>
                    <a:pt x="1554" y="11679"/>
                    <a:pt x="1535" y="11660"/>
                  </a:cubicBezTo>
                  <a:cubicBezTo>
                    <a:pt x="1301" y="9759"/>
                    <a:pt x="1201" y="5823"/>
                    <a:pt x="100" y="85"/>
                  </a:cubicBezTo>
                  <a:cubicBezTo>
                    <a:pt x="86" y="27"/>
                    <a:pt x="65"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666;p53"/>
            <p:cNvSpPr/>
            <p:nvPr/>
          </p:nvSpPr>
          <p:spPr>
            <a:xfrm>
              <a:off x="2003575" y="2619825"/>
              <a:ext cx="274925" cy="152025"/>
            </a:xfrm>
            <a:custGeom>
              <a:avLst/>
              <a:gdLst/>
              <a:ahLst/>
              <a:cxnLst/>
              <a:rect l="l" t="t" r="r" b="b"/>
              <a:pathLst>
                <a:path w="10997" h="6081" extrusionOk="0">
                  <a:moveTo>
                    <a:pt x="10863" y="0"/>
                  </a:moveTo>
                  <a:cubicBezTo>
                    <a:pt x="10362" y="200"/>
                    <a:pt x="9862" y="434"/>
                    <a:pt x="9395" y="667"/>
                  </a:cubicBezTo>
                  <a:cubicBezTo>
                    <a:pt x="8995" y="901"/>
                    <a:pt x="8561" y="1101"/>
                    <a:pt x="8127" y="1334"/>
                  </a:cubicBezTo>
                  <a:cubicBezTo>
                    <a:pt x="7227" y="1801"/>
                    <a:pt x="6293" y="2302"/>
                    <a:pt x="5392" y="2802"/>
                  </a:cubicBezTo>
                  <a:cubicBezTo>
                    <a:pt x="4491" y="3336"/>
                    <a:pt x="3591" y="3836"/>
                    <a:pt x="2690" y="4370"/>
                  </a:cubicBezTo>
                  <a:cubicBezTo>
                    <a:pt x="1790" y="4904"/>
                    <a:pt x="922" y="5471"/>
                    <a:pt x="55" y="6004"/>
                  </a:cubicBezTo>
                  <a:cubicBezTo>
                    <a:pt x="1" y="6031"/>
                    <a:pt x="34" y="6080"/>
                    <a:pt x="67" y="6080"/>
                  </a:cubicBezTo>
                  <a:cubicBezTo>
                    <a:pt x="74" y="6080"/>
                    <a:pt x="82" y="6078"/>
                    <a:pt x="88" y="6071"/>
                  </a:cubicBezTo>
                  <a:cubicBezTo>
                    <a:pt x="989" y="5537"/>
                    <a:pt x="1923" y="5104"/>
                    <a:pt x="2857" y="4603"/>
                  </a:cubicBezTo>
                  <a:lnTo>
                    <a:pt x="5559" y="3136"/>
                  </a:lnTo>
                  <a:cubicBezTo>
                    <a:pt x="6460" y="2669"/>
                    <a:pt x="7360" y="2168"/>
                    <a:pt x="8261" y="1701"/>
                  </a:cubicBezTo>
                  <a:lnTo>
                    <a:pt x="9562" y="968"/>
                  </a:lnTo>
                  <a:cubicBezTo>
                    <a:pt x="10062" y="734"/>
                    <a:pt x="10529" y="467"/>
                    <a:pt x="10963" y="167"/>
                  </a:cubicBezTo>
                  <a:cubicBezTo>
                    <a:pt x="10996" y="100"/>
                    <a:pt x="10963" y="0"/>
                    <a:pt x="108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667;p53"/>
            <p:cNvSpPr/>
            <p:nvPr/>
          </p:nvSpPr>
          <p:spPr>
            <a:xfrm>
              <a:off x="2153375" y="2482425"/>
              <a:ext cx="85075" cy="204750"/>
            </a:xfrm>
            <a:custGeom>
              <a:avLst/>
              <a:gdLst/>
              <a:ahLst/>
              <a:cxnLst/>
              <a:rect l="l" t="t" r="r" b="b"/>
              <a:pathLst>
                <a:path w="3403" h="8190" extrusionOk="0">
                  <a:moveTo>
                    <a:pt x="3286" y="1"/>
                  </a:moveTo>
                  <a:cubicBezTo>
                    <a:pt x="3278" y="1"/>
                    <a:pt x="3270" y="9"/>
                    <a:pt x="3270" y="26"/>
                  </a:cubicBezTo>
                  <a:cubicBezTo>
                    <a:pt x="2903" y="693"/>
                    <a:pt x="2602" y="1393"/>
                    <a:pt x="2336" y="2094"/>
                  </a:cubicBezTo>
                  <a:cubicBezTo>
                    <a:pt x="2069" y="2761"/>
                    <a:pt x="1768" y="3428"/>
                    <a:pt x="1502" y="4095"/>
                  </a:cubicBezTo>
                  <a:cubicBezTo>
                    <a:pt x="1268" y="4762"/>
                    <a:pt x="968" y="5429"/>
                    <a:pt x="701" y="6130"/>
                  </a:cubicBezTo>
                  <a:cubicBezTo>
                    <a:pt x="434" y="6764"/>
                    <a:pt x="201" y="7464"/>
                    <a:pt x="1" y="8165"/>
                  </a:cubicBezTo>
                  <a:cubicBezTo>
                    <a:pt x="1" y="8181"/>
                    <a:pt x="17" y="8190"/>
                    <a:pt x="34" y="8190"/>
                  </a:cubicBezTo>
                  <a:cubicBezTo>
                    <a:pt x="51" y="8190"/>
                    <a:pt x="67" y="8181"/>
                    <a:pt x="67" y="8165"/>
                  </a:cubicBezTo>
                  <a:cubicBezTo>
                    <a:pt x="434" y="7531"/>
                    <a:pt x="768" y="6830"/>
                    <a:pt x="1035" y="6130"/>
                  </a:cubicBezTo>
                  <a:cubicBezTo>
                    <a:pt x="1301" y="5463"/>
                    <a:pt x="1568" y="4762"/>
                    <a:pt x="1869" y="4095"/>
                  </a:cubicBezTo>
                  <a:cubicBezTo>
                    <a:pt x="1969" y="3828"/>
                    <a:pt x="2069" y="3528"/>
                    <a:pt x="2202" y="3261"/>
                  </a:cubicBezTo>
                  <a:cubicBezTo>
                    <a:pt x="2235" y="3195"/>
                    <a:pt x="2269" y="3128"/>
                    <a:pt x="2336" y="3061"/>
                  </a:cubicBezTo>
                  <a:cubicBezTo>
                    <a:pt x="2469" y="2894"/>
                    <a:pt x="2569" y="2728"/>
                    <a:pt x="2702" y="2527"/>
                  </a:cubicBezTo>
                  <a:cubicBezTo>
                    <a:pt x="2936" y="2160"/>
                    <a:pt x="3169" y="1760"/>
                    <a:pt x="3403" y="1360"/>
                  </a:cubicBezTo>
                  <a:cubicBezTo>
                    <a:pt x="3370" y="1327"/>
                    <a:pt x="3370" y="1327"/>
                    <a:pt x="3370" y="1327"/>
                  </a:cubicBezTo>
                  <a:cubicBezTo>
                    <a:pt x="3069" y="1693"/>
                    <a:pt x="2803" y="2060"/>
                    <a:pt x="2536" y="2427"/>
                  </a:cubicBezTo>
                  <a:cubicBezTo>
                    <a:pt x="2469" y="2494"/>
                    <a:pt x="2436" y="2561"/>
                    <a:pt x="2369" y="2627"/>
                  </a:cubicBezTo>
                  <a:cubicBezTo>
                    <a:pt x="2436" y="2427"/>
                    <a:pt x="2536" y="2261"/>
                    <a:pt x="2602" y="2060"/>
                  </a:cubicBezTo>
                  <a:cubicBezTo>
                    <a:pt x="2869" y="1393"/>
                    <a:pt x="3103" y="726"/>
                    <a:pt x="3303" y="26"/>
                  </a:cubicBezTo>
                  <a:cubicBezTo>
                    <a:pt x="3303" y="9"/>
                    <a:pt x="3295" y="1"/>
                    <a:pt x="32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668;p53"/>
            <p:cNvSpPr/>
            <p:nvPr/>
          </p:nvSpPr>
          <p:spPr>
            <a:xfrm>
              <a:off x="1977425" y="2973200"/>
              <a:ext cx="340250" cy="81950"/>
            </a:xfrm>
            <a:custGeom>
              <a:avLst/>
              <a:gdLst/>
              <a:ahLst/>
              <a:cxnLst/>
              <a:rect l="l" t="t" r="r" b="b"/>
              <a:pathLst>
                <a:path w="13610" h="3278" extrusionOk="0">
                  <a:moveTo>
                    <a:pt x="13543" y="0"/>
                  </a:moveTo>
                  <a:cubicBezTo>
                    <a:pt x="13526" y="0"/>
                    <a:pt x="13510" y="25"/>
                    <a:pt x="13510" y="75"/>
                  </a:cubicBezTo>
                  <a:cubicBezTo>
                    <a:pt x="13476" y="209"/>
                    <a:pt x="13510" y="242"/>
                    <a:pt x="13476" y="309"/>
                  </a:cubicBezTo>
                  <a:cubicBezTo>
                    <a:pt x="12909" y="442"/>
                    <a:pt x="10741" y="1109"/>
                    <a:pt x="10207" y="1276"/>
                  </a:cubicBezTo>
                  <a:cubicBezTo>
                    <a:pt x="9107" y="1610"/>
                    <a:pt x="8006" y="1877"/>
                    <a:pt x="6872" y="2144"/>
                  </a:cubicBezTo>
                  <a:cubicBezTo>
                    <a:pt x="5771" y="2377"/>
                    <a:pt x="4637" y="2611"/>
                    <a:pt x="3469" y="2777"/>
                  </a:cubicBezTo>
                  <a:cubicBezTo>
                    <a:pt x="2335" y="2944"/>
                    <a:pt x="1201" y="3144"/>
                    <a:pt x="67" y="3211"/>
                  </a:cubicBezTo>
                  <a:cubicBezTo>
                    <a:pt x="0" y="3211"/>
                    <a:pt x="0" y="3278"/>
                    <a:pt x="67" y="3278"/>
                  </a:cubicBezTo>
                  <a:cubicBezTo>
                    <a:pt x="1234" y="3211"/>
                    <a:pt x="2369" y="3178"/>
                    <a:pt x="3536" y="3044"/>
                  </a:cubicBezTo>
                  <a:cubicBezTo>
                    <a:pt x="4704" y="2911"/>
                    <a:pt x="5804" y="2744"/>
                    <a:pt x="6938" y="2510"/>
                  </a:cubicBezTo>
                  <a:cubicBezTo>
                    <a:pt x="8073" y="2277"/>
                    <a:pt x="9207" y="1977"/>
                    <a:pt x="10341" y="1643"/>
                  </a:cubicBezTo>
                  <a:cubicBezTo>
                    <a:pt x="10908" y="1476"/>
                    <a:pt x="11442" y="1276"/>
                    <a:pt x="12009" y="1076"/>
                  </a:cubicBezTo>
                  <a:cubicBezTo>
                    <a:pt x="12542" y="909"/>
                    <a:pt x="13076" y="709"/>
                    <a:pt x="13543" y="442"/>
                  </a:cubicBezTo>
                  <a:cubicBezTo>
                    <a:pt x="13610" y="442"/>
                    <a:pt x="13610" y="376"/>
                    <a:pt x="13610" y="342"/>
                  </a:cubicBezTo>
                  <a:lnTo>
                    <a:pt x="13577" y="75"/>
                  </a:lnTo>
                  <a:cubicBezTo>
                    <a:pt x="13577" y="25"/>
                    <a:pt x="13560" y="0"/>
                    <a:pt x="135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669;p53"/>
            <p:cNvSpPr/>
            <p:nvPr/>
          </p:nvSpPr>
          <p:spPr>
            <a:xfrm>
              <a:off x="2278475" y="2129075"/>
              <a:ext cx="165975" cy="240450"/>
            </a:xfrm>
            <a:custGeom>
              <a:avLst/>
              <a:gdLst/>
              <a:ahLst/>
              <a:cxnLst/>
              <a:rect l="l" t="t" r="r" b="b"/>
              <a:pathLst>
                <a:path w="6639" h="9618" extrusionOk="0">
                  <a:moveTo>
                    <a:pt x="651" y="0"/>
                  </a:moveTo>
                  <a:cubicBezTo>
                    <a:pt x="618" y="0"/>
                    <a:pt x="601" y="5"/>
                    <a:pt x="601" y="16"/>
                  </a:cubicBezTo>
                  <a:cubicBezTo>
                    <a:pt x="601" y="984"/>
                    <a:pt x="0" y="5820"/>
                    <a:pt x="67" y="5920"/>
                  </a:cubicBezTo>
                  <a:cubicBezTo>
                    <a:pt x="943" y="7578"/>
                    <a:pt x="3109" y="9617"/>
                    <a:pt x="4558" y="9617"/>
                  </a:cubicBezTo>
                  <a:cubicBezTo>
                    <a:pt x="4654" y="9617"/>
                    <a:pt x="4748" y="9608"/>
                    <a:pt x="4837" y="9590"/>
                  </a:cubicBezTo>
                  <a:cubicBezTo>
                    <a:pt x="6205" y="9289"/>
                    <a:pt x="6004" y="5453"/>
                    <a:pt x="6004" y="5287"/>
                  </a:cubicBezTo>
                  <a:cubicBezTo>
                    <a:pt x="6071" y="4052"/>
                    <a:pt x="6271" y="2785"/>
                    <a:pt x="6638" y="1584"/>
                  </a:cubicBezTo>
                  <a:cubicBezTo>
                    <a:pt x="6638" y="1584"/>
                    <a:pt x="1230" y="0"/>
                    <a:pt x="651"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670;p53"/>
            <p:cNvSpPr/>
            <p:nvPr/>
          </p:nvSpPr>
          <p:spPr>
            <a:xfrm>
              <a:off x="2298475" y="2129475"/>
              <a:ext cx="145975" cy="144275"/>
            </a:xfrm>
            <a:custGeom>
              <a:avLst/>
              <a:gdLst/>
              <a:ahLst/>
              <a:cxnLst/>
              <a:rect l="l" t="t" r="r" b="b"/>
              <a:pathLst>
                <a:path w="5839" h="5771" extrusionOk="0">
                  <a:moveTo>
                    <a:pt x="1" y="0"/>
                  </a:moveTo>
                  <a:lnTo>
                    <a:pt x="1" y="0"/>
                  </a:lnTo>
                  <a:cubicBezTo>
                    <a:pt x="268" y="1568"/>
                    <a:pt x="1302" y="5638"/>
                    <a:pt x="4604" y="5771"/>
                  </a:cubicBezTo>
                  <a:cubicBezTo>
                    <a:pt x="4804" y="5771"/>
                    <a:pt x="5004" y="5771"/>
                    <a:pt x="5204" y="5738"/>
                  </a:cubicBezTo>
                  <a:lnTo>
                    <a:pt x="5204" y="5437"/>
                  </a:lnTo>
                  <a:lnTo>
                    <a:pt x="5204" y="5404"/>
                  </a:lnTo>
                  <a:lnTo>
                    <a:pt x="5204" y="5271"/>
                  </a:lnTo>
                  <a:cubicBezTo>
                    <a:pt x="5204" y="4637"/>
                    <a:pt x="5304" y="4003"/>
                    <a:pt x="5405" y="3369"/>
                  </a:cubicBezTo>
                  <a:cubicBezTo>
                    <a:pt x="5538" y="2769"/>
                    <a:pt x="5671" y="2235"/>
                    <a:pt x="5738" y="1935"/>
                  </a:cubicBezTo>
                  <a:cubicBezTo>
                    <a:pt x="5805" y="1735"/>
                    <a:pt x="5838" y="1601"/>
                    <a:pt x="5838" y="1601"/>
                  </a:cubicBezTo>
                  <a:lnTo>
                    <a:pt x="5805" y="1568"/>
                  </a:lnTo>
                  <a:lnTo>
                    <a:pt x="5705" y="1535"/>
                  </a:lnTo>
                  <a:lnTo>
                    <a:pt x="5471" y="1468"/>
                  </a:lnTo>
                  <a:lnTo>
                    <a:pt x="4971" y="1334"/>
                  </a:lnTo>
                  <a:lnTo>
                    <a:pt x="4871" y="1301"/>
                  </a:lnTo>
                  <a:lnTo>
                    <a:pt x="4671" y="1234"/>
                  </a:lnTo>
                  <a:cubicBezTo>
                    <a:pt x="4537" y="1201"/>
                    <a:pt x="4404" y="1168"/>
                    <a:pt x="4270" y="1134"/>
                  </a:cubicBezTo>
                  <a:lnTo>
                    <a:pt x="3837" y="1001"/>
                  </a:lnTo>
                  <a:lnTo>
                    <a:pt x="2769" y="701"/>
                  </a:lnTo>
                  <a:lnTo>
                    <a:pt x="2302" y="567"/>
                  </a:lnTo>
                  <a:cubicBezTo>
                    <a:pt x="1802" y="434"/>
                    <a:pt x="1335" y="300"/>
                    <a:pt x="901" y="200"/>
                  </a:cubicBezTo>
                  <a:lnTo>
                    <a:pt x="701" y="167"/>
                  </a:lnTo>
                  <a:cubicBezTo>
                    <a:pt x="468" y="100"/>
                    <a:pt x="268" y="67"/>
                    <a:pt x="101" y="34"/>
                  </a:cubicBez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671;p53"/>
            <p:cNvSpPr/>
            <p:nvPr/>
          </p:nvSpPr>
          <p:spPr>
            <a:xfrm>
              <a:off x="2264300" y="1873300"/>
              <a:ext cx="285225" cy="369000"/>
            </a:xfrm>
            <a:custGeom>
              <a:avLst/>
              <a:gdLst/>
              <a:ahLst/>
              <a:cxnLst/>
              <a:rect l="l" t="t" r="r" b="b"/>
              <a:pathLst>
                <a:path w="11409" h="14760" extrusionOk="0">
                  <a:moveTo>
                    <a:pt x="5747" y="0"/>
                  </a:moveTo>
                  <a:cubicBezTo>
                    <a:pt x="3716" y="0"/>
                    <a:pt x="1619" y="1089"/>
                    <a:pt x="834" y="3042"/>
                  </a:cubicBezTo>
                  <a:cubicBezTo>
                    <a:pt x="0" y="5144"/>
                    <a:pt x="600" y="11381"/>
                    <a:pt x="2001" y="12916"/>
                  </a:cubicBezTo>
                  <a:cubicBezTo>
                    <a:pt x="3091" y="14077"/>
                    <a:pt x="4629" y="14759"/>
                    <a:pt x="6116" y="14759"/>
                  </a:cubicBezTo>
                  <a:cubicBezTo>
                    <a:pt x="7406" y="14759"/>
                    <a:pt x="8657" y="14245"/>
                    <a:pt x="9540" y="13083"/>
                  </a:cubicBezTo>
                  <a:cubicBezTo>
                    <a:pt x="11408" y="10647"/>
                    <a:pt x="10474" y="2475"/>
                    <a:pt x="8906" y="1107"/>
                  </a:cubicBezTo>
                  <a:cubicBezTo>
                    <a:pt x="8045" y="355"/>
                    <a:pt x="6907" y="0"/>
                    <a:pt x="5747"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672;p53"/>
            <p:cNvSpPr/>
            <p:nvPr/>
          </p:nvSpPr>
          <p:spPr>
            <a:xfrm>
              <a:off x="2420225" y="2052750"/>
              <a:ext cx="11700" cy="29200"/>
            </a:xfrm>
            <a:custGeom>
              <a:avLst/>
              <a:gdLst/>
              <a:ahLst/>
              <a:cxnLst/>
              <a:rect l="l" t="t" r="r" b="b"/>
              <a:pathLst>
                <a:path w="468" h="1168" extrusionOk="0">
                  <a:moveTo>
                    <a:pt x="334" y="0"/>
                  </a:moveTo>
                  <a:cubicBezTo>
                    <a:pt x="334" y="0"/>
                    <a:pt x="301" y="34"/>
                    <a:pt x="301" y="34"/>
                  </a:cubicBezTo>
                  <a:cubicBezTo>
                    <a:pt x="368" y="467"/>
                    <a:pt x="368" y="968"/>
                    <a:pt x="1" y="1134"/>
                  </a:cubicBezTo>
                  <a:lnTo>
                    <a:pt x="1" y="1168"/>
                  </a:lnTo>
                  <a:cubicBezTo>
                    <a:pt x="468" y="1034"/>
                    <a:pt x="468" y="401"/>
                    <a:pt x="3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673;p53"/>
            <p:cNvSpPr/>
            <p:nvPr/>
          </p:nvSpPr>
          <p:spPr>
            <a:xfrm>
              <a:off x="2400425" y="2042725"/>
              <a:ext cx="34650" cy="34250"/>
            </a:xfrm>
            <a:custGeom>
              <a:avLst/>
              <a:gdLst/>
              <a:ahLst/>
              <a:cxnLst/>
              <a:rect l="l" t="t" r="r" b="b"/>
              <a:pathLst>
                <a:path w="1386" h="1370" extrusionOk="0">
                  <a:moveTo>
                    <a:pt x="713" y="0"/>
                  </a:moveTo>
                  <a:cubicBezTo>
                    <a:pt x="706" y="0"/>
                    <a:pt x="700" y="1"/>
                    <a:pt x="693" y="1"/>
                  </a:cubicBezTo>
                  <a:cubicBezTo>
                    <a:pt x="1" y="34"/>
                    <a:pt x="123" y="1369"/>
                    <a:pt x="737" y="1369"/>
                  </a:cubicBezTo>
                  <a:cubicBezTo>
                    <a:pt x="744" y="1369"/>
                    <a:pt x="752" y="1369"/>
                    <a:pt x="759" y="1369"/>
                  </a:cubicBezTo>
                  <a:cubicBezTo>
                    <a:pt x="1386" y="1336"/>
                    <a:pt x="1263" y="0"/>
                    <a:pt x="7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674;p53"/>
            <p:cNvSpPr/>
            <p:nvPr/>
          </p:nvSpPr>
          <p:spPr>
            <a:xfrm>
              <a:off x="2488625" y="2049400"/>
              <a:ext cx="15025" cy="26725"/>
            </a:xfrm>
            <a:custGeom>
              <a:avLst/>
              <a:gdLst/>
              <a:ahLst/>
              <a:cxnLst/>
              <a:rect l="l" t="t" r="r" b="b"/>
              <a:pathLst>
                <a:path w="601" h="1069" extrusionOk="0">
                  <a:moveTo>
                    <a:pt x="33" y="1"/>
                  </a:moveTo>
                  <a:cubicBezTo>
                    <a:pt x="0" y="401"/>
                    <a:pt x="100" y="1035"/>
                    <a:pt x="601" y="1068"/>
                  </a:cubicBezTo>
                  <a:cubicBezTo>
                    <a:pt x="200" y="935"/>
                    <a:pt x="100" y="468"/>
                    <a:pt x="67" y="34"/>
                  </a:cubicBezTo>
                  <a:cubicBezTo>
                    <a:pt x="67" y="1"/>
                    <a:pt x="33"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675;p53"/>
            <p:cNvSpPr/>
            <p:nvPr/>
          </p:nvSpPr>
          <p:spPr>
            <a:xfrm>
              <a:off x="2484950" y="2037600"/>
              <a:ext cx="33975" cy="33650"/>
            </a:xfrm>
            <a:custGeom>
              <a:avLst/>
              <a:gdLst/>
              <a:ahLst/>
              <a:cxnLst/>
              <a:rect l="l" t="t" r="r" b="b"/>
              <a:pathLst>
                <a:path w="1359" h="1346" extrusionOk="0">
                  <a:moveTo>
                    <a:pt x="618" y="1"/>
                  </a:moveTo>
                  <a:cubicBezTo>
                    <a:pt x="595" y="1"/>
                    <a:pt x="571" y="2"/>
                    <a:pt x="547" y="6"/>
                  </a:cubicBezTo>
                  <a:cubicBezTo>
                    <a:pt x="1" y="102"/>
                    <a:pt x="105" y="1346"/>
                    <a:pt x="681" y="1346"/>
                  </a:cubicBezTo>
                  <a:cubicBezTo>
                    <a:pt x="702" y="1346"/>
                    <a:pt x="725" y="1344"/>
                    <a:pt x="748" y="1340"/>
                  </a:cubicBezTo>
                  <a:cubicBezTo>
                    <a:pt x="1358" y="1244"/>
                    <a:pt x="1226" y="1"/>
                    <a:pt x="6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676;p53"/>
            <p:cNvSpPr/>
            <p:nvPr/>
          </p:nvSpPr>
          <p:spPr>
            <a:xfrm>
              <a:off x="2391350" y="2002700"/>
              <a:ext cx="38075" cy="26175"/>
            </a:xfrm>
            <a:custGeom>
              <a:avLst/>
              <a:gdLst/>
              <a:ahLst/>
              <a:cxnLst/>
              <a:rect l="l" t="t" r="r" b="b"/>
              <a:pathLst>
                <a:path w="1523" h="1047" extrusionOk="0">
                  <a:moveTo>
                    <a:pt x="1010" y="1"/>
                  </a:moveTo>
                  <a:cubicBezTo>
                    <a:pt x="881" y="1"/>
                    <a:pt x="756" y="34"/>
                    <a:pt x="655" y="101"/>
                  </a:cubicBezTo>
                  <a:cubicBezTo>
                    <a:pt x="389" y="201"/>
                    <a:pt x="188" y="401"/>
                    <a:pt x="88" y="601"/>
                  </a:cubicBezTo>
                  <a:cubicBezTo>
                    <a:pt x="0" y="837"/>
                    <a:pt x="172" y="1046"/>
                    <a:pt x="374" y="1046"/>
                  </a:cubicBezTo>
                  <a:cubicBezTo>
                    <a:pt x="401" y="1046"/>
                    <a:pt x="428" y="1043"/>
                    <a:pt x="455" y="1035"/>
                  </a:cubicBezTo>
                  <a:cubicBezTo>
                    <a:pt x="655" y="968"/>
                    <a:pt x="789" y="868"/>
                    <a:pt x="956" y="801"/>
                  </a:cubicBezTo>
                  <a:cubicBezTo>
                    <a:pt x="1156" y="735"/>
                    <a:pt x="1323" y="635"/>
                    <a:pt x="1456" y="468"/>
                  </a:cubicBezTo>
                  <a:cubicBezTo>
                    <a:pt x="1523" y="334"/>
                    <a:pt x="1489" y="201"/>
                    <a:pt x="1389" y="101"/>
                  </a:cubicBezTo>
                  <a:cubicBezTo>
                    <a:pt x="1273" y="34"/>
                    <a:pt x="1139" y="1"/>
                    <a:pt x="1010"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677;p53"/>
            <p:cNvSpPr/>
            <p:nvPr/>
          </p:nvSpPr>
          <p:spPr>
            <a:xfrm>
              <a:off x="2480275" y="1997175"/>
              <a:ext cx="40675" cy="22300"/>
            </a:xfrm>
            <a:custGeom>
              <a:avLst/>
              <a:gdLst/>
              <a:ahLst/>
              <a:cxnLst/>
              <a:rect l="l" t="t" r="r" b="b"/>
              <a:pathLst>
                <a:path w="1627" h="892" extrusionOk="0">
                  <a:moveTo>
                    <a:pt x="631" y="1"/>
                  </a:moveTo>
                  <a:cubicBezTo>
                    <a:pt x="425" y="1"/>
                    <a:pt x="232" y="91"/>
                    <a:pt x="101" y="222"/>
                  </a:cubicBezTo>
                  <a:cubicBezTo>
                    <a:pt x="1" y="322"/>
                    <a:pt x="1" y="489"/>
                    <a:pt x="101" y="589"/>
                  </a:cubicBezTo>
                  <a:cubicBezTo>
                    <a:pt x="234" y="722"/>
                    <a:pt x="434" y="789"/>
                    <a:pt x="634" y="789"/>
                  </a:cubicBezTo>
                  <a:cubicBezTo>
                    <a:pt x="801" y="822"/>
                    <a:pt x="1001" y="856"/>
                    <a:pt x="1201" y="889"/>
                  </a:cubicBezTo>
                  <a:cubicBezTo>
                    <a:pt x="1215" y="891"/>
                    <a:pt x="1229" y="892"/>
                    <a:pt x="1242" y="892"/>
                  </a:cubicBezTo>
                  <a:cubicBezTo>
                    <a:pt x="1485" y="892"/>
                    <a:pt x="1626" y="610"/>
                    <a:pt x="1468" y="389"/>
                  </a:cubicBezTo>
                  <a:cubicBezTo>
                    <a:pt x="1301" y="189"/>
                    <a:pt x="1068" y="55"/>
                    <a:pt x="801" y="22"/>
                  </a:cubicBezTo>
                  <a:cubicBezTo>
                    <a:pt x="744" y="7"/>
                    <a:pt x="687" y="1"/>
                    <a:pt x="631"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678;p53"/>
            <p:cNvSpPr/>
            <p:nvPr/>
          </p:nvSpPr>
          <p:spPr>
            <a:xfrm>
              <a:off x="2425225" y="2151600"/>
              <a:ext cx="22550" cy="9575"/>
            </a:xfrm>
            <a:custGeom>
              <a:avLst/>
              <a:gdLst/>
              <a:ahLst/>
              <a:cxnLst/>
              <a:rect l="l" t="t" r="r" b="b"/>
              <a:pathLst>
                <a:path w="902" h="383" extrusionOk="0">
                  <a:moveTo>
                    <a:pt x="26" y="1"/>
                  </a:moveTo>
                  <a:cubicBezTo>
                    <a:pt x="16" y="1"/>
                    <a:pt x="1" y="16"/>
                    <a:pt x="1" y="16"/>
                  </a:cubicBezTo>
                  <a:cubicBezTo>
                    <a:pt x="34" y="216"/>
                    <a:pt x="168" y="349"/>
                    <a:pt x="368" y="383"/>
                  </a:cubicBezTo>
                  <a:cubicBezTo>
                    <a:pt x="568" y="383"/>
                    <a:pt x="768" y="283"/>
                    <a:pt x="868" y="116"/>
                  </a:cubicBezTo>
                  <a:cubicBezTo>
                    <a:pt x="902" y="83"/>
                    <a:pt x="868" y="83"/>
                    <a:pt x="868" y="83"/>
                  </a:cubicBezTo>
                  <a:cubicBezTo>
                    <a:pt x="735" y="149"/>
                    <a:pt x="568" y="216"/>
                    <a:pt x="435" y="216"/>
                  </a:cubicBezTo>
                  <a:cubicBezTo>
                    <a:pt x="268" y="216"/>
                    <a:pt x="168" y="83"/>
                    <a:pt x="34" y="16"/>
                  </a:cubicBezTo>
                  <a:cubicBezTo>
                    <a:pt x="34" y="5"/>
                    <a:pt x="31"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679;p53"/>
            <p:cNvSpPr/>
            <p:nvPr/>
          </p:nvSpPr>
          <p:spPr>
            <a:xfrm>
              <a:off x="2434400" y="2001250"/>
              <a:ext cx="61975" cy="132200"/>
            </a:xfrm>
            <a:custGeom>
              <a:avLst/>
              <a:gdLst/>
              <a:ahLst/>
              <a:cxnLst/>
              <a:rect l="l" t="t" r="r" b="b"/>
              <a:pathLst>
                <a:path w="2479" h="5288" extrusionOk="0">
                  <a:moveTo>
                    <a:pt x="1519" y="0"/>
                  </a:moveTo>
                  <a:cubicBezTo>
                    <a:pt x="1494" y="0"/>
                    <a:pt x="1469" y="9"/>
                    <a:pt x="1469" y="26"/>
                  </a:cubicBezTo>
                  <a:cubicBezTo>
                    <a:pt x="1602" y="1393"/>
                    <a:pt x="2002" y="2694"/>
                    <a:pt x="2136" y="4062"/>
                  </a:cubicBezTo>
                  <a:cubicBezTo>
                    <a:pt x="1936" y="3995"/>
                    <a:pt x="1702" y="3928"/>
                    <a:pt x="1469" y="3928"/>
                  </a:cubicBezTo>
                  <a:cubicBezTo>
                    <a:pt x="1402" y="3928"/>
                    <a:pt x="1602" y="4862"/>
                    <a:pt x="1602" y="4996"/>
                  </a:cubicBezTo>
                  <a:cubicBezTo>
                    <a:pt x="1471" y="5020"/>
                    <a:pt x="1339" y="5033"/>
                    <a:pt x="1206" y="5033"/>
                  </a:cubicBezTo>
                  <a:cubicBezTo>
                    <a:pt x="798" y="5033"/>
                    <a:pt x="395" y="4914"/>
                    <a:pt x="68" y="4662"/>
                  </a:cubicBezTo>
                  <a:cubicBezTo>
                    <a:pt x="34" y="4662"/>
                    <a:pt x="1" y="4696"/>
                    <a:pt x="34" y="4729"/>
                  </a:cubicBezTo>
                  <a:cubicBezTo>
                    <a:pt x="268" y="5029"/>
                    <a:pt x="635" y="5229"/>
                    <a:pt x="1035" y="5263"/>
                  </a:cubicBezTo>
                  <a:cubicBezTo>
                    <a:pt x="1118" y="5279"/>
                    <a:pt x="1202" y="5288"/>
                    <a:pt x="1289" y="5288"/>
                  </a:cubicBezTo>
                  <a:cubicBezTo>
                    <a:pt x="1377" y="5288"/>
                    <a:pt x="1469" y="5279"/>
                    <a:pt x="1569" y="5263"/>
                  </a:cubicBezTo>
                  <a:lnTo>
                    <a:pt x="1735" y="5263"/>
                  </a:lnTo>
                  <a:cubicBezTo>
                    <a:pt x="1802" y="5229"/>
                    <a:pt x="1836" y="5196"/>
                    <a:pt x="1836" y="5163"/>
                  </a:cubicBezTo>
                  <a:cubicBezTo>
                    <a:pt x="1836" y="5129"/>
                    <a:pt x="1836" y="5129"/>
                    <a:pt x="1836" y="5096"/>
                  </a:cubicBezTo>
                  <a:lnTo>
                    <a:pt x="1836" y="5062"/>
                  </a:lnTo>
                  <a:cubicBezTo>
                    <a:pt x="1836" y="4762"/>
                    <a:pt x="1735" y="4229"/>
                    <a:pt x="1735" y="4229"/>
                  </a:cubicBezTo>
                  <a:lnTo>
                    <a:pt x="1735" y="4229"/>
                  </a:lnTo>
                  <a:cubicBezTo>
                    <a:pt x="1831" y="4276"/>
                    <a:pt x="2186" y="4393"/>
                    <a:pt x="2365" y="4393"/>
                  </a:cubicBezTo>
                  <a:cubicBezTo>
                    <a:pt x="2435" y="4393"/>
                    <a:pt x="2479" y="4375"/>
                    <a:pt x="2469" y="4329"/>
                  </a:cubicBezTo>
                  <a:cubicBezTo>
                    <a:pt x="2303" y="2894"/>
                    <a:pt x="2002" y="1427"/>
                    <a:pt x="1569" y="26"/>
                  </a:cubicBezTo>
                  <a:cubicBezTo>
                    <a:pt x="1569" y="9"/>
                    <a:pt x="1544" y="0"/>
                    <a:pt x="15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680;p53"/>
            <p:cNvSpPr/>
            <p:nvPr/>
          </p:nvSpPr>
          <p:spPr>
            <a:xfrm>
              <a:off x="2431075" y="2118625"/>
              <a:ext cx="37550" cy="27050"/>
            </a:xfrm>
            <a:custGeom>
              <a:avLst/>
              <a:gdLst/>
              <a:ahLst/>
              <a:cxnLst/>
              <a:rect l="l" t="t" r="r" b="b"/>
              <a:pathLst>
                <a:path w="1502" h="1082" extrusionOk="0">
                  <a:moveTo>
                    <a:pt x="167" y="1"/>
                  </a:moveTo>
                  <a:cubicBezTo>
                    <a:pt x="101" y="134"/>
                    <a:pt x="67" y="267"/>
                    <a:pt x="34" y="434"/>
                  </a:cubicBezTo>
                  <a:cubicBezTo>
                    <a:pt x="0" y="701"/>
                    <a:pt x="34" y="1001"/>
                    <a:pt x="367" y="1068"/>
                  </a:cubicBezTo>
                  <a:cubicBezTo>
                    <a:pt x="412" y="1077"/>
                    <a:pt x="457" y="1081"/>
                    <a:pt x="501" y="1081"/>
                  </a:cubicBezTo>
                  <a:cubicBezTo>
                    <a:pt x="621" y="1081"/>
                    <a:pt x="737" y="1050"/>
                    <a:pt x="834" y="1001"/>
                  </a:cubicBezTo>
                  <a:cubicBezTo>
                    <a:pt x="1101" y="868"/>
                    <a:pt x="1335" y="668"/>
                    <a:pt x="1502" y="401"/>
                  </a:cubicBezTo>
                  <a:lnTo>
                    <a:pt x="1502" y="401"/>
                  </a:lnTo>
                  <a:cubicBezTo>
                    <a:pt x="1459" y="404"/>
                    <a:pt x="1417" y="405"/>
                    <a:pt x="1374" y="405"/>
                  </a:cubicBezTo>
                  <a:cubicBezTo>
                    <a:pt x="922" y="405"/>
                    <a:pt x="503" y="245"/>
                    <a:pt x="1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681;p53"/>
            <p:cNvSpPr/>
            <p:nvPr/>
          </p:nvSpPr>
          <p:spPr>
            <a:xfrm>
              <a:off x="2431075" y="2129375"/>
              <a:ext cx="20875" cy="16300"/>
            </a:xfrm>
            <a:custGeom>
              <a:avLst/>
              <a:gdLst/>
              <a:ahLst/>
              <a:cxnLst/>
              <a:rect l="l" t="t" r="r" b="b"/>
              <a:pathLst>
                <a:path w="835" h="652" extrusionOk="0">
                  <a:moveTo>
                    <a:pt x="103" y="1"/>
                  </a:moveTo>
                  <a:cubicBezTo>
                    <a:pt x="80" y="1"/>
                    <a:pt x="57" y="2"/>
                    <a:pt x="34" y="4"/>
                  </a:cubicBezTo>
                  <a:cubicBezTo>
                    <a:pt x="0" y="271"/>
                    <a:pt x="34" y="571"/>
                    <a:pt x="367" y="638"/>
                  </a:cubicBezTo>
                  <a:cubicBezTo>
                    <a:pt x="412" y="647"/>
                    <a:pt x="457" y="651"/>
                    <a:pt x="501" y="651"/>
                  </a:cubicBezTo>
                  <a:cubicBezTo>
                    <a:pt x="621" y="651"/>
                    <a:pt x="737" y="620"/>
                    <a:pt x="834" y="571"/>
                  </a:cubicBezTo>
                  <a:cubicBezTo>
                    <a:pt x="741" y="228"/>
                    <a:pt x="442" y="1"/>
                    <a:pt x="103" y="1"/>
                  </a:cubicBezTo>
                  <a:close/>
                </a:path>
              </a:pathLst>
            </a:custGeom>
            <a:solidFill>
              <a:srgbClr val="FF9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682;p53"/>
            <p:cNvSpPr/>
            <p:nvPr/>
          </p:nvSpPr>
          <p:spPr>
            <a:xfrm>
              <a:off x="2388550" y="1977700"/>
              <a:ext cx="127525" cy="14200"/>
            </a:xfrm>
            <a:custGeom>
              <a:avLst/>
              <a:gdLst/>
              <a:ahLst/>
              <a:cxnLst/>
              <a:rect l="l" t="t" r="r" b="b"/>
              <a:pathLst>
                <a:path w="5101" h="568" extrusionOk="0">
                  <a:moveTo>
                    <a:pt x="5071" y="234"/>
                  </a:moveTo>
                  <a:cubicBezTo>
                    <a:pt x="5082" y="245"/>
                    <a:pt x="5089" y="248"/>
                    <a:pt x="5093" y="248"/>
                  </a:cubicBezTo>
                  <a:cubicBezTo>
                    <a:pt x="5100" y="248"/>
                    <a:pt x="5093" y="234"/>
                    <a:pt x="5071" y="234"/>
                  </a:cubicBezTo>
                  <a:close/>
                  <a:moveTo>
                    <a:pt x="3770" y="0"/>
                  </a:moveTo>
                  <a:cubicBezTo>
                    <a:pt x="3536" y="0"/>
                    <a:pt x="3303" y="100"/>
                    <a:pt x="3069" y="100"/>
                  </a:cubicBezTo>
                  <a:lnTo>
                    <a:pt x="2369" y="100"/>
                  </a:lnTo>
                  <a:cubicBezTo>
                    <a:pt x="2217" y="81"/>
                    <a:pt x="2064" y="72"/>
                    <a:pt x="1910" y="72"/>
                  </a:cubicBezTo>
                  <a:cubicBezTo>
                    <a:pt x="1255" y="72"/>
                    <a:pt x="595" y="243"/>
                    <a:pt x="0" y="567"/>
                  </a:cubicBezTo>
                  <a:cubicBezTo>
                    <a:pt x="575" y="280"/>
                    <a:pt x="1184" y="130"/>
                    <a:pt x="1803" y="130"/>
                  </a:cubicBezTo>
                  <a:cubicBezTo>
                    <a:pt x="2046" y="130"/>
                    <a:pt x="2291" y="153"/>
                    <a:pt x="2535" y="200"/>
                  </a:cubicBezTo>
                  <a:cubicBezTo>
                    <a:pt x="2936" y="200"/>
                    <a:pt x="3303" y="200"/>
                    <a:pt x="3703" y="100"/>
                  </a:cubicBezTo>
                  <a:cubicBezTo>
                    <a:pt x="3813" y="92"/>
                    <a:pt x="3923" y="88"/>
                    <a:pt x="4033" y="88"/>
                  </a:cubicBezTo>
                  <a:cubicBezTo>
                    <a:pt x="4389" y="88"/>
                    <a:pt x="4739" y="132"/>
                    <a:pt x="5071" y="234"/>
                  </a:cubicBezTo>
                  <a:cubicBezTo>
                    <a:pt x="4670" y="67"/>
                    <a:pt x="4203" y="0"/>
                    <a:pt x="37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683;p53"/>
            <p:cNvSpPr/>
            <p:nvPr/>
          </p:nvSpPr>
          <p:spPr>
            <a:xfrm>
              <a:off x="2391050" y="1962675"/>
              <a:ext cx="120950" cy="13375"/>
            </a:xfrm>
            <a:custGeom>
              <a:avLst/>
              <a:gdLst/>
              <a:ahLst/>
              <a:cxnLst/>
              <a:rect l="l" t="t" r="r" b="b"/>
              <a:pathLst>
                <a:path w="4838" h="535" extrusionOk="0">
                  <a:moveTo>
                    <a:pt x="3570" y="1"/>
                  </a:moveTo>
                  <a:cubicBezTo>
                    <a:pt x="3303" y="1"/>
                    <a:pt x="3103" y="101"/>
                    <a:pt x="2902" y="101"/>
                  </a:cubicBezTo>
                  <a:cubicBezTo>
                    <a:pt x="2669" y="101"/>
                    <a:pt x="2469" y="101"/>
                    <a:pt x="2235" y="67"/>
                  </a:cubicBezTo>
                  <a:cubicBezTo>
                    <a:pt x="2124" y="58"/>
                    <a:pt x="2013" y="53"/>
                    <a:pt x="1901" y="53"/>
                  </a:cubicBezTo>
                  <a:cubicBezTo>
                    <a:pt x="1240" y="53"/>
                    <a:pt x="571" y="220"/>
                    <a:pt x="0" y="534"/>
                  </a:cubicBezTo>
                  <a:cubicBezTo>
                    <a:pt x="548" y="261"/>
                    <a:pt x="1151" y="117"/>
                    <a:pt x="1768" y="117"/>
                  </a:cubicBezTo>
                  <a:cubicBezTo>
                    <a:pt x="1978" y="117"/>
                    <a:pt x="2190" y="134"/>
                    <a:pt x="2402" y="168"/>
                  </a:cubicBezTo>
                  <a:cubicBezTo>
                    <a:pt x="2500" y="176"/>
                    <a:pt x="2599" y="181"/>
                    <a:pt x="2697" y="181"/>
                  </a:cubicBezTo>
                  <a:cubicBezTo>
                    <a:pt x="2966" y="181"/>
                    <a:pt x="3234" y="150"/>
                    <a:pt x="3503" y="101"/>
                  </a:cubicBezTo>
                  <a:cubicBezTo>
                    <a:pt x="3605" y="93"/>
                    <a:pt x="3708" y="89"/>
                    <a:pt x="3810" y="89"/>
                  </a:cubicBezTo>
                  <a:cubicBezTo>
                    <a:pt x="4141" y="89"/>
                    <a:pt x="4472" y="132"/>
                    <a:pt x="4804" y="234"/>
                  </a:cubicBezTo>
                  <a:cubicBezTo>
                    <a:pt x="4837" y="234"/>
                    <a:pt x="4837" y="201"/>
                    <a:pt x="4804" y="201"/>
                  </a:cubicBezTo>
                  <a:cubicBezTo>
                    <a:pt x="4403" y="67"/>
                    <a:pt x="3970" y="1"/>
                    <a:pt x="35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684;p53"/>
            <p:cNvSpPr/>
            <p:nvPr/>
          </p:nvSpPr>
          <p:spPr>
            <a:xfrm>
              <a:off x="2240100" y="1819425"/>
              <a:ext cx="316100" cy="255850"/>
            </a:xfrm>
            <a:custGeom>
              <a:avLst/>
              <a:gdLst/>
              <a:ahLst/>
              <a:cxnLst/>
              <a:rect l="l" t="t" r="r" b="b"/>
              <a:pathLst>
                <a:path w="12644" h="10234" extrusionOk="0">
                  <a:moveTo>
                    <a:pt x="10858" y="1"/>
                  </a:moveTo>
                  <a:cubicBezTo>
                    <a:pt x="10485" y="1"/>
                    <a:pt x="10068" y="231"/>
                    <a:pt x="9774" y="660"/>
                  </a:cubicBezTo>
                  <a:cubicBezTo>
                    <a:pt x="10008" y="961"/>
                    <a:pt x="10141" y="1294"/>
                    <a:pt x="10141" y="1661"/>
                  </a:cubicBezTo>
                  <a:cubicBezTo>
                    <a:pt x="10158" y="2141"/>
                    <a:pt x="9945" y="2391"/>
                    <a:pt x="9746" y="2391"/>
                  </a:cubicBezTo>
                  <a:cubicBezTo>
                    <a:pt x="9544" y="2391"/>
                    <a:pt x="9357" y="2133"/>
                    <a:pt x="9441" y="1594"/>
                  </a:cubicBezTo>
                  <a:cubicBezTo>
                    <a:pt x="9474" y="1261"/>
                    <a:pt x="9608" y="961"/>
                    <a:pt x="9774" y="660"/>
                  </a:cubicBezTo>
                  <a:cubicBezTo>
                    <a:pt x="9611" y="442"/>
                    <a:pt x="9357" y="333"/>
                    <a:pt x="9096" y="333"/>
                  </a:cubicBezTo>
                  <a:cubicBezTo>
                    <a:pt x="8879" y="333"/>
                    <a:pt x="8655" y="409"/>
                    <a:pt x="8473" y="560"/>
                  </a:cubicBezTo>
                  <a:cubicBezTo>
                    <a:pt x="8106" y="894"/>
                    <a:pt x="7806" y="1294"/>
                    <a:pt x="7606" y="1761"/>
                  </a:cubicBezTo>
                  <a:cubicBezTo>
                    <a:pt x="7606" y="1761"/>
                    <a:pt x="5827" y="1265"/>
                    <a:pt x="4450" y="1265"/>
                  </a:cubicBezTo>
                  <a:cubicBezTo>
                    <a:pt x="3904" y="1265"/>
                    <a:pt x="3420" y="1343"/>
                    <a:pt x="3136" y="1561"/>
                  </a:cubicBezTo>
                  <a:cubicBezTo>
                    <a:pt x="2636" y="1895"/>
                    <a:pt x="2269" y="2428"/>
                    <a:pt x="2136" y="3029"/>
                  </a:cubicBezTo>
                  <a:cubicBezTo>
                    <a:pt x="2136" y="3029"/>
                    <a:pt x="901" y="3296"/>
                    <a:pt x="468" y="4263"/>
                  </a:cubicBezTo>
                  <a:cubicBezTo>
                    <a:pt x="1" y="5264"/>
                    <a:pt x="501" y="10234"/>
                    <a:pt x="1969" y="10234"/>
                  </a:cubicBezTo>
                  <a:cubicBezTo>
                    <a:pt x="2936" y="10234"/>
                    <a:pt x="3336" y="6565"/>
                    <a:pt x="3336" y="6565"/>
                  </a:cubicBezTo>
                  <a:cubicBezTo>
                    <a:pt x="3389" y="6568"/>
                    <a:pt x="3441" y="6570"/>
                    <a:pt x="3493" y="6570"/>
                  </a:cubicBezTo>
                  <a:cubicBezTo>
                    <a:pt x="4467" y="6570"/>
                    <a:pt x="5356" y="5982"/>
                    <a:pt x="5705" y="5064"/>
                  </a:cubicBezTo>
                  <a:cubicBezTo>
                    <a:pt x="5705" y="5064"/>
                    <a:pt x="7356" y="6288"/>
                    <a:pt x="9081" y="6288"/>
                  </a:cubicBezTo>
                  <a:cubicBezTo>
                    <a:pt x="9669" y="6288"/>
                    <a:pt x="10266" y="6146"/>
                    <a:pt x="10808" y="5764"/>
                  </a:cubicBezTo>
                  <a:cubicBezTo>
                    <a:pt x="12643" y="4496"/>
                    <a:pt x="12143" y="760"/>
                    <a:pt x="11342" y="160"/>
                  </a:cubicBezTo>
                  <a:cubicBezTo>
                    <a:pt x="11202" y="53"/>
                    <a:pt x="11035" y="1"/>
                    <a:pt x="1085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685;p53"/>
            <p:cNvSpPr/>
            <p:nvPr/>
          </p:nvSpPr>
          <p:spPr>
            <a:xfrm>
              <a:off x="2345175" y="2019275"/>
              <a:ext cx="120950" cy="98600"/>
            </a:xfrm>
            <a:custGeom>
              <a:avLst/>
              <a:gdLst/>
              <a:ahLst/>
              <a:cxnLst/>
              <a:rect l="l" t="t" r="r" b="b"/>
              <a:pathLst>
                <a:path w="4838" h="3944" extrusionOk="0">
                  <a:moveTo>
                    <a:pt x="2636" y="272"/>
                  </a:moveTo>
                  <a:cubicBezTo>
                    <a:pt x="4771" y="372"/>
                    <a:pt x="4837" y="3508"/>
                    <a:pt x="2703" y="3674"/>
                  </a:cubicBezTo>
                  <a:cubicBezTo>
                    <a:pt x="2647" y="3679"/>
                    <a:pt x="2592" y="3681"/>
                    <a:pt x="2539" y="3681"/>
                  </a:cubicBezTo>
                  <a:cubicBezTo>
                    <a:pt x="547" y="3681"/>
                    <a:pt x="189" y="728"/>
                    <a:pt x="2236" y="305"/>
                  </a:cubicBezTo>
                  <a:cubicBezTo>
                    <a:pt x="2369" y="272"/>
                    <a:pt x="2502" y="272"/>
                    <a:pt x="2636" y="272"/>
                  </a:cubicBezTo>
                  <a:close/>
                  <a:moveTo>
                    <a:pt x="2564" y="1"/>
                  </a:moveTo>
                  <a:cubicBezTo>
                    <a:pt x="2023" y="1"/>
                    <a:pt x="1475" y="222"/>
                    <a:pt x="1068" y="706"/>
                  </a:cubicBezTo>
                  <a:cubicBezTo>
                    <a:pt x="1" y="1940"/>
                    <a:pt x="835" y="3874"/>
                    <a:pt x="2469" y="3941"/>
                  </a:cubicBezTo>
                  <a:cubicBezTo>
                    <a:pt x="2505" y="3943"/>
                    <a:pt x="2540" y="3944"/>
                    <a:pt x="2575" y="3944"/>
                  </a:cubicBezTo>
                  <a:cubicBezTo>
                    <a:pt x="3824" y="3944"/>
                    <a:pt x="4763" y="2806"/>
                    <a:pt x="4504" y="1573"/>
                  </a:cubicBezTo>
                  <a:cubicBezTo>
                    <a:pt x="4298" y="582"/>
                    <a:pt x="3440" y="1"/>
                    <a:pt x="256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686;p53"/>
            <p:cNvSpPr/>
            <p:nvPr/>
          </p:nvSpPr>
          <p:spPr>
            <a:xfrm>
              <a:off x="2481950" y="2010875"/>
              <a:ext cx="75900" cy="98600"/>
            </a:xfrm>
            <a:custGeom>
              <a:avLst/>
              <a:gdLst/>
              <a:ahLst/>
              <a:cxnLst/>
              <a:rect l="l" t="t" r="r" b="b"/>
              <a:pathLst>
                <a:path w="3036" h="3944" extrusionOk="0">
                  <a:moveTo>
                    <a:pt x="1418" y="249"/>
                  </a:moveTo>
                  <a:cubicBezTo>
                    <a:pt x="1435" y="249"/>
                    <a:pt x="1451" y="258"/>
                    <a:pt x="1468" y="274"/>
                  </a:cubicBezTo>
                  <a:cubicBezTo>
                    <a:pt x="1768" y="274"/>
                    <a:pt x="2068" y="441"/>
                    <a:pt x="2235" y="675"/>
                  </a:cubicBezTo>
                  <a:cubicBezTo>
                    <a:pt x="2502" y="1042"/>
                    <a:pt x="2669" y="1442"/>
                    <a:pt x="2702" y="1875"/>
                  </a:cubicBezTo>
                  <a:cubicBezTo>
                    <a:pt x="2769" y="2843"/>
                    <a:pt x="2269" y="3610"/>
                    <a:pt x="1635" y="3677"/>
                  </a:cubicBezTo>
                  <a:cubicBezTo>
                    <a:pt x="1620" y="3677"/>
                    <a:pt x="1606" y="3678"/>
                    <a:pt x="1591" y="3678"/>
                  </a:cubicBezTo>
                  <a:cubicBezTo>
                    <a:pt x="942" y="3678"/>
                    <a:pt x="366" y="2956"/>
                    <a:pt x="300" y="2042"/>
                  </a:cubicBezTo>
                  <a:cubicBezTo>
                    <a:pt x="267" y="1609"/>
                    <a:pt x="367" y="1175"/>
                    <a:pt x="567" y="808"/>
                  </a:cubicBezTo>
                  <a:cubicBezTo>
                    <a:pt x="734" y="508"/>
                    <a:pt x="1034" y="308"/>
                    <a:pt x="1368" y="274"/>
                  </a:cubicBezTo>
                  <a:cubicBezTo>
                    <a:pt x="1385" y="258"/>
                    <a:pt x="1401" y="249"/>
                    <a:pt x="1418" y="249"/>
                  </a:cubicBezTo>
                  <a:close/>
                  <a:moveTo>
                    <a:pt x="1441" y="0"/>
                  </a:moveTo>
                  <a:cubicBezTo>
                    <a:pt x="1009" y="0"/>
                    <a:pt x="582" y="227"/>
                    <a:pt x="367" y="675"/>
                  </a:cubicBezTo>
                  <a:cubicBezTo>
                    <a:pt x="100" y="1075"/>
                    <a:pt x="0" y="1575"/>
                    <a:pt x="34" y="2076"/>
                  </a:cubicBezTo>
                  <a:cubicBezTo>
                    <a:pt x="100" y="3076"/>
                    <a:pt x="767" y="3877"/>
                    <a:pt x="1501" y="3910"/>
                  </a:cubicBezTo>
                  <a:lnTo>
                    <a:pt x="1635" y="3944"/>
                  </a:lnTo>
                  <a:cubicBezTo>
                    <a:pt x="2435" y="3877"/>
                    <a:pt x="3036" y="2943"/>
                    <a:pt x="2969" y="1842"/>
                  </a:cubicBezTo>
                  <a:cubicBezTo>
                    <a:pt x="2936" y="1375"/>
                    <a:pt x="2736" y="908"/>
                    <a:pt x="2435" y="508"/>
                  </a:cubicBezTo>
                  <a:cubicBezTo>
                    <a:pt x="2188" y="168"/>
                    <a:pt x="1813" y="0"/>
                    <a:pt x="14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687;p53"/>
            <p:cNvSpPr/>
            <p:nvPr/>
          </p:nvSpPr>
          <p:spPr>
            <a:xfrm>
              <a:off x="2451925" y="2049650"/>
              <a:ext cx="35875" cy="14800"/>
            </a:xfrm>
            <a:custGeom>
              <a:avLst/>
              <a:gdLst/>
              <a:ahLst/>
              <a:cxnLst/>
              <a:rect l="l" t="t" r="r" b="b"/>
              <a:pathLst>
                <a:path w="1435" h="592" extrusionOk="0">
                  <a:moveTo>
                    <a:pt x="876" y="0"/>
                  </a:moveTo>
                  <a:cubicBezTo>
                    <a:pt x="519" y="0"/>
                    <a:pt x="174" y="217"/>
                    <a:pt x="0" y="391"/>
                  </a:cubicBezTo>
                  <a:lnTo>
                    <a:pt x="167" y="591"/>
                  </a:lnTo>
                  <a:cubicBezTo>
                    <a:pt x="191" y="567"/>
                    <a:pt x="532" y="262"/>
                    <a:pt x="882" y="262"/>
                  </a:cubicBezTo>
                  <a:cubicBezTo>
                    <a:pt x="1015" y="262"/>
                    <a:pt x="1149" y="306"/>
                    <a:pt x="1268" y="425"/>
                  </a:cubicBezTo>
                  <a:lnTo>
                    <a:pt x="1435" y="224"/>
                  </a:lnTo>
                  <a:cubicBezTo>
                    <a:pt x="1261" y="62"/>
                    <a:pt x="1067" y="0"/>
                    <a:pt x="87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688;p53"/>
            <p:cNvSpPr/>
            <p:nvPr/>
          </p:nvSpPr>
          <p:spPr>
            <a:xfrm>
              <a:off x="2232600" y="2056850"/>
              <a:ext cx="132625" cy="35950"/>
            </a:xfrm>
            <a:custGeom>
              <a:avLst/>
              <a:gdLst/>
              <a:ahLst/>
              <a:cxnLst/>
              <a:rect l="l" t="t" r="r" b="b"/>
              <a:pathLst>
                <a:path w="5305" h="1438" extrusionOk="0">
                  <a:moveTo>
                    <a:pt x="2756" y="0"/>
                  </a:moveTo>
                  <a:cubicBezTo>
                    <a:pt x="1991" y="0"/>
                    <a:pt x="1295" y="16"/>
                    <a:pt x="1068" y="70"/>
                  </a:cubicBezTo>
                  <a:cubicBezTo>
                    <a:pt x="501" y="237"/>
                    <a:pt x="34" y="1204"/>
                    <a:pt x="0" y="1337"/>
                  </a:cubicBezTo>
                  <a:lnTo>
                    <a:pt x="234" y="1437"/>
                  </a:lnTo>
                  <a:cubicBezTo>
                    <a:pt x="367" y="1171"/>
                    <a:pt x="701" y="437"/>
                    <a:pt x="1135" y="337"/>
                  </a:cubicBezTo>
                  <a:cubicBezTo>
                    <a:pt x="1335" y="287"/>
                    <a:pt x="2119" y="270"/>
                    <a:pt x="2982" y="270"/>
                  </a:cubicBezTo>
                  <a:cubicBezTo>
                    <a:pt x="3845" y="270"/>
                    <a:pt x="4787" y="287"/>
                    <a:pt x="5304" y="303"/>
                  </a:cubicBezTo>
                  <a:lnTo>
                    <a:pt x="5304" y="36"/>
                  </a:lnTo>
                  <a:cubicBezTo>
                    <a:pt x="5204" y="36"/>
                    <a:pt x="3903" y="0"/>
                    <a:pt x="275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689;p53"/>
            <p:cNvSpPr/>
            <p:nvPr/>
          </p:nvSpPr>
          <p:spPr>
            <a:xfrm>
              <a:off x="2229275" y="2034775"/>
              <a:ext cx="85900" cy="101350"/>
            </a:xfrm>
            <a:custGeom>
              <a:avLst/>
              <a:gdLst/>
              <a:ahLst/>
              <a:cxnLst/>
              <a:rect l="l" t="t" r="r" b="b"/>
              <a:pathLst>
                <a:path w="3436" h="4054" extrusionOk="0">
                  <a:moveTo>
                    <a:pt x="1229" y="1"/>
                  </a:moveTo>
                  <a:cubicBezTo>
                    <a:pt x="1140" y="1"/>
                    <a:pt x="1053" y="17"/>
                    <a:pt x="967" y="52"/>
                  </a:cubicBezTo>
                  <a:cubicBezTo>
                    <a:pt x="0" y="486"/>
                    <a:pt x="901" y="3455"/>
                    <a:pt x="1935" y="3922"/>
                  </a:cubicBezTo>
                  <a:cubicBezTo>
                    <a:pt x="2095" y="4012"/>
                    <a:pt x="2271" y="4054"/>
                    <a:pt x="2446" y="4054"/>
                  </a:cubicBezTo>
                  <a:cubicBezTo>
                    <a:pt x="2851" y="4054"/>
                    <a:pt x="3249" y="3828"/>
                    <a:pt x="3436" y="3455"/>
                  </a:cubicBezTo>
                  <a:lnTo>
                    <a:pt x="3169" y="1720"/>
                  </a:lnTo>
                  <a:cubicBezTo>
                    <a:pt x="3169" y="1720"/>
                    <a:pt x="2143" y="1"/>
                    <a:pt x="1229"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690;p53"/>
            <p:cNvSpPr/>
            <p:nvPr/>
          </p:nvSpPr>
          <p:spPr>
            <a:xfrm>
              <a:off x="2260125" y="2057750"/>
              <a:ext cx="41725" cy="64925"/>
            </a:xfrm>
            <a:custGeom>
              <a:avLst/>
              <a:gdLst/>
              <a:ahLst/>
              <a:cxnLst/>
              <a:rect l="l" t="t" r="r" b="b"/>
              <a:pathLst>
                <a:path w="1669" h="2597" extrusionOk="0">
                  <a:moveTo>
                    <a:pt x="0" y="0"/>
                  </a:moveTo>
                  <a:lnTo>
                    <a:pt x="0" y="34"/>
                  </a:lnTo>
                  <a:cubicBezTo>
                    <a:pt x="734" y="367"/>
                    <a:pt x="1068" y="1101"/>
                    <a:pt x="1301" y="1835"/>
                  </a:cubicBezTo>
                  <a:cubicBezTo>
                    <a:pt x="1192" y="1617"/>
                    <a:pt x="984" y="1499"/>
                    <a:pt x="768" y="1499"/>
                  </a:cubicBezTo>
                  <a:cubicBezTo>
                    <a:pt x="654" y="1499"/>
                    <a:pt x="538" y="1532"/>
                    <a:pt x="434" y="1602"/>
                  </a:cubicBezTo>
                  <a:lnTo>
                    <a:pt x="434" y="1668"/>
                  </a:lnTo>
                  <a:cubicBezTo>
                    <a:pt x="488" y="1655"/>
                    <a:pt x="544" y="1648"/>
                    <a:pt x="600" y="1648"/>
                  </a:cubicBezTo>
                  <a:cubicBezTo>
                    <a:pt x="816" y="1648"/>
                    <a:pt x="1028" y="1749"/>
                    <a:pt x="1134" y="1935"/>
                  </a:cubicBezTo>
                  <a:cubicBezTo>
                    <a:pt x="1268" y="2135"/>
                    <a:pt x="1368" y="2335"/>
                    <a:pt x="1468" y="2536"/>
                  </a:cubicBezTo>
                  <a:cubicBezTo>
                    <a:pt x="1482" y="2578"/>
                    <a:pt x="1508" y="2596"/>
                    <a:pt x="1533" y="2596"/>
                  </a:cubicBezTo>
                  <a:cubicBezTo>
                    <a:pt x="1568" y="2596"/>
                    <a:pt x="1601" y="2560"/>
                    <a:pt x="1601" y="2502"/>
                  </a:cubicBezTo>
                  <a:cubicBezTo>
                    <a:pt x="1668" y="1535"/>
                    <a:pt x="1034" y="20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691;p53"/>
            <p:cNvSpPr/>
            <p:nvPr/>
          </p:nvSpPr>
          <p:spPr>
            <a:xfrm>
              <a:off x="2250100" y="2250375"/>
              <a:ext cx="201025" cy="209625"/>
            </a:xfrm>
            <a:custGeom>
              <a:avLst/>
              <a:gdLst/>
              <a:ahLst/>
              <a:cxnLst/>
              <a:rect l="l" t="t" r="r" b="b"/>
              <a:pathLst>
                <a:path w="8041" h="8385" extrusionOk="0">
                  <a:moveTo>
                    <a:pt x="1235" y="1"/>
                  </a:moveTo>
                  <a:lnTo>
                    <a:pt x="1" y="1435"/>
                  </a:lnTo>
                  <a:cubicBezTo>
                    <a:pt x="1" y="1435"/>
                    <a:pt x="4177" y="8385"/>
                    <a:pt x="4395" y="8385"/>
                  </a:cubicBezTo>
                  <a:cubicBezTo>
                    <a:pt x="4400" y="8385"/>
                    <a:pt x="4403" y="8381"/>
                    <a:pt x="4404" y="8374"/>
                  </a:cubicBezTo>
                  <a:lnTo>
                    <a:pt x="5872" y="5271"/>
                  </a:lnTo>
                  <a:lnTo>
                    <a:pt x="8040" y="7406"/>
                  </a:lnTo>
                  <a:lnTo>
                    <a:pt x="7840" y="2002"/>
                  </a:lnTo>
                  <a:lnTo>
                    <a:pt x="7173" y="968"/>
                  </a:lnTo>
                  <a:lnTo>
                    <a:pt x="5705" y="4571"/>
                  </a:lnTo>
                  <a:lnTo>
                    <a:pt x="12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692;p53"/>
            <p:cNvSpPr/>
            <p:nvPr/>
          </p:nvSpPr>
          <p:spPr>
            <a:xfrm>
              <a:off x="2253700" y="2295900"/>
              <a:ext cx="200750" cy="171325"/>
            </a:xfrm>
            <a:custGeom>
              <a:avLst/>
              <a:gdLst/>
              <a:ahLst/>
              <a:cxnLst/>
              <a:rect l="l" t="t" r="r" b="b"/>
              <a:pathLst>
                <a:path w="8030" h="6853" extrusionOk="0">
                  <a:moveTo>
                    <a:pt x="29" y="1"/>
                  </a:moveTo>
                  <a:cubicBezTo>
                    <a:pt x="10" y="1"/>
                    <a:pt x="0" y="24"/>
                    <a:pt x="24" y="48"/>
                  </a:cubicBezTo>
                  <a:cubicBezTo>
                    <a:pt x="622" y="1245"/>
                    <a:pt x="4106" y="6853"/>
                    <a:pt x="4193" y="6853"/>
                  </a:cubicBezTo>
                  <a:cubicBezTo>
                    <a:pt x="4193" y="6853"/>
                    <a:pt x="4193" y="6853"/>
                    <a:pt x="4193" y="6853"/>
                  </a:cubicBezTo>
                  <a:cubicBezTo>
                    <a:pt x="4760" y="5785"/>
                    <a:pt x="5294" y="4718"/>
                    <a:pt x="5761" y="3584"/>
                  </a:cubicBezTo>
                  <a:cubicBezTo>
                    <a:pt x="6052" y="4004"/>
                    <a:pt x="7873" y="5892"/>
                    <a:pt x="7990" y="5892"/>
                  </a:cubicBezTo>
                  <a:cubicBezTo>
                    <a:pt x="7994" y="5892"/>
                    <a:pt x="7996" y="5890"/>
                    <a:pt x="7996" y="5885"/>
                  </a:cubicBezTo>
                  <a:cubicBezTo>
                    <a:pt x="8029" y="4885"/>
                    <a:pt x="7996" y="3917"/>
                    <a:pt x="7929" y="2917"/>
                  </a:cubicBezTo>
                  <a:cubicBezTo>
                    <a:pt x="7863" y="2016"/>
                    <a:pt x="7829" y="1115"/>
                    <a:pt x="7729" y="248"/>
                  </a:cubicBezTo>
                  <a:cubicBezTo>
                    <a:pt x="7729" y="229"/>
                    <a:pt x="7707" y="210"/>
                    <a:pt x="7688" y="210"/>
                  </a:cubicBezTo>
                  <a:cubicBezTo>
                    <a:pt x="7674" y="210"/>
                    <a:pt x="7663" y="220"/>
                    <a:pt x="7663" y="248"/>
                  </a:cubicBezTo>
                  <a:cubicBezTo>
                    <a:pt x="7496" y="1082"/>
                    <a:pt x="7729" y="4518"/>
                    <a:pt x="7729" y="5352"/>
                  </a:cubicBezTo>
                  <a:cubicBezTo>
                    <a:pt x="7629" y="5252"/>
                    <a:pt x="5728" y="3450"/>
                    <a:pt x="5728" y="3450"/>
                  </a:cubicBezTo>
                  <a:cubicBezTo>
                    <a:pt x="5394" y="3951"/>
                    <a:pt x="4293" y="6219"/>
                    <a:pt x="4227" y="6419"/>
                  </a:cubicBezTo>
                  <a:cubicBezTo>
                    <a:pt x="3526" y="5285"/>
                    <a:pt x="891" y="1082"/>
                    <a:pt x="57" y="15"/>
                  </a:cubicBezTo>
                  <a:cubicBezTo>
                    <a:pt x="47" y="5"/>
                    <a:pt x="38"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693;p53"/>
            <p:cNvSpPr/>
            <p:nvPr/>
          </p:nvSpPr>
          <p:spPr>
            <a:xfrm>
              <a:off x="3860425" y="3034275"/>
              <a:ext cx="733050" cy="1639525"/>
            </a:xfrm>
            <a:custGeom>
              <a:avLst/>
              <a:gdLst/>
              <a:ahLst/>
              <a:cxnLst/>
              <a:rect l="l" t="t" r="r" b="b"/>
              <a:pathLst>
                <a:path w="29322" h="65581" extrusionOk="0">
                  <a:moveTo>
                    <a:pt x="1" y="1"/>
                  </a:moveTo>
                  <a:lnTo>
                    <a:pt x="1" y="65581"/>
                  </a:lnTo>
                  <a:lnTo>
                    <a:pt x="29322" y="65581"/>
                  </a:lnTo>
                  <a:lnTo>
                    <a:pt x="29322"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694;p53"/>
            <p:cNvSpPr/>
            <p:nvPr/>
          </p:nvSpPr>
          <p:spPr>
            <a:xfrm>
              <a:off x="3860425" y="3034275"/>
              <a:ext cx="733050" cy="1639525"/>
            </a:xfrm>
            <a:custGeom>
              <a:avLst/>
              <a:gdLst/>
              <a:ahLst/>
              <a:cxnLst/>
              <a:rect l="l" t="t" r="r" b="b"/>
              <a:pathLst>
                <a:path w="29322" h="65581" extrusionOk="0">
                  <a:moveTo>
                    <a:pt x="1" y="1"/>
                  </a:moveTo>
                  <a:lnTo>
                    <a:pt x="1" y="65581"/>
                  </a:lnTo>
                  <a:lnTo>
                    <a:pt x="29322" y="65581"/>
                  </a:lnTo>
                  <a:lnTo>
                    <a:pt x="29322" y="1"/>
                  </a:ln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695;p53"/>
            <p:cNvSpPr/>
            <p:nvPr/>
          </p:nvSpPr>
          <p:spPr>
            <a:xfrm>
              <a:off x="1789775" y="3034275"/>
              <a:ext cx="732225" cy="1639525"/>
            </a:xfrm>
            <a:custGeom>
              <a:avLst/>
              <a:gdLst/>
              <a:ahLst/>
              <a:cxnLst/>
              <a:rect l="l" t="t" r="r" b="b"/>
              <a:pathLst>
                <a:path w="29289" h="65581" extrusionOk="0">
                  <a:moveTo>
                    <a:pt x="1" y="1"/>
                  </a:moveTo>
                  <a:lnTo>
                    <a:pt x="1" y="65581"/>
                  </a:lnTo>
                  <a:lnTo>
                    <a:pt x="29288" y="65581"/>
                  </a:lnTo>
                  <a:lnTo>
                    <a:pt x="29288"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696;p53"/>
            <p:cNvSpPr/>
            <p:nvPr/>
          </p:nvSpPr>
          <p:spPr>
            <a:xfrm>
              <a:off x="2521975" y="3034275"/>
              <a:ext cx="2071500" cy="227700"/>
            </a:xfrm>
            <a:custGeom>
              <a:avLst/>
              <a:gdLst/>
              <a:ahLst/>
              <a:cxnLst/>
              <a:rect l="l" t="t" r="r" b="b"/>
              <a:pathLst>
                <a:path w="82860" h="9108" extrusionOk="0">
                  <a:moveTo>
                    <a:pt x="0" y="1"/>
                  </a:moveTo>
                  <a:lnTo>
                    <a:pt x="0" y="9107"/>
                  </a:lnTo>
                  <a:lnTo>
                    <a:pt x="82860" y="9107"/>
                  </a:lnTo>
                  <a:lnTo>
                    <a:pt x="8286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697;p53"/>
            <p:cNvSpPr/>
            <p:nvPr/>
          </p:nvSpPr>
          <p:spPr>
            <a:xfrm>
              <a:off x="2521975" y="3034275"/>
              <a:ext cx="2071500" cy="227700"/>
            </a:xfrm>
            <a:custGeom>
              <a:avLst/>
              <a:gdLst/>
              <a:ahLst/>
              <a:cxnLst/>
              <a:rect l="l" t="t" r="r" b="b"/>
              <a:pathLst>
                <a:path w="82860" h="9108" extrusionOk="0">
                  <a:moveTo>
                    <a:pt x="0" y="1"/>
                  </a:moveTo>
                  <a:lnTo>
                    <a:pt x="0" y="9107"/>
                  </a:lnTo>
                  <a:lnTo>
                    <a:pt x="82860" y="9107"/>
                  </a:lnTo>
                  <a:lnTo>
                    <a:pt x="82860" y="1"/>
                  </a:ln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698;p53"/>
            <p:cNvSpPr/>
            <p:nvPr/>
          </p:nvSpPr>
          <p:spPr>
            <a:xfrm>
              <a:off x="2526975" y="3144350"/>
              <a:ext cx="2066500" cy="7550"/>
            </a:xfrm>
            <a:custGeom>
              <a:avLst/>
              <a:gdLst/>
              <a:ahLst/>
              <a:cxnLst/>
              <a:rect l="l" t="t" r="r" b="b"/>
              <a:pathLst>
                <a:path w="82660" h="302" extrusionOk="0">
                  <a:moveTo>
                    <a:pt x="41330" y="1"/>
                  </a:moveTo>
                  <a:lnTo>
                    <a:pt x="20649" y="68"/>
                  </a:lnTo>
                  <a:lnTo>
                    <a:pt x="10341" y="68"/>
                  </a:lnTo>
                  <a:lnTo>
                    <a:pt x="1" y="168"/>
                  </a:lnTo>
                  <a:lnTo>
                    <a:pt x="10341" y="234"/>
                  </a:lnTo>
                  <a:lnTo>
                    <a:pt x="20649" y="268"/>
                  </a:lnTo>
                  <a:lnTo>
                    <a:pt x="41330" y="301"/>
                  </a:lnTo>
                  <a:lnTo>
                    <a:pt x="61978" y="268"/>
                  </a:lnTo>
                  <a:lnTo>
                    <a:pt x="72319" y="234"/>
                  </a:lnTo>
                  <a:lnTo>
                    <a:pt x="82660" y="168"/>
                  </a:lnTo>
                  <a:lnTo>
                    <a:pt x="72319" y="68"/>
                  </a:lnTo>
                  <a:lnTo>
                    <a:pt x="61978" y="68"/>
                  </a:lnTo>
                  <a:lnTo>
                    <a:pt x="4133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699;p53"/>
            <p:cNvSpPr/>
            <p:nvPr/>
          </p:nvSpPr>
          <p:spPr>
            <a:xfrm>
              <a:off x="2521975" y="3034275"/>
              <a:ext cx="98425" cy="1639525"/>
            </a:xfrm>
            <a:custGeom>
              <a:avLst/>
              <a:gdLst/>
              <a:ahLst/>
              <a:cxnLst/>
              <a:rect l="l" t="t" r="r" b="b"/>
              <a:pathLst>
                <a:path w="3937" h="65581" extrusionOk="0">
                  <a:moveTo>
                    <a:pt x="0" y="1"/>
                  </a:moveTo>
                  <a:lnTo>
                    <a:pt x="0" y="65581"/>
                  </a:lnTo>
                  <a:lnTo>
                    <a:pt x="3937" y="65581"/>
                  </a:lnTo>
                  <a:lnTo>
                    <a:pt x="3937"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700;p53"/>
            <p:cNvSpPr/>
            <p:nvPr/>
          </p:nvSpPr>
          <p:spPr>
            <a:xfrm>
              <a:off x="2521975" y="3034275"/>
              <a:ext cx="98425" cy="1639525"/>
            </a:xfrm>
            <a:custGeom>
              <a:avLst/>
              <a:gdLst/>
              <a:ahLst/>
              <a:cxnLst/>
              <a:rect l="l" t="t" r="r" b="b"/>
              <a:pathLst>
                <a:path w="3937" h="65581" extrusionOk="0">
                  <a:moveTo>
                    <a:pt x="0" y="1"/>
                  </a:moveTo>
                  <a:lnTo>
                    <a:pt x="0" y="65581"/>
                  </a:lnTo>
                  <a:lnTo>
                    <a:pt x="3937" y="65581"/>
                  </a:lnTo>
                  <a:lnTo>
                    <a:pt x="3937" y="1"/>
                  </a:ln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701;p53"/>
            <p:cNvSpPr/>
            <p:nvPr/>
          </p:nvSpPr>
          <p:spPr>
            <a:xfrm>
              <a:off x="4495050" y="3034275"/>
              <a:ext cx="98425" cy="1639525"/>
            </a:xfrm>
            <a:custGeom>
              <a:avLst/>
              <a:gdLst/>
              <a:ahLst/>
              <a:cxnLst/>
              <a:rect l="l" t="t" r="r" b="b"/>
              <a:pathLst>
                <a:path w="3937" h="65581" extrusionOk="0">
                  <a:moveTo>
                    <a:pt x="0" y="1"/>
                  </a:moveTo>
                  <a:lnTo>
                    <a:pt x="0" y="65581"/>
                  </a:lnTo>
                  <a:lnTo>
                    <a:pt x="3937" y="65581"/>
                  </a:lnTo>
                  <a:lnTo>
                    <a:pt x="3937"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702;p53"/>
            <p:cNvSpPr/>
            <p:nvPr/>
          </p:nvSpPr>
          <p:spPr>
            <a:xfrm>
              <a:off x="4495050" y="3034275"/>
              <a:ext cx="98425" cy="1639525"/>
            </a:xfrm>
            <a:custGeom>
              <a:avLst/>
              <a:gdLst/>
              <a:ahLst/>
              <a:cxnLst/>
              <a:rect l="l" t="t" r="r" b="b"/>
              <a:pathLst>
                <a:path w="3937" h="65581" extrusionOk="0">
                  <a:moveTo>
                    <a:pt x="0" y="1"/>
                  </a:moveTo>
                  <a:lnTo>
                    <a:pt x="0" y="65581"/>
                  </a:lnTo>
                  <a:lnTo>
                    <a:pt x="3937" y="65581"/>
                  </a:lnTo>
                  <a:lnTo>
                    <a:pt x="3937" y="1"/>
                  </a:ln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703;p53"/>
            <p:cNvSpPr/>
            <p:nvPr/>
          </p:nvSpPr>
          <p:spPr>
            <a:xfrm>
              <a:off x="2895575" y="3007600"/>
              <a:ext cx="599625" cy="26700"/>
            </a:xfrm>
            <a:custGeom>
              <a:avLst/>
              <a:gdLst/>
              <a:ahLst/>
              <a:cxnLst/>
              <a:rect l="l" t="t" r="r" b="b"/>
              <a:pathLst>
                <a:path w="23985" h="1068" extrusionOk="0">
                  <a:moveTo>
                    <a:pt x="0" y="0"/>
                  </a:moveTo>
                  <a:lnTo>
                    <a:pt x="0" y="1068"/>
                  </a:lnTo>
                  <a:lnTo>
                    <a:pt x="23984" y="1068"/>
                  </a:lnTo>
                  <a:lnTo>
                    <a:pt x="2398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704;p53"/>
            <p:cNvSpPr/>
            <p:nvPr/>
          </p:nvSpPr>
          <p:spPr>
            <a:xfrm>
              <a:off x="3194125" y="3007600"/>
              <a:ext cx="301900" cy="26700"/>
            </a:xfrm>
            <a:custGeom>
              <a:avLst/>
              <a:gdLst/>
              <a:ahLst/>
              <a:cxnLst/>
              <a:rect l="l" t="t" r="r" b="b"/>
              <a:pathLst>
                <a:path w="12076" h="1068" extrusionOk="0">
                  <a:moveTo>
                    <a:pt x="0" y="0"/>
                  </a:moveTo>
                  <a:lnTo>
                    <a:pt x="0" y="1068"/>
                  </a:lnTo>
                  <a:lnTo>
                    <a:pt x="12076" y="1068"/>
                  </a:lnTo>
                  <a:lnTo>
                    <a:pt x="1207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705;p53"/>
            <p:cNvSpPr/>
            <p:nvPr/>
          </p:nvSpPr>
          <p:spPr>
            <a:xfrm>
              <a:off x="3226650" y="2637325"/>
              <a:ext cx="660500" cy="396975"/>
            </a:xfrm>
            <a:custGeom>
              <a:avLst/>
              <a:gdLst/>
              <a:ahLst/>
              <a:cxnLst/>
              <a:rect l="l" t="t" r="r" b="b"/>
              <a:pathLst>
                <a:path w="26420" h="15879" extrusionOk="0">
                  <a:moveTo>
                    <a:pt x="3036" y="1"/>
                  </a:moveTo>
                  <a:lnTo>
                    <a:pt x="0" y="15879"/>
                  </a:lnTo>
                  <a:lnTo>
                    <a:pt x="23350" y="15879"/>
                  </a:lnTo>
                  <a:lnTo>
                    <a:pt x="2641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706;p53"/>
            <p:cNvSpPr/>
            <p:nvPr/>
          </p:nvSpPr>
          <p:spPr>
            <a:xfrm>
              <a:off x="3519350" y="2800750"/>
              <a:ext cx="75025" cy="70950"/>
            </a:xfrm>
            <a:custGeom>
              <a:avLst/>
              <a:gdLst/>
              <a:ahLst/>
              <a:cxnLst/>
              <a:rect l="l" t="t" r="r" b="b"/>
              <a:pathLst>
                <a:path w="3001" h="2838" extrusionOk="0">
                  <a:moveTo>
                    <a:pt x="1690" y="1"/>
                  </a:moveTo>
                  <a:cubicBezTo>
                    <a:pt x="1672" y="1"/>
                    <a:pt x="1653" y="1"/>
                    <a:pt x="1635" y="2"/>
                  </a:cubicBezTo>
                  <a:cubicBezTo>
                    <a:pt x="801" y="2"/>
                    <a:pt x="167" y="602"/>
                    <a:pt x="67" y="1403"/>
                  </a:cubicBezTo>
                  <a:cubicBezTo>
                    <a:pt x="1" y="2170"/>
                    <a:pt x="601" y="2837"/>
                    <a:pt x="1368" y="2837"/>
                  </a:cubicBezTo>
                  <a:cubicBezTo>
                    <a:pt x="2169" y="2804"/>
                    <a:pt x="2836" y="2203"/>
                    <a:pt x="2903" y="1403"/>
                  </a:cubicBezTo>
                  <a:cubicBezTo>
                    <a:pt x="3000" y="654"/>
                    <a:pt x="2431" y="1"/>
                    <a:pt x="16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1707;p53"/>
            <p:cNvSpPr/>
            <p:nvPr/>
          </p:nvSpPr>
          <p:spPr>
            <a:xfrm>
              <a:off x="4782750" y="3507950"/>
              <a:ext cx="208500" cy="1003250"/>
            </a:xfrm>
            <a:custGeom>
              <a:avLst/>
              <a:gdLst/>
              <a:ahLst/>
              <a:cxnLst/>
              <a:rect l="l" t="t" r="r" b="b"/>
              <a:pathLst>
                <a:path w="8340" h="40130" extrusionOk="0">
                  <a:moveTo>
                    <a:pt x="5304" y="1"/>
                  </a:moveTo>
                  <a:lnTo>
                    <a:pt x="4637" y="5671"/>
                  </a:lnTo>
                  <a:lnTo>
                    <a:pt x="1" y="40129"/>
                  </a:lnTo>
                  <a:lnTo>
                    <a:pt x="1035" y="40129"/>
                  </a:lnTo>
                  <a:lnTo>
                    <a:pt x="7406" y="5671"/>
                  </a:lnTo>
                  <a:lnTo>
                    <a:pt x="834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1708;p53"/>
            <p:cNvSpPr/>
            <p:nvPr/>
          </p:nvSpPr>
          <p:spPr>
            <a:xfrm>
              <a:off x="4898675" y="3507950"/>
              <a:ext cx="92575" cy="141800"/>
            </a:xfrm>
            <a:custGeom>
              <a:avLst/>
              <a:gdLst/>
              <a:ahLst/>
              <a:cxnLst/>
              <a:rect l="l" t="t" r="r" b="b"/>
              <a:pathLst>
                <a:path w="3703" h="5672" extrusionOk="0">
                  <a:moveTo>
                    <a:pt x="667" y="1"/>
                  </a:moveTo>
                  <a:lnTo>
                    <a:pt x="0" y="5671"/>
                  </a:lnTo>
                  <a:lnTo>
                    <a:pt x="2769" y="5671"/>
                  </a:lnTo>
                  <a:lnTo>
                    <a:pt x="370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709;p53"/>
            <p:cNvSpPr/>
            <p:nvPr/>
          </p:nvSpPr>
          <p:spPr>
            <a:xfrm>
              <a:off x="5283950" y="3507950"/>
              <a:ext cx="208500" cy="1003250"/>
            </a:xfrm>
            <a:custGeom>
              <a:avLst/>
              <a:gdLst/>
              <a:ahLst/>
              <a:cxnLst/>
              <a:rect l="l" t="t" r="r" b="b"/>
              <a:pathLst>
                <a:path w="8340" h="40130" extrusionOk="0">
                  <a:moveTo>
                    <a:pt x="0" y="1"/>
                  </a:moveTo>
                  <a:lnTo>
                    <a:pt x="934" y="5671"/>
                  </a:lnTo>
                  <a:lnTo>
                    <a:pt x="7305" y="40129"/>
                  </a:lnTo>
                  <a:lnTo>
                    <a:pt x="8340" y="40129"/>
                  </a:lnTo>
                  <a:lnTo>
                    <a:pt x="3703" y="5671"/>
                  </a:lnTo>
                  <a:lnTo>
                    <a:pt x="300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710;p53"/>
            <p:cNvSpPr/>
            <p:nvPr/>
          </p:nvSpPr>
          <p:spPr>
            <a:xfrm>
              <a:off x="5283950" y="3507950"/>
              <a:ext cx="92575" cy="141800"/>
            </a:xfrm>
            <a:custGeom>
              <a:avLst/>
              <a:gdLst/>
              <a:ahLst/>
              <a:cxnLst/>
              <a:rect l="l" t="t" r="r" b="b"/>
              <a:pathLst>
                <a:path w="3703" h="5672" extrusionOk="0">
                  <a:moveTo>
                    <a:pt x="0" y="1"/>
                  </a:moveTo>
                  <a:lnTo>
                    <a:pt x="934" y="5671"/>
                  </a:lnTo>
                  <a:lnTo>
                    <a:pt x="3703" y="5671"/>
                  </a:lnTo>
                  <a:lnTo>
                    <a:pt x="3002"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711;p53"/>
            <p:cNvSpPr/>
            <p:nvPr/>
          </p:nvSpPr>
          <p:spPr>
            <a:xfrm>
              <a:off x="5761775" y="3507950"/>
              <a:ext cx="209350" cy="1003250"/>
            </a:xfrm>
            <a:custGeom>
              <a:avLst/>
              <a:gdLst/>
              <a:ahLst/>
              <a:cxnLst/>
              <a:rect l="l" t="t" r="r" b="b"/>
              <a:pathLst>
                <a:path w="8374" h="40130" extrusionOk="0">
                  <a:moveTo>
                    <a:pt x="1" y="1"/>
                  </a:moveTo>
                  <a:lnTo>
                    <a:pt x="968" y="5671"/>
                  </a:lnTo>
                  <a:lnTo>
                    <a:pt x="7340" y="40129"/>
                  </a:lnTo>
                  <a:lnTo>
                    <a:pt x="8374" y="40129"/>
                  </a:lnTo>
                  <a:lnTo>
                    <a:pt x="3737" y="5671"/>
                  </a:lnTo>
                  <a:lnTo>
                    <a:pt x="303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712;p53"/>
            <p:cNvSpPr/>
            <p:nvPr/>
          </p:nvSpPr>
          <p:spPr>
            <a:xfrm>
              <a:off x="5761775" y="3507950"/>
              <a:ext cx="93425" cy="141800"/>
            </a:xfrm>
            <a:custGeom>
              <a:avLst/>
              <a:gdLst/>
              <a:ahLst/>
              <a:cxnLst/>
              <a:rect l="l" t="t" r="r" b="b"/>
              <a:pathLst>
                <a:path w="3737" h="5672" extrusionOk="0">
                  <a:moveTo>
                    <a:pt x="1" y="1"/>
                  </a:moveTo>
                  <a:lnTo>
                    <a:pt x="968" y="5671"/>
                  </a:lnTo>
                  <a:lnTo>
                    <a:pt x="3737" y="5671"/>
                  </a:lnTo>
                  <a:lnTo>
                    <a:pt x="3036"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713;p53"/>
            <p:cNvSpPr/>
            <p:nvPr/>
          </p:nvSpPr>
          <p:spPr>
            <a:xfrm>
              <a:off x="4761075" y="2595625"/>
              <a:ext cx="1169200" cy="979075"/>
            </a:xfrm>
            <a:custGeom>
              <a:avLst/>
              <a:gdLst/>
              <a:ahLst/>
              <a:cxnLst/>
              <a:rect l="l" t="t" r="r" b="b"/>
              <a:pathLst>
                <a:path w="46768" h="39163" extrusionOk="0">
                  <a:moveTo>
                    <a:pt x="23384" y="1"/>
                  </a:moveTo>
                  <a:lnTo>
                    <a:pt x="17513" y="34225"/>
                  </a:lnTo>
                  <a:lnTo>
                    <a:pt x="0" y="34225"/>
                  </a:lnTo>
                  <a:lnTo>
                    <a:pt x="0" y="39162"/>
                  </a:lnTo>
                  <a:lnTo>
                    <a:pt x="46767" y="39162"/>
                  </a:lnTo>
                  <a:lnTo>
                    <a:pt x="4496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714;p53"/>
            <p:cNvSpPr/>
            <p:nvPr/>
          </p:nvSpPr>
          <p:spPr>
            <a:xfrm>
              <a:off x="5825175" y="2595625"/>
              <a:ext cx="105100" cy="979075"/>
            </a:xfrm>
            <a:custGeom>
              <a:avLst/>
              <a:gdLst/>
              <a:ahLst/>
              <a:cxnLst/>
              <a:rect l="l" t="t" r="r" b="b"/>
              <a:pathLst>
                <a:path w="4204" h="39163" extrusionOk="0">
                  <a:moveTo>
                    <a:pt x="0" y="1"/>
                  </a:moveTo>
                  <a:lnTo>
                    <a:pt x="1668" y="39162"/>
                  </a:lnTo>
                  <a:lnTo>
                    <a:pt x="4203" y="39162"/>
                  </a:lnTo>
                  <a:lnTo>
                    <a:pt x="2402"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715;p53"/>
            <p:cNvSpPr/>
            <p:nvPr/>
          </p:nvSpPr>
          <p:spPr>
            <a:xfrm>
              <a:off x="4030550" y="3790650"/>
              <a:ext cx="896500" cy="742000"/>
            </a:xfrm>
            <a:custGeom>
              <a:avLst/>
              <a:gdLst/>
              <a:ahLst/>
              <a:cxnLst/>
              <a:rect l="l" t="t" r="r" b="b"/>
              <a:pathLst>
                <a:path w="35860" h="29680" extrusionOk="0">
                  <a:moveTo>
                    <a:pt x="18080" y="1"/>
                  </a:moveTo>
                  <a:lnTo>
                    <a:pt x="15478" y="14278"/>
                  </a:lnTo>
                  <a:lnTo>
                    <a:pt x="14911" y="17413"/>
                  </a:lnTo>
                  <a:cubicBezTo>
                    <a:pt x="14911" y="17413"/>
                    <a:pt x="3803" y="19815"/>
                    <a:pt x="2569" y="20415"/>
                  </a:cubicBezTo>
                  <a:cubicBezTo>
                    <a:pt x="1368" y="21016"/>
                    <a:pt x="0" y="23518"/>
                    <a:pt x="868" y="24018"/>
                  </a:cubicBezTo>
                  <a:cubicBezTo>
                    <a:pt x="1703" y="24500"/>
                    <a:pt x="26368" y="29679"/>
                    <a:pt x="29223" y="29679"/>
                  </a:cubicBezTo>
                  <a:cubicBezTo>
                    <a:pt x="29334" y="29679"/>
                    <a:pt x="29412" y="29672"/>
                    <a:pt x="29455" y="29655"/>
                  </a:cubicBezTo>
                  <a:cubicBezTo>
                    <a:pt x="29888" y="29489"/>
                    <a:pt x="30923" y="25686"/>
                    <a:pt x="32057" y="21016"/>
                  </a:cubicBezTo>
                  <a:cubicBezTo>
                    <a:pt x="32290" y="20015"/>
                    <a:pt x="32524" y="18981"/>
                    <a:pt x="32791" y="17914"/>
                  </a:cubicBezTo>
                  <a:cubicBezTo>
                    <a:pt x="34358" y="11042"/>
                    <a:pt x="35859" y="3737"/>
                    <a:pt x="35859" y="3737"/>
                  </a:cubicBezTo>
                  <a:lnTo>
                    <a:pt x="18080" y="1"/>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716;p53"/>
            <p:cNvSpPr/>
            <p:nvPr/>
          </p:nvSpPr>
          <p:spPr>
            <a:xfrm>
              <a:off x="4030550" y="4245975"/>
              <a:ext cx="790600" cy="286675"/>
            </a:xfrm>
            <a:custGeom>
              <a:avLst/>
              <a:gdLst/>
              <a:ahLst/>
              <a:cxnLst/>
              <a:rect l="l" t="t" r="r" b="b"/>
              <a:pathLst>
                <a:path w="31624" h="11467" extrusionOk="0">
                  <a:moveTo>
                    <a:pt x="11208" y="1"/>
                  </a:moveTo>
                  <a:lnTo>
                    <a:pt x="11208" y="1"/>
                  </a:lnTo>
                  <a:cubicBezTo>
                    <a:pt x="7839" y="768"/>
                    <a:pt x="3336" y="1835"/>
                    <a:pt x="2569" y="2202"/>
                  </a:cubicBezTo>
                  <a:cubicBezTo>
                    <a:pt x="1368" y="2803"/>
                    <a:pt x="0" y="5305"/>
                    <a:pt x="868" y="5805"/>
                  </a:cubicBezTo>
                  <a:cubicBezTo>
                    <a:pt x="1703" y="6287"/>
                    <a:pt x="26368" y="11466"/>
                    <a:pt x="29223" y="11466"/>
                  </a:cubicBezTo>
                  <a:cubicBezTo>
                    <a:pt x="29334" y="11466"/>
                    <a:pt x="29412" y="11459"/>
                    <a:pt x="29455" y="11442"/>
                  </a:cubicBezTo>
                  <a:cubicBezTo>
                    <a:pt x="29855" y="11309"/>
                    <a:pt x="30689" y="8407"/>
                    <a:pt x="31623" y="4571"/>
                  </a:cubicBezTo>
                  <a:cubicBezTo>
                    <a:pt x="29622" y="4504"/>
                    <a:pt x="23451" y="4204"/>
                    <a:pt x="14111" y="3503"/>
                  </a:cubicBezTo>
                  <a:cubicBezTo>
                    <a:pt x="2802" y="2703"/>
                    <a:pt x="8273" y="701"/>
                    <a:pt x="112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717;p53"/>
            <p:cNvSpPr/>
            <p:nvPr/>
          </p:nvSpPr>
          <p:spPr>
            <a:xfrm>
              <a:off x="4627650" y="4024150"/>
              <a:ext cx="761400" cy="708025"/>
            </a:xfrm>
            <a:custGeom>
              <a:avLst/>
              <a:gdLst/>
              <a:ahLst/>
              <a:cxnLst/>
              <a:rect l="l" t="t" r="r" b="b"/>
              <a:pathLst>
                <a:path w="30456" h="28321" extrusionOk="0">
                  <a:moveTo>
                    <a:pt x="23584" y="1"/>
                  </a:moveTo>
                  <a:lnTo>
                    <a:pt x="5437" y="868"/>
                  </a:lnTo>
                  <a:lnTo>
                    <a:pt x="12876" y="18280"/>
                  </a:lnTo>
                  <a:cubicBezTo>
                    <a:pt x="12876" y="18280"/>
                    <a:pt x="2735" y="23451"/>
                    <a:pt x="1701" y="24352"/>
                  </a:cubicBezTo>
                  <a:cubicBezTo>
                    <a:pt x="701" y="25219"/>
                    <a:pt x="0" y="28021"/>
                    <a:pt x="968" y="28288"/>
                  </a:cubicBezTo>
                  <a:cubicBezTo>
                    <a:pt x="1050" y="28310"/>
                    <a:pt x="1321" y="28321"/>
                    <a:pt x="1750" y="28321"/>
                  </a:cubicBezTo>
                  <a:cubicBezTo>
                    <a:pt x="6360" y="28321"/>
                    <a:pt x="29139" y="27091"/>
                    <a:pt x="30055" y="26420"/>
                  </a:cubicBezTo>
                  <a:cubicBezTo>
                    <a:pt x="30455" y="26153"/>
                    <a:pt x="29421" y="15278"/>
                    <a:pt x="29121" y="14211"/>
                  </a:cubicBezTo>
                  <a:cubicBezTo>
                    <a:pt x="28154" y="10675"/>
                    <a:pt x="23584" y="1"/>
                    <a:pt x="23584"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718;p53"/>
            <p:cNvSpPr/>
            <p:nvPr/>
          </p:nvSpPr>
          <p:spPr>
            <a:xfrm>
              <a:off x="4627650" y="4523675"/>
              <a:ext cx="757225" cy="208500"/>
            </a:xfrm>
            <a:custGeom>
              <a:avLst/>
              <a:gdLst/>
              <a:ahLst/>
              <a:cxnLst/>
              <a:rect l="l" t="t" r="r" b="b"/>
              <a:pathLst>
                <a:path w="30289" h="8340" extrusionOk="0">
                  <a:moveTo>
                    <a:pt x="29788" y="1"/>
                  </a:moveTo>
                  <a:cubicBezTo>
                    <a:pt x="16505" y="3015"/>
                    <a:pt x="9888" y="3997"/>
                    <a:pt x="6909" y="3997"/>
                  </a:cubicBezTo>
                  <a:cubicBezTo>
                    <a:pt x="2999" y="3997"/>
                    <a:pt x="5359" y="2305"/>
                    <a:pt x="7139" y="1302"/>
                  </a:cubicBezTo>
                  <a:lnTo>
                    <a:pt x="7139" y="1302"/>
                  </a:lnTo>
                  <a:cubicBezTo>
                    <a:pt x="4637" y="2603"/>
                    <a:pt x="2202" y="3970"/>
                    <a:pt x="1701" y="4371"/>
                  </a:cubicBezTo>
                  <a:cubicBezTo>
                    <a:pt x="701" y="5271"/>
                    <a:pt x="0" y="8040"/>
                    <a:pt x="968" y="8307"/>
                  </a:cubicBezTo>
                  <a:cubicBezTo>
                    <a:pt x="1050" y="8329"/>
                    <a:pt x="1322" y="8340"/>
                    <a:pt x="1751" y="8340"/>
                  </a:cubicBezTo>
                  <a:cubicBezTo>
                    <a:pt x="6364" y="8340"/>
                    <a:pt x="29139" y="7113"/>
                    <a:pt x="30055" y="6472"/>
                  </a:cubicBezTo>
                  <a:cubicBezTo>
                    <a:pt x="30288" y="6339"/>
                    <a:pt x="30055" y="3103"/>
                    <a:pt x="297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719;p53"/>
            <p:cNvSpPr/>
            <p:nvPr/>
          </p:nvSpPr>
          <p:spPr>
            <a:xfrm>
              <a:off x="4449175" y="2969225"/>
              <a:ext cx="1409375" cy="1467750"/>
            </a:xfrm>
            <a:custGeom>
              <a:avLst/>
              <a:gdLst/>
              <a:ahLst/>
              <a:cxnLst/>
              <a:rect l="l" t="t" r="r" b="b"/>
              <a:pathLst>
                <a:path w="56375" h="58710" extrusionOk="0">
                  <a:moveTo>
                    <a:pt x="36694" y="1"/>
                  </a:moveTo>
                  <a:cubicBezTo>
                    <a:pt x="36694" y="1"/>
                    <a:pt x="35459" y="5471"/>
                    <a:pt x="32824" y="5772"/>
                  </a:cubicBezTo>
                  <a:cubicBezTo>
                    <a:pt x="24018" y="6839"/>
                    <a:pt x="9441" y="4537"/>
                    <a:pt x="6138" y="10375"/>
                  </a:cubicBezTo>
                  <a:cubicBezTo>
                    <a:pt x="1" y="21216"/>
                    <a:pt x="17146" y="58710"/>
                    <a:pt x="17146" y="58710"/>
                  </a:cubicBezTo>
                  <a:lnTo>
                    <a:pt x="36960" y="56541"/>
                  </a:lnTo>
                  <a:cubicBezTo>
                    <a:pt x="36960" y="56541"/>
                    <a:pt x="24585" y="22617"/>
                    <a:pt x="25519" y="20482"/>
                  </a:cubicBezTo>
                  <a:cubicBezTo>
                    <a:pt x="25782" y="19908"/>
                    <a:pt x="27020" y="19744"/>
                    <a:pt x="28825" y="19744"/>
                  </a:cubicBezTo>
                  <a:cubicBezTo>
                    <a:pt x="31238" y="19744"/>
                    <a:pt x="34666" y="20037"/>
                    <a:pt x="38136" y="20037"/>
                  </a:cubicBezTo>
                  <a:cubicBezTo>
                    <a:pt x="42929" y="20037"/>
                    <a:pt x="47804" y="19478"/>
                    <a:pt x="50203" y="16813"/>
                  </a:cubicBezTo>
                  <a:cubicBezTo>
                    <a:pt x="56374" y="9941"/>
                    <a:pt x="52405" y="1"/>
                    <a:pt x="5240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720;p53"/>
            <p:cNvSpPr/>
            <p:nvPr/>
          </p:nvSpPr>
          <p:spPr>
            <a:xfrm>
              <a:off x="4740225" y="2969225"/>
              <a:ext cx="1119150" cy="501150"/>
            </a:xfrm>
            <a:custGeom>
              <a:avLst/>
              <a:gdLst/>
              <a:ahLst/>
              <a:cxnLst/>
              <a:rect l="l" t="t" r="r" b="b"/>
              <a:pathLst>
                <a:path w="44766" h="20046" extrusionOk="0">
                  <a:moveTo>
                    <a:pt x="25052" y="1"/>
                  </a:moveTo>
                  <a:cubicBezTo>
                    <a:pt x="25052" y="1"/>
                    <a:pt x="23817" y="5471"/>
                    <a:pt x="21182" y="5805"/>
                  </a:cubicBezTo>
                  <a:cubicBezTo>
                    <a:pt x="15011" y="6539"/>
                    <a:pt x="5971" y="5605"/>
                    <a:pt x="0" y="7006"/>
                  </a:cubicBezTo>
                  <a:lnTo>
                    <a:pt x="16679" y="19748"/>
                  </a:lnTo>
                  <a:cubicBezTo>
                    <a:pt x="16826" y="19746"/>
                    <a:pt x="16977" y="19744"/>
                    <a:pt x="17133" y="19744"/>
                  </a:cubicBezTo>
                  <a:cubicBezTo>
                    <a:pt x="19554" y="19744"/>
                    <a:pt x="23026" y="20046"/>
                    <a:pt x="26539" y="20046"/>
                  </a:cubicBezTo>
                  <a:cubicBezTo>
                    <a:pt x="31324" y="20046"/>
                    <a:pt x="36183" y="19487"/>
                    <a:pt x="38561" y="16846"/>
                  </a:cubicBezTo>
                  <a:cubicBezTo>
                    <a:pt x="44766" y="9941"/>
                    <a:pt x="40796" y="1"/>
                    <a:pt x="407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721;p53"/>
            <p:cNvSpPr/>
            <p:nvPr/>
          </p:nvSpPr>
          <p:spPr>
            <a:xfrm>
              <a:off x="4857800" y="4281800"/>
              <a:ext cx="440350" cy="46875"/>
            </a:xfrm>
            <a:custGeom>
              <a:avLst/>
              <a:gdLst/>
              <a:ahLst/>
              <a:cxnLst/>
              <a:rect l="l" t="t" r="r" b="b"/>
              <a:pathLst>
                <a:path w="17614" h="1875" extrusionOk="0">
                  <a:moveTo>
                    <a:pt x="17480" y="1"/>
                  </a:moveTo>
                  <a:cubicBezTo>
                    <a:pt x="15951" y="1"/>
                    <a:pt x="9088" y="675"/>
                    <a:pt x="6872" y="903"/>
                  </a:cubicBezTo>
                  <a:cubicBezTo>
                    <a:pt x="5738" y="1003"/>
                    <a:pt x="601" y="1603"/>
                    <a:pt x="34" y="1770"/>
                  </a:cubicBezTo>
                  <a:cubicBezTo>
                    <a:pt x="1" y="1770"/>
                    <a:pt x="1" y="1837"/>
                    <a:pt x="34" y="1870"/>
                  </a:cubicBezTo>
                  <a:cubicBezTo>
                    <a:pt x="60" y="1873"/>
                    <a:pt x="99" y="1874"/>
                    <a:pt x="149" y="1874"/>
                  </a:cubicBezTo>
                  <a:cubicBezTo>
                    <a:pt x="1305" y="1874"/>
                    <a:pt x="8567" y="1160"/>
                    <a:pt x="10742" y="936"/>
                  </a:cubicBezTo>
                  <a:cubicBezTo>
                    <a:pt x="11876" y="803"/>
                    <a:pt x="16446" y="269"/>
                    <a:pt x="17580" y="35"/>
                  </a:cubicBezTo>
                  <a:cubicBezTo>
                    <a:pt x="17613" y="35"/>
                    <a:pt x="17613" y="2"/>
                    <a:pt x="17580" y="2"/>
                  </a:cubicBezTo>
                  <a:cubicBezTo>
                    <a:pt x="17550" y="1"/>
                    <a:pt x="17517" y="1"/>
                    <a:pt x="174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722;p53"/>
            <p:cNvSpPr/>
            <p:nvPr/>
          </p:nvSpPr>
          <p:spPr>
            <a:xfrm>
              <a:off x="4999575" y="2998625"/>
              <a:ext cx="743050" cy="1244450"/>
            </a:xfrm>
            <a:custGeom>
              <a:avLst/>
              <a:gdLst/>
              <a:ahLst/>
              <a:cxnLst/>
              <a:rect l="l" t="t" r="r" b="b"/>
              <a:pathLst>
                <a:path w="29722" h="49778" extrusionOk="0">
                  <a:moveTo>
                    <a:pt x="28754" y="1"/>
                  </a:moveTo>
                  <a:cubicBezTo>
                    <a:pt x="28738" y="1"/>
                    <a:pt x="28721" y="9"/>
                    <a:pt x="28721" y="26"/>
                  </a:cubicBezTo>
                  <a:cubicBezTo>
                    <a:pt x="28754" y="626"/>
                    <a:pt x="28821" y="1227"/>
                    <a:pt x="28821" y="1827"/>
                  </a:cubicBezTo>
                  <a:cubicBezTo>
                    <a:pt x="28954" y="4262"/>
                    <a:pt x="29021" y="6731"/>
                    <a:pt x="28354" y="9099"/>
                  </a:cubicBezTo>
                  <a:cubicBezTo>
                    <a:pt x="27854" y="11067"/>
                    <a:pt x="26753" y="12835"/>
                    <a:pt x="25252" y="14169"/>
                  </a:cubicBezTo>
                  <a:cubicBezTo>
                    <a:pt x="23517" y="15670"/>
                    <a:pt x="21249" y="16137"/>
                    <a:pt x="19014" y="16371"/>
                  </a:cubicBezTo>
                  <a:cubicBezTo>
                    <a:pt x="12076" y="17005"/>
                    <a:pt x="2402" y="16704"/>
                    <a:pt x="1135" y="17338"/>
                  </a:cubicBezTo>
                  <a:cubicBezTo>
                    <a:pt x="0" y="17872"/>
                    <a:pt x="9874" y="47326"/>
                    <a:pt x="10875" y="49728"/>
                  </a:cubicBezTo>
                  <a:cubicBezTo>
                    <a:pt x="10887" y="49763"/>
                    <a:pt x="10918" y="49777"/>
                    <a:pt x="10954" y="49777"/>
                  </a:cubicBezTo>
                  <a:cubicBezTo>
                    <a:pt x="11019" y="49777"/>
                    <a:pt x="11097" y="49726"/>
                    <a:pt x="11075" y="49661"/>
                  </a:cubicBezTo>
                  <a:cubicBezTo>
                    <a:pt x="10875" y="49061"/>
                    <a:pt x="701" y="18105"/>
                    <a:pt x="1368" y="17605"/>
                  </a:cubicBezTo>
                  <a:cubicBezTo>
                    <a:pt x="1902" y="17171"/>
                    <a:pt x="17680" y="17438"/>
                    <a:pt x="21849" y="16337"/>
                  </a:cubicBezTo>
                  <a:cubicBezTo>
                    <a:pt x="23851" y="15837"/>
                    <a:pt x="25652" y="14670"/>
                    <a:pt x="26886" y="13002"/>
                  </a:cubicBezTo>
                  <a:cubicBezTo>
                    <a:pt x="29722" y="9232"/>
                    <a:pt x="29321" y="4396"/>
                    <a:pt x="28788" y="26"/>
                  </a:cubicBezTo>
                  <a:cubicBezTo>
                    <a:pt x="28788" y="9"/>
                    <a:pt x="28771" y="1"/>
                    <a:pt x="287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723;p53"/>
            <p:cNvSpPr/>
            <p:nvPr/>
          </p:nvSpPr>
          <p:spPr>
            <a:xfrm>
              <a:off x="4488375" y="3144350"/>
              <a:ext cx="295000" cy="1062800"/>
            </a:xfrm>
            <a:custGeom>
              <a:avLst/>
              <a:gdLst/>
              <a:ahLst/>
              <a:cxnLst/>
              <a:rect l="l" t="t" r="r" b="b"/>
              <a:pathLst>
                <a:path w="11800" h="42512" extrusionOk="0">
                  <a:moveTo>
                    <a:pt x="10074" y="1"/>
                  </a:moveTo>
                  <a:cubicBezTo>
                    <a:pt x="6939" y="568"/>
                    <a:pt x="4804" y="2036"/>
                    <a:pt x="3870" y="4404"/>
                  </a:cubicBezTo>
                  <a:cubicBezTo>
                    <a:pt x="1" y="14211"/>
                    <a:pt x="10475" y="40396"/>
                    <a:pt x="11709" y="42498"/>
                  </a:cubicBezTo>
                  <a:cubicBezTo>
                    <a:pt x="11719" y="42508"/>
                    <a:pt x="11731" y="42512"/>
                    <a:pt x="11743" y="42512"/>
                  </a:cubicBezTo>
                  <a:cubicBezTo>
                    <a:pt x="11773" y="42512"/>
                    <a:pt x="11799" y="42488"/>
                    <a:pt x="11776" y="42465"/>
                  </a:cubicBezTo>
                  <a:cubicBezTo>
                    <a:pt x="11609" y="42064"/>
                    <a:pt x="2736" y="19048"/>
                    <a:pt x="3403" y="8907"/>
                  </a:cubicBezTo>
                  <a:cubicBezTo>
                    <a:pt x="3536" y="6872"/>
                    <a:pt x="3803" y="5371"/>
                    <a:pt x="4304" y="4304"/>
                  </a:cubicBezTo>
                  <a:cubicBezTo>
                    <a:pt x="5371" y="1969"/>
                    <a:pt x="7339" y="868"/>
                    <a:pt x="10074" y="68"/>
                  </a:cubicBezTo>
                  <a:cubicBezTo>
                    <a:pt x="10108" y="68"/>
                    <a:pt x="10108" y="1"/>
                    <a:pt x="100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724;p53"/>
            <p:cNvSpPr/>
            <p:nvPr/>
          </p:nvSpPr>
          <p:spPr>
            <a:xfrm>
              <a:off x="4405825" y="2948375"/>
              <a:ext cx="1452725" cy="1255925"/>
            </a:xfrm>
            <a:custGeom>
              <a:avLst/>
              <a:gdLst/>
              <a:ahLst/>
              <a:cxnLst/>
              <a:rect l="l" t="t" r="r" b="b"/>
              <a:pathLst>
                <a:path w="58109" h="50237" extrusionOk="0">
                  <a:moveTo>
                    <a:pt x="32557" y="1"/>
                  </a:moveTo>
                  <a:cubicBezTo>
                    <a:pt x="32557" y="1"/>
                    <a:pt x="32857" y="268"/>
                    <a:pt x="31823" y="1168"/>
                  </a:cubicBezTo>
                  <a:cubicBezTo>
                    <a:pt x="31823" y="1168"/>
                    <a:pt x="26791" y="30"/>
                    <a:pt x="21684" y="30"/>
                  </a:cubicBezTo>
                  <a:cubicBezTo>
                    <a:pt x="18684" y="30"/>
                    <a:pt x="15659" y="422"/>
                    <a:pt x="13610" y="1669"/>
                  </a:cubicBezTo>
                  <a:cubicBezTo>
                    <a:pt x="3669" y="7740"/>
                    <a:pt x="0" y="47035"/>
                    <a:pt x="0" y="47035"/>
                  </a:cubicBezTo>
                  <a:lnTo>
                    <a:pt x="15011" y="50237"/>
                  </a:lnTo>
                  <a:cubicBezTo>
                    <a:pt x="15011" y="50237"/>
                    <a:pt x="3136" y="14845"/>
                    <a:pt x="8706" y="10275"/>
                  </a:cubicBezTo>
                  <a:cubicBezTo>
                    <a:pt x="9547" y="9614"/>
                    <a:pt x="10894" y="9172"/>
                    <a:pt x="12581" y="9172"/>
                  </a:cubicBezTo>
                  <a:cubicBezTo>
                    <a:pt x="14041" y="9172"/>
                    <a:pt x="15755" y="9503"/>
                    <a:pt x="17613" y="10308"/>
                  </a:cubicBezTo>
                  <a:cubicBezTo>
                    <a:pt x="23584" y="12877"/>
                    <a:pt x="30489" y="18147"/>
                    <a:pt x="37027" y="20082"/>
                  </a:cubicBezTo>
                  <a:cubicBezTo>
                    <a:pt x="38778" y="20601"/>
                    <a:pt x="40628" y="20832"/>
                    <a:pt x="42436" y="20832"/>
                  </a:cubicBezTo>
                  <a:cubicBezTo>
                    <a:pt x="46895" y="20832"/>
                    <a:pt x="51091" y="19427"/>
                    <a:pt x="52871" y="17480"/>
                  </a:cubicBezTo>
                  <a:cubicBezTo>
                    <a:pt x="58108" y="11709"/>
                    <a:pt x="54139" y="802"/>
                    <a:pt x="54139" y="802"/>
                  </a:cubicBezTo>
                  <a:lnTo>
                    <a:pt x="3255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725;p53"/>
            <p:cNvSpPr/>
            <p:nvPr/>
          </p:nvSpPr>
          <p:spPr>
            <a:xfrm>
              <a:off x="5519100" y="2999675"/>
              <a:ext cx="154325" cy="168050"/>
            </a:xfrm>
            <a:custGeom>
              <a:avLst/>
              <a:gdLst/>
              <a:ahLst/>
              <a:cxnLst/>
              <a:rect l="l" t="t" r="r" b="b"/>
              <a:pathLst>
                <a:path w="6173" h="6722" extrusionOk="0">
                  <a:moveTo>
                    <a:pt x="335" y="0"/>
                  </a:moveTo>
                  <a:cubicBezTo>
                    <a:pt x="318" y="0"/>
                    <a:pt x="301" y="17"/>
                    <a:pt x="301" y="50"/>
                  </a:cubicBezTo>
                  <a:cubicBezTo>
                    <a:pt x="34" y="851"/>
                    <a:pt x="1" y="1718"/>
                    <a:pt x="168" y="2552"/>
                  </a:cubicBezTo>
                  <a:cubicBezTo>
                    <a:pt x="301" y="3353"/>
                    <a:pt x="701" y="4120"/>
                    <a:pt x="1269" y="4720"/>
                  </a:cubicBezTo>
                  <a:cubicBezTo>
                    <a:pt x="2536" y="6021"/>
                    <a:pt x="4337" y="6455"/>
                    <a:pt x="6072" y="6722"/>
                  </a:cubicBezTo>
                  <a:cubicBezTo>
                    <a:pt x="6172" y="6722"/>
                    <a:pt x="6172" y="6588"/>
                    <a:pt x="6105" y="6555"/>
                  </a:cubicBezTo>
                  <a:cubicBezTo>
                    <a:pt x="4538" y="6088"/>
                    <a:pt x="2836" y="5654"/>
                    <a:pt x="1669" y="4454"/>
                  </a:cubicBezTo>
                  <a:cubicBezTo>
                    <a:pt x="1102" y="3920"/>
                    <a:pt x="735" y="3219"/>
                    <a:pt x="568" y="2452"/>
                  </a:cubicBezTo>
                  <a:cubicBezTo>
                    <a:pt x="435" y="1652"/>
                    <a:pt x="368" y="851"/>
                    <a:pt x="368" y="50"/>
                  </a:cubicBezTo>
                  <a:cubicBezTo>
                    <a:pt x="368" y="17"/>
                    <a:pt x="351" y="0"/>
                    <a:pt x="3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726;p53"/>
            <p:cNvSpPr/>
            <p:nvPr/>
          </p:nvSpPr>
          <p:spPr>
            <a:xfrm>
              <a:off x="4510050" y="3171000"/>
              <a:ext cx="315225" cy="1036325"/>
            </a:xfrm>
            <a:custGeom>
              <a:avLst/>
              <a:gdLst/>
              <a:ahLst/>
              <a:cxnLst/>
              <a:rect l="l" t="t" r="r" b="b"/>
              <a:pathLst>
                <a:path w="12609" h="41453" extrusionOk="0">
                  <a:moveTo>
                    <a:pt x="7764" y="1"/>
                  </a:moveTo>
                  <a:cubicBezTo>
                    <a:pt x="6752" y="1"/>
                    <a:pt x="5761" y="189"/>
                    <a:pt x="4938" y="703"/>
                  </a:cubicBezTo>
                  <a:cubicBezTo>
                    <a:pt x="1602" y="2804"/>
                    <a:pt x="2769" y="10710"/>
                    <a:pt x="2970" y="12378"/>
                  </a:cubicBezTo>
                  <a:cubicBezTo>
                    <a:pt x="4404" y="23252"/>
                    <a:pt x="9941" y="39731"/>
                    <a:pt x="10642" y="41265"/>
                  </a:cubicBezTo>
                  <a:cubicBezTo>
                    <a:pt x="10700" y="41382"/>
                    <a:pt x="10781" y="41453"/>
                    <a:pt x="10825" y="41453"/>
                  </a:cubicBezTo>
                  <a:cubicBezTo>
                    <a:pt x="10857" y="41453"/>
                    <a:pt x="10870" y="41416"/>
                    <a:pt x="10842" y="41332"/>
                  </a:cubicBezTo>
                  <a:cubicBezTo>
                    <a:pt x="6572" y="28289"/>
                    <a:pt x="1" y="4606"/>
                    <a:pt x="4904" y="1136"/>
                  </a:cubicBezTo>
                  <a:cubicBezTo>
                    <a:pt x="5772" y="517"/>
                    <a:pt x="6959" y="301"/>
                    <a:pt x="8163" y="301"/>
                  </a:cubicBezTo>
                  <a:cubicBezTo>
                    <a:pt x="9875" y="301"/>
                    <a:pt x="11623" y="737"/>
                    <a:pt x="12543" y="1070"/>
                  </a:cubicBezTo>
                  <a:cubicBezTo>
                    <a:pt x="12556" y="1076"/>
                    <a:pt x="12567" y="1079"/>
                    <a:pt x="12575" y="1079"/>
                  </a:cubicBezTo>
                  <a:cubicBezTo>
                    <a:pt x="12609" y="1079"/>
                    <a:pt x="12603" y="1036"/>
                    <a:pt x="12576" y="1036"/>
                  </a:cubicBezTo>
                  <a:cubicBezTo>
                    <a:pt x="11463" y="608"/>
                    <a:pt x="9579" y="1"/>
                    <a:pt x="77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727;p53"/>
            <p:cNvSpPr/>
            <p:nvPr/>
          </p:nvSpPr>
          <p:spPr>
            <a:xfrm>
              <a:off x="4446675" y="4024150"/>
              <a:ext cx="297750" cy="71750"/>
            </a:xfrm>
            <a:custGeom>
              <a:avLst/>
              <a:gdLst/>
              <a:ahLst/>
              <a:cxnLst/>
              <a:rect l="l" t="t" r="r" b="b"/>
              <a:pathLst>
                <a:path w="11910" h="2870" extrusionOk="0">
                  <a:moveTo>
                    <a:pt x="67" y="1"/>
                  </a:moveTo>
                  <a:cubicBezTo>
                    <a:pt x="34" y="1"/>
                    <a:pt x="1" y="67"/>
                    <a:pt x="67" y="101"/>
                  </a:cubicBezTo>
                  <a:cubicBezTo>
                    <a:pt x="501" y="334"/>
                    <a:pt x="6372" y="1735"/>
                    <a:pt x="8073" y="2136"/>
                  </a:cubicBezTo>
                  <a:cubicBezTo>
                    <a:pt x="8940" y="2336"/>
                    <a:pt x="11009" y="2803"/>
                    <a:pt x="11876" y="2869"/>
                  </a:cubicBezTo>
                  <a:cubicBezTo>
                    <a:pt x="11876" y="2869"/>
                    <a:pt x="11909" y="2803"/>
                    <a:pt x="11876" y="2803"/>
                  </a:cubicBezTo>
                  <a:cubicBezTo>
                    <a:pt x="10975" y="2469"/>
                    <a:pt x="6972" y="1435"/>
                    <a:pt x="5271" y="1035"/>
                  </a:cubicBezTo>
                  <a:cubicBezTo>
                    <a:pt x="4404" y="835"/>
                    <a:pt x="534" y="1"/>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728;p53"/>
            <p:cNvSpPr/>
            <p:nvPr/>
          </p:nvSpPr>
          <p:spPr>
            <a:xfrm>
              <a:off x="4651825" y="2986950"/>
              <a:ext cx="1133325" cy="420700"/>
            </a:xfrm>
            <a:custGeom>
              <a:avLst/>
              <a:gdLst/>
              <a:ahLst/>
              <a:cxnLst/>
              <a:rect l="l" t="t" r="r" b="b"/>
              <a:pathLst>
                <a:path w="45333" h="16828" extrusionOk="0">
                  <a:moveTo>
                    <a:pt x="42781" y="1"/>
                  </a:moveTo>
                  <a:cubicBezTo>
                    <a:pt x="42773" y="1"/>
                    <a:pt x="42764" y="9"/>
                    <a:pt x="42764" y="26"/>
                  </a:cubicBezTo>
                  <a:cubicBezTo>
                    <a:pt x="42798" y="559"/>
                    <a:pt x="44699" y="8398"/>
                    <a:pt x="41430" y="13002"/>
                  </a:cubicBezTo>
                  <a:cubicBezTo>
                    <a:pt x="39442" y="15766"/>
                    <a:pt x="35690" y="16448"/>
                    <a:pt x="32517" y="16448"/>
                  </a:cubicBezTo>
                  <a:cubicBezTo>
                    <a:pt x="32282" y="16448"/>
                    <a:pt x="32051" y="16444"/>
                    <a:pt x="31823" y="16437"/>
                  </a:cubicBezTo>
                  <a:cubicBezTo>
                    <a:pt x="27987" y="16304"/>
                    <a:pt x="24251" y="15103"/>
                    <a:pt x="20749" y="13502"/>
                  </a:cubicBezTo>
                  <a:cubicBezTo>
                    <a:pt x="17213" y="11901"/>
                    <a:pt x="13877" y="9933"/>
                    <a:pt x="10375" y="8332"/>
                  </a:cubicBezTo>
                  <a:cubicBezTo>
                    <a:pt x="8707" y="7498"/>
                    <a:pt x="6939" y="6964"/>
                    <a:pt x="5138" y="6664"/>
                  </a:cubicBezTo>
                  <a:cubicBezTo>
                    <a:pt x="4708" y="6614"/>
                    <a:pt x="4270" y="6587"/>
                    <a:pt x="3831" y="6587"/>
                  </a:cubicBezTo>
                  <a:cubicBezTo>
                    <a:pt x="2498" y="6587"/>
                    <a:pt x="1155" y="6837"/>
                    <a:pt x="1" y="7464"/>
                  </a:cubicBezTo>
                  <a:lnTo>
                    <a:pt x="34" y="7464"/>
                  </a:lnTo>
                  <a:cubicBezTo>
                    <a:pt x="434" y="7298"/>
                    <a:pt x="868" y="7131"/>
                    <a:pt x="1301" y="7031"/>
                  </a:cubicBezTo>
                  <a:cubicBezTo>
                    <a:pt x="2049" y="6841"/>
                    <a:pt x="2794" y="6756"/>
                    <a:pt x="3534" y="6756"/>
                  </a:cubicBezTo>
                  <a:cubicBezTo>
                    <a:pt x="6558" y="6756"/>
                    <a:pt x="9496" y="8166"/>
                    <a:pt x="12176" y="9533"/>
                  </a:cubicBezTo>
                  <a:cubicBezTo>
                    <a:pt x="15678" y="11334"/>
                    <a:pt x="19114" y="13269"/>
                    <a:pt x="22750" y="14736"/>
                  </a:cubicBezTo>
                  <a:cubicBezTo>
                    <a:pt x="25838" y="15960"/>
                    <a:pt x="29181" y="16827"/>
                    <a:pt x="32534" y="16827"/>
                  </a:cubicBezTo>
                  <a:cubicBezTo>
                    <a:pt x="33020" y="16827"/>
                    <a:pt x="33506" y="16809"/>
                    <a:pt x="33991" y="16771"/>
                  </a:cubicBezTo>
                  <a:cubicBezTo>
                    <a:pt x="35626" y="16638"/>
                    <a:pt x="38161" y="16304"/>
                    <a:pt x="39896" y="15036"/>
                  </a:cubicBezTo>
                  <a:cubicBezTo>
                    <a:pt x="42097" y="13469"/>
                    <a:pt x="45333" y="9733"/>
                    <a:pt x="42798" y="26"/>
                  </a:cubicBezTo>
                  <a:cubicBezTo>
                    <a:pt x="42798" y="9"/>
                    <a:pt x="42789" y="1"/>
                    <a:pt x="427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729;p53"/>
            <p:cNvSpPr/>
            <p:nvPr/>
          </p:nvSpPr>
          <p:spPr>
            <a:xfrm>
              <a:off x="5219725" y="1886325"/>
              <a:ext cx="513725" cy="1005375"/>
            </a:xfrm>
            <a:custGeom>
              <a:avLst/>
              <a:gdLst/>
              <a:ahLst/>
              <a:cxnLst/>
              <a:rect l="l" t="t" r="r" b="b"/>
              <a:pathLst>
                <a:path w="20549" h="40215" extrusionOk="0">
                  <a:moveTo>
                    <a:pt x="7808" y="0"/>
                  </a:moveTo>
                  <a:cubicBezTo>
                    <a:pt x="7025" y="0"/>
                    <a:pt x="6084" y="129"/>
                    <a:pt x="5038" y="520"/>
                  </a:cubicBezTo>
                  <a:cubicBezTo>
                    <a:pt x="3570" y="1053"/>
                    <a:pt x="2402" y="2187"/>
                    <a:pt x="1835" y="3622"/>
                  </a:cubicBezTo>
                  <a:cubicBezTo>
                    <a:pt x="1" y="7892"/>
                    <a:pt x="134" y="13129"/>
                    <a:pt x="67" y="17699"/>
                  </a:cubicBezTo>
                  <a:cubicBezTo>
                    <a:pt x="34" y="22535"/>
                    <a:pt x="34" y="27539"/>
                    <a:pt x="735" y="32342"/>
                  </a:cubicBezTo>
                  <a:cubicBezTo>
                    <a:pt x="1268" y="36112"/>
                    <a:pt x="3003" y="39147"/>
                    <a:pt x="6939" y="39881"/>
                  </a:cubicBezTo>
                  <a:cubicBezTo>
                    <a:pt x="8040" y="40091"/>
                    <a:pt x="9276" y="40214"/>
                    <a:pt x="10547" y="40214"/>
                  </a:cubicBezTo>
                  <a:cubicBezTo>
                    <a:pt x="13512" y="40214"/>
                    <a:pt x="16669" y="39544"/>
                    <a:pt x="18747" y="37746"/>
                  </a:cubicBezTo>
                  <a:cubicBezTo>
                    <a:pt x="20115" y="36579"/>
                    <a:pt x="20549" y="34978"/>
                    <a:pt x="20382" y="33176"/>
                  </a:cubicBezTo>
                  <a:cubicBezTo>
                    <a:pt x="20148" y="30741"/>
                    <a:pt x="17613" y="17298"/>
                    <a:pt x="16846" y="13129"/>
                  </a:cubicBezTo>
                  <a:cubicBezTo>
                    <a:pt x="16379" y="10560"/>
                    <a:pt x="15912" y="7992"/>
                    <a:pt x="15011" y="5523"/>
                  </a:cubicBezTo>
                  <a:cubicBezTo>
                    <a:pt x="13077" y="386"/>
                    <a:pt x="10508" y="553"/>
                    <a:pt x="10141" y="453"/>
                  </a:cubicBezTo>
                  <a:cubicBezTo>
                    <a:pt x="9955" y="349"/>
                    <a:pt x="9096" y="0"/>
                    <a:pt x="78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730;p53"/>
            <p:cNvSpPr/>
            <p:nvPr/>
          </p:nvSpPr>
          <p:spPr>
            <a:xfrm>
              <a:off x="5492425" y="1915150"/>
              <a:ext cx="260200" cy="952450"/>
            </a:xfrm>
            <a:custGeom>
              <a:avLst/>
              <a:gdLst/>
              <a:ahLst/>
              <a:cxnLst/>
              <a:rect l="l" t="t" r="r" b="b"/>
              <a:pathLst>
                <a:path w="10408" h="38098" extrusionOk="0">
                  <a:moveTo>
                    <a:pt x="67" y="0"/>
                  </a:moveTo>
                  <a:cubicBezTo>
                    <a:pt x="34" y="0"/>
                    <a:pt x="1" y="67"/>
                    <a:pt x="67" y="67"/>
                  </a:cubicBezTo>
                  <a:cubicBezTo>
                    <a:pt x="3503" y="1568"/>
                    <a:pt x="4237" y="5871"/>
                    <a:pt x="5171" y="9107"/>
                  </a:cubicBezTo>
                  <a:cubicBezTo>
                    <a:pt x="6138" y="12509"/>
                    <a:pt x="7072" y="15978"/>
                    <a:pt x="7873" y="19414"/>
                  </a:cubicBezTo>
                  <a:cubicBezTo>
                    <a:pt x="8673" y="22850"/>
                    <a:pt x="9341" y="26319"/>
                    <a:pt x="9841" y="29822"/>
                  </a:cubicBezTo>
                  <a:cubicBezTo>
                    <a:pt x="10108" y="31856"/>
                    <a:pt x="10375" y="33958"/>
                    <a:pt x="8840" y="35626"/>
                  </a:cubicBezTo>
                  <a:cubicBezTo>
                    <a:pt x="7639" y="36927"/>
                    <a:pt x="5971" y="37427"/>
                    <a:pt x="4304" y="37861"/>
                  </a:cubicBezTo>
                  <a:cubicBezTo>
                    <a:pt x="4179" y="37892"/>
                    <a:pt x="4200" y="38098"/>
                    <a:pt x="4339" y="38098"/>
                  </a:cubicBezTo>
                  <a:cubicBezTo>
                    <a:pt x="4349" y="38098"/>
                    <a:pt x="4359" y="38097"/>
                    <a:pt x="4370" y="38094"/>
                  </a:cubicBezTo>
                  <a:cubicBezTo>
                    <a:pt x="7272" y="37494"/>
                    <a:pt x="10241" y="35859"/>
                    <a:pt x="10341" y="32524"/>
                  </a:cubicBezTo>
                  <a:cubicBezTo>
                    <a:pt x="10408" y="30489"/>
                    <a:pt x="9908" y="28387"/>
                    <a:pt x="9574" y="26419"/>
                  </a:cubicBezTo>
                  <a:cubicBezTo>
                    <a:pt x="9207" y="24351"/>
                    <a:pt x="8807" y="22316"/>
                    <a:pt x="8340" y="20282"/>
                  </a:cubicBezTo>
                  <a:cubicBezTo>
                    <a:pt x="7372" y="16012"/>
                    <a:pt x="6238" y="11842"/>
                    <a:pt x="5004" y="7673"/>
                  </a:cubicBezTo>
                  <a:cubicBezTo>
                    <a:pt x="4103" y="4670"/>
                    <a:pt x="3236" y="1301"/>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731;p53"/>
            <p:cNvSpPr/>
            <p:nvPr/>
          </p:nvSpPr>
          <p:spPr>
            <a:xfrm>
              <a:off x="5204725" y="1918475"/>
              <a:ext cx="136775" cy="937600"/>
            </a:xfrm>
            <a:custGeom>
              <a:avLst/>
              <a:gdLst/>
              <a:ahLst/>
              <a:cxnLst/>
              <a:rect l="l" t="t" r="r" b="b"/>
              <a:pathLst>
                <a:path w="5471" h="37504" extrusionOk="0">
                  <a:moveTo>
                    <a:pt x="5471" y="1"/>
                  </a:moveTo>
                  <a:lnTo>
                    <a:pt x="5471" y="1"/>
                  </a:lnTo>
                  <a:cubicBezTo>
                    <a:pt x="2836" y="868"/>
                    <a:pt x="1635" y="3370"/>
                    <a:pt x="1168" y="5938"/>
                  </a:cubicBezTo>
                  <a:cubicBezTo>
                    <a:pt x="467" y="9641"/>
                    <a:pt x="367" y="13510"/>
                    <a:pt x="234" y="17246"/>
                  </a:cubicBezTo>
                  <a:cubicBezTo>
                    <a:pt x="0" y="21183"/>
                    <a:pt x="67" y="25152"/>
                    <a:pt x="401" y="29122"/>
                  </a:cubicBezTo>
                  <a:cubicBezTo>
                    <a:pt x="701" y="32090"/>
                    <a:pt x="1501" y="35259"/>
                    <a:pt x="3603" y="37494"/>
                  </a:cubicBezTo>
                  <a:cubicBezTo>
                    <a:pt x="3616" y="37501"/>
                    <a:pt x="3628" y="37503"/>
                    <a:pt x="3640" y="37503"/>
                  </a:cubicBezTo>
                  <a:cubicBezTo>
                    <a:pt x="3691" y="37503"/>
                    <a:pt x="3730" y="37455"/>
                    <a:pt x="3703" y="37428"/>
                  </a:cubicBezTo>
                  <a:cubicBezTo>
                    <a:pt x="1535" y="34626"/>
                    <a:pt x="734" y="31423"/>
                    <a:pt x="534" y="27921"/>
                  </a:cubicBezTo>
                  <a:cubicBezTo>
                    <a:pt x="334" y="24718"/>
                    <a:pt x="334" y="21483"/>
                    <a:pt x="434" y="18247"/>
                  </a:cubicBezTo>
                  <a:cubicBezTo>
                    <a:pt x="534" y="14911"/>
                    <a:pt x="734" y="11576"/>
                    <a:pt x="1068" y="8240"/>
                  </a:cubicBezTo>
                  <a:cubicBezTo>
                    <a:pt x="1401" y="5071"/>
                    <a:pt x="2068" y="1268"/>
                    <a:pt x="54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732;p53"/>
            <p:cNvSpPr/>
            <p:nvPr/>
          </p:nvSpPr>
          <p:spPr>
            <a:xfrm>
              <a:off x="4637525" y="2287200"/>
              <a:ext cx="857200" cy="443600"/>
            </a:xfrm>
            <a:custGeom>
              <a:avLst/>
              <a:gdLst/>
              <a:ahLst/>
              <a:cxnLst/>
              <a:rect l="l" t="t" r="r" b="b"/>
              <a:pathLst>
                <a:path w="34288" h="17744" extrusionOk="0">
                  <a:moveTo>
                    <a:pt x="7361" y="0"/>
                  </a:moveTo>
                  <a:cubicBezTo>
                    <a:pt x="5792" y="0"/>
                    <a:pt x="1" y="7504"/>
                    <a:pt x="806" y="8535"/>
                  </a:cubicBezTo>
                  <a:cubicBezTo>
                    <a:pt x="1740" y="9736"/>
                    <a:pt x="14949" y="17675"/>
                    <a:pt x="17151" y="17742"/>
                  </a:cubicBezTo>
                  <a:cubicBezTo>
                    <a:pt x="17175" y="17743"/>
                    <a:pt x="17200" y="17743"/>
                    <a:pt x="17225" y="17743"/>
                  </a:cubicBezTo>
                  <a:cubicBezTo>
                    <a:pt x="20003" y="17743"/>
                    <a:pt x="26500" y="12219"/>
                    <a:pt x="31228" y="6400"/>
                  </a:cubicBezTo>
                  <a:cubicBezTo>
                    <a:pt x="33635" y="3409"/>
                    <a:pt x="34288" y="1287"/>
                    <a:pt x="32487" y="1287"/>
                  </a:cubicBezTo>
                  <a:cubicBezTo>
                    <a:pt x="31818" y="1287"/>
                    <a:pt x="30809" y="1580"/>
                    <a:pt x="29426" y="2231"/>
                  </a:cubicBezTo>
                  <a:cubicBezTo>
                    <a:pt x="24056" y="4766"/>
                    <a:pt x="18652" y="7101"/>
                    <a:pt x="18018" y="7201"/>
                  </a:cubicBezTo>
                  <a:cubicBezTo>
                    <a:pt x="18013" y="7202"/>
                    <a:pt x="18008" y="7202"/>
                    <a:pt x="18001" y="7202"/>
                  </a:cubicBezTo>
                  <a:cubicBezTo>
                    <a:pt x="17232" y="7202"/>
                    <a:pt x="9662" y="923"/>
                    <a:pt x="7511" y="29"/>
                  </a:cubicBezTo>
                  <a:cubicBezTo>
                    <a:pt x="7466" y="10"/>
                    <a:pt x="7416" y="0"/>
                    <a:pt x="7361"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733;p53"/>
            <p:cNvSpPr/>
            <p:nvPr/>
          </p:nvSpPr>
          <p:spPr>
            <a:xfrm>
              <a:off x="4425000" y="2127775"/>
              <a:ext cx="434500" cy="400325"/>
            </a:xfrm>
            <a:custGeom>
              <a:avLst/>
              <a:gdLst/>
              <a:ahLst/>
              <a:cxnLst/>
              <a:rect l="l" t="t" r="r" b="b"/>
              <a:pathLst>
                <a:path w="17380" h="16013" extrusionOk="0">
                  <a:moveTo>
                    <a:pt x="7333" y="0"/>
                  </a:moveTo>
                  <a:cubicBezTo>
                    <a:pt x="7257" y="0"/>
                    <a:pt x="7181" y="12"/>
                    <a:pt x="7105" y="35"/>
                  </a:cubicBezTo>
                  <a:cubicBezTo>
                    <a:pt x="6071" y="335"/>
                    <a:pt x="6939" y="1970"/>
                    <a:pt x="6939" y="1970"/>
                  </a:cubicBezTo>
                  <a:cubicBezTo>
                    <a:pt x="6939" y="1970"/>
                    <a:pt x="6179" y="764"/>
                    <a:pt x="5374" y="764"/>
                  </a:cubicBezTo>
                  <a:cubicBezTo>
                    <a:pt x="5194" y="764"/>
                    <a:pt x="5013" y="823"/>
                    <a:pt x="4837" y="969"/>
                  </a:cubicBezTo>
                  <a:cubicBezTo>
                    <a:pt x="3903" y="1736"/>
                    <a:pt x="4770" y="3571"/>
                    <a:pt x="4770" y="3571"/>
                  </a:cubicBezTo>
                  <a:cubicBezTo>
                    <a:pt x="4770" y="3571"/>
                    <a:pt x="3896" y="2592"/>
                    <a:pt x="3085" y="2592"/>
                  </a:cubicBezTo>
                  <a:cubicBezTo>
                    <a:pt x="2869" y="2592"/>
                    <a:pt x="2658" y="2662"/>
                    <a:pt x="2469" y="2837"/>
                  </a:cubicBezTo>
                  <a:cubicBezTo>
                    <a:pt x="1568" y="3704"/>
                    <a:pt x="2569" y="5405"/>
                    <a:pt x="2569" y="5405"/>
                  </a:cubicBezTo>
                  <a:cubicBezTo>
                    <a:pt x="2569" y="5405"/>
                    <a:pt x="2144" y="4965"/>
                    <a:pt x="1612" y="4965"/>
                  </a:cubicBezTo>
                  <a:cubicBezTo>
                    <a:pt x="1355" y="4965"/>
                    <a:pt x="1072" y="5068"/>
                    <a:pt x="801" y="5372"/>
                  </a:cubicBezTo>
                  <a:cubicBezTo>
                    <a:pt x="0" y="6306"/>
                    <a:pt x="2902" y="9875"/>
                    <a:pt x="3970" y="11043"/>
                  </a:cubicBezTo>
                  <a:cubicBezTo>
                    <a:pt x="5071" y="12244"/>
                    <a:pt x="9707" y="15412"/>
                    <a:pt x="10741" y="16013"/>
                  </a:cubicBezTo>
                  <a:lnTo>
                    <a:pt x="17379" y="9175"/>
                  </a:lnTo>
                  <a:cubicBezTo>
                    <a:pt x="17379" y="9175"/>
                    <a:pt x="11275" y="4338"/>
                    <a:pt x="10975" y="4038"/>
                  </a:cubicBezTo>
                  <a:cubicBezTo>
                    <a:pt x="9781" y="2907"/>
                    <a:pt x="8558" y="0"/>
                    <a:pt x="7333"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734;p53"/>
            <p:cNvSpPr/>
            <p:nvPr/>
          </p:nvSpPr>
          <p:spPr>
            <a:xfrm>
              <a:off x="4593000" y="2171875"/>
              <a:ext cx="99400" cy="120450"/>
            </a:xfrm>
            <a:custGeom>
              <a:avLst/>
              <a:gdLst/>
              <a:ahLst/>
              <a:cxnLst/>
              <a:rect l="l" t="t" r="r" b="b"/>
              <a:pathLst>
                <a:path w="3976" h="4818" extrusionOk="0">
                  <a:moveTo>
                    <a:pt x="54" y="1"/>
                  </a:moveTo>
                  <a:cubicBezTo>
                    <a:pt x="21" y="1"/>
                    <a:pt x="1" y="34"/>
                    <a:pt x="19" y="105"/>
                  </a:cubicBezTo>
                  <a:cubicBezTo>
                    <a:pt x="586" y="2641"/>
                    <a:pt x="1786" y="3575"/>
                    <a:pt x="3888" y="4809"/>
                  </a:cubicBezTo>
                  <a:cubicBezTo>
                    <a:pt x="3894" y="4815"/>
                    <a:pt x="3902" y="4818"/>
                    <a:pt x="3910" y="4818"/>
                  </a:cubicBezTo>
                  <a:cubicBezTo>
                    <a:pt x="3942" y="4818"/>
                    <a:pt x="3975" y="4769"/>
                    <a:pt x="3921" y="4742"/>
                  </a:cubicBezTo>
                  <a:cubicBezTo>
                    <a:pt x="1920" y="3274"/>
                    <a:pt x="1086" y="2407"/>
                    <a:pt x="152" y="72"/>
                  </a:cubicBezTo>
                  <a:cubicBezTo>
                    <a:pt x="121" y="26"/>
                    <a:pt x="83" y="1"/>
                    <a:pt x="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735;p53"/>
            <p:cNvSpPr/>
            <p:nvPr/>
          </p:nvSpPr>
          <p:spPr>
            <a:xfrm>
              <a:off x="4539000" y="2211250"/>
              <a:ext cx="106175" cy="127800"/>
            </a:xfrm>
            <a:custGeom>
              <a:avLst/>
              <a:gdLst/>
              <a:ahLst/>
              <a:cxnLst/>
              <a:rect l="l" t="t" r="r" b="b"/>
              <a:pathLst>
                <a:path w="4247" h="5112" extrusionOk="0">
                  <a:moveTo>
                    <a:pt x="71" y="1"/>
                  </a:moveTo>
                  <a:cubicBezTo>
                    <a:pt x="28" y="1"/>
                    <a:pt x="0" y="66"/>
                    <a:pt x="44" y="132"/>
                  </a:cubicBezTo>
                  <a:cubicBezTo>
                    <a:pt x="911" y="2667"/>
                    <a:pt x="2078" y="3634"/>
                    <a:pt x="4213" y="5102"/>
                  </a:cubicBezTo>
                  <a:cubicBezTo>
                    <a:pt x="4220" y="5108"/>
                    <a:pt x="4225" y="5111"/>
                    <a:pt x="4230" y="5111"/>
                  </a:cubicBezTo>
                  <a:cubicBezTo>
                    <a:pt x="4247" y="5111"/>
                    <a:pt x="4247" y="5068"/>
                    <a:pt x="4247" y="5068"/>
                  </a:cubicBezTo>
                  <a:cubicBezTo>
                    <a:pt x="2212" y="3367"/>
                    <a:pt x="1345" y="2400"/>
                    <a:pt x="144" y="65"/>
                  </a:cubicBezTo>
                  <a:cubicBezTo>
                    <a:pt x="121" y="19"/>
                    <a:pt x="94" y="1"/>
                    <a:pt x="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736;p53"/>
            <p:cNvSpPr/>
            <p:nvPr/>
          </p:nvSpPr>
          <p:spPr>
            <a:xfrm>
              <a:off x="4488950" y="2263275"/>
              <a:ext cx="114225" cy="120800"/>
            </a:xfrm>
            <a:custGeom>
              <a:avLst/>
              <a:gdLst/>
              <a:ahLst/>
              <a:cxnLst/>
              <a:rect l="l" t="t" r="r" b="b"/>
              <a:pathLst>
                <a:path w="4569" h="4832" extrusionOk="0">
                  <a:moveTo>
                    <a:pt x="21" y="0"/>
                  </a:moveTo>
                  <a:cubicBezTo>
                    <a:pt x="1" y="0"/>
                    <a:pt x="7" y="44"/>
                    <a:pt x="44" y="119"/>
                  </a:cubicBezTo>
                  <a:cubicBezTo>
                    <a:pt x="978" y="2287"/>
                    <a:pt x="2112" y="3621"/>
                    <a:pt x="4447" y="4822"/>
                  </a:cubicBezTo>
                  <a:cubicBezTo>
                    <a:pt x="4460" y="4828"/>
                    <a:pt x="4473" y="4831"/>
                    <a:pt x="4485" y="4831"/>
                  </a:cubicBezTo>
                  <a:cubicBezTo>
                    <a:pt x="4535" y="4831"/>
                    <a:pt x="4568" y="4782"/>
                    <a:pt x="4514" y="4755"/>
                  </a:cubicBezTo>
                  <a:cubicBezTo>
                    <a:pt x="2346" y="3354"/>
                    <a:pt x="1412" y="2287"/>
                    <a:pt x="111" y="85"/>
                  </a:cubicBezTo>
                  <a:cubicBezTo>
                    <a:pt x="67" y="27"/>
                    <a:pt x="36"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737;p53"/>
            <p:cNvSpPr/>
            <p:nvPr/>
          </p:nvSpPr>
          <p:spPr>
            <a:xfrm>
              <a:off x="4689350" y="2150850"/>
              <a:ext cx="221025" cy="263775"/>
            </a:xfrm>
            <a:custGeom>
              <a:avLst/>
              <a:gdLst/>
              <a:ahLst/>
              <a:cxnLst/>
              <a:rect l="l" t="t" r="r" b="b"/>
              <a:pathLst>
                <a:path w="8841" h="10551" extrusionOk="0">
                  <a:moveTo>
                    <a:pt x="1459" y="1"/>
                  </a:moveTo>
                  <a:cubicBezTo>
                    <a:pt x="1290" y="1"/>
                    <a:pt x="1157" y="46"/>
                    <a:pt x="1068" y="146"/>
                  </a:cubicBezTo>
                  <a:cubicBezTo>
                    <a:pt x="1" y="1347"/>
                    <a:pt x="2169" y="3882"/>
                    <a:pt x="3370" y="4983"/>
                  </a:cubicBezTo>
                  <a:cubicBezTo>
                    <a:pt x="3370" y="4983"/>
                    <a:pt x="935" y="7718"/>
                    <a:pt x="2102" y="9886"/>
                  </a:cubicBezTo>
                  <a:cubicBezTo>
                    <a:pt x="2352" y="10364"/>
                    <a:pt x="2819" y="10550"/>
                    <a:pt x="3395" y="10550"/>
                  </a:cubicBezTo>
                  <a:cubicBezTo>
                    <a:pt x="5434" y="10550"/>
                    <a:pt x="8840" y="8218"/>
                    <a:pt x="8840" y="8218"/>
                  </a:cubicBezTo>
                  <a:cubicBezTo>
                    <a:pt x="8840" y="8218"/>
                    <a:pt x="7806" y="5216"/>
                    <a:pt x="7072" y="3982"/>
                  </a:cubicBezTo>
                  <a:cubicBezTo>
                    <a:pt x="6390" y="2914"/>
                    <a:pt x="2807" y="1"/>
                    <a:pt x="1459"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738;p53"/>
            <p:cNvSpPr/>
            <p:nvPr/>
          </p:nvSpPr>
          <p:spPr>
            <a:xfrm>
              <a:off x="4697700" y="2164500"/>
              <a:ext cx="80900" cy="233850"/>
            </a:xfrm>
            <a:custGeom>
              <a:avLst/>
              <a:gdLst/>
              <a:ahLst/>
              <a:cxnLst/>
              <a:rect l="l" t="t" r="r" b="b"/>
              <a:pathLst>
                <a:path w="3236" h="9354" extrusionOk="0">
                  <a:moveTo>
                    <a:pt x="534" y="0"/>
                  </a:moveTo>
                  <a:cubicBezTo>
                    <a:pt x="0" y="1835"/>
                    <a:pt x="1635" y="3269"/>
                    <a:pt x="2802" y="4437"/>
                  </a:cubicBezTo>
                  <a:cubicBezTo>
                    <a:pt x="1668" y="5704"/>
                    <a:pt x="867" y="7739"/>
                    <a:pt x="1601" y="9340"/>
                  </a:cubicBezTo>
                  <a:cubicBezTo>
                    <a:pt x="1601" y="9350"/>
                    <a:pt x="1607" y="9354"/>
                    <a:pt x="1615" y="9354"/>
                  </a:cubicBezTo>
                  <a:cubicBezTo>
                    <a:pt x="1635" y="9354"/>
                    <a:pt x="1668" y="9330"/>
                    <a:pt x="1668" y="9307"/>
                  </a:cubicBezTo>
                  <a:cubicBezTo>
                    <a:pt x="1168" y="7739"/>
                    <a:pt x="2168" y="5771"/>
                    <a:pt x="3136" y="4570"/>
                  </a:cubicBezTo>
                  <a:cubicBezTo>
                    <a:pt x="3202" y="4503"/>
                    <a:pt x="3236" y="4370"/>
                    <a:pt x="3169" y="4303"/>
                  </a:cubicBezTo>
                  <a:cubicBezTo>
                    <a:pt x="2068" y="3136"/>
                    <a:pt x="367" y="1801"/>
                    <a:pt x="534" y="34"/>
                  </a:cubicBezTo>
                  <a:cubicBezTo>
                    <a:pt x="534" y="1"/>
                    <a:pt x="534" y="0"/>
                    <a:pt x="5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739;p53"/>
            <p:cNvSpPr/>
            <p:nvPr/>
          </p:nvSpPr>
          <p:spPr>
            <a:xfrm>
              <a:off x="4731050" y="2317375"/>
              <a:ext cx="772150" cy="420925"/>
            </a:xfrm>
            <a:custGeom>
              <a:avLst/>
              <a:gdLst/>
              <a:ahLst/>
              <a:cxnLst/>
              <a:rect l="l" t="t" r="r" b="b"/>
              <a:pathLst>
                <a:path w="30886" h="16837" extrusionOk="0">
                  <a:moveTo>
                    <a:pt x="28316" y="0"/>
                  </a:moveTo>
                  <a:cubicBezTo>
                    <a:pt x="27341" y="0"/>
                    <a:pt x="26042" y="389"/>
                    <a:pt x="24852" y="990"/>
                  </a:cubicBezTo>
                  <a:cubicBezTo>
                    <a:pt x="22126" y="2369"/>
                    <a:pt x="15334" y="5442"/>
                    <a:pt x="14306" y="5442"/>
                  </a:cubicBezTo>
                  <a:cubicBezTo>
                    <a:pt x="14265" y="5442"/>
                    <a:pt x="14233" y="5437"/>
                    <a:pt x="14211" y="5427"/>
                  </a:cubicBezTo>
                  <a:cubicBezTo>
                    <a:pt x="13610" y="5160"/>
                    <a:pt x="8206" y="1324"/>
                    <a:pt x="8206" y="1324"/>
                  </a:cubicBezTo>
                  <a:lnTo>
                    <a:pt x="0" y="11498"/>
                  </a:lnTo>
                  <a:cubicBezTo>
                    <a:pt x="0" y="11498"/>
                    <a:pt x="9975" y="16836"/>
                    <a:pt x="13327" y="16836"/>
                  </a:cubicBezTo>
                  <a:cubicBezTo>
                    <a:pt x="13480" y="16836"/>
                    <a:pt x="13620" y="16825"/>
                    <a:pt x="13744" y="16802"/>
                  </a:cubicBezTo>
                  <a:cubicBezTo>
                    <a:pt x="16612" y="16268"/>
                    <a:pt x="20115" y="13799"/>
                    <a:pt x="27187" y="5694"/>
                  </a:cubicBezTo>
                  <a:cubicBezTo>
                    <a:pt x="30885" y="1466"/>
                    <a:pt x="30210" y="0"/>
                    <a:pt x="28316"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740;p53"/>
            <p:cNvSpPr/>
            <p:nvPr/>
          </p:nvSpPr>
          <p:spPr>
            <a:xfrm>
              <a:off x="4731050" y="2317250"/>
              <a:ext cx="754725" cy="421000"/>
            </a:xfrm>
            <a:custGeom>
              <a:avLst/>
              <a:gdLst/>
              <a:ahLst/>
              <a:cxnLst/>
              <a:rect l="l" t="t" r="r" b="b"/>
              <a:pathLst>
                <a:path w="30189" h="16840" extrusionOk="0">
                  <a:moveTo>
                    <a:pt x="28316" y="1"/>
                  </a:moveTo>
                  <a:cubicBezTo>
                    <a:pt x="27342" y="1"/>
                    <a:pt x="26048" y="387"/>
                    <a:pt x="24852" y="995"/>
                  </a:cubicBezTo>
                  <a:cubicBezTo>
                    <a:pt x="22126" y="2374"/>
                    <a:pt x="15334" y="5447"/>
                    <a:pt x="14306" y="5447"/>
                  </a:cubicBezTo>
                  <a:cubicBezTo>
                    <a:pt x="14265" y="5447"/>
                    <a:pt x="14233" y="5442"/>
                    <a:pt x="14211" y="5432"/>
                  </a:cubicBezTo>
                  <a:cubicBezTo>
                    <a:pt x="13610" y="5165"/>
                    <a:pt x="8240" y="1329"/>
                    <a:pt x="8240" y="1329"/>
                  </a:cubicBezTo>
                  <a:lnTo>
                    <a:pt x="0" y="11503"/>
                  </a:lnTo>
                  <a:cubicBezTo>
                    <a:pt x="0" y="11503"/>
                    <a:pt x="9874" y="16807"/>
                    <a:pt x="13277" y="16840"/>
                  </a:cubicBezTo>
                  <a:cubicBezTo>
                    <a:pt x="13443" y="16840"/>
                    <a:pt x="13577" y="16840"/>
                    <a:pt x="13744" y="16807"/>
                  </a:cubicBezTo>
                  <a:cubicBezTo>
                    <a:pt x="16579" y="16273"/>
                    <a:pt x="20115" y="13804"/>
                    <a:pt x="27187" y="5699"/>
                  </a:cubicBezTo>
                  <a:cubicBezTo>
                    <a:pt x="29655" y="2863"/>
                    <a:pt x="30189" y="1262"/>
                    <a:pt x="29688" y="528"/>
                  </a:cubicBezTo>
                  <a:cubicBezTo>
                    <a:pt x="29440" y="162"/>
                    <a:pt x="28945" y="1"/>
                    <a:pt x="28316"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741;p53"/>
            <p:cNvSpPr/>
            <p:nvPr/>
          </p:nvSpPr>
          <p:spPr>
            <a:xfrm>
              <a:off x="4795250" y="2396600"/>
              <a:ext cx="185800" cy="227750"/>
            </a:xfrm>
            <a:custGeom>
              <a:avLst/>
              <a:gdLst/>
              <a:ahLst/>
              <a:cxnLst/>
              <a:rect l="l" t="t" r="r" b="b"/>
              <a:pathLst>
                <a:path w="7432" h="9110" extrusionOk="0">
                  <a:moveTo>
                    <a:pt x="7323" y="1"/>
                  </a:moveTo>
                  <a:cubicBezTo>
                    <a:pt x="7306" y="1"/>
                    <a:pt x="7288" y="7"/>
                    <a:pt x="7273" y="23"/>
                  </a:cubicBezTo>
                  <a:cubicBezTo>
                    <a:pt x="6005" y="1491"/>
                    <a:pt x="4804" y="2992"/>
                    <a:pt x="3570" y="4493"/>
                  </a:cubicBezTo>
                  <a:cubicBezTo>
                    <a:pt x="2970" y="5227"/>
                    <a:pt x="2403" y="5927"/>
                    <a:pt x="1802" y="6694"/>
                  </a:cubicBezTo>
                  <a:cubicBezTo>
                    <a:pt x="1202" y="7495"/>
                    <a:pt x="635" y="8295"/>
                    <a:pt x="1" y="9063"/>
                  </a:cubicBezTo>
                  <a:cubicBezTo>
                    <a:pt x="1" y="9086"/>
                    <a:pt x="18" y="9110"/>
                    <a:pt x="39" y="9110"/>
                  </a:cubicBezTo>
                  <a:cubicBezTo>
                    <a:pt x="48" y="9110"/>
                    <a:pt x="58" y="9106"/>
                    <a:pt x="68" y="9096"/>
                  </a:cubicBezTo>
                  <a:cubicBezTo>
                    <a:pt x="701" y="8362"/>
                    <a:pt x="1435" y="7628"/>
                    <a:pt x="2069" y="6894"/>
                  </a:cubicBezTo>
                  <a:cubicBezTo>
                    <a:pt x="2670" y="6194"/>
                    <a:pt x="3270" y="5460"/>
                    <a:pt x="3870" y="4726"/>
                  </a:cubicBezTo>
                  <a:cubicBezTo>
                    <a:pt x="5105" y="3225"/>
                    <a:pt x="6272" y="1724"/>
                    <a:pt x="7406" y="123"/>
                  </a:cubicBezTo>
                  <a:cubicBezTo>
                    <a:pt x="7432" y="72"/>
                    <a:pt x="7379" y="1"/>
                    <a:pt x="73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742;p53"/>
            <p:cNvSpPr/>
            <p:nvPr/>
          </p:nvSpPr>
          <p:spPr>
            <a:xfrm>
              <a:off x="5175525" y="2315250"/>
              <a:ext cx="607975" cy="650675"/>
            </a:xfrm>
            <a:custGeom>
              <a:avLst/>
              <a:gdLst/>
              <a:ahLst/>
              <a:cxnLst/>
              <a:rect l="l" t="t" r="r" b="b"/>
              <a:pathLst>
                <a:path w="24319" h="26027" extrusionOk="0">
                  <a:moveTo>
                    <a:pt x="10787" y="1"/>
                  </a:moveTo>
                  <a:cubicBezTo>
                    <a:pt x="9479" y="1"/>
                    <a:pt x="8241" y="534"/>
                    <a:pt x="7239" y="1476"/>
                  </a:cubicBezTo>
                  <a:cubicBezTo>
                    <a:pt x="6672" y="1976"/>
                    <a:pt x="1502" y="10682"/>
                    <a:pt x="701" y="13884"/>
                  </a:cubicBezTo>
                  <a:cubicBezTo>
                    <a:pt x="1" y="16720"/>
                    <a:pt x="2036" y="19822"/>
                    <a:pt x="2036" y="19822"/>
                  </a:cubicBezTo>
                  <a:lnTo>
                    <a:pt x="1769" y="25326"/>
                  </a:lnTo>
                  <a:cubicBezTo>
                    <a:pt x="1769" y="25326"/>
                    <a:pt x="8273" y="26026"/>
                    <a:pt x="24318" y="26026"/>
                  </a:cubicBezTo>
                  <a:cubicBezTo>
                    <a:pt x="24318" y="26026"/>
                    <a:pt x="20949" y="8881"/>
                    <a:pt x="15512" y="2510"/>
                  </a:cubicBezTo>
                  <a:cubicBezTo>
                    <a:pt x="14022" y="765"/>
                    <a:pt x="12353" y="1"/>
                    <a:pt x="10787"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743;p53"/>
            <p:cNvSpPr/>
            <p:nvPr/>
          </p:nvSpPr>
          <p:spPr>
            <a:xfrm>
              <a:off x="5290625" y="2397150"/>
              <a:ext cx="92575" cy="558775"/>
            </a:xfrm>
            <a:custGeom>
              <a:avLst/>
              <a:gdLst/>
              <a:ahLst/>
              <a:cxnLst/>
              <a:rect l="l" t="t" r="r" b="b"/>
              <a:pathLst>
                <a:path w="3703" h="22351" extrusionOk="0">
                  <a:moveTo>
                    <a:pt x="3703" y="1"/>
                  </a:moveTo>
                  <a:lnTo>
                    <a:pt x="3703" y="1"/>
                  </a:lnTo>
                  <a:cubicBezTo>
                    <a:pt x="3136" y="1335"/>
                    <a:pt x="2569" y="2669"/>
                    <a:pt x="2102" y="4037"/>
                  </a:cubicBezTo>
                  <a:cubicBezTo>
                    <a:pt x="1601" y="5405"/>
                    <a:pt x="1134" y="6772"/>
                    <a:pt x="701" y="8173"/>
                  </a:cubicBezTo>
                  <a:cubicBezTo>
                    <a:pt x="500" y="8874"/>
                    <a:pt x="334" y="9574"/>
                    <a:pt x="167" y="10308"/>
                  </a:cubicBezTo>
                  <a:cubicBezTo>
                    <a:pt x="0" y="11042"/>
                    <a:pt x="0" y="11809"/>
                    <a:pt x="100" y="12543"/>
                  </a:cubicBezTo>
                  <a:cubicBezTo>
                    <a:pt x="396" y="13989"/>
                    <a:pt x="951" y="15339"/>
                    <a:pt x="1733" y="16559"/>
                  </a:cubicBezTo>
                  <a:lnTo>
                    <a:pt x="1733" y="16559"/>
                  </a:lnTo>
                  <a:cubicBezTo>
                    <a:pt x="1701" y="17511"/>
                    <a:pt x="1701" y="18463"/>
                    <a:pt x="1668" y="19415"/>
                  </a:cubicBezTo>
                  <a:lnTo>
                    <a:pt x="1668" y="22350"/>
                  </a:lnTo>
                  <a:cubicBezTo>
                    <a:pt x="1768" y="21349"/>
                    <a:pt x="1868" y="20415"/>
                    <a:pt x="1935" y="19415"/>
                  </a:cubicBezTo>
                  <a:cubicBezTo>
                    <a:pt x="2002" y="18447"/>
                    <a:pt x="2068" y="17480"/>
                    <a:pt x="2135" y="16513"/>
                  </a:cubicBezTo>
                  <a:lnTo>
                    <a:pt x="2135" y="16446"/>
                  </a:lnTo>
                  <a:lnTo>
                    <a:pt x="2102" y="16413"/>
                  </a:lnTo>
                  <a:cubicBezTo>
                    <a:pt x="1334" y="15212"/>
                    <a:pt x="801" y="13877"/>
                    <a:pt x="567" y="12476"/>
                  </a:cubicBezTo>
                  <a:cubicBezTo>
                    <a:pt x="267" y="11075"/>
                    <a:pt x="734" y="9674"/>
                    <a:pt x="1101" y="8307"/>
                  </a:cubicBezTo>
                  <a:cubicBezTo>
                    <a:pt x="1501" y="6906"/>
                    <a:pt x="1901" y="5505"/>
                    <a:pt x="2368" y="4137"/>
                  </a:cubicBezTo>
                  <a:lnTo>
                    <a:pt x="37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744;p53"/>
            <p:cNvSpPr/>
            <p:nvPr/>
          </p:nvSpPr>
          <p:spPr>
            <a:xfrm>
              <a:off x="5303950" y="2525575"/>
              <a:ext cx="17550" cy="18475"/>
            </a:xfrm>
            <a:custGeom>
              <a:avLst/>
              <a:gdLst/>
              <a:ahLst/>
              <a:cxnLst/>
              <a:rect l="l" t="t" r="r" b="b"/>
              <a:pathLst>
                <a:path w="702" h="739" extrusionOk="0">
                  <a:moveTo>
                    <a:pt x="401" y="1"/>
                  </a:moveTo>
                  <a:cubicBezTo>
                    <a:pt x="201" y="1"/>
                    <a:pt x="34" y="134"/>
                    <a:pt x="34" y="334"/>
                  </a:cubicBezTo>
                  <a:cubicBezTo>
                    <a:pt x="1" y="501"/>
                    <a:pt x="134" y="701"/>
                    <a:pt x="334" y="735"/>
                  </a:cubicBezTo>
                  <a:cubicBezTo>
                    <a:pt x="349" y="738"/>
                    <a:pt x="363" y="739"/>
                    <a:pt x="378" y="739"/>
                  </a:cubicBezTo>
                  <a:cubicBezTo>
                    <a:pt x="529" y="739"/>
                    <a:pt x="668" y="587"/>
                    <a:pt x="668" y="434"/>
                  </a:cubicBezTo>
                  <a:cubicBezTo>
                    <a:pt x="701" y="234"/>
                    <a:pt x="601" y="34"/>
                    <a:pt x="4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745;p53"/>
            <p:cNvSpPr/>
            <p:nvPr/>
          </p:nvSpPr>
          <p:spPr>
            <a:xfrm>
              <a:off x="5272275" y="2626500"/>
              <a:ext cx="17525" cy="18475"/>
            </a:xfrm>
            <a:custGeom>
              <a:avLst/>
              <a:gdLst/>
              <a:ahLst/>
              <a:cxnLst/>
              <a:rect l="l" t="t" r="r" b="b"/>
              <a:pathLst>
                <a:path w="701" h="739" extrusionOk="0">
                  <a:moveTo>
                    <a:pt x="401" y="0"/>
                  </a:moveTo>
                  <a:cubicBezTo>
                    <a:pt x="200" y="0"/>
                    <a:pt x="34" y="133"/>
                    <a:pt x="34" y="334"/>
                  </a:cubicBezTo>
                  <a:cubicBezTo>
                    <a:pt x="0" y="500"/>
                    <a:pt x="134" y="701"/>
                    <a:pt x="300" y="734"/>
                  </a:cubicBezTo>
                  <a:cubicBezTo>
                    <a:pt x="318" y="737"/>
                    <a:pt x="335" y="738"/>
                    <a:pt x="352" y="738"/>
                  </a:cubicBezTo>
                  <a:cubicBezTo>
                    <a:pt x="528" y="738"/>
                    <a:pt x="667" y="586"/>
                    <a:pt x="667" y="434"/>
                  </a:cubicBezTo>
                  <a:cubicBezTo>
                    <a:pt x="701" y="234"/>
                    <a:pt x="567" y="33"/>
                    <a:pt x="4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746;p53"/>
            <p:cNvSpPr/>
            <p:nvPr/>
          </p:nvSpPr>
          <p:spPr>
            <a:xfrm>
              <a:off x="5272275" y="2728100"/>
              <a:ext cx="17525" cy="18500"/>
            </a:xfrm>
            <a:custGeom>
              <a:avLst/>
              <a:gdLst/>
              <a:ahLst/>
              <a:cxnLst/>
              <a:rect l="l" t="t" r="r" b="b"/>
              <a:pathLst>
                <a:path w="701" h="740" extrusionOk="0">
                  <a:moveTo>
                    <a:pt x="340" y="1"/>
                  </a:moveTo>
                  <a:cubicBezTo>
                    <a:pt x="168" y="1"/>
                    <a:pt x="34" y="126"/>
                    <a:pt x="34" y="306"/>
                  </a:cubicBezTo>
                  <a:cubicBezTo>
                    <a:pt x="0" y="506"/>
                    <a:pt x="100" y="673"/>
                    <a:pt x="300" y="739"/>
                  </a:cubicBezTo>
                  <a:cubicBezTo>
                    <a:pt x="501" y="739"/>
                    <a:pt x="667" y="606"/>
                    <a:pt x="667" y="406"/>
                  </a:cubicBezTo>
                  <a:cubicBezTo>
                    <a:pt x="701" y="239"/>
                    <a:pt x="567" y="39"/>
                    <a:pt x="401" y="6"/>
                  </a:cubicBezTo>
                  <a:cubicBezTo>
                    <a:pt x="380" y="2"/>
                    <a:pt x="360" y="1"/>
                    <a:pt x="3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747;p53"/>
            <p:cNvSpPr/>
            <p:nvPr/>
          </p:nvSpPr>
          <p:spPr>
            <a:xfrm>
              <a:off x="5303950" y="2810650"/>
              <a:ext cx="18375" cy="18500"/>
            </a:xfrm>
            <a:custGeom>
              <a:avLst/>
              <a:gdLst/>
              <a:ahLst/>
              <a:cxnLst/>
              <a:rect l="l" t="t" r="r" b="b"/>
              <a:pathLst>
                <a:path w="735" h="740" extrusionOk="0">
                  <a:moveTo>
                    <a:pt x="340" y="1"/>
                  </a:moveTo>
                  <a:cubicBezTo>
                    <a:pt x="168" y="1"/>
                    <a:pt x="34" y="127"/>
                    <a:pt x="34" y="306"/>
                  </a:cubicBezTo>
                  <a:cubicBezTo>
                    <a:pt x="1" y="506"/>
                    <a:pt x="134" y="673"/>
                    <a:pt x="334" y="740"/>
                  </a:cubicBezTo>
                  <a:cubicBezTo>
                    <a:pt x="501" y="740"/>
                    <a:pt x="668" y="606"/>
                    <a:pt x="668" y="406"/>
                  </a:cubicBezTo>
                  <a:cubicBezTo>
                    <a:pt x="735" y="206"/>
                    <a:pt x="601" y="39"/>
                    <a:pt x="401" y="6"/>
                  </a:cubicBezTo>
                  <a:cubicBezTo>
                    <a:pt x="380" y="3"/>
                    <a:pt x="360" y="1"/>
                    <a:pt x="3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748;p53"/>
            <p:cNvSpPr/>
            <p:nvPr/>
          </p:nvSpPr>
          <p:spPr>
            <a:xfrm>
              <a:off x="5297275" y="2902400"/>
              <a:ext cx="17550" cy="18500"/>
            </a:xfrm>
            <a:custGeom>
              <a:avLst/>
              <a:gdLst/>
              <a:ahLst/>
              <a:cxnLst/>
              <a:rect l="l" t="t" r="r" b="b"/>
              <a:pathLst>
                <a:path w="702" h="740" extrusionOk="0">
                  <a:moveTo>
                    <a:pt x="341" y="0"/>
                  </a:moveTo>
                  <a:cubicBezTo>
                    <a:pt x="168" y="0"/>
                    <a:pt x="34" y="126"/>
                    <a:pt x="34" y="306"/>
                  </a:cubicBezTo>
                  <a:cubicBezTo>
                    <a:pt x="1" y="506"/>
                    <a:pt x="134" y="706"/>
                    <a:pt x="335" y="739"/>
                  </a:cubicBezTo>
                  <a:cubicBezTo>
                    <a:pt x="501" y="739"/>
                    <a:pt x="668" y="606"/>
                    <a:pt x="668" y="406"/>
                  </a:cubicBezTo>
                  <a:cubicBezTo>
                    <a:pt x="701" y="239"/>
                    <a:pt x="601" y="39"/>
                    <a:pt x="401" y="5"/>
                  </a:cubicBezTo>
                  <a:cubicBezTo>
                    <a:pt x="381" y="2"/>
                    <a:pt x="360" y="0"/>
                    <a:pt x="3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749;p53"/>
            <p:cNvSpPr/>
            <p:nvPr/>
          </p:nvSpPr>
          <p:spPr>
            <a:xfrm>
              <a:off x="5188050" y="2482225"/>
              <a:ext cx="88425" cy="199450"/>
            </a:xfrm>
            <a:custGeom>
              <a:avLst/>
              <a:gdLst/>
              <a:ahLst/>
              <a:cxnLst/>
              <a:rect l="l" t="t" r="r" b="b"/>
              <a:pathLst>
                <a:path w="3537" h="7978" extrusionOk="0">
                  <a:moveTo>
                    <a:pt x="3503" y="0"/>
                  </a:moveTo>
                  <a:cubicBezTo>
                    <a:pt x="2969" y="901"/>
                    <a:pt x="2469" y="1868"/>
                    <a:pt x="1968" y="2802"/>
                  </a:cubicBezTo>
                  <a:cubicBezTo>
                    <a:pt x="2068" y="2369"/>
                    <a:pt x="2235" y="1902"/>
                    <a:pt x="2369" y="1468"/>
                  </a:cubicBezTo>
                  <a:cubicBezTo>
                    <a:pt x="2369" y="1451"/>
                    <a:pt x="2360" y="1443"/>
                    <a:pt x="2348" y="1443"/>
                  </a:cubicBezTo>
                  <a:cubicBezTo>
                    <a:pt x="2335" y="1443"/>
                    <a:pt x="2319" y="1451"/>
                    <a:pt x="2302" y="1468"/>
                  </a:cubicBezTo>
                  <a:cubicBezTo>
                    <a:pt x="2068" y="1968"/>
                    <a:pt x="1868" y="2535"/>
                    <a:pt x="1801" y="3136"/>
                  </a:cubicBezTo>
                  <a:cubicBezTo>
                    <a:pt x="1635" y="3436"/>
                    <a:pt x="1468" y="3736"/>
                    <a:pt x="1301" y="4036"/>
                  </a:cubicBezTo>
                  <a:cubicBezTo>
                    <a:pt x="1001" y="4670"/>
                    <a:pt x="667" y="5304"/>
                    <a:pt x="434" y="5938"/>
                  </a:cubicBezTo>
                  <a:cubicBezTo>
                    <a:pt x="167" y="6572"/>
                    <a:pt x="34" y="7239"/>
                    <a:pt x="0" y="7939"/>
                  </a:cubicBezTo>
                  <a:cubicBezTo>
                    <a:pt x="0" y="7959"/>
                    <a:pt x="22" y="7978"/>
                    <a:pt x="41" y="7978"/>
                  </a:cubicBezTo>
                  <a:cubicBezTo>
                    <a:pt x="55" y="7978"/>
                    <a:pt x="67" y="7967"/>
                    <a:pt x="67" y="7939"/>
                  </a:cubicBezTo>
                  <a:cubicBezTo>
                    <a:pt x="200" y="7239"/>
                    <a:pt x="400" y="6572"/>
                    <a:pt x="734" y="5938"/>
                  </a:cubicBezTo>
                  <a:cubicBezTo>
                    <a:pt x="1001" y="5304"/>
                    <a:pt x="1334" y="4670"/>
                    <a:pt x="1635" y="4036"/>
                  </a:cubicBezTo>
                  <a:cubicBezTo>
                    <a:pt x="2268" y="2702"/>
                    <a:pt x="2936" y="1368"/>
                    <a:pt x="35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750;p53"/>
            <p:cNvSpPr/>
            <p:nvPr/>
          </p:nvSpPr>
          <p:spPr>
            <a:xfrm>
              <a:off x="5167600" y="2343875"/>
              <a:ext cx="648425" cy="768925"/>
            </a:xfrm>
            <a:custGeom>
              <a:avLst/>
              <a:gdLst/>
              <a:ahLst/>
              <a:cxnLst/>
              <a:rect l="l" t="t" r="r" b="b"/>
              <a:pathLst>
                <a:path w="25937" h="30757" extrusionOk="0">
                  <a:moveTo>
                    <a:pt x="13560" y="1"/>
                  </a:moveTo>
                  <a:cubicBezTo>
                    <a:pt x="12768" y="1"/>
                    <a:pt x="12170" y="962"/>
                    <a:pt x="12326" y="3900"/>
                  </a:cubicBezTo>
                  <a:cubicBezTo>
                    <a:pt x="12560" y="8737"/>
                    <a:pt x="14628" y="16942"/>
                    <a:pt x="14428" y="17376"/>
                  </a:cubicBezTo>
                  <a:cubicBezTo>
                    <a:pt x="14094" y="18077"/>
                    <a:pt x="3520" y="20011"/>
                    <a:pt x="1285" y="21012"/>
                  </a:cubicBezTo>
                  <a:cubicBezTo>
                    <a:pt x="0" y="21572"/>
                    <a:pt x="4638" y="30757"/>
                    <a:pt x="6006" y="30757"/>
                  </a:cubicBezTo>
                  <a:cubicBezTo>
                    <a:pt x="6023" y="30757"/>
                    <a:pt x="6039" y="30755"/>
                    <a:pt x="6055" y="30752"/>
                  </a:cubicBezTo>
                  <a:cubicBezTo>
                    <a:pt x="10058" y="30018"/>
                    <a:pt x="21766" y="27817"/>
                    <a:pt x="23868" y="24348"/>
                  </a:cubicBezTo>
                  <a:cubicBezTo>
                    <a:pt x="25936" y="20879"/>
                    <a:pt x="19732" y="8336"/>
                    <a:pt x="16196" y="2232"/>
                  </a:cubicBezTo>
                  <a:cubicBezTo>
                    <a:pt x="15611" y="1239"/>
                    <a:pt x="14460" y="1"/>
                    <a:pt x="13560"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751;p53"/>
            <p:cNvSpPr/>
            <p:nvPr/>
          </p:nvSpPr>
          <p:spPr>
            <a:xfrm>
              <a:off x="4751900" y="2859150"/>
              <a:ext cx="597950" cy="355825"/>
            </a:xfrm>
            <a:custGeom>
              <a:avLst/>
              <a:gdLst/>
              <a:ahLst/>
              <a:cxnLst/>
              <a:rect l="l" t="t" r="r" b="b"/>
              <a:pathLst>
                <a:path w="23918" h="14233" extrusionOk="0">
                  <a:moveTo>
                    <a:pt x="19081" y="1"/>
                  </a:moveTo>
                  <a:cubicBezTo>
                    <a:pt x="19081" y="1"/>
                    <a:pt x="14911" y="568"/>
                    <a:pt x="12209" y="1102"/>
                  </a:cubicBezTo>
                  <a:cubicBezTo>
                    <a:pt x="10708" y="1368"/>
                    <a:pt x="8173" y="2069"/>
                    <a:pt x="7172" y="2803"/>
                  </a:cubicBezTo>
                  <a:cubicBezTo>
                    <a:pt x="5671" y="3870"/>
                    <a:pt x="0" y="9274"/>
                    <a:pt x="1301" y="10675"/>
                  </a:cubicBezTo>
                  <a:cubicBezTo>
                    <a:pt x="1427" y="10811"/>
                    <a:pt x="1587" y="10872"/>
                    <a:pt x="1774" y="10872"/>
                  </a:cubicBezTo>
                  <a:cubicBezTo>
                    <a:pt x="2703" y="10872"/>
                    <a:pt x="4281" y="9374"/>
                    <a:pt x="5402" y="8168"/>
                  </a:cubicBezTo>
                  <a:lnTo>
                    <a:pt x="5402" y="8168"/>
                  </a:lnTo>
                  <a:cubicBezTo>
                    <a:pt x="4140" y="9729"/>
                    <a:pt x="2564" y="12061"/>
                    <a:pt x="3636" y="12877"/>
                  </a:cubicBezTo>
                  <a:cubicBezTo>
                    <a:pt x="3782" y="12988"/>
                    <a:pt x="3947" y="13038"/>
                    <a:pt x="4125" y="13038"/>
                  </a:cubicBezTo>
                  <a:cubicBezTo>
                    <a:pt x="4803" y="13038"/>
                    <a:pt x="5684" y="12302"/>
                    <a:pt x="6527" y="11369"/>
                  </a:cubicBezTo>
                  <a:lnTo>
                    <a:pt x="6527" y="11369"/>
                  </a:lnTo>
                  <a:cubicBezTo>
                    <a:pt x="5979" y="12427"/>
                    <a:pt x="5772" y="13392"/>
                    <a:pt x="6505" y="13777"/>
                  </a:cubicBezTo>
                  <a:cubicBezTo>
                    <a:pt x="6597" y="13825"/>
                    <a:pt x="6698" y="13847"/>
                    <a:pt x="6807" y="13847"/>
                  </a:cubicBezTo>
                  <a:cubicBezTo>
                    <a:pt x="7585" y="13847"/>
                    <a:pt x="8777" y="12712"/>
                    <a:pt x="9816" y="11515"/>
                  </a:cubicBezTo>
                  <a:lnTo>
                    <a:pt x="9816" y="11515"/>
                  </a:lnTo>
                  <a:cubicBezTo>
                    <a:pt x="9117" y="12619"/>
                    <a:pt x="8671" y="13724"/>
                    <a:pt x="9340" y="14111"/>
                  </a:cubicBezTo>
                  <a:cubicBezTo>
                    <a:pt x="9479" y="14195"/>
                    <a:pt x="9636" y="14233"/>
                    <a:pt x="9807" y="14233"/>
                  </a:cubicBezTo>
                  <a:cubicBezTo>
                    <a:pt x="11610" y="14233"/>
                    <a:pt x="14978" y="9975"/>
                    <a:pt x="14978" y="9975"/>
                  </a:cubicBezTo>
                  <a:cubicBezTo>
                    <a:pt x="16588" y="10590"/>
                    <a:pt x="17966" y="10820"/>
                    <a:pt x="19154" y="10820"/>
                  </a:cubicBezTo>
                  <a:cubicBezTo>
                    <a:pt x="20994" y="10820"/>
                    <a:pt x="22376" y="10268"/>
                    <a:pt x="23450" y="9741"/>
                  </a:cubicBezTo>
                  <a:cubicBezTo>
                    <a:pt x="23917" y="9508"/>
                    <a:pt x="19081" y="1"/>
                    <a:pt x="19081"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752;p53"/>
            <p:cNvSpPr/>
            <p:nvPr/>
          </p:nvSpPr>
          <p:spPr>
            <a:xfrm>
              <a:off x="4838625" y="2980550"/>
              <a:ext cx="120675" cy="158825"/>
            </a:xfrm>
            <a:custGeom>
              <a:avLst/>
              <a:gdLst/>
              <a:ahLst/>
              <a:cxnLst/>
              <a:rect l="l" t="t" r="r" b="b"/>
              <a:pathLst>
                <a:path w="4827" h="6353" extrusionOk="0">
                  <a:moveTo>
                    <a:pt x="4811" y="0"/>
                  </a:moveTo>
                  <a:cubicBezTo>
                    <a:pt x="4808" y="0"/>
                    <a:pt x="4804" y="4"/>
                    <a:pt x="4804" y="15"/>
                  </a:cubicBezTo>
                  <a:cubicBezTo>
                    <a:pt x="4826" y="15"/>
                    <a:pt x="4819" y="0"/>
                    <a:pt x="4811" y="0"/>
                  </a:cubicBezTo>
                  <a:close/>
                  <a:moveTo>
                    <a:pt x="4804" y="15"/>
                  </a:moveTo>
                  <a:lnTo>
                    <a:pt x="4804" y="15"/>
                  </a:lnTo>
                  <a:cubicBezTo>
                    <a:pt x="4204" y="549"/>
                    <a:pt x="3603" y="1116"/>
                    <a:pt x="3103" y="1749"/>
                  </a:cubicBezTo>
                  <a:cubicBezTo>
                    <a:pt x="2569" y="2350"/>
                    <a:pt x="2035" y="2984"/>
                    <a:pt x="1568" y="3651"/>
                  </a:cubicBezTo>
                  <a:cubicBezTo>
                    <a:pt x="935" y="4485"/>
                    <a:pt x="401" y="5385"/>
                    <a:pt x="1" y="6353"/>
                  </a:cubicBezTo>
                  <a:cubicBezTo>
                    <a:pt x="868" y="4685"/>
                    <a:pt x="2736" y="2483"/>
                    <a:pt x="3270" y="1883"/>
                  </a:cubicBezTo>
                  <a:cubicBezTo>
                    <a:pt x="3803" y="1249"/>
                    <a:pt x="4304" y="615"/>
                    <a:pt x="4804" y="1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753;p53"/>
            <p:cNvSpPr/>
            <p:nvPr/>
          </p:nvSpPr>
          <p:spPr>
            <a:xfrm>
              <a:off x="4914100" y="3027250"/>
              <a:ext cx="101075" cy="117550"/>
            </a:xfrm>
            <a:custGeom>
              <a:avLst/>
              <a:gdLst/>
              <a:ahLst/>
              <a:cxnLst/>
              <a:rect l="l" t="t" r="r" b="b"/>
              <a:pathLst>
                <a:path w="4043" h="4702" extrusionOk="0">
                  <a:moveTo>
                    <a:pt x="4027" y="0"/>
                  </a:moveTo>
                  <a:cubicBezTo>
                    <a:pt x="4024" y="0"/>
                    <a:pt x="4020" y="4"/>
                    <a:pt x="4020" y="15"/>
                  </a:cubicBezTo>
                  <a:cubicBezTo>
                    <a:pt x="4042" y="15"/>
                    <a:pt x="4035" y="0"/>
                    <a:pt x="4027" y="0"/>
                  </a:cubicBezTo>
                  <a:close/>
                  <a:moveTo>
                    <a:pt x="4020" y="15"/>
                  </a:moveTo>
                  <a:lnTo>
                    <a:pt x="4020" y="15"/>
                  </a:lnTo>
                  <a:cubicBezTo>
                    <a:pt x="3286" y="749"/>
                    <a:pt x="2552" y="1483"/>
                    <a:pt x="1885" y="2250"/>
                  </a:cubicBezTo>
                  <a:cubicBezTo>
                    <a:pt x="1218" y="3017"/>
                    <a:pt x="651" y="3818"/>
                    <a:pt x="17" y="4652"/>
                  </a:cubicBezTo>
                  <a:cubicBezTo>
                    <a:pt x="0" y="4685"/>
                    <a:pt x="0" y="4702"/>
                    <a:pt x="13" y="4702"/>
                  </a:cubicBezTo>
                  <a:cubicBezTo>
                    <a:pt x="25" y="4702"/>
                    <a:pt x="50" y="4685"/>
                    <a:pt x="84" y="4652"/>
                  </a:cubicBezTo>
                  <a:cubicBezTo>
                    <a:pt x="718" y="3851"/>
                    <a:pt x="1385" y="3150"/>
                    <a:pt x="2052" y="2383"/>
                  </a:cubicBezTo>
                  <a:cubicBezTo>
                    <a:pt x="2719" y="1583"/>
                    <a:pt x="3353" y="782"/>
                    <a:pt x="4020" y="1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754;p53"/>
            <p:cNvSpPr/>
            <p:nvPr/>
          </p:nvSpPr>
          <p:spPr>
            <a:xfrm>
              <a:off x="4994575" y="3058475"/>
              <a:ext cx="76750" cy="93825"/>
            </a:xfrm>
            <a:custGeom>
              <a:avLst/>
              <a:gdLst/>
              <a:ahLst/>
              <a:cxnLst/>
              <a:rect l="l" t="t" r="r" b="b"/>
              <a:pathLst>
                <a:path w="3070" h="3753" extrusionOk="0">
                  <a:moveTo>
                    <a:pt x="3002" y="0"/>
                  </a:moveTo>
                  <a:cubicBezTo>
                    <a:pt x="1868" y="1134"/>
                    <a:pt x="868" y="2368"/>
                    <a:pt x="34" y="3703"/>
                  </a:cubicBezTo>
                  <a:cubicBezTo>
                    <a:pt x="0" y="3736"/>
                    <a:pt x="0" y="3753"/>
                    <a:pt x="17" y="3753"/>
                  </a:cubicBezTo>
                  <a:cubicBezTo>
                    <a:pt x="34" y="3753"/>
                    <a:pt x="67" y="3736"/>
                    <a:pt x="100" y="3703"/>
                  </a:cubicBezTo>
                  <a:cubicBezTo>
                    <a:pt x="1068" y="2435"/>
                    <a:pt x="1802" y="1468"/>
                    <a:pt x="3036" y="67"/>
                  </a:cubicBezTo>
                  <a:cubicBezTo>
                    <a:pt x="3069" y="33"/>
                    <a:pt x="3036" y="0"/>
                    <a:pt x="30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755;p53"/>
            <p:cNvSpPr/>
            <p:nvPr/>
          </p:nvSpPr>
          <p:spPr>
            <a:xfrm>
              <a:off x="5219725" y="2335350"/>
              <a:ext cx="602950" cy="779850"/>
            </a:xfrm>
            <a:custGeom>
              <a:avLst/>
              <a:gdLst/>
              <a:ahLst/>
              <a:cxnLst/>
              <a:rect l="l" t="t" r="r" b="b"/>
              <a:pathLst>
                <a:path w="24118" h="31194" extrusionOk="0">
                  <a:moveTo>
                    <a:pt x="11272" y="0"/>
                  </a:moveTo>
                  <a:cubicBezTo>
                    <a:pt x="10307" y="0"/>
                    <a:pt x="9832" y="1426"/>
                    <a:pt x="10041" y="4341"/>
                  </a:cubicBezTo>
                  <a:cubicBezTo>
                    <a:pt x="10375" y="9311"/>
                    <a:pt x="12209" y="17317"/>
                    <a:pt x="12043" y="17584"/>
                  </a:cubicBezTo>
                  <a:cubicBezTo>
                    <a:pt x="11843" y="17850"/>
                    <a:pt x="1" y="20786"/>
                    <a:pt x="1" y="20786"/>
                  </a:cubicBezTo>
                  <a:lnTo>
                    <a:pt x="8440" y="31193"/>
                  </a:lnTo>
                  <a:cubicBezTo>
                    <a:pt x="8440" y="31193"/>
                    <a:pt x="20649" y="28391"/>
                    <a:pt x="22383" y="24222"/>
                  </a:cubicBezTo>
                  <a:cubicBezTo>
                    <a:pt x="24118" y="20052"/>
                    <a:pt x="18214" y="8344"/>
                    <a:pt x="14978" y="3507"/>
                  </a:cubicBezTo>
                  <a:cubicBezTo>
                    <a:pt x="13435" y="1185"/>
                    <a:pt x="12150" y="0"/>
                    <a:pt x="1127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756;p53"/>
            <p:cNvSpPr/>
            <p:nvPr/>
          </p:nvSpPr>
          <p:spPr>
            <a:xfrm>
              <a:off x="5295175" y="2848600"/>
              <a:ext cx="186425" cy="226925"/>
            </a:xfrm>
            <a:custGeom>
              <a:avLst/>
              <a:gdLst/>
              <a:ahLst/>
              <a:cxnLst/>
              <a:rect l="l" t="t" r="r" b="b"/>
              <a:pathLst>
                <a:path w="7457" h="9077" extrusionOk="0">
                  <a:moveTo>
                    <a:pt x="102" y="0"/>
                  </a:moveTo>
                  <a:cubicBezTo>
                    <a:pt x="47" y="0"/>
                    <a:pt x="0" y="71"/>
                    <a:pt x="52" y="123"/>
                  </a:cubicBezTo>
                  <a:cubicBezTo>
                    <a:pt x="1219" y="1657"/>
                    <a:pt x="2420" y="3158"/>
                    <a:pt x="3654" y="4659"/>
                  </a:cubicBezTo>
                  <a:cubicBezTo>
                    <a:pt x="4255" y="5393"/>
                    <a:pt x="4822" y="6093"/>
                    <a:pt x="5455" y="6861"/>
                  </a:cubicBezTo>
                  <a:cubicBezTo>
                    <a:pt x="6089" y="7595"/>
                    <a:pt x="6756" y="8328"/>
                    <a:pt x="7390" y="9062"/>
                  </a:cubicBezTo>
                  <a:cubicBezTo>
                    <a:pt x="7400" y="9072"/>
                    <a:pt x="7410" y="9076"/>
                    <a:pt x="7419" y="9076"/>
                  </a:cubicBezTo>
                  <a:cubicBezTo>
                    <a:pt x="7440" y="9076"/>
                    <a:pt x="7457" y="9052"/>
                    <a:pt x="7457" y="9029"/>
                  </a:cubicBezTo>
                  <a:cubicBezTo>
                    <a:pt x="6856" y="8262"/>
                    <a:pt x="6289" y="7394"/>
                    <a:pt x="5722" y="6627"/>
                  </a:cubicBezTo>
                  <a:cubicBezTo>
                    <a:pt x="5122" y="5893"/>
                    <a:pt x="4555" y="5159"/>
                    <a:pt x="3954" y="4426"/>
                  </a:cubicBezTo>
                  <a:cubicBezTo>
                    <a:pt x="2720" y="2925"/>
                    <a:pt x="1486" y="1457"/>
                    <a:pt x="152" y="22"/>
                  </a:cubicBezTo>
                  <a:cubicBezTo>
                    <a:pt x="136" y="7"/>
                    <a:pt x="119" y="0"/>
                    <a:pt x="1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757;p53"/>
            <p:cNvSpPr/>
            <p:nvPr/>
          </p:nvSpPr>
          <p:spPr>
            <a:xfrm>
              <a:off x="5218075" y="2572275"/>
              <a:ext cx="305225" cy="282725"/>
            </a:xfrm>
            <a:custGeom>
              <a:avLst/>
              <a:gdLst/>
              <a:ahLst/>
              <a:cxnLst/>
              <a:rect l="l" t="t" r="r" b="b"/>
              <a:pathLst>
                <a:path w="12209" h="11309" extrusionOk="0">
                  <a:moveTo>
                    <a:pt x="10674" y="1"/>
                  </a:moveTo>
                  <a:cubicBezTo>
                    <a:pt x="10741" y="835"/>
                    <a:pt x="10841" y="1669"/>
                    <a:pt x="10941" y="2503"/>
                  </a:cubicBezTo>
                  <a:cubicBezTo>
                    <a:pt x="10808" y="2136"/>
                    <a:pt x="10674" y="1769"/>
                    <a:pt x="10508" y="1435"/>
                  </a:cubicBezTo>
                  <a:cubicBezTo>
                    <a:pt x="10508" y="1424"/>
                    <a:pt x="10500" y="1420"/>
                    <a:pt x="10492" y="1420"/>
                  </a:cubicBezTo>
                  <a:cubicBezTo>
                    <a:pt x="10474" y="1420"/>
                    <a:pt x="10452" y="1435"/>
                    <a:pt x="10474" y="1435"/>
                  </a:cubicBezTo>
                  <a:cubicBezTo>
                    <a:pt x="10641" y="2136"/>
                    <a:pt x="10874" y="2836"/>
                    <a:pt x="11075" y="3537"/>
                  </a:cubicBezTo>
                  <a:cubicBezTo>
                    <a:pt x="11108" y="3703"/>
                    <a:pt x="11108" y="3870"/>
                    <a:pt x="11141" y="4070"/>
                  </a:cubicBezTo>
                  <a:cubicBezTo>
                    <a:pt x="11275" y="4771"/>
                    <a:pt x="11375" y="5438"/>
                    <a:pt x="11508" y="6139"/>
                  </a:cubicBezTo>
                  <a:cubicBezTo>
                    <a:pt x="11575" y="6472"/>
                    <a:pt x="11842" y="7773"/>
                    <a:pt x="11909" y="8107"/>
                  </a:cubicBezTo>
                  <a:cubicBezTo>
                    <a:pt x="10407" y="8407"/>
                    <a:pt x="867" y="10875"/>
                    <a:pt x="0" y="11209"/>
                  </a:cubicBezTo>
                  <a:cubicBezTo>
                    <a:pt x="0" y="11209"/>
                    <a:pt x="0" y="11309"/>
                    <a:pt x="33" y="11309"/>
                  </a:cubicBezTo>
                  <a:cubicBezTo>
                    <a:pt x="967" y="11209"/>
                    <a:pt x="12175" y="8340"/>
                    <a:pt x="12175" y="8340"/>
                  </a:cubicBezTo>
                  <a:cubicBezTo>
                    <a:pt x="12209" y="8340"/>
                    <a:pt x="11642" y="4771"/>
                    <a:pt x="11542" y="4104"/>
                  </a:cubicBezTo>
                  <a:cubicBezTo>
                    <a:pt x="11275" y="2736"/>
                    <a:pt x="11008" y="1368"/>
                    <a:pt x="107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758;p53"/>
            <p:cNvSpPr/>
            <p:nvPr/>
          </p:nvSpPr>
          <p:spPr>
            <a:xfrm>
              <a:off x="5763875" y="2942550"/>
              <a:ext cx="15450" cy="23175"/>
            </a:xfrm>
            <a:custGeom>
              <a:avLst/>
              <a:gdLst/>
              <a:ahLst/>
              <a:cxnLst/>
              <a:rect l="l" t="t" r="r" b="b"/>
              <a:pathLst>
                <a:path w="618" h="927" extrusionOk="0">
                  <a:moveTo>
                    <a:pt x="617" y="0"/>
                  </a:moveTo>
                  <a:lnTo>
                    <a:pt x="617" y="0"/>
                  </a:lnTo>
                  <a:cubicBezTo>
                    <a:pt x="451" y="334"/>
                    <a:pt x="250" y="634"/>
                    <a:pt x="17" y="901"/>
                  </a:cubicBezTo>
                  <a:cubicBezTo>
                    <a:pt x="0" y="918"/>
                    <a:pt x="0" y="926"/>
                    <a:pt x="9" y="926"/>
                  </a:cubicBezTo>
                  <a:cubicBezTo>
                    <a:pt x="17" y="926"/>
                    <a:pt x="34" y="918"/>
                    <a:pt x="50" y="901"/>
                  </a:cubicBezTo>
                  <a:cubicBezTo>
                    <a:pt x="351" y="668"/>
                    <a:pt x="517" y="367"/>
                    <a:pt x="6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759;p53"/>
            <p:cNvSpPr/>
            <p:nvPr/>
          </p:nvSpPr>
          <p:spPr>
            <a:xfrm>
              <a:off x="5335650" y="2160325"/>
              <a:ext cx="143450" cy="261050"/>
            </a:xfrm>
            <a:custGeom>
              <a:avLst/>
              <a:gdLst/>
              <a:ahLst/>
              <a:cxnLst/>
              <a:rect l="l" t="t" r="r" b="b"/>
              <a:pathLst>
                <a:path w="5738" h="10442" extrusionOk="0">
                  <a:moveTo>
                    <a:pt x="4470" y="0"/>
                  </a:moveTo>
                  <a:lnTo>
                    <a:pt x="3903" y="401"/>
                  </a:lnTo>
                  <a:lnTo>
                    <a:pt x="0" y="3369"/>
                  </a:lnTo>
                  <a:lnTo>
                    <a:pt x="1034" y="6839"/>
                  </a:lnTo>
                  <a:lnTo>
                    <a:pt x="1101" y="7072"/>
                  </a:lnTo>
                  <a:cubicBezTo>
                    <a:pt x="1101" y="7072"/>
                    <a:pt x="1368" y="10441"/>
                    <a:pt x="1968" y="10441"/>
                  </a:cubicBezTo>
                  <a:cubicBezTo>
                    <a:pt x="3870" y="10408"/>
                    <a:pt x="5671" y="7539"/>
                    <a:pt x="5738" y="7105"/>
                  </a:cubicBezTo>
                  <a:cubicBezTo>
                    <a:pt x="5671" y="6038"/>
                    <a:pt x="5571" y="4971"/>
                    <a:pt x="5371" y="3937"/>
                  </a:cubicBezTo>
                  <a:cubicBezTo>
                    <a:pt x="5338" y="3803"/>
                    <a:pt x="5304" y="3636"/>
                    <a:pt x="5271" y="3503"/>
                  </a:cubicBezTo>
                  <a:cubicBezTo>
                    <a:pt x="5237" y="3369"/>
                    <a:pt x="5204" y="3236"/>
                    <a:pt x="5204" y="3103"/>
                  </a:cubicBezTo>
                  <a:lnTo>
                    <a:pt x="5071" y="2536"/>
                  </a:lnTo>
                  <a:cubicBezTo>
                    <a:pt x="5037" y="2469"/>
                    <a:pt x="5037" y="2402"/>
                    <a:pt x="5004" y="2369"/>
                  </a:cubicBezTo>
                  <a:cubicBezTo>
                    <a:pt x="5004" y="2302"/>
                    <a:pt x="4971" y="2235"/>
                    <a:pt x="4971" y="2169"/>
                  </a:cubicBezTo>
                  <a:cubicBezTo>
                    <a:pt x="4704" y="968"/>
                    <a:pt x="4470" y="0"/>
                    <a:pt x="4470"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760;p53"/>
            <p:cNvSpPr/>
            <p:nvPr/>
          </p:nvSpPr>
          <p:spPr>
            <a:xfrm>
              <a:off x="5334825" y="2161150"/>
              <a:ext cx="125100" cy="170150"/>
            </a:xfrm>
            <a:custGeom>
              <a:avLst/>
              <a:gdLst/>
              <a:ahLst/>
              <a:cxnLst/>
              <a:rect l="l" t="t" r="r" b="b"/>
              <a:pathLst>
                <a:path w="5004" h="6806" extrusionOk="0">
                  <a:moveTo>
                    <a:pt x="4503" y="1"/>
                  </a:moveTo>
                  <a:lnTo>
                    <a:pt x="3936" y="368"/>
                  </a:lnTo>
                  <a:lnTo>
                    <a:pt x="0" y="3336"/>
                  </a:lnTo>
                  <a:lnTo>
                    <a:pt x="1067" y="6806"/>
                  </a:lnTo>
                  <a:cubicBezTo>
                    <a:pt x="3002" y="5905"/>
                    <a:pt x="4437" y="4204"/>
                    <a:pt x="5004" y="2169"/>
                  </a:cubicBezTo>
                  <a:cubicBezTo>
                    <a:pt x="4737" y="935"/>
                    <a:pt x="4503" y="1"/>
                    <a:pt x="45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761;p53"/>
            <p:cNvSpPr/>
            <p:nvPr/>
          </p:nvSpPr>
          <p:spPr>
            <a:xfrm>
              <a:off x="5188050" y="1921825"/>
              <a:ext cx="333600" cy="370825"/>
            </a:xfrm>
            <a:custGeom>
              <a:avLst/>
              <a:gdLst/>
              <a:ahLst/>
              <a:cxnLst/>
              <a:rect l="l" t="t" r="r" b="b"/>
              <a:pathLst>
                <a:path w="13344" h="14833" extrusionOk="0">
                  <a:moveTo>
                    <a:pt x="6776" y="0"/>
                  </a:moveTo>
                  <a:cubicBezTo>
                    <a:pt x="4242" y="0"/>
                    <a:pt x="1469" y="1644"/>
                    <a:pt x="801" y="7139"/>
                  </a:cubicBezTo>
                  <a:cubicBezTo>
                    <a:pt x="0" y="13410"/>
                    <a:pt x="3669" y="14611"/>
                    <a:pt x="5037" y="14777"/>
                  </a:cubicBezTo>
                  <a:cubicBezTo>
                    <a:pt x="5258" y="14801"/>
                    <a:pt x="5574" y="14833"/>
                    <a:pt x="5953" y="14833"/>
                  </a:cubicBezTo>
                  <a:cubicBezTo>
                    <a:pt x="7688" y="14833"/>
                    <a:pt x="10731" y="14173"/>
                    <a:pt x="11909" y="9107"/>
                  </a:cubicBezTo>
                  <a:cubicBezTo>
                    <a:pt x="13343" y="2936"/>
                    <a:pt x="10674" y="601"/>
                    <a:pt x="7872" y="100"/>
                  </a:cubicBezTo>
                  <a:cubicBezTo>
                    <a:pt x="7517" y="36"/>
                    <a:pt x="7149" y="0"/>
                    <a:pt x="6776"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762;p53"/>
            <p:cNvSpPr/>
            <p:nvPr/>
          </p:nvSpPr>
          <p:spPr>
            <a:xfrm>
              <a:off x="5232250" y="2042525"/>
              <a:ext cx="31700" cy="16075"/>
            </a:xfrm>
            <a:custGeom>
              <a:avLst/>
              <a:gdLst/>
              <a:ahLst/>
              <a:cxnLst/>
              <a:rect l="l" t="t" r="r" b="b"/>
              <a:pathLst>
                <a:path w="1268" h="643" extrusionOk="0">
                  <a:moveTo>
                    <a:pt x="800" y="1"/>
                  </a:moveTo>
                  <a:cubicBezTo>
                    <a:pt x="767" y="1"/>
                    <a:pt x="734" y="3"/>
                    <a:pt x="701" y="9"/>
                  </a:cubicBezTo>
                  <a:cubicBezTo>
                    <a:pt x="467" y="9"/>
                    <a:pt x="300" y="109"/>
                    <a:pt x="134" y="243"/>
                  </a:cubicBezTo>
                  <a:cubicBezTo>
                    <a:pt x="0" y="376"/>
                    <a:pt x="100" y="643"/>
                    <a:pt x="300" y="643"/>
                  </a:cubicBezTo>
                  <a:cubicBezTo>
                    <a:pt x="467" y="643"/>
                    <a:pt x="601" y="609"/>
                    <a:pt x="767" y="609"/>
                  </a:cubicBezTo>
                  <a:cubicBezTo>
                    <a:pt x="901" y="609"/>
                    <a:pt x="1068" y="576"/>
                    <a:pt x="1201" y="476"/>
                  </a:cubicBezTo>
                  <a:cubicBezTo>
                    <a:pt x="1268" y="409"/>
                    <a:pt x="1268" y="309"/>
                    <a:pt x="1234" y="209"/>
                  </a:cubicBezTo>
                  <a:cubicBezTo>
                    <a:pt x="1123" y="70"/>
                    <a:pt x="966" y="1"/>
                    <a:pt x="8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763;p53"/>
            <p:cNvSpPr/>
            <p:nvPr/>
          </p:nvSpPr>
          <p:spPr>
            <a:xfrm>
              <a:off x="5322300" y="2053800"/>
              <a:ext cx="29925" cy="19075"/>
            </a:xfrm>
            <a:custGeom>
              <a:avLst/>
              <a:gdLst/>
              <a:ahLst/>
              <a:cxnLst/>
              <a:rect l="l" t="t" r="r" b="b"/>
              <a:pathLst>
                <a:path w="1197" h="763" extrusionOk="0">
                  <a:moveTo>
                    <a:pt x="414" y="0"/>
                  </a:moveTo>
                  <a:cubicBezTo>
                    <a:pt x="294" y="0"/>
                    <a:pt x="168" y="44"/>
                    <a:pt x="67" y="125"/>
                  </a:cubicBezTo>
                  <a:cubicBezTo>
                    <a:pt x="1" y="192"/>
                    <a:pt x="1" y="292"/>
                    <a:pt x="34" y="392"/>
                  </a:cubicBezTo>
                  <a:cubicBezTo>
                    <a:pt x="167" y="525"/>
                    <a:pt x="301" y="592"/>
                    <a:pt x="468" y="625"/>
                  </a:cubicBezTo>
                  <a:cubicBezTo>
                    <a:pt x="601" y="659"/>
                    <a:pt x="735" y="726"/>
                    <a:pt x="868" y="759"/>
                  </a:cubicBezTo>
                  <a:cubicBezTo>
                    <a:pt x="883" y="761"/>
                    <a:pt x="897" y="763"/>
                    <a:pt x="911" y="763"/>
                  </a:cubicBezTo>
                  <a:cubicBezTo>
                    <a:pt x="1087" y="763"/>
                    <a:pt x="1197" y="577"/>
                    <a:pt x="1135" y="392"/>
                  </a:cubicBezTo>
                  <a:cubicBezTo>
                    <a:pt x="1001" y="225"/>
                    <a:pt x="835" y="92"/>
                    <a:pt x="634" y="58"/>
                  </a:cubicBezTo>
                  <a:cubicBezTo>
                    <a:pt x="569" y="19"/>
                    <a:pt x="493" y="0"/>
                    <a:pt x="4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764;p53"/>
            <p:cNvSpPr/>
            <p:nvPr/>
          </p:nvSpPr>
          <p:spPr>
            <a:xfrm>
              <a:off x="5311475" y="2109450"/>
              <a:ext cx="11700" cy="30050"/>
            </a:xfrm>
            <a:custGeom>
              <a:avLst/>
              <a:gdLst/>
              <a:ahLst/>
              <a:cxnLst/>
              <a:rect l="l" t="t" r="r" b="b"/>
              <a:pathLst>
                <a:path w="468" h="1202" extrusionOk="0">
                  <a:moveTo>
                    <a:pt x="167" y="1"/>
                  </a:moveTo>
                  <a:lnTo>
                    <a:pt x="167" y="1"/>
                  </a:lnTo>
                  <a:cubicBezTo>
                    <a:pt x="33" y="401"/>
                    <a:pt x="0" y="1068"/>
                    <a:pt x="467" y="1201"/>
                  </a:cubicBezTo>
                  <a:cubicBezTo>
                    <a:pt x="100" y="1001"/>
                    <a:pt x="100" y="468"/>
                    <a:pt x="200" y="67"/>
                  </a:cubicBezTo>
                  <a:cubicBezTo>
                    <a:pt x="200" y="34"/>
                    <a:pt x="167" y="1"/>
                    <a:pt x="1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765;p53"/>
            <p:cNvSpPr/>
            <p:nvPr/>
          </p:nvSpPr>
          <p:spPr>
            <a:xfrm>
              <a:off x="5308500" y="2100225"/>
              <a:ext cx="35300" cy="35125"/>
            </a:xfrm>
            <a:custGeom>
              <a:avLst/>
              <a:gdLst/>
              <a:ahLst/>
              <a:cxnLst/>
              <a:rect l="l" t="t" r="r" b="b"/>
              <a:pathLst>
                <a:path w="1412" h="1405" extrusionOk="0">
                  <a:moveTo>
                    <a:pt x="681" y="0"/>
                  </a:moveTo>
                  <a:cubicBezTo>
                    <a:pt x="145" y="0"/>
                    <a:pt x="0" y="1338"/>
                    <a:pt x="619" y="1404"/>
                  </a:cubicBezTo>
                  <a:cubicBezTo>
                    <a:pt x="627" y="1404"/>
                    <a:pt x="635" y="1404"/>
                    <a:pt x="643" y="1404"/>
                  </a:cubicBezTo>
                  <a:cubicBezTo>
                    <a:pt x="1290" y="1404"/>
                    <a:pt x="1412" y="36"/>
                    <a:pt x="719" y="3"/>
                  </a:cubicBezTo>
                  <a:cubicBezTo>
                    <a:pt x="706" y="1"/>
                    <a:pt x="693" y="0"/>
                    <a:pt x="6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766;p53"/>
            <p:cNvSpPr/>
            <p:nvPr/>
          </p:nvSpPr>
          <p:spPr>
            <a:xfrm>
              <a:off x="5330800" y="2102550"/>
              <a:ext cx="23225" cy="14500"/>
            </a:xfrm>
            <a:custGeom>
              <a:avLst/>
              <a:gdLst/>
              <a:ahLst/>
              <a:cxnLst/>
              <a:rect l="l" t="t" r="r" b="b"/>
              <a:pathLst>
                <a:path w="929" h="580" extrusionOk="0">
                  <a:moveTo>
                    <a:pt x="73" y="1"/>
                  </a:moveTo>
                  <a:cubicBezTo>
                    <a:pt x="39" y="1"/>
                    <a:pt x="1" y="49"/>
                    <a:pt x="28" y="76"/>
                  </a:cubicBezTo>
                  <a:cubicBezTo>
                    <a:pt x="59" y="328"/>
                    <a:pt x="179" y="580"/>
                    <a:pt x="445" y="580"/>
                  </a:cubicBezTo>
                  <a:cubicBezTo>
                    <a:pt x="461" y="580"/>
                    <a:pt x="477" y="579"/>
                    <a:pt x="495" y="577"/>
                  </a:cubicBezTo>
                  <a:cubicBezTo>
                    <a:pt x="761" y="577"/>
                    <a:pt x="895" y="310"/>
                    <a:pt x="928" y="43"/>
                  </a:cubicBezTo>
                  <a:lnTo>
                    <a:pt x="895" y="43"/>
                  </a:lnTo>
                  <a:cubicBezTo>
                    <a:pt x="805" y="162"/>
                    <a:pt x="663" y="282"/>
                    <a:pt x="514" y="282"/>
                  </a:cubicBezTo>
                  <a:cubicBezTo>
                    <a:pt x="496" y="282"/>
                    <a:pt x="479" y="280"/>
                    <a:pt x="461" y="277"/>
                  </a:cubicBezTo>
                  <a:cubicBezTo>
                    <a:pt x="328" y="243"/>
                    <a:pt x="228" y="76"/>
                    <a:pt x="94" y="10"/>
                  </a:cubicBezTo>
                  <a:cubicBezTo>
                    <a:pt x="88" y="3"/>
                    <a:pt x="80" y="1"/>
                    <a:pt x="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767;p53"/>
            <p:cNvSpPr/>
            <p:nvPr/>
          </p:nvSpPr>
          <p:spPr>
            <a:xfrm>
              <a:off x="5241425" y="2100275"/>
              <a:ext cx="15850" cy="27550"/>
            </a:xfrm>
            <a:custGeom>
              <a:avLst/>
              <a:gdLst/>
              <a:ahLst/>
              <a:cxnLst/>
              <a:rect l="l" t="t" r="r" b="b"/>
              <a:pathLst>
                <a:path w="634" h="1102" extrusionOk="0">
                  <a:moveTo>
                    <a:pt x="567" y="1"/>
                  </a:moveTo>
                  <a:cubicBezTo>
                    <a:pt x="567" y="1"/>
                    <a:pt x="534" y="1"/>
                    <a:pt x="534" y="34"/>
                  </a:cubicBezTo>
                  <a:cubicBezTo>
                    <a:pt x="500" y="468"/>
                    <a:pt x="400" y="968"/>
                    <a:pt x="0" y="1068"/>
                  </a:cubicBezTo>
                  <a:lnTo>
                    <a:pt x="0" y="1101"/>
                  </a:lnTo>
                  <a:cubicBezTo>
                    <a:pt x="500" y="1068"/>
                    <a:pt x="634" y="434"/>
                    <a:pt x="5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768;p53"/>
            <p:cNvSpPr/>
            <p:nvPr/>
          </p:nvSpPr>
          <p:spPr>
            <a:xfrm>
              <a:off x="5226300" y="2088375"/>
              <a:ext cx="35300" cy="34675"/>
            </a:xfrm>
            <a:custGeom>
              <a:avLst/>
              <a:gdLst/>
              <a:ahLst/>
              <a:cxnLst/>
              <a:rect l="l" t="t" r="r" b="b"/>
              <a:pathLst>
                <a:path w="1412" h="1387" extrusionOk="0">
                  <a:moveTo>
                    <a:pt x="749" y="1"/>
                  </a:moveTo>
                  <a:cubicBezTo>
                    <a:pt x="155" y="1"/>
                    <a:pt x="1" y="1250"/>
                    <a:pt x="605" y="1377"/>
                  </a:cubicBezTo>
                  <a:cubicBezTo>
                    <a:pt x="634" y="1383"/>
                    <a:pt x="662" y="1386"/>
                    <a:pt x="689" y="1386"/>
                  </a:cubicBezTo>
                  <a:cubicBezTo>
                    <a:pt x="1255" y="1386"/>
                    <a:pt x="1412" y="105"/>
                    <a:pt x="839" y="10"/>
                  </a:cubicBezTo>
                  <a:cubicBezTo>
                    <a:pt x="808" y="3"/>
                    <a:pt x="778" y="1"/>
                    <a:pt x="7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769;p53"/>
            <p:cNvSpPr/>
            <p:nvPr/>
          </p:nvSpPr>
          <p:spPr>
            <a:xfrm>
              <a:off x="5220575" y="2085275"/>
              <a:ext cx="21700" cy="16525"/>
            </a:xfrm>
            <a:custGeom>
              <a:avLst/>
              <a:gdLst/>
              <a:ahLst/>
              <a:cxnLst/>
              <a:rect l="l" t="t" r="r" b="b"/>
              <a:pathLst>
                <a:path w="868" h="661" extrusionOk="0">
                  <a:moveTo>
                    <a:pt x="67" y="0"/>
                  </a:moveTo>
                  <a:lnTo>
                    <a:pt x="67" y="0"/>
                  </a:lnTo>
                  <a:cubicBezTo>
                    <a:pt x="0" y="267"/>
                    <a:pt x="67" y="567"/>
                    <a:pt x="300" y="634"/>
                  </a:cubicBezTo>
                  <a:cubicBezTo>
                    <a:pt x="348" y="652"/>
                    <a:pt x="393" y="660"/>
                    <a:pt x="434" y="660"/>
                  </a:cubicBezTo>
                  <a:cubicBezTo>
                    <a:pt x="625" y="660"/>
                    <a:pt x="752" y="486"/>
                    <a:pt x="834" y="267"/>
                  </a:cubicBezTo>
                  <a:cubicBezTo>
                    <a:pt x="867" y="234"/>
                    <a:pt x="834" y="167"/>
                    <a:pt x="767" y="167"/>
                  </a:cubicBezTo>
                  <a:cubicBezTo>
                    <a:pt x="678" y="227"/>
                    <a:pt x="562" y="339"/>
                    <a:pt x="444" y="339"/>
                  </a:cubicBezTo>
                  <a:cubicBezTo>
                    <a:pt x="429" y="339"/>
                    <a:pt x="415" y="337"/>
                    <a:pt x="400" y="334"/>
                  </a:cubicBezTo>
                  <a:cubicBezTo>
                    <a:pt x="267" y="334"/>
                    <a:pt x="167" y="167"/>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770;p53"/>
            <p:cNvSpPr/>
            <p:nvPr/>
          </p:nvSpPr>
          <p:spPr>
            <a:xfrm>
              <a:off x="5283950" y="2195800"/>
              <a:ext cx="22525" cy="9725"/>
            </a:xfrm>
            <a:custGeom>
              <a:avLst/>
              <a:gdLst/>
              <a:ahLst/>
              <a:cxnLst/>
              <a:rect l="l" t="t" r="r" b="b"/>
              <a:pathLst>
                <a:path w="901" h="389" extrusionOk="0">
                  <a:moveTo>
                    <a:pt x="876" y="1"/>
                  </a:moveTo>
                  <a:cubicBezTo>
                    <a:pt x="871" y="1"/>
                    <a:pt x="868" y="5"/>
                    <a:pt x="868" y="16"/>
                  </a:cubicBezTo>
                  <a:cubicBezTo>
                    <a:pt x="734" y="116"/>
                    <a:pt x="634" y="249"/>
                    <a:pt x="467" y="249"/>
                  </a:cubicBezTo>
                  <a:cubicBezTo>
                    <a:pt x="300" y="216"/>
                    <a:pt x="167" y="183"/>
                    <a:pt x="0" y="116"/>
                  </a:cubicBezTo>
                  <a:lnTo>
                    <a:pt x="0" y="116"/>
                  </a:lnTo>
                  <a:cubicBezTo>
                    <a:pt x="88" y="291"/>
                    <a:pt x="251" y="389"/>
                    <a:pt x="447" y="389"/>
                  </a:cubicBezTo>
                  <a:cubicBezTo>
                    <a:pt x="475" y="389"/>
                    <a:pt x="504" y="387"/>
                    <a:pt x="534" y="383"/>
                  </a:cubicBezTo>
                  <a:cubicBezTo>
                    <a:pt x="701" y="349"/>
                    <a:pt x="868" y="216"/>
                    <a:pt x="901" y="16"/>
                  </a:cubicBezTo>
                  <a:cubicBezTo>
                    <a:pt x="901" y="16"/>
                    <a:pt x="886" y="1"/>
                    <a:pt x="8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771;p53"/>
            <p:cNvSpPr/>
            <p:nvPr/>
          </p:nvSpPr>
          <p:spPr>
            <a:xfrm>
              <a:off x="5246100" y="2047200"/>
              <a:ext cx="55375" cy="131450"/>
            </a:xfrm>
            <a:custGeom>
              <a:avLst/>
              <a:gdLst/>
              <a:ahLst/>
              <a:cxnLst/>
              <a:rect l="l" t="t" r="r" b="b"/>
              <a:pathLst>
                <a:path w="2215" h="5258" extrusionOk="0">
                  <a:moveTo>
                    <a:pt x="1420" y="0"/>
                  </a:moveTo>
                  <a:cubicBezTo>
                    <a:pt x="1408" y="0"/>
                    <a:pt x="1395" y="8"/>
                    <a:pt x="1381" y="22"/>
                  </a:cubicBezTo>
                  <a:cubicBezTo>
                    <a:pt x="780" y="1356"/>
                    <a:pt x="313" y="2757"/>
                    <a:pt x="13" y="4192"/>
                  </a:cubicBezTo>
                  <a:cubicBezTo>
                    <a:pt x="1" y="4253"/>
                    <a:pt x="79" y="4274"/>
                    <a:pt x="189" y="4274"/>
                  </a:cubicBezTo>
                  <a:cubicBezTo>
                    <a:pt x="379" y="4274"/>
                    <a:pt x="663" y="4213"/>
                    <a:pt x="747" y="4192"/>
                  </a:cubicBezTo>
                  <a:lnTo>
                    <a:pt x="747" y="4192"/>
                  </a:lnTo>
                  <a:cubicBezTo>
                    <a:pt x="680" y="4492"/>
                    <a:pt x="614" y="4792"/>
                    <a:pt x="547" y="5126"/>
                  </a:cubicBezTo>
                  <a:cubicBezTo>
                    <a:pt x="547" y="5159"/>
                    <a:pt x="614" y="5159"/>
                    <a:pt x="714" y="5193"/>
                  </a:cubicBezTo>
                  <a:cubicBezTo>
                    <a:pt x="855" y="5237"/>
                    <a:pt x="998" y="5257"/>
                    <a:pt x="1139" y="5257"/>
                  </a:cubicBezTo>
                  <a:cubicBezTo>
                    <a:pt x="1533" y="5257"/>
                    <a:pt x="1911" y="5096"/>
                    <a:pt x="2181" y="4826"/>
                  </a:cubicBezTo>
                  <a:cubicBezTo>
                    <a:pt x="2215" y="4792"/>
                    <a:pt x="2181" y="4759"/>
                    <a:pt x="2148" y="4759"/>
                  </a:cubicBezTo>
                  <a:cubicBezTo>
                    <a:pt x="1820" y="4936"/>
                    <a:pt x="1472" y="5017"/>
                    <a:pt x="1120" y="5017"/>
                  </a:cubicBezTo>
                  <a:cubicBezTo>
                    <a:pt x="1007" y="5017"/>
                    <a:pt x="894" y="5009"/>
                    <a:pt x="780" y="4992"/>
                  </a:cubicBezTo>
                  <a:cubicBezTo>
                    <a:pt x="780" y="4892"/>
                    <a:pt x="1114" y="3925"/>
                    <a:pt x="1047" y="3892"/>
                  </a:cubicBezTo>
                  <a:cubicBezTo>
                    <a:pt x="814" y="3892"/>
                    <a:pt x="580" y="3925"/>
                    <a:pt x="347" y="3992"/>
                  </a:cubicBezTo>
                  <a:cubicBezTo>
                    <a:pt x="647" y="2657"/>
                    <a:pt x="1181" y="1390"/>
                    <a:pt x="1448" y="56"/>
                  </a:cubicBezTo>
                  <a:cubicBezTo>
                    <a:pt x="1448" y="16"/>
                    <a:pt x="1436" y="0"/>
                    <a:pt x="14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772;p53"/>
            <p:cNvSpPr/>
            <p:nvPr/>
          </p:nvSpPr>
          <p:spPr>
            <a:xfrm>
              <a:off x="5266425" y="2167825"/>
              <a:ext cx="36725" cy="25875"/>
            </a:xfrm>
            <a:custGeom>
              <a:avLst/>
              <a:gdLst/>
              <a:ahLst/>
              <a:cxnLst/>
              <a:rect l="l" t="t" r="r" b="b"/>
              <a:pathLst>
                <a:path w="1469" h="1035" extrusionOk="0">
                  <a:moveTo>
                    <a:pt x="1335" y="1"/>
                  </a:moveTo>
                  <a:cubicBezTo>
                    <a:pt x="985" y="205"/>
                    <a:pt x="583" y="307"/>
                    <a:pt x="176" y="307"/>
                  </a:cubicBezTo>
                  <a:cubicBezTo>
                    <a:pt x="118" y="307"/>
                    <a:pt x="59" y="305"/>
                    <a:pt x="1" y="301"/>
                  </a:cubicBezTo>
                  <a:lnTo>
                    <a:pt x="1" y="301"/>
                  </a:lnTo>
                  <a:cubicBezTo>
                    <a:pt x="134" y="534"/>
                    <a:pt x="334" y="768"/>
                    <a:pt x="601" y="935"/>
                  </a:cubicBezTo>
                  <a:cubicBezTo>
                    <a:pt x="735" y="1001"/>
                    <a:pt x="868" y="1035"/>
                    <a:pt x="1035" y="1035"/>
                  </a:cubicBezTo>
                  <a:cubicBezTo>
                    <a:pt x="1402" y="1001"/>
                    <a:pt x="1468" y="668"/>
                    <a:pt x="1435" y="401"/>
                  </a:cubicBezTo>
                  <a:cubicBezTo>
                    <a:pt x="1402" y="267"/>
                    <a:pt x="1368" y="134"/>
                    <a:pt x="1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773;p53"/>
            <p:cNvSpPr/>
            <p:nvPr/>
          </p:nvSpPr>
          <p:spPr>
            <a:xfrm>
              <a:off x="5281450" y="2177750"/>
              <a:ext cx="21700" cy="15950"/>
            </a:xfrm>
            <a:custGeom>
              <a:avLst/>
              <a:gdLst/>
              <a:ahLst/>
              <a:cxnLst/>
              <a:rect l="l" t="t" r="r" b="b"/>
              <a:pathLst>
                <a:path w="868" h="638" extrusionOk="0">
                  <a:moveTo>
                    <a:pt x="755" y="0"/>
                  </a:moveTo>
                  <a:cubicBezTo>
                    <a:pt x="416" y="0"/>
                    <a:pt x="93" y="197"/>
                    <a:pt x="0" y="538"/>
                  </a:cubicBezTo>
                  <a:cubicBezTo>
                    <a:pt x="134" y="604"/>
                    <a:pt x="267" y="638"/>
                    <a:pt x="434" y="638"/>
                  </a:cubicBezTo>
                  <a:cubicBezTo>
                    <a:pt x="801" y="604"/>
                    <a:pt x="867" y="271"/>
                    <a:pt x="834" y="4"/>
                  </a:cubicBezTo>
                  <a:cubicBezTo>
                    <a:pt x="808" y="1"/>
                    <a:pt x="781" y="0"/>
                    <a:pt x="755" y="0"/>
                  </a:cubicBezTo>
                  <a:close/>
                </a:path>
              </a:pathLst>
            </a:custGeom>
            <a:solidFill>
              <a:srgbClr val="FF9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774;p53"/>
            <p:cNvSpPr/>
            <p:nvPr/>
          </p:nvSpPr>
          <p:spPr>
            <a:xfrm>
              <a:off x="5217225" y="1906800"/>
              <a:ext cx="328600" cy="234550"/>
            </a:xfrm>
            <a:custGeom>
              <a:avLst/>
              <a:gdLst/>
              <a:ahLst/>
              <a:cxnLst/>
              <a:rect l="l" t="t" r="r" b="b"/>
              <a:pathLst>
                <a:path w="13144" h="9382" extrusionOk="0">
                  <a:moveTo>
                    <a:pt x="6126" y="1"/>
                  </a:moveTo>
                  <a:cubicBezTo>
                    <a:pt x="4704" y="1"/>
                    <a:pt x="3603" y="434"/>
                    <a:pt x="3603" y="434"/>
                  </a:cubicBezTo>
                  <a:cubicBezTo>
                    <a:pt x="67" y="1368"/>
                    <a:pt x="1" y="5905"/>
                    <a:pt x="1" y="5905"/>
                  </a:cubicBezTo>
                  <a:cubicBezTo>
                    <a:pt x="1568" y="5071"/>
                    <a:pt x="2803" y="3703"/>
                    <a:pt x="3403" y="2002"/>
                  </a:cubicBezTo>
                  <a:cubicBezTo>
                    <a:pt x="3937" y="6105"/>
                    <a:pt x="9007" y="6839"/>
                    <a:pt x="9007" y="6839"/>
                  </a:cubicBezTo>
                  <a:cubicBezTo>
                    <a:pt x="9007" y="6839"/>
                    <a:pt x="9352" y="9382"/>
                    <a:pt x="10439" y="9382"/>
                  </a:cubicBezTo>
                  <a:cubicBezTo>
                    <a:pt x="10472" y="9382"/>
                    <a:pt x="10507" y="9379"/>
                    <a:pt x="10542" y="9374"/>
                  </a:cubicBezTo>
                  <a:cubicBezTo>
                    <a:pt x="11342" y="9274"/>
                    <a:pt x="13143" y="5638"/>
                    <a:pt x="10575" y="2169"/>
                  </a:cubicBezTo>
                  <a:cubicBezTo>
                    <a:pt x="9291" y="434"/>
                    <a:pt x="7548" y="1"/>
                    <a:pt x="61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775;p53"/>
            <p:cNvSpPr/>
            <p:nvPr/>
          </p:nvSpPr>
          <p:spPr>
            <a:xfrm>
              <a:off x="5300625" y="1949350"/>
              <a:ext cx="115950" cy="129275"/>
            </a:xfrm>
            <a:custGeom>
              <a:avLst/>
              <a:gdLst/>
              <a:ahLst/>
              <a:cxnLst/>
              <a:rect l="l" t="t" r="r" b="b"/>
              <a:pathLst>
                <a:path w="4638" h="5171" extrusionOk="0">
                  <a:moveTo>
                    <a:pt x="34" y="0"/>
                  </a:moveTo>
                  <a:lnTo>
                    <a:pt x="34" y="0"/>
                  </a:lnTo>
                  <a:cubicBezTo>
                    <a:pt x="0" y="634"/>
                    <a:pt x="100" y="1268"/>
                    <a:pt x="301" y="1868"/>
                  </a:cubicBezTo>
                  <a:cubicBezTo>
                    <a:pt x="534" y="2468"/>
                    <a:pt x="868" y="3036"/>
                    <a:pt x="1301" y="3503"/>
                  </a:cubicBezTo>
                  <a:cubicBezTo>
                    <a:pt x="1401" y="3636"/>
                    <a:pt x="1535" y="3736"/>
                    <a:pt x="1668" y="3836"/>
                  </a:cubicBezTo>
                  <a:lnTo>
                    <a:pt x="1835" y="4003"/>
                  </a:lnTo>
                  <a:cubicBezTo>
                    <a:pt x="1902" y="4070"/>
                    <a:pt x="1968" y="4103"/>
                    <a:pt x="2035" y="4136"/>
                  </a:cubicBezTo>
                  <a:cubicBezTo>
                    <a:pt x="2169" y="4236"/>
                    <a:pt x="2302" y="4336"/>
                    <a:pt x="2435" y="4403"/>
                  </a:cubicBezTo>
                  <a:lnTo>
                    <a:pt x="2836" y="4637"/>
                  </a:lnTo>
                  <a:lnTo>
                    <a:pt x="3069" y="4737"/>
                  </a:lnTo>
                  <a:lnTo>
                    <a:pt x="3269" y="4803"/>
                  </a:lnTo>
                  <a:lnTo>
                    <a:pt x="3736" y="4970"/>
                  </a:lnTo>
                  <a:cubicBezTo>
                    <a:pt x="4037" y="5037"/>
                    <a:pt x="4337" y="5104"/>
                    <a:pt x="4637" y="5170"/>
                  </a:cubicBezTo>
                  <a:cubicBezTo>
                    <a:pt x="4370" y="5037"/>
                    <a:pt x="4070" y="4970"/>
                    <a:pt x="3770" y="4837"/>
                  </a:cubicBezTo>
                  <a:lnTo>
                    <a:pt x="3369" y="4637"/>
                  </a:lnTo>
                  <a:lnTo>
                    <a:pt x="3136" y="4570"/>
                  </a:lnTo>
                  <a:lnTo>
                    <a:pt x="2936" y="4437"/>
                  </a:lnTo>
                  <a:lnTo>
                    <a:pt x="2569" y="4203"/>
                  </a:lnTo>
                  <a:cubicBezTo>
                    <a:pt x="2435" y="4103"/>
                    <a:pt x="2302" y="4036"/>
                    <a:pt x="2202" y="3936"/>
                  </a:cubicBezTo>
                  <a:lnTo>
                    <a:pt x="2002" y="3803"/>
                  </a:lnTo>
                  <a:lnTo>
                    <a:pt x="1835" y="3636"/>
                  </a:lnTo>
                  <a:cubicBezTo>
                    <a:pt x="1735" y="3536"/>
                    <a:pt x="1602" y="3436"/>
                    <a:pt x="1501" y="3302"/>
                  </a:cubicBezTo>
                  <a:cubicBezTo>
                    <a:pt x="1101" y="2869"/>
                    <a:pt x="768" y="2368"/>
                    <a:pt x="501" y="1801"/>
                  </a:cubicBezTo>
                  <a:cubicBezTo>
                    <a:pt x="401" y="1501"/>
                    <a:pt x="301" y="1234"/>
                    <a:pt x="201" y="934"/>
                  </a:cubicBezTo>
                  <a:cubicBezTo>
                    <a:pt x="134" y="634"/>
                    <a:pt x="67" y="30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776;p53"/>
            <p:cNvSpPr/>
            <p:nvPr/>
          </p:nvSpPr>
          <p:spPr>
            <a:xfrm>
              <a:off x="5449050" y="2107125"/>
              <a:ext cx="90925" cy="96900"/>
            </a:xfrm>
            <a:custGeom>
              <a:avLst/>
              <a:gdLst/>
              <a:ahLst/>
              <a:cxnLst/>
              <a:rect l="l" t="t" r="r" b="b"/>
              <a:pathLst>
                <a:path w="3637" h="3876" extrusionOk="0">
                  <a:moveTo>
                    <a:pt x="2398" y="0"/>
                  </a:moveTo>
                  <a:cubicBezTo>
                    <a:pt x="1535" y="0"/>
                    <a:pt x="401" y="1495"/>
                    <a:pt x="401" y="1495"/>
                  </a:cubicBezTo>
                  <a:lnTo>
                    <a:pt x="1" y="3162"/>
                  </a:lnTo>
                  <a:cubicBezTo>
                    <a:pt x="155" y="3598"/>
                    <a:pt x="564" y="3876"/>
                    <a:pt x="1002" y="3876"/>
                  </a:cubicBezTo>
                  <a:cubicBezTo>
                    <a:pt x="1135" y="3876"/>
                    <a:pt x="1270" y="3850"/>
                    <a:pt x="1402" y="3796"/>
                  </a:cubicBezTo>
                  <a:cubicBezTo>
                    <a:pt x="2469" y="3429"/>
                    <a:pt x="3637" y="627"/>
                    <a:pt x="2736" y="94"/>
                  </a:cubicBezTo>
                  <a:cubicBezTo>
                    <a:pt x="2631" y="29"/>
                    <a:pt x="2517" y="0"/>
                    <a:pt x="2398"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777;p53"/>
            <p:cNvSpPr/>
            <p:nvPr/>
          </p:nvSpPr>
          <p:spPr>
            <a:xfrm>
              <a:off x="5462650" y="2129475"/>
              <a:ext cx="46475" cy="59925"/>
            </a:xfrm>
            <a:custGeom>
              <a:avLst/>
              <a:gdLst/>
              <a:ahLst/>
              <a:cxnLst/>
              <a:rect l="l" t="t" r="r" b="b"/>
              <a:pathLst>
                <a:path w="1859" h="2397" extrusionOk="0">
                  <a:moveTo>
                    <a:pt x="1859" y="0"/>
                  </a:moveTo>
                  <a:cubicBezTo>
                    <a:pt x="825" y="67"/>
                    <a:pt x="57" y="1334"/>
                    <a:pt x="24" y="2302"/>
                  </a:cubicBezTo>
                  <a:cubicBezTo>
                    <a:pt x="0" y="2349"/>
                    <a:pt x="60" y="2396"/>
                    <a:pt x="109" y="2396"/>
                  </a:cubicBezTo>
                  <a:cubicBezTo>
                    <a:pt x="129" y="2396"/>
                    <a:pt x="148" y="2388"/>
                    <a:pt x="157" y="2369"/>
                  </a:cubicBezTo>
                  <a:cubicBezTo>
                    <a:pt x="258" y="2135"/>
                    <a:pt x="391" y="1968"/>
                    <a:pt x="524" y="1768"/>
                  </a:cubicBezTo>
                  <a:cubicBezTo>
                    <a:pt x="647" y="1622"/>
                    <a:pt x="840" y="1529"/>
                    <a:pt x="1040" y="1529"/>
                  </a:cubicBezTo>
                  <a:cubicBezTo>
                    <a:pt x="1113" y="1529"/>
                    <a:pt x="1187" y="1541"/>
                    <a:pt x="1258" y="1568"/>
                  </a:cubicBezTo>
                  <a:cubicBezTo>
                    <a:pt x="1292" y="1568"/>
                    <a:pt x="1292" y="1535"/>
                    <a:pt x="1292" y="1535"/>
                  </a:cubicBezTo>
                  <a:cubicBezTo>
                    <a:pt x="1169" y="1439"/>
                    <a:pt x="1030" y="1394"/>
                    <a:pt x="895" y="1394"/>
                  </a:cubicBezTo>
                  <a:cubicBezTo>
                    <a:pt x="699" y="1394"/>
                    <a:pt x="510" y="1490"/>
                    <a:pt x="391" y="1668"/>
                  </a:cubicBezTo>
                  <a:cubicBezTo>
                    <a:pt x="691" y="968"/>
                    <a:pt x="1091" y="300"/>
                    <a:pt x="1859" y="34"/>
                  </a:cubicBezTo>
                  <a:cubicBezTo>
                    <a:pt x="1859" y="34"/>
                    <a:pt x="1859" y="0"/>
                    <a:pt x="18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778;p53"/>
            <p:cNvSpPr/>
            <p:nvPr/>
          </p:nvSpPr>
          <p:spPr>
            <a:xfrm>
              <a:off x="5334825" y="2317925"/>
              <a:ext cx="165975" cy="160375"/>
            </a:xfrm>
            <a:custGeom>
              <a:avLst/>
              <a:gdLst/>
              <a:ahLst/>
              <a:cxnLst/>
              <a:rect l="l" t="t" r="r" b="b"/>
              <a:pathLst>
                <a:path w="6639" h="6415" extrusionOk="0">
                  <a:moveTo>
                    <a:pt x="5737" y="1"/>
                  </a:moveTo>
                  <a:lnTo>
                    <a:pt x="1968" y="3337"/>
                  </a:lnTo>
                  <a:lnTo>
                    <a:pt x="1034" y="401"/>
                  </a:lnTo>
                  <a:lnTo>
                    <a:pt x="434" y="1235"/>
                  </a:lnTo>
                  <a:lnTo>
                    <a:pt x="0" y="5471"/>
                  </a:lnTo>
                  <a:lnTo>
                    <a:pt x="1801" y="3904"/>
                  </a:lnTo>
                  <a:lnTo>
                    <a:pt x="2802" y="6405"/>
                  </a:lnTo>
                  <a:cubicBezTo>
                    <a:pt x="2802" y="6412"/>
                    <a:pt x="2804" y="6415"/>
                    <a:pt x="2808" y="6415"/>
                  </a:cubicBezTo>
                  <a:cubicBezTo>
                    <a:pt x="2983" y="6415"/>
                    <a:pt x="6638" y="1202"/>
                    <a:pt x="6638" y="1202"/>
                  </a:cubicBezTo>
                  <a:lnTo>
                    <a:pt x="5737"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779;p53"/>
            <p:cNvSpPr/>
            <p:nvPr/>
          </p:nvSpPr>
          <p:spPr>
            <a:xfrm>
              <a:off x="5332300" y="2348800"/>
              <a:ext cx="171000" cy="135950"/>
            </a:xfrm>
            <a:custGeom>
              <a:avLst/>
              <a:gdLst/>
              <a:ahLst/>
              <a:cxnLst/>
              <a:rect l="l" t="t" r="r" b="b"/>
              <a:pathLst>
                <a:path w="6840" h="5438" extrusionOk="0">
                  <a:moveTo>
                    <a:pt x="6772" y="0"/>
                  </a:moveTo>
                  <a:cubicBezTo>
                    <a:pt x="6072" y="801"/>
                    <a:pt x="3503" y="4203"/>
                    <a:pt x="2903" y="5070"/>
                  </a:cubicBezTo>
                  <a:cubicBezTo>
                    <a:pt x="2870" y="4904"/>
                    <a:pt x="2136" y="3069"/>
                    <a:pt x="1902" y="2669"/>
                  </a:cubicBezTo>
                  <a:cubicBezTo>
                    <a:pt x="1902" y="2668"/>
                    <a:pt x="1902" y="2668"/>
                    <a:pt x="1902" y="2668"/>
                  </a:cubicBezTo>
                  <a:cubicBezTo>
                    <a:pt x="1863" y="2668"/>
                    <a:pt x="300" y="3970"/>
                    <a:pt x="234" y="4036"/>
                  </a:cubicBezTo>
                  <a:cubicBezTo>
                    <a:pt x="268" y="3403"/>
                    <a:pt x="635" y="701"/>
                    <a:pt x="568" y="33"/>
                  </a:cubicBezTo>
                  <a:cubicBezTo>
                    <a:pt x="551" y="17"/>
                    <a:pt x="535" y="8"/>
                    <a:pt x="522" y="8"/>
                  </a:cubicBezTo>
                  <a:cubicBezTo>
                    <a:pt x="510" y="8"/>
                    <a:pt x="501" y="17"/>
                    <a:pt x="501" y="33"/>
                  </a:cubicBezTo>
                  <a:cubicBezTo>
                    <a:pt x="368" y="701"/>
                    <a:pt x="301" y="1401"/>
                    <a:pt x="201" y="2102"/>
                  </a:cubicBezTo>
                  <a:cubicBezTo>
                    <a:pt x="101" y="2902"/>
                    <a:pt x="34" y="3669"/>
                    <a:pt x="1" y="4470"/>
                  </a:cubicBezTo>
                  <a:cubicBezTo>
                    <a:pt x="668" y="3936"/>
                    <a:pt x="1269" y="3369"/>
                    <a:pt x="1869" y="2769"/>
                  </a:cubicBezTo>
                  <a:cubicBezTo>
                    <a:pt x="2169" y="3669"/>
                    <a:pt x="2536" y="4570"/>
                    <a:pt x="2936" y="5437"/>
                  </a:cubicBezTo>
                  <a:cubicBezTo>
                    <a:pt x="2970" y="5437"/>
                    <a:pt x="6272" y="934"/>
                    <a:pt x="6806" y="33"/>
                  </a:cubicBezTo>
                  <a:cubicBezTo>
                    <a:pt x="6839" y="0"/>
                    <a:pt x="6806" y="0"/>
                    <a:pt x="67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780;p53"/>
            <p:cNvSpPr/>
            <p:nvPr/>
          </p:nvSpPr>
          <p:spPr>
            <a:xfrm>
              <a:off x="1913200" y="3457225"/>
              <a:ext cx="405325" cy="835275"/>
            </a:xfrm>
            <a:custGeom>
              <a:avLst/>
              <a:gdLst/>
              <a:ahLst/>
              <a:cxnLst/>
              <a:rect l="l" t="t" r="r" b="b"/>
              <a:pathLst>
                <a:path w="16213" h="33411" extrusionOk="0">
                  <a:moveTo>
                    <a:pt x="6875" y="0"/>
                  </a:moveTo>
                  <a:cubicBezTo>
                    <a:pt x="6720" y="0"/>
                    <a:pt x="6563" y="9"/>
                    <a:pt x="6405" y="28"/>
                  </a:cubicBezTo>
                  <a:cubicBezTo>
                    <a:pt x="4971" y="262"/>
                    <a:pt x="3670" y="1062"/>
                    <a:pt x="2836" y="2263"/>
                  </a:cubicBezTo>
                  <a:cubicBezTo>
                    <a:pt x="1935" y="3564"/>
                    <a:pt x="1302" y="5032"/>
                    <a:pt x="1001" y="6600"/>
                  </a:cubicBezTo>
                  <a:cubicBezTo>
                    <a:pt x="601" y="8267"/>
                    <a:pt x="368" y="9969"/>
                    <a:pt x="268" y="11703"/>
                  </a:cubicBezTo>
                  <a:cubicBezTo>
                    <a:pt x="34" y="15272"/>
                    <a:pt x="1" y="18875"/>
                    <a:pt x="34" y="22511"/>
                  </a:cubicBezTo>
                  <a:cubicBezTo>
                    <a:pt x="1" y="24279"/>
                    <a:pt x="34" y="26080"/>
                    <a:pt x="34" y="27848"/>
                  </a:cubicBezTo>
                  <a:cubicBezTo>
                    <a:pt x="67" y="28782"/>
                    <a:pt x="67" y="29716"/>
                    <a:pt x="67" y="30617"/>
                  </a:cubicBezTo>
                  <a:cubicBezTo>
                    <a:pt x="34" y="31517"/>
                    <a:pt x="101" y="32385"/>
                    <a:pt x="201" y="33285"/>
                  </a:cubicBezTo>
                  <a:cubicBezTo>
                    <a:pt x="217" y="33369"/>
                    <a:pt x="301" y="33410"/>
                    <a:pt x="384" y="33410"/>
                  </a:cubicBezTo>
                  <a:cubicBezTo>
                    <a:pt x="468" y="33410"/>
                    <a:pt x="551" y="33369"/>
                    <a:pt x="568" y="33285"/>
                  </a:cubicBezTo>
                  <a:cubicBezTo>
                    <a:pt x="668" y="32351"/>
                    <a:pt x="735" y="31417"/>
                    <a:pt x="701" y="30483"/>
                  </a:cubicBezTo>
                  <a:lnTo>
                    <a:pt x="701" y="27548"/>
                  </a:lnTo>
                  <a:cubicBezTo>
                    <a:pt x="701" y="25647"/>
                    <a:pt x="701" y="23712"/>
                    <a:pt x="735" y="21810"/>
                  </a:cubicBezTo>
                  <a:cubicBezTo>
                    <a:pt x="801" y="18441"/>
                    <a:pt x="868" y="15039"/>
                    <a:pt x="1135" y="11670"/>
                  </a:cubicBezTo>
                  <a:cubicBezTo>
                    <a:pt x="1268" y="10035"/>
                    <a:pt x="1502" y="8401"/>
                    <a:pt x="1869" y="6800"/>
                  </a:cubicBezTo>
                  <a:cubicBezTo>
                    <a:pt x="2236" y="5332"/>
                    <a:pt x="2703" y="3831"/>
                    <a:pt x="3637" y="2630"/>
                  </a:cubicBezTo>
                  <a:cubicBezTo>
                    <a:pt x="4437" y="1496"/>
                    <a:pt x="5738" y="829"/>
                    <a:pt x="7139" y="829"/>
                  </a:cubicBezTo>
                  <a:cubicBezTo>
                    <a:pt x="8540" y="862"/>
                    <a:pt x="9774" y="1729"/>
                    <a:pt x="10742" y="2697"/>
                  </a:cubicBezTo>
                  <a:cubicBezTo>
                    <a:pt x="11776" y="3764"/>
                    <a:pt x="12743" y="4932"/>
                    <a:pt x="13610" y="6166"/>
                  </a:cubicBezTo>
                  <a:cubicBezTo>
                    <a:pt x="14544" y="7467"/>
                    <a:pt x="15378" y="8835"/>
                    <a:pt x="16112" y="10269"/>
                  </a:cubicBezTo>
                  <a:cubicBezTo>
                    <a:pt x="16121" y="10278"/>
                    <a:pt x="16132" y="10282"/>
                    <a:pt x="16144" y="10282"/>
                  </a:cubicBezTo>
                  <a:cubicBezTo>
                    <a:pt x="16176" y="10282"/>
                    <a:pt x="16212" y="10251"/>
                    <a:pt x="16212" y="10202"/>
                  </a:cubicBezTo>
                  <a:cubicBezTo>
                    <a:pt x="15345" y="8534"/>
                    <a:pt x="14444" y="6900"/>
                    <a:pt x="13410" y="5332"/>
                  </a:cubicBezTo>
                  <a:cubicBezTo>
                    <a:pt x="12476" y="3931"/>
                    <a:pt x="11476" y="2463"/>
                    <a:pt x="10175" y="1362"/>
                  </a:cubicBezTo>
                  <a:cubicBezTo>
                    <a:pt x="9257" y="563"/>
                    <a:pt x="8103" y="0"/>
                    <a:pt x="68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781;p53"/>
            <p:cNvSpPr/>
            <p:nvPr/>
          </p:nvSpPr>
          <p:spPr>
            <a:xfrm>
              <a:off x="2002950" y="3425975"/>
              <a:ext cx="494875" cy="509800"/>
            </a:xfrm>
            <a:custGeom>
              <a:avLst/>
              <a:gdLst/>
              <a:ahLst/>
              <a:cxnLst/>
              <a:rect l="l" t="t" r="r" b="b"/>
              <a:pathLst>
                <a:path w="19795" h="20392" extrusionOk="0">
                  <a:moveTo>
                    <a:pt x="5559" y="6907"/>
                  </a:moveTo>
                  <a:cubicBezTo>
                    <a:pt x="5616" y="6907"/>
                    <a:pt x="5670" y="6920"/>
                    <a:pt x="5717" y="6949"/>
                  </a:cubicBezTo>
                  <a:cubicBezTo>
                    <a:pt x="6122" y="7209"/>
                    <a:pt x="5649" y="8625"/>
                    <a:pt x="5015" y="8625"/>
                  </a:cubicBezTo>
                  <a:cubicBezTo>
                    <a:pt x="4919" y="8625"/>
                    <a:pt x="4818" y="8592"/>
                    <a:pt x="4717" y="8517"/>
                  </a:cubicBezTo>
                  <a:cubicBezTo>
                    <a:pt x="4143" y="8094"/>
                    <a:pt x="5017" y="6907"/>
                    <a:pt x="5559" y="6907"/>
                  </a:cubicBezTo>
                  <a:close/>
                  <a:moveTo>
                    <a:pt x="15720" y="9914"/>
                  </a:moveTo>
                  <a:cubicBezTo>
                    <a:pt x="16375" y="9914"/>
                    <a:pt x="17678" y="11066"/>
                    <a:pt x="17192" y="11752"/>
                  </a:cubicBezTo>
                  <a:cubicBezTo>
                    <a:pt x="17104" y="11880"/>
                    <a:pt x="16983" y="11934"/>
                    <a:pt x="16846" y="11934"/>
                  </a:cubicBezTo>
                  <a:cubicBezTo>
                    <a:pt x="16155" y="11934"/>
                    <a:pt x="15040" y="10547"/>
                    <a:pt x="15458" y="10018"/>
                  </a:cubicBezTo>
                  <a:cubicBezTo>
                    <a:pt x="15520" y="9946"/>
                    <a:pt x="15611" y="9914"/>
                    <a:pt x="15720" y="9914"/>
                  </a:cubicBezTo>
                  <a:close/>
                  <a:moveTo>
                    <a:pt x="10258" y="1"/>
                  </a:moveTo>
                  <a:cubicBezTo>
                    <a:pt x="9770" y="1"/>
                    <a:pt x="9338" y="60"/>
                    <a:pt x="8986" y="177"/>
                  </a:cubicBezTo>
                  <a:cubicBezTo>
                    <a:pt x="7605" y="638"/>
                    <a:pt x="7975" y="4116"/>
                    <a:pt x="7697" y="4116"/>
                  </a:cubicBezTo>
                  <a:cubicBezTo>
                    <a:pt x="7694" y="4116"/>
                    <a:pt x="7690" y="4115"/>
                    <a:pt x="7685" y="4114"/>
                  </a:cubicBezTo>
                  <a:cubicBezTo>
                    <a:pt x="6099" y="3470"/>
                    <a:pt x="4752" y="3131"/>
                    <a:pt x="3682" y="3131"/>
                  </a:cubicBezTo>
                  <a:cubicBezTo>
                    <a:pt x="927" y="3131"/>
                    <a:pt x="1" y="5373"/>
                    <a:pt x="1514" y="10418"/>
                  </a:cubicBezTo>
                  <a:cubicBezTo>
                    <a:pt x="1681" y="9451"/>
                    <a:pt x="2015" y="8216"/>
                    <a:pt x="2548" y="7483"/>
                  </a:cubicBezTo>
                  <a:cubicBezTo>
                    <a:pt x="2935" y="6968"/>
                    <a:pt x="3326" y="6741"/>
                    <a:pt x="3605" y="6741"/>
                  </a:cubicBezTo>
                  <a:cubicBezTo>
                    <a:pt x="4049" y="6741"/>
                    <a:pt x="4210" y="7315"/>
                    <a:pt x="3616" y="8216"/>
                  </a:cubicBezTo>
                  <a:cubicBezTo>
                    <a:pt x="2882" y="9317"/>
                    <a:pt x="2415" y="10552"/>
                    <a:pt x="2248" y="11852"/>
                  </a:cubicBezTo>
                  <a:cubicBezTo>
                    <a:pt x="2248" y="11852"/>
                    <a:pt x="3883" y="14187"/>
                    <a:pt x="5884" y="15355"/>
                  </a:cubicBezTo>
                  <a:cubicBezTo>
                    <a:pt x="5784" y="14421"/>
                    <a:pt x="5517" y="13053"/>
                    <a:pt x="5717" y="11719"/>
                  </a:cubicBezTo>
                  <a:cubicBezTo>
                    <a:pt x="5905" y="10231"/>
                    <a:pt x="6462" y="9550"/>
                    <a:pt x="6901" y="9550"/>
                  </a:cubicBezTo>
                  <a:cubicBezTo>
                    <a:pt x="7319" y="9550"/>
                    <a:pt x="7630" y="10164"/>
                    <a:pt x="7419" y="11285"/>
                  </a:cubicBezTo>
                  <a:cubicBezTo>
                    <a:pt x="7085" y="12820"/>
                    <a:pt x="6952" y="14388"/>
                    <a:pt x="6985" y="15955"/>
                  </a:cubicBezTo>
                  <a:cubicBezTo>
                    <a:pt x="7652" y="16389"/>
                    <a:pt x="8353" y="16723"/>
                    <a:pt x="9120" y="16989"/>
                  </a:cubicBezTo>
                  <a:cubicBezTo>
                    <a:pt x="8986" y="16656"/>
                    <a:pt x="8886" y="16256"/>
                    <a:pt x="8753" y="15755"/>
                  </a:cubicBezTo>
                  <a:cubicBezTo>
                    <a:pt x="8285" y="14016"/>
                    <a:pt x="8889" y="13067"/>
                    <a:pt x="9362" y="13067"/>
                  </a:cubicBezTo>
                  <a:cubicBezTo>
                    <a:pt x="9596" y="13067"/>
                    <a:pt x="9798" y="13300"/>
                    <a:pt x="9820" y="13787"/>
                  </a:cubicBezTo>
                  <a:cubicBezTo>
                    <a:pt x="9920" y="15021"/>
                    <a:pt x="10154" y="16256"/>
                    <a:pt x="10487" y="17490"/>
                  </a:cubicBezTo>
                  <a:cubicBezTo>
                    <a:pt x="11455" y="17790"/>
                    <a:pt x="12222" y="18024"/>
                    <a:pt x="12722" y="18190"/>
                  </a:cubicBezTo>
                  <a:cubicBezTo>
                    <a:pt x="13957" y="18657"/>
                    <a:pt x="15091" y="19425"/>
                    <a:pt x="15958" y="20392"/>
                  </a:cubicBezTo>
                  <a:cubicBezTo>
                    <a:pt x="16859" y="19591"/>
                    <a:pt x="17626" y="18624"/>
                    <a:pt x="18193" y="17523"/>
                  </a:cubicBezTo>
                  <a:cubicBezTo>
                    <a:pt x="17559" y="17023"/>
                    <a:pt x="16625" y="16256"/>
                    <a:pt x="15291" y="15322"/>
                  </a:cubicBezTo>
                  <a:cubicBezTo>
                    <a:pt x="13339" y="13943"/>
                    <a:pt x="13438" y="12279"/>
                    <a:pt x="14510" y="12279"/>
                  </a:cubicBezTo>
                  <a:cubicBezTo>
                    <a:pt x="14812" y="12279"/>
                    <a:pt x="15191" y="12412"/>
                    <a:pt x="15624" y="12720"/>
                  </a:cubicBezTo>
                  <a:cubicBezTo>
                    <a:pt x="17059" y="13687"/>
                    <a:pt x="18160" y="15555"/>
                    <a:pt x="18660" y="16489"/>
                  </a:cubicBezTo>
                  <a:cubicBezTo>
                    <a:pt x="19360" y="14855"/>
                    <a:pt x="19727" y="13087"/>
                    <a:pt x="19794" y="11319"/>
                  </a:cubicBezTo>
                  <a:cubicBezTo>
                    <a:pt x="17859" y="9484"/>
                    <a:pt x="12989" y="6916"/>
                    <a:pt x="14457" y="6916"/>
                  </a:cubicBezTo>
                  <a:cubicBezTo>
                    <a:pt x="15791" y="6916"/>
                    <a:pt x="18727" y="8850"/>
                    <a:pt x="19794" y="9584"/>
                  </a:cubicBezTo>
                  <a:cubicBezTo>
                    <a:pt x="19761" y="9084"/>
                    <a:pt x="19694" y="8583"/>
                    <a:pt x="19627" y="8083"/>
                  </a:cubicBezTo>
                  <a:cubicBezTo>
                    <a:pt x="17793" y="6849"/>
                    <a:pt x="11788" y="4981"/>
                    <a:pt x="12756" y="4447"/>
                  </a:cubicBezTo>
                  <a:cubicBezTo>
                    <a:pt x="12892" y="4368"/>
                    <a:pt x="13082" y="4333"/>
                    <a:pt x="13313" y="4333"/>
                  </a:cubicBezTo>
                  <a:cubicBezTo>
                    <a:pt x="14836" y="4333"/>
                    <a:pt x="18126" y="5865"/>
                    <a:pt x="19227" y="6415"/>
                  </a:cubicBezTo>
                  <a:cubicBezTo>
                    <a:pt x="18993" y="5581"/>
                    <a:pt x="18627" y="4814"/>
                    <a:pt x="18126" y="4114"/>
                  </a:cubicBezTo>
                  <a:cubicBezTo>
                    <a:pt x="16037" y="1309"/>
                    <a:pt x="12542" y="1"/>
                    <a:pt x="10258"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782;p53"/>
            <p:cNvSpPr/>
            <p:nvPr/>
          </p:nvSpPr>
          <p:spPr>
            <a:xfrm>
              <a:off x="2002950" y="3425975"/>
              <a:ext cx="494875" cy="509800"/>
            </a:xfrm>
            <a:custGeom>
              <a:avLst/>
              <a:gdLst/>
              <a:ahLst/>
              <a:cxnLst/>
              <a:rect l="l" t="t" r="r" b="b"/>
              <a:pathLst>
                <a:path w="19795" h="20392" extrusionOk="0">
                  <a:moveTo>
                    <a:pt x="5559" y="6907"/>
                  </a:moveTo>
                  <a:cubicBezTo>
                    <a:pt x="5616" y="6907"/>
                    <a:pt x="5670" y="6920"/>
                    <a:pt x="5717" y="6949"/>
                  </a:cubicBezTo>
                  <a:cubicBezTo>
                    <a:pt x="6122" y="7209"/>
                    <a:pt x="5649" y="8625"/>
                    <a:pt x="5015" y="8625"/>
                  </a:cubicBezTo>
                  <a:cubicBezTo>
                    <a:pt x="4919" y="8625"/>
                    <a:pt x="4818" y="8592"/>
                    <a:pt x="4717" y="8517"/>
                  </a:cubicBezTo>
                  <a:cubicBezTo>
                    <a:pt x="4143" y="8094"/>
                    <a:pt x="5017" y="6907"/>
                    <a:pt x="5559" y="6907"/>
                  </a:cubicBezTo>
                  <a:close/>
                  <a:moveTo>
                    <a:pt x="15720" y="9914"/>
                  </a:moveTo>
                  <a:cubicBezTo>
                    <a:pt x="16375" y="9914"/>
                    <a:pt x="17678" y="11066"/>
                    <a:pt x="17192" y="11752"/>
                  </a:cubicBezTo>
                  <a:cubicBezTo>
                    <a:pt x="17104" y="11880"/>
                    <a:pt x="16983" y="11934"/>
                    <a:pt x="16846" y="11934"/>
                  </a:cubicBezTo>
                  <a:cubicBezTo>
                    <a:pt x="16155" y="11934"/>
                    <a:pt x="15040" y="10547"/>
                    <a:pt x="15458" y="10018"/>
                  </a:cubicBezTo>
                  <a:cubicBezTo>
                    <a:pt x="15520" y="9946"/>
                    <a:pt x="15611" y="9914"/>
                    <a:pt x="15720" y="9914"/>
                  </a:cubicBezTo>
                  <a:close/>
                  <a:moveTo>
                    <a:pt x="10258" y="1"/>
                  </a:moveTo>
                  <a:cubicBezTo>
                    <a:pt x="9770" y="1"/>
                    <a:pt x="9338" y="60"/>
                    <a:pt x="8986" y="177"/>
                  </a:cubicBezTo>
                  <a:cubicBezTo>
                    <a:pt x="7605" y="638"/>
                    <a:pt x="7975" y="4116"/>
                    <a:pt x="7697" y="4116"/>
                  </a:cubicBezTo>
                  <a:cubicBezTo>
                    <a:pt x="7694" y="4116"/>
                    <a:pt x="7690" y="4115"/>
                    <a:pt x="7685" y="4114"/>
                  </a:cubicBezTo>
                  <a:cubicBezTo>
                    <a:pt x="6099" y="3470"/>
                    <a:pt x="4752" y="3131"/>
                    <a:pt x="3682" y="3131"/>
                  </a:cubicBezTo>
                  <a:cubicBezTo>
                    <a:pt x="927" y="3131"/>
                    <a:pt x="1" y="5373"/>
                    <a:pt x="1514" y="10418"/>
                  </a:cubicBezTo>
                  <a:cubicBezTo>
                    <a:pt x="1681" y="9451"/>
                    <a:pt x="2015" y="8216"/>
                    <a:pt x="2548" y="7483"/>
                  </a:cubicBezTo>
                  <a:cubicBezTo>
                    <a:pt x="2935" y="6968"/>
                    <a:pt x="3326" y="6741"/>
                    <a:pt x="3605" y="6741"/>
                  </a:cubicBezTo>
                  <a:cubicBezTo>
                    <a:pt x="4049" y="6741"/>
                    <a:pt x="4210" y="7315"/>
                    <a:pt x="3616" y="8216"/>
                  </a:cubicBezTo>
                  <a:cubicBezTo>
                    <a:pt x="2882" y="9317"/>
                    <a:pt x="2415" y="10552"/>
                    <a:pt x="2248" y="11852"/>
                  </a:cubicBezTo>
                  <a:cubicBezTo>
                    <a:pt x="2248" y="11852"/>
                    <a:pt x="3883" y="14187"/>
                    <a:pt x="5884" y="15355"/>
                  </a:cubicBezTo>
                  <a:cubicBezTo>
                    <a:pt x="5784" y="14421"/>
                    <a:pt x="5517" y="13053"/>
                    <a:pt x="5717" y="11719"/>
                  </a:cubicBezTo>
                  <a:cubicBezTo>
                    <a:pt x="5905" y="10231"/>
                    <a:pt x="6462" y="9550"/>
                    <a:pt x="6901" y="9550"/>
                  </a:cubicBezTo>
                  <a:cubicBezTo>
                    <a:pt x="7319" y="9550"/>
                    <a:pt x="7630" y="10164"/>
                    <a:pt x="7419" y="11285"/>
                  </a:cubicBezTo>
                  <a:cubicBezTo>
                    <a:pt x="7085" y="12820"/>
                    <a:pt x="6952" y="14388"/>
                    <a:pt x="6985" y="15955"/>
                  </a:cubicBezTo>
                  <a:cubicBezTo>
                    <a:pt x="7652" y="16389"/>
                    <a:pt x="8353" y="16723"/>
                    <a:pt x="9120" y="16989"/>
                  </a:cubicBezTo>
                  <a:cubicBezTo>
                    <a:pt x="8986" y="16656"/>
                    <a:pt x="8886" y="16256"/>
                    <a:pt x="8753" y="15755"/>
                  </a:cubicBezTo>
                  <a:cubicBezTo>
                    <a:pt x="8285" y="14016"/>
                    <a:pt x="8889" y="13067"/>
                    <a:pt x="9362" y="13067"/>
                  </a:cubicBezTo>
                  <a:cubicBezTo>
                    <a:pt x="9596" y="13067"/>
                    <a:pt x="9798" y="13300"/>
                    <a:pt x="9820" y="13787"/>
                  </a:cubicBezTo>
                  <a:cubicBezTo>
                    <a:pt x="9920" y="15021"/>
                    <a:pt x="10154" y="16256"/>
                    <a:pt x="10487" y="17490"/>
                  </a:cubicBezTo>
                  <a:cubicBezTo>
                    <a:pt x="11455" y="17790"/>
                    <a:pt x="12222" y="18024"/>
                    <a:pt x="12722" y="18190"/>
                  </a:cubicBezTo>
                  <a:cubicBezTo>
                    <a:pt x="13957" y="18657"/>
                    <a:pt x="15091" y="19425"/>
                    <a:pt x="15958" y="20392"/>
                  </a:cubicBezTo>
                  <a:cubicBezTo>
                    <a:pt x="16859" y="19591"/>
                    <a:pt x="17626" y="18624"/>
                    <a:pt x="18193" y="17523"/>
                  </a:cubicBezTo>
                  <a:cubicBezTo>
                    <a:pt x="17559" y="17023"/>
                    <a:pt x="16625" y="16256"/>
                    <a:pt x="15291" y="15322"/>
                  </a:cubicBezTo>
                  <a:cubicBezTo>
                    <a:pt x="13339" y="13943"/>
                    <a:pt x="13438" y="12279"/>
                    <a:pt x="14510" y="12279"/>
                  </a:cubicBezTo>
                  <a:cubicBezTo>
                    <a:pt x="14812" y="12279"/>
                    <a:pt x="15191" y="12412"/>
                    <a:pt x="15624" y="12720"/>
                  </a:cubicBezTo>
                  <a:cubicBezTo>
                    <a:pt x="17059" y="13687"/>
                    <a:pt x="18160" y="15555"/>
                    <a:pt x="18660" y="16489"/>
                  </a:cubicBezTo>
                  <a:cubicBezTo>
                    <a:pt x="19360" y="14855"/>
                    <a:pt x="19727" y="13087"/>
                    <a:pt x="19794" y="11319"/>
                  </a:cubicBezTo>
                  <a:cubicBezTo>
                    <a:pt x="17859" y="9484"/>
                    <a:pt x="12989" y="6916"/>
                    <a:pt x="14457" y="6916"/>
                  </a:cubicBezTo>
                  <a:cubicBezTo>
                    <a:pt x="15791" y="6916"/>
                    <a:pt x="18727" y="8850"/>
                    <a:pt x="19794" y="9584"/>
                  </a:cubicBezTo>
                  <a:cubicBezTo>
                    <a:pt x="19761" y="9084"/>
                    <a:pt x="19694" y="8583"/>
                    <a:pt x="19627" y="8083"/>
                  </a:cubicBezTo>
                  <a:cubicBezTo>
                    <a:pt x="17793" y="6849"/>
                    <a:pt x="11788" y="4981"/>
                    <a:pt x="12756" y="4447"/>
                  </a:cubicBezTo>
                  <a:cubicBezTo>
                    <a:pt x="12892" y="4368"/>
                    <a:pt x="13082" y="4333"/>
                    <a:pt x="13313" y="4333"/>
                  </a:cubicBezTo>
                  <a:cubicBezTo>
                    <a:pt x="14836" y="4333"/>
                    <a:pt x="18126" y="5865"/>
                    <a:pt x="19227" y="6415"/>
                  </a:cubicBezTo>
                  <a:cubicBezTo>
                    <a:pt x="18993" y="5581"/>
                    <a:pt x="18627" y="4814"/>
                    <a:pt x="18126" y="4114"/>
                  </a:cubicBezTo>
                  <a:cubicBezTo>
                    <a:pt x="16037" y="1309"/>
                    <a:pt x="12542" y="1"/>
                    <a:pt x="10258" y="1"/>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783;p53"/>
            <p:cNvSpPr/>
            <p:nvPr/>
          </p:nvSpPr>
          <p:spPr>
            <a:xfrm>
              <a:off x="2130025" y="3532750"/>
              <a:ext cx="267725" cy="360575"/>
            </a:xfrm>
            <a:custGeom>
              <a:avLst/>
              <a:gdLst/>
              <a:ahLst/>
              <a:cxnLst/>
              <a:rect l="l" t="t" r="r" b="b"/>
              <a:pathLst>
                <a:path w="10709" h="14423" extrusionOk="0">
                  <a:moveTo>
                    <a:pt x="2947" y="0"/>
                  </a:moveTo>
                  <a:cubicBezTo>
                    <a:pt x="2914" y="0"/>
                    <a:pt x="2876" y="49"/>
                    <a:pt x="2903" y="76"/>
                  </a:cubicBezTo>
                  <a:lnTo>
                    <a:pt x="3136" y="376"/>
                  </a:lnTo>
                  <a:cubicBezTo>
                    <a:pt x="2803" y="777"/>
                    <a:pt x="2469" y="1244"/>
                    <a:pt x="2202" y="1744"/>
                  </a:cubicBezTo>
                  <a:cubicBezTo>
                    <a:pt x="1902" y="2211"/>
                    <a:pt x="1635" y="2711"/>
                    <a:pt x="1368" y="3245"/>
                  </a:cubicBezTo>
                  <a:cubicBezTo>
                    <a:pt x="868" y="4246"/>
                    <a:pt x="401" y="5280"/>
                    <a:pt x="1" y="6314"/>
                  </a:cubicBezTo>
                  <a:cubicBezTo>
                    <a:pt x="1" y="6355"/>
                    <a:pt x="39" y="6384"/>
                    <a:pt x="68" y="6384"/>
                  </a:cubicBezTo>
                  <a:cubicBezTo>
                    <a:pt x="86" y="6384"/>
                    <a:pt x="101" y="6373"/>
                    <a:pt x="101" y="6347"/>
                  </a:cubicBezTo>
                  <a:cubicBezTo>
                    <a:pt x="501" y="5280"/>
                    <a:pt x="1001" y="4246"/>
                    <a:pt x="1568" y="3278"/>
                  </a:cubicBezTo>
                  <a:cubicBezTo>
                    <a:pt x="1835" y="2811"/>
                    <a:pt x="2102" y="2344"/>
                    <a:pt x="2402" y="1911"/>
                  </a:cubicBezTo>
                  <a:cubicBezTo>
                    <a:pt x="2702" y="1444"/>
                    <a:pt x="3036" y="977"/>
                    <a:pt x="3270" y="510"/>
                  </a:cubicBezTo>
                  <a:cubicBezTo>
                    <a:pt x="3870" y="1244"/>
                    <a:pt x="4404" y="2044"/>
                    <a:pt x="4904" y="2878"/>
                  </a:cubicBezTo>
                  <a:cubicBezTo>
                    <a:pt x="3970" y="4679"/>
                    <a:pt x="3503" y="6614"/>
                    <a:pt x="2969" y="8582"/>
                  </a:cubicBezTo>
                  <a:cubicBezTo>
                    <a:pt x="2950" y="8621"/>
                    <a:pt x="2987" y="8637"/>
                    <a:pt x="3022" y="8637"/>
                  </a:cubicBezTo>
                  <a:cubicBezTo>
                    <a:pt x="3046" y="8637"/>
                    <a:pt x="3069" y="8629"/>
                    <a:pt x="3069" y="8616"/>
                  </a:cubicBezTo>
                  <a:cubicBezTo>
                    <a:pt x="3403" y="6647"/>
                    <a:pt x="4237" y="4813"/>
                    <a:pt x="5004" y="3011"/>
                  </a:cubicBezTo>
                  <a:cubicBezTo>
                    <a:pt x="5404" y="3745"/>
                    <a:pt x="5838" y="4546"/>
                    <a:pt x="6238" y="5347"/>
                  </a:cubicBezTo>
                  <a:cubicBezTo>
                    <a:pt x="6238" y="7448"/>
                    <a:pt x="6605" y="9483"/>
                    <a:pt x="6739" y="11551"/>
                  </a:cubicBezTo>
                  <a:cubicBezTo>
                    <a:pt x="6722" y="11584"/>
                    <a:pt x="6747" y="11601"/>
                    <a:pt x="6776" y="11601"/>
                  </a:cubicBezTo>
                  <a:cubicBezTo>
                    <a:pt x="6805" y="11601"/>
                    <a:pt x="6839" y="11584"/>
                    <a:pt x="6839" y="11551"/>
                  </a:cubicBezTo>
                  <a:cubicBezTo>
                    <a:pt x="6505" y="9616"/>
                    <a:pt x="6539" y="7648"/>
                    <a:pt x="6438" y="5713"/>
                  </a:cubicBezTo>
                  <a:lnTo>
                    <a:pt x="6438" y="5713"/>
                  </a:lnTo>
                  <a:cubicBezTo>
                    <a:pt x="6605" y="6080"/>
                    <a:pt x="6772" y="6414"/>
                    <a:pt x="6939" y="6781"/>
                  </a:cubicBezTo>
                  <a:cubicBezTo>
                    <a:pt x="7506" y="7982"/>
                    <a:pt x="8073" y="9183"/>
                    <a:pt x="8607" y="10383"/>
                  </a:cubicBezTo>
                  <a:cubicBezTo>
                    <a:pt x="9240" y="11718"/>
                    <a:pt x="9908" y="13052"/>
                    <a:pt x="10475" y="14386"/>
                  </a:cubicBezTo>
                  <a:cubicBezTo>
                    <a:pt x="10475" y="14412"/>
                    <a:pt x="10489" y="14423"/>
                    <a:pt x="10505" y="14423"/>
                  </a:cubicBezTo>
                  <a:cubicBezTo>
                    <a:pt x="10532" y="14423"/>
                    <a:pt x="10562" y="14394"/>
                    <a:pt x="10541" y="14353"/>
                  </a:cubicBezTo>
                  <a:cubicBezTo>
                    <a:pt x="8673" y="10484"/>
                    <a:pt x="7272" y="6281"/>
                    <a:pt x="4971" y="2645"/>
                  </a:cubicBezTo>
                  <a:lnTo>
                    <a:pt x="4971" y="2645"/>
                  </a:lnTo>
                  <a:cubicBezTo>
                    <a:pt x="5871" y="3045"/>
                    <a:pt x="6839" y="3412"/>
                    <a:pt x="7739" y="3845"/>
                  </a:cubicBezTo>
                  <a:cubicBezTo>
                    <a:pt x="8740" y="4279"/>
                    <a:pt x="9674" y="4779"/>
                    <a:pt x="10608" y="5347"/>
                  </a:cubicBezTo>
                  <a:cubicBezTo>
                    <a:pt x="10675" y="5347"/>
                    <a:pt x="10708" y="5280"/>
                    <a:pt x="10675" y="5246"/>
                  </a:cubicBezTo>
                  <a:cubicBezTo>
                    <a:pt x="9707" y="4713"/>
                    <a:pt x="8773" y="4146"/>
                    <a:pt x="7773" y="3679"/>
                  </a:cubicBezTo>
                  <a:cubicBezTo>
                    <a:pt x="6839" y="3212"/>
                    <a:pt x="5871" y="2811"/>
                    <a:pt x="4871" y="2478"/>
                  </a:cubicBezTo>
                  <a:cubicBezTo>
                    <a:pt x="4704" y="2244"/>
                    <a:pt x="4537" y="1977"/>
                    <a:pt x="4370" y="1744"/>
                  </a:cubicBezTo>
                  <a:lnTo>
                    <a:pt x="4370" y="1744"/>
                  </a:lnTo>
                  <a:cubicBezTo>
                    <a:pt x="4904" y="1911"/>
                    <a:pt x="5404" y="2044"/>
                    <a:pt x="5938" y="2211"/>
                  </a:cubicBezTo>
                  <a:cubicBezTo>
                    <a:pt x="6505" y="2411"/>
                    <a:pt x="7072" y="2645"/>
                    <a:pt x="7606" y="2878"/>
                  </a:cubicBezTo>
                  <a:cubicBezTo>
                    <a:pt x="7639" y="2878"/>
                    <a:pt x="7673" y="2811"/>
                    <a:pt x="7606" y="2778"/>
                  </a:cubicBezTo>
                  <a:cubicBezTo>
                    <a:pt x="7072" y="2544"/>
                    <a:pt x="6505" y="2344"/>
                    <a:pt x="5938" y="2178"/>
                  </a:cubicBezTo>
                  <a:cubicBezTo>
                    <a:pt x="5404" y="1977"/>
                    <a:pt x="4837" y="1811"/>
                    <a:pt x="4270" y="1677"/>
                  </a:cubicBezTo>
                  <a:cubicBezTo>
                    <a:pt x="3970" y="1244"/>
                    <a:pt x="3636" y="810"/>
                    <a:pt x="3270" y="376"/>
                  </a:cubicBezTo>
                  <a:cubicBezTo>
                    <a:pt x="3270" y="376"/>
                    <a:pt x="3270" y="343"/>
                    <a:pt x="3236" y="343"/>
                  </a:cubicBezTo>
                  <a:lnTo>
                    <a:pt x="2969" y="9"/>
                  </a:lnTo>
                  <a:cubicBezTo>
                    <a:pt x="2963" y="3"/>
                    <a:pt x="2955" y="0"/>
                    <a:pt x="29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784;p53"/>
            <p:cNvSpPr/>
            <p:nvPr/>
          </p:nvSpPr>
          <p:spPr>
            <a:xfrm>
              <a:off x="1705050" y="3637225"/>
              <a:ext cx="315750" cy="659550"/>
            </a:xfrm>
            <a:custGeom>
              <a:avLst/>
              <a:gdLst/>
              <a:ahLst/>
              <a:cxnLst/>
              <a:rect l="l" t="t" r="r" b="b"/>
              <a:pathLst>
                <a:path w="12630" h="26382" extrusionOk="0">
                  <a:moveTo>
                    <a:pt x="5558" y="0"/>
                  </a:moveTo>
                  <a:cubicBezTo>
                    <a:pt x="3256" y="0"/>
                    <a:pt x="1522" y="1968"/>
                    <a:pt x="54" y="3469"/>
                  </a:cubicBezTo>
                  <a:cubicBezTo>
                    <a:pt x="0" y="3496"/>
                    <a:pt x="55" y="3545"/>
                    <a:pt x="96" y="3545"/>
                  </a:cubicBezTo>
                  <a:cubicBezTo>
                    <a:pt x="106" y="3545"/>
                    <a:pt x="114" y="3542"/>
                    <a:pt x="121" y="3536"/>
                  </a:cubicBezTo>
                  <a:cubicBezTo>
                    <a:pt x="1456" y="2201"/>
                    <a:pt x="3283" y="652"/>
                    <a:pt x="5242" y="652"/>
                  </a:cubicBezTo>
                  <a:cubicBezTo>
                    <a:pt x="5730" y="652"/>
                    <a:pt x="6227" y="748"/>
                    <a:pt x="6726" y="967"/>
                  </a:cubicBezTo>
                  <a:cubicBezTo>
                    <a:pt x="8560" y="1768"/>
                    <a:pt x="9628" y="3836"/>
                    <a:pt x="10195" y="5637"/>
                  </a:cubicBezTo>
                  <a:cubicBezTo>
                    <a:pt x="10795" y="7639"/>
                    <a:pt x="10995" y="9774"/>
                    <a:pt x="11229" y="11875"/>
                  </a:cubicBezTo>
                  <a:cubicBezTo>
                    <a:pt x="11529" y="14244"/>
                    <a:pt x="11696" y="16645"/>
                    <a:pt x="11796" y="19047"/>
                  </a:cubicBezTo>
                  <a:cubicBezTo>
                    <a:pt x="11829" y="20214"/>
                    <a:pt x="11829" y="21382"/>
                    <a:pt x="11829" y="22583"/>
                  </a:cubicBezTo>
                  <a:cubicBezTo>
                    <a:pt x="11829" y="23784"/>
                    <a:pt x="11762" y="25018"/>
                    <a:pt x="11829" y="26219"/>
                  </a:cubicBezTo>
                  <a:cubicBezTo>
                    <a:pt x="11829" y="26331"/>
                    <a:pt x="11922" y="26382"/>
                    <a:pt x="12022" y="26382"/>
                  </a:cubicBezTo>
                  <a:cubicBezTo>
                    <a:pt x="12129" y="26382"/>
                    <a:pt x="12245" y="26323"/>
                    <a:pt x="12263" y="26219"/>
                  </a:cubicBezTo>
                  <a:cubicBezTo>
                    <a:pt x="12463" y="24784"/>
                    <a:pt x="12596" y="23317"/>
                    <a:pt x="12596" y="21882"/>
                  </a:cubicBezTo>
                  <a:cubicBezTo>
                    <a:pt x="12630" y="20448"/>
                    <a:pt x="12630" y="19014"/>
                    <a:pt x="12596" y="17613"/>
                  </a:cubicBezTo>
                  <a:cubicBezTo>
                    <a:pt x="12530" y="15044"/>
                    <a:pt x="12330" y="12476"/>
                    <a:pt x="11996" y="9907"/>
                  </a:cubicBezTo>
                  <a:cubicBezTo>
                    <a:pt x="11729" y="7772"/>
                    <a:pt x="11362" y="5604"/>
                    <a:pt x="10395" y="3669"/>
                  </a:cubicBezTo>
                  <a:cubicBezTo>
                    <a:pt x="9427" y="1801"/>
                    <a:pt x="7793" y="0"/>
                    <a:pt x="55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785;p53"/>
            <p:cNvSpPr/>
            <p:nvPr/>
          </p:nvSpPr>
          <p:spPr>
            <a:xfrm>
              <a:off x="1514575" y="3550850"/>
              <a:ext cx="412825" cy="431625"/>
            </a:xfrm>
            <a:custGeom>
              <a:avLst/>
              <a:gdLst/>
              <a:ahLst/>
              <a:cxnLst/>
              <a:rect l="l" t="t" r="r" b="b"/>
              <a:pathLst>
                <a:path w="16513" h="17265" extrusionOk="0">
                  <a:moveTo>
                    <a:pt x="3045" y="6788"/>
                  </a:moveTo>
                  <a:cubicBezTo>
                    <a:pt x="3310" y="6788"/>
                    <a:pt x="3558" y="6874"/>
                    <a:pt x="3637" y="7058"/>
                  </a:cubicBezTo>
                  <a:cubicBezTo>
                    <a:pt x="3770" y="7324"/>
                    <a:pt x="3177" y="7621"/>
                    <a:pt x="2728" y="7621"/>
                  </a:cubicBezTo>
                  <a:cubicBezTo>
                    <a:pt x="2503" y="7621"/>
                    <a:pt x="2314" y="7547"/>
                    <a:pt x="2269" y="7358"/>
                  </a:cubicBezTo>
                  <a:cubicBezTo>
                    <a:pt x="2188" y="6993"/>
                    <a:pt x="2636" y="6788"/>
                    <a:pt x="3045" y="6788"/>
                  </a:cubicBezTo>
                  <a:close/>
                  <a:moveTo>
                    <a:pt x="13551" y="10497"/>
                  </a:moveTo>
                  <a:cubicBezTo>
                    <a:pt x="13849" y="10497"/>
                    <a:pt x="14293" y="10770"/>
                    <a:pt x="14244" y="11060"/>
                  </a:cubicBezTo>
                  <a:cubicBezTo>
                    <a:pt x="14217" y="11204"/>
                    <a:pt x="14130" y="11261"/>
                    <a:pt x="14018" y="11261"/>
                  </a:cubicBezTo>
                  <a:cubicBezTo>
                    <a:pt x="13716" y="11261"/>
                    <a:pt x="13237" y="10846"/>
                    <a:pt x="13310" y="10627"/>
                  </a:cubicBezTo>
                  <a:cubicBezTo>
                    <a:pt x="13347" y="10535"/>
                    <a:pt x="13439" y="10497"/>
                    <a:pt x="13551" y="10497"/>
                  </a:cubicBezTo>
                  <a:close/>
                  <a:moveTo>
                    <a:pt x="7341" y="12671"/>
                  </a:moveTo>
                  <a:cubicBezTo>
                    <a:pt x="7970" y="12671"/>
                    <a:pt x="8792" y="14052"/>
                    <a:pt x="8140" y="14363"/>
                  </a:cubicBezTo>
                  <a:cubicBezTo>
                    <a:pt x="8080" y="14396"/>
                    <a:pt x="8019" y="14411"/>
                    <a:pt x="7958" y="14411"/>
                  </a:cubicBezTo>
                  <a:cubicBezTo>
                    <a:pt x="7345" y="14411"/>
                    <a:pt x="6751" y="12877"/>
                    <a:pt x="7206" y="12695"/>
                  </a:cubicBezTo>
                  <a:cubicBezTo>
                    <a:pt x="7250" y="12679"/>
                    <a:pt x="7295" y="12671"/>
                    <a:pt x="7341" y="12671"/>
                  </a:cubicBezTo>
                  <a:close/>
                  <a:moveTo>
                    <a:pt x="7163" y="1"/>
                  </a:moveTo>
                  <a:cubicBezTo>
                    <a:pt x="6327" y="1"/>
                    <a:pt x="5332" y="231"/>
                    <a:pt x="4337" y="820"/>
                  </a:cubicBezTo>
                  <a:cubicBezTo>
                    <a:pt x="5271" y="886"/>
                    <a:pt x="6372" y="1187"/>
                    <a:pt x="6839" y="1820"/>
                  </a:cubicBezTo>
                  <a:cubicBezTo>
                    <a:pt x="7268" y="2451"/>
                    <a:pt x="6858" y="2853"/>
                    <a:pt x="6387" y="2853"/>
                  </a:cubicBezTo>
                  <a:cubicBezTo>
                    <a:pt x="6235" y="2853"/>
                    <a:pt x="6077" y="2811"/>
                    <a:pt x="5939" y="2721"/>
                  </a:cubicBezTo>
                  <a:cubicBezTo>
                    <a:pt x="5505" y="2454"/>
                    <a:pt x="4771" y="1587"/>
                    <a:pt x="3403" y="1487"/>
                  </a:cubicBezTo>
                  <a:cubicBezTo>
                    <a:pt x="2836" y="1987"/>
                    <a:pt x="2303" y="2521"/>
                    <a:pt x="1869" y="3155"/>
                  </a:cubicBezTo>
                  <a:cubicBezTo>
                    <a:pt x="1736" y="3388"/>
                    <a:pt x="1569" y="3622"/>
                    <a:pt x="1435" y="3855"/>
                  </a:cubicBezTo>
                  <a:cubicBezTo>
                    <a:pt x="2184" y="3521"/>
                    <a:pt x="2993" y="3354"/>
                    <a:pt x="3801" y="3354"/>
                  </a:cubicBezTo>
                  <a:cubicBezTo>
                    <a:pt x="4686" y="3354"/>
                    <a:pt x="5570" y="3554"/>
                    <a:pt x="6372" y="3955"/>
                  </a:cubicBezTo>
                  <a:cubicBezTo>
                    <a:pt x="7921" y="4715"/>
                    <a:pt x="7449" y="6188"/>
                    <a:pt x="6302" y="6188"/>
                  </a:cubicBezTo>
                  <a:cubicBezTo>
                    <a:pt x="6090" y="6188"/>
                    <a:pt x="5855" y="6138"/>
                    <a:pt x="5605" y="6024"/>
                  </a:cubicBezTo>
                  <a:cubicBezTo>
                    <a:pt x="4354" y="5465"/>
                    <a:pt x="3146" y="4863"/>
                    <a:pt x="1861" y="4863"/>
                  </a:cubicBezTo>
                  <a:cubicBezTo>
                    <a:pt x="1536" y="4863"/>
                    <a:pt x="1205" y="4902"/>
                    <a:pt x="868" y="4989"/>
                  </a:cubicBezTo>
                  <a:cubicBezTo>
                    <a:pt x="268" y="6491"/>
                    <a:pt x="1" y="8125"/>
                    <a:pt x="68" y="9726"/>
                  </a:cubicBezTo>
                  <a:cubicBezTo>
                    <a:pt x="868" y="9126"/>
                    <a:pt x="1802" y="8692"/>
                    <a:pt x="2770" y="8425"/>
                  </a:cubicBezTo>
                  <a:cubicBezTo>
                    <a:pt x="3094" y="8343"/>
                    <a:pt x="3377" y="8308"/>
                    <a:pt x="3613" y="8308"/>
                  </a:cubicBezTo>
                  <a:cubicBezTo>
                    <a:pt x="4714" y="8308"/>
                    <a:pt x="4785" y="9061"/>
                    <a:pt x="3137" y="9226"/>
                  </a:cubicBezTo>
                  <a:cubicBezTo>
                    <a:pt x="2069" y="9359"/>
                    <a:pt x="1002" y="9726"/>
                    <a:pt x="34" y="10260"/>
                  </a:cubicBezTo>
                  <a:cubicBezTo>
                    <a:pt x="34" y="10560"/>
                    <a:pt x="68" y="10894"/>
                    <a:pt x="101" y="11161"/>
                  </a:cubicBezTo>
                  <a:cubicBezTo>
                    <a:pt x="802" y="10627"/>
                    <a:pt x="1669" y="10293"/>
                    <a:pt x="2536" y="10160"/>
                  </a:cubicBezTo>
                  <a:cubicBezTo>
                    <a:pt x="2678" y="10144"/>
                    <a:pt x="2810" y="10137"/>
                    <a:pt x="2933" y="10137"/>
                  </a:cubicBezTo>
                  <a:cubicBezTo>
                    <a:pt x="4647" y="10137"/>
                    <a:pt x="4442" y="11565"/>
                    <a:pt x="3103" y="11628"/>
                  </a:cubicBezTo>
                  <a:cubicBezTo>
                    <a:pt x="2102" y="11628"/>
                    <a:pt x="1102" y="11828"/>
                    <a:pt x="201" y="12195"/>
                  </a:cubicBezTo>
                  <a:cubicBezTo>
                    <a:pt x="535" y="14997"/>
                    <a:pt x="1302" y="17232"/>
                    <a:pt x="1435" y="17265"/>
                  </a:cubicBezTo>
                  <a:cubicBezTo>
                    <a:pt x="3303" y="17165"/>
                    <a:pt x="5171" y="16931"/>
                    <a:pt x="7039" y="16564"/>
                  </a:cubicBezTo>
                  <a:cubicBezTo>
                    <a:pt x="6506" y="15430"/>
                    <a:pt x="5305" y="13963"/>
                    <a:pt x="5939" y="13829"/>
                  </a:cubicBezTo>
                  <a:cubicBezTo>
                    <a:pt x="5966" y="13823"/>
                    <a:pt x="5994" y="13820"/>
                    <a:pt x="6023" y="13820"/>
                  </a:cubicBezTo>
                  <a:cubicBezTo>
                    <a:pt x="6600" y="13820"/>
                    <a:pt x="7222" y="15097"/>
                    <a:pt x="7540" y="16464"/>
                  </a:cubicBezTo>
                  <a:cubicBezTo>
                    <a:pt x="8941" y="16197"/>
                    <a:pt x="10275" y="15831"/>
                    <a:pt x="11609" y="15330"/>
                  </a:cubicBezTo>
                  <a:cubicBezTo>
                    <a:pt x="10675" y="14530"/>
                    <a:pt x="9241" y="13529"/>
                    <a:pt x="9808" y="13095"/>
                  </a:cubicBezTo>
                  <a:cubicBezTo>
                    <a:pt x="9875" y="13041"/>
                    <a:pt x="9952" y="13016"/>
                    <a:pt x="10036" y="13016"/>
                  </a:cubicBezTo>
                  <a:cubicBezTo>
                    <a:pt x="10620" y="13016"/>
                    <a:pt x="11564" y="14226"/>
                    <a:pt x="12176" y="15130"/>
                  </a:cubicBezTo>
                  <a:cubicBezTo>
                    <a:pt x="12810" y="14863"/>
                    <a:pt x="13377" y="14530"/>
                    <a:pt x="13944" y="14129"/>
                  </a:cubicBezTo>
                  <a:cubicBezTo>
                    <a:pt x="12677" y="12295"/>
                    <a:pt x="9608" y="11928"/>
                    <a:pt x="10008" y="10593"/>
                  </a:cubicBezTo>
                  <a:cubicBezTo>
                    <a:pt x="10101" y="10284"/>
                    <a:pt x="10327" y="10145"/>
                    <a:pt x="10635" y="10145"/>
                  </a:cubicBezTo>
                  <a:cubicBezTo>
                    <a:pt x="11655" y="10145"/>
                    <a:pt x="13579" y="11667"/>
                    <a:pt x="14578" y="13562"/>
                  </a:cubicBezTo>
                  <a:cubicBezTo>
                    <a:pt x="16079" y="11994"/>
                    <a:pt x="16513" y="9793"/>
                    <a:pt x="16346" y="7892"/>
                  </a:cubicBezTo>
                  <a:cubicBezTo>
                    <a:pt x="15045" y="7725"/>
                    <a:pt x="12510" y="8025"/>
                    <a:pt x="12710" y="7058"/>
                  </a:cubicBezTo>
                  <a:cubicBezTo>
                    <a:pt x="12793" y="6574"/>
                    <a:pt x="13294" y="6382"/>
                    <a:pt x="13961" y="6382"/>
                  </a:cubicBezTo>
                  <a:cubicBezTo>
                    <a:pt x="14628" y="6382"/>
                    <a:pt x="15462" y="6574"/>
                    <a:pt x="16213" y="6857"/>
                  </a:cubicBezTo>
                  <a:cubicBezTo>
                    <a:pt x="16046" y="6090"/>
                    <a:pt x="15779" y="5390"/>
                    <a:pt x="15312" y="4756"/>
                  </a:cubicBezTo>
                  <a:cubicBezTo>
                    <a:pt x="14928" y="4260"/>
                    <a:pt x="14319" y="4082"/>
                    <a:pt x="13641" y="4082"/>
                  </a:cubicBezTo>
                  <a:cubicBezTo>
                    <a:pt x="11901" y="4082"/>
                    <a:pt x="9708" y="5256"/>
                    <a:pt x="9708" y="5256"/>
                  </a:cubicBezTo>
                  <a:cubicBezTo>
                    <a:pt x="9708" y="5256"/>
                    <a:pt x="10175" y="987"/>
                    <a:pt x="8540" y="253"/>
                  </a:cubicBezTo>
                  <a:cubicBezTo>
                    <a:pt x="8175" y="96"/>
                    <a:pt x="7702" y="1"/>
                    <a:pt x="7163"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786;p53"/>
            <p:cNvSpPr/>
            <p:nvPr/>
          </p:nvSpPr>
          <p:spPr>
            <a:xfrm>
              <a:off x="1514575" y="3550850"/>
              <a:ext cx="412825" cy="431625"/>
            </a:xfrm>
            <a:custGeom>
              <a:avLst/>
              <a:gdLst/>
              <a:ahLst/>
              <a:cxnLst/>
              <a:rect l="l" t="t" r="r" b="b"/>
              <a:pathLst>
                <a:path w="16513" h="17265" extrusionOk="0">
                  <a:moveTo>
                    <a:pt x="3045" y="6788"/>
                  </a:moveTo>
                  <a:cubicBezTo>
                    <a:pt x="3310" y="6788"/>
                    <a:pt x="3558" y="6874"/>
                    <a:pt x="3637" y="7058"/>
                  </a:cubicBezTo>
                  <a:cubicBezTo>
                    <a:pt x="3770" y="7324"/>
                    <a:pt x="3177" y="7621"/>
                    <a:pt x="2728" y="7621"/>
                  </a:cubicBezTo>
                  <a:cubicBezTo>
                    <a:pt x="2503" y="7621"/>
                    <a:pt x="2314" y="7547"/>
                    <a:pt x="2269" y="7358"/>
                  </a:cubicBezTo>
                  <a:cubicBezTo>
                    <a:pt x="2188" y="6993"/>
                    <a:pt x="2636" y="6788"/>
                    <a:pt x="3045" y="6788"/>
                  </a:cubicBezTo>
                  <a:close/>
                  <a:moveTo>
                    <a:pt x="13551" y="10497"/>
                  </a:moveTo>
                  <a:cubicBezTo>
                    <a:pt x="13849" y="10497"/>
                    <a:pt x="14293" y="10770"/>
                    <a:pt x="14244" y="11060"/>
                  </a:cubicBezTo>
                  <a:cubicBezTo>
                    <a:pt x="14217" y="11204"/>
                    <a:pt x="14130" y="11261"/>
                    <a:pt x="14018" y="11261"/>
                  </a:cubicBezTo>
                  <a:cubicBezTo>
                    <a:pt x="13716" y="11261"/>
                    <a:pt x="13237" y="10846"/>
                    <a:pt x="13310" y="10627"/>
                  </a:cubicBezTo>
                  <a:cubicBezTo>
                    <a:pt x="13347" y="10535"/>
                    <a:pt x="13439" y="10497"/>
                    <a:pt x="13551" y="10497"/>
                  </a:cubicBezTo>
                  <a:close/>
                  <a:moveTo>
                    <a:pt x="7341" y="12671"/>
                  </a:moveTo>
                  <a:cubicBezTo>
                    <a:pt x="7970" y="12671"/>
                    <a:pt x="8792" y="14052"/>
                    <a:pt x="8140" y="14363"/>
                  </a:cubicBezTo>
                  <a:cubicBezTo>
                    <a:pt x="8080" y="14396"/>
                    <a:pt x="8019" y="14411"/>
                    <a:pt x="7958" y="14411"/>
                  </a:cubicBezTo>
                  <a:cubicBezTo>
                    <a:pt x="7345" y="14411"/>
                    <a:pt x="6751" y="12877"/>
                    <a:pt x="7206" y="12695"/>
                  </a:cubicBezTo>
                  <a:cubicBezTo>
                    <a:pt x="7250" y="12679"/>
                    <a:pt x="7295" y="12671"/>
                    <a:pt x="7341" y="12671"/>
                  </a:cubicBezTo>
                  <a:close/>
                  <a:moveTo>
                    <a:pt x="7163" y="1"/>
                  </a:moveTo>
                  <a:cubicBezTo>
                    <a:pt x="6327" y="1"/>
                    <a:pt x="5332" y="231"/>
                    <a:pt x="4337" y="820"/>
                  </a:cubicBezTo>
                  <a:cubicBezTo>
                    <a:pt x="5271" y="886"/>
                    <a:pt x="6372" y="1187"/>
                    <a:pt x="6839" y="1820"/>
                  </a:cubicBezTo>
                  <a:cubicBezTo>
                    <a:pt x="7268" y="2451"/>
                    <a:pt x="6858" y="2853"/>
                    <a:pt x="6387" y="2853"/>
                  </a:cubicBezTo>
                  <a:cubicBezTo>
                    <a:pt x="6235" y="2853"/>
                    <a:pt x="6077" y="2811"/>
                    <a:pt x="5939" y="2721"/>
                  </a:cubicBezTo>
                  <a:cubicBezTo>
                    <a:pt x="5505" y="2454"/>
                    <a:pt x="4771" y="1587"/>
                    <a:pt x="3403" y="1487"/>
                  </a:cubicBezTo>
                  <a:cubicBezTo>
                    <a:pt x="2836" y="1987"/>
                    <a:pt x="2303" y="2521"/>
                    <a:pt x="1869" y="3155"/>
                  </a:cubicBezTo>
                  <a:cubicBezTo>
                    <a:pt x="1736" y="3388"/>
                    <a:pt x="1569" y="3622"/>
                    <a:pt x="1435" y="3855"/>
                  </a:cubicBezTo>
                  <a:cubicBezTo>
                    <a:pt x="2184" y="3521"/>
                    <a:pt x="2993" y="3354"/>
                    <a:pt x="3801" y="3354"/>
                  </a:cubicBezTo>
                  <a:cubicBezTo>
                    <a:pt x="4686" y="3354"/>
                    <a:pt x="5570" y="3554"/>
                    <a:pt x="6372" y="3955"/>
                  </a:cubicBezTo>
                  <a:cubicBezTo>
                    <a:pt x="7921" y="4715"/>
                    <a:pt x="7449" y="6188"/>
                    <a:pt x="6302" y="6188"/>
                  </a:cubicBezTo>
                  <a:cubicBezTo>
                    <a:pt x="6090" y="6188"/>
                    <a:pt x="5855" y="6138"/>
                    <a:pt x="5605" y="6024"/>
                  </a:cubicBezTo>
                  <a:cubicBezTo>
                    <a:pt x="4354" y="5465"/>
                    <a:pt x="3146" y="4863"/>
                    <a:pt x="1861" y="4863"/>
                  </a:cubicBezTo>
                  <a:cubicBezTo>
                    <a:pt x="1536" y="4863"/>
                    <a:pt x="1205" y="4902"/>
                    <a:pt x="868" y="4989"/>
                  </a:cubicBezTo>
                  <a:cubicBezTo>
                    <a:pt x="268" y="6491"/>
                    <a:pt x="1" y="8125"/>
                    <a:pt x="68" y="9726"/>
                  </a:cubicBezTo>
                  <a:cubicBezTo>
                    <a:pt x="868" y="9126"/>
                    <a:pt x="1802" y="8692"/>
                    <a:pt x="2770" y="8425"/>
                  </a:cubicBezTo>
                  <a:cubicBezTo>
                    <a:pt x="3094" y="8343"/>
                    <a:pt x="3377" y="8308"/>
                    <a:pt x="3613" y="8308"/>
                  </a:cubicBezTo>
                  <a:cubicBezTo>
                    <a:pt x="4714" y="8308"/>
                    <a:pt x="4785" y="9061"/>
                    <a:pt x="3137" y="9226"/>
                  </a:cubicBezTo>
                  <a:cubicBezTo>
                    <a:pt x="2069" y="9359"/>
                    <a:pt x="1002" y="9726"/>
                    <a:pt x="34" y="10260"/>
                  </a:cubicBezTo>
                  <a:cubicBezTo>
                    <a:pt x="34" y="10560"/>
                    <a:pt x="68" y="10894"/>
                    <a:pt x="101" y="11161"/>
                  </a:cubicBezTo>
                  <a:cubicBezTo>
                    <a:pt x="802" y="10627"/>
                    <a:pt x="1669" y="10293"/>
                    <a:pt x="2536" y="10160"/>
                  </a:cubicBezTo>
                  <a:cubicBezTo>
                    <a:pt x="2678" y="10144"/>
                    <a:pt x="2810" y="10137"/>
                    <a:pt x="2933" y="10137"/>
                  </a:cubicBezTo>
                  <a:cubicBezTo>
                    <a:pt x="4647" y="10137"/>
                    <a:pt x="4442" y="11565"/>
                    <a:pt x="3103" y="11628"/>
                  </a:cubicBezTo>
                  <a:cubicBezTo>
                    <a:pt x="2102" y="11628"/>
                    <a:pt x="1102" y="11828"/>
                    <a:pt x="201" y="12195"/>
                  </a:cubicBezTo>
                  <a:cubicBezTo>
                    <a:pt x="535" y="14997"/>
                    <a:pt x="1302" y="17232"/>
                    <a:pt x="1435" y="17265"/>
                  </a:cubicBezTo>
                  <a:cubicBezTo>
                    <a:pt x="3303" y="17165"/>
                    <a:pt x="5171" y="16931"/>
                    <a:pt x="7039" y="16564"/>
                  </a:cubicBezTo>
                  <a:cubicBezTo>
                    <a:pt x="6506" y="15430"/>
                    <a:pt x="5305" y="13963"/>
                    <a:pt x="5939" y="13829"/>
                  </a:cubicBezTo>
                  <a:cubicBezTo>
                    <a:pt x="5966" y="13823"/>
                    <a:pt x="5994" y="13820"/>
                    <a:pt x="6023" y="13820"/>
                  </a:cubicBezTo>
                  <a:cubicBezTo>
                    <a:pt x="6600" y="13820"/>
                    <a:pt x="7222" y="15097"/>
                    <a:pt x="7540" y="16464"/>
                  </a:cubicBezTo>
                  <a:cubicBezTo>
                    <a:pt x="8941" y="16197"/>
                    <a:pt x="10275" y="15831"/>
                    <a:pt x="11609" y="15330"/>
                  </a:cubicBezTo>
                  <a:cubicBezTo>
                    <a:pt x="10675" y="14530"/>
                    <a:pt x="9241" y="13529"/>
                    <a:pt x="9808" y="13095"/>
                  </a:cubicBezTo>
                  <a:cubicBezTo>
                    <a:pt x="9875" y="13041"/>
                    <a:pt x="9952" y="13016"/>
                    <a:pt x="10036" y="13016"/>
                  </a:cubicBezTo>
                  <a:cubicBezTo>
                    <a:pt x="10620" y="13016"/>
                    <a:pt x="11564" y="14226"/>
                    <a:pt x="12176" y="15130"/>
                  </a:cubicBezTo>
                  <a:cubicBezTo>
                    <a:pt x="12810" y="14863"/>
                    <a:pt x="13377" y="14530"/>
                    <a:pt x="13944" y="14129"/>
                  </a:cubicBezTo>
                  <a:cubicBezTo>
                    <a:pt x="12677" y="12295"/>
                    <a:pt x="9608" y="11928"/>
                    <a:pt x="10008" y="10593"/>
                  </a:cubicBezTo>
                  <a:cubicBezTo>
                    <a:pt x="10101" y="10284"/>
                    <a:pt x="10327" y="10145"/>
                    <a:pt x="10635" y="10145"/>
                  </a:cubicBezTo>
                  <a:cubicBezTo>
                    <a:pt x="11655" y="10145"/>
                    <a:pt x="13579" y="11667"/>
                    <a:pt x="14578" y="13562"/>
                  </a:cubicBezTo>
                  <a:cubicBezTo>
                    <a:pt x="16079" y="11994"/>
                    <a:pt x="16513" y="9793"/>
                    <a:pt x="16346" y="7892"/>
                  </a:cubicBezTo>
                  <a:cubicBezTo>
                    <a:pt x="15045" y="7725"/>
                    <a:pt x="12510" y="8025"/>
                    <a:pt x="12710" y="7058"/>
                  </a:cubicBezTo>
                  <a:cubicBezTo>
                    <a:pt x="12793" y="6574"/>
                    <a:pt x="13294" y="6382"/>
                    <a:pt x="13961" y="6382"/>
                  </a:cubicBezTo>
                  <a:cubicBezTo>
                    <a:pt x="14628" y="6382"/>
                    <a:pt x="15462" y="6574"/>
                    <a:pt x="16213" y="6857"/>
                  </a:cubicBezTo>
                  <a:cubicBezTo>
                    <a:pt x="16046" y="6090"/>
                    <a:pt x="15779" y="5390"/>
                    <a:pt x="15312" y="4756"/>
                  </a:cubicBezTo>
                  <a:cubicBezTo>
                    <a:pt x="14928" y="4260"/>
                    <a:pt x="14319" y="4082"/>
                    <a:pt x="13641" y="4082"/>
                  </a:cubicBezTo>
                  <a:cubicBezTo>
                    <a:pt x="11901" y="4082"/>
                    <a:pt x="9708" y="5256"/>
                    <a:pt x="9708" y="5256"/>
                  </a:cubicBezTo>
                  <a:cubicBezTo>
                    <a:pt x="9708" y="5256"/>
                    <a:pt x="10175" y="987"/>
                    <a:pt x="8540" y="253"/>
                  </a:cubicBezTo>
                  <a:cubicBezTo>
                    <a:pt x="8175" y="96"/>
                    <a:pt x="7702" y="1"/>
                    <a:pt x="7163" y="1"/>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787;p53"/>
            <p:cNvSpPr/>
            <p:nvPr/>
          </p:nvSpPr>
          <p:spPr>
            <a:xfrm>
              <a:off x="1556275" y="3686075"/>
              <a:ext cx="267475" cy="289875"/>
            </a:xfrm>
            <a:custGeom>
              <a:avLst/>
              <a:gdLst/>
              <a:ahLst/>
              <a:cxnLst/>
              <a:rect l="l" t="t" r="r" b="b"/>
              <a:pathLst>
                <a:path w="10699" h="11595" extrusionOk="0">
                  <a:moveTo>
                    <a:pt x="1135" y="4351"/>
                  </a:moveTo>
                  <a:cubicBezTo>
                    <a:pt x="1102" y="4351"/>
                    <a:pt x="1102" y="4417"/>
                    <a:pt x="1135" y="4417"/>
                  </a:cubicBezTo>
                  <a:cubicBezTo>
                    <a:pt x="1435" y="4351"/>
                    <a:pt x="1735" y="4351"/>
                    <a:pt x="2036" y="4351"/>
                  </a:cubicBezTo>
                  <a:close/>
                  <a:moveTo>
                    <a:pt x="8086" y="0"/>
                  </a:moveTo>
                  <a:cubicBezTo>
                    <a:pt x="8079" y="0"/>
                    <a:pt x="8073" y="4"/>
                    <a:pt x="8073" y="14"/>
                  </a:cubicBezTo>
                  <a:cubicBezTo>
                    <a:pt x="7740" y="448"/>
                    <a:pt x="7373" y="848"/>
                    <a:pt x="7039" y="1282"/>
                  </a:cubicBezTo>
                  <a:lnTo>
                    <a:pt x="6105" y="2349"/>
                  </a:lnTo>
                  <a:cubicBezTo>
                    <a:pt x="4437" y="1549"/>
                    <a:pt x="2669" y="1015"/>
                    <a:pt x="835" y="748"/>
                  </a:cubicBezTo>
                  <a:cubicBezTo>
                    <a:pt x="835" y="748"/>
                    <a:pt x="801" y="781"/>
                    <a:pt x="835" y="781"/>
                  </a:cubicBezTo>
                  <a:cubicBezTo>
                    <a:pt x="2636" y="1115"/>
                    <a:pt x="4371" y="1649"/>
                    <a:pt x="6038" y="2449"/>
                  </a:cubicBezTo>
                  <a:cubicBezTo>
                    <a:pt x="5471" y="3150"/>
                    <a:pt x="4938" y="3850"/>
                    <a:pt x="4437" y="4551"/>
                  </a:cubicBezTo>
                  <a:cubicBezTo>
                    <a:pt x="4337" y="4517"/>
                    <a:pt x="4237" y="4484"/>
                    <a:pt x="4170" y="4484"/>
                  </a:cubicBezTo>
                  <a:lnTo>
                    <a:pt x="3703" y="4417"/>
                  </a:lnTo>
                  <a:cubicBezTo>
                    <a:pt x="3437" y="4384"/>
                    <a:pt x="3203" y="4351"/>
                    <a:pt x="2903" y="4351"/>
                  </a:cubicBezTo>
                  <a:cubicBezTo>
                    <a:pt x="2725" y="4351"/>
                    <a:pt x="2532" y="4336"/>
                    <a:pt x="2335" y="4336"/>
                  </a:cubicBezTo>
                  <a:cubicBezTo>
                    <a:pt x="2236" y="4336"/>
                    <a:pt x="2136" y="4339"/>
                    <a:pt x="2036" y="4351"/>
                  </a:cubicBezTo>
                  <a:cubicBezTo>
                    <a:pt x="2302" y="4384"/>
                    <a:pt x="2569" y="4384"/>
                    <a:pt x="2870" y="4417"/>
                  </a:cubicBezTo>
                  <a:cubicBezTo>
                    <a:pt x="3170" y="4451"/>
                    <a:pt x="3470" y="4484"/>
                    <a:pt x="3737" y="4551"/>
                  </a:cubicBezTo>
                  <a:lnTo>
                    <a:pt x="4137" y="4617"/>
                  </a:lnTo>
                  <a:cubicBezTo>
                    <a:pt x="4204" y="4617"/>
                    <a:pt x="4271" y="4651"/>
                    <a:pt x="4371" y="4651"/>
                  </a:cubicBezTo>
                  <a:cubicBezTo>
                    <a:pt x="3837" y="5351"/>
                    <a:pt x="3370" y="6085"/>
                    <a:pt x="2903" y="6786"/>
                  </a:cubicBezTo>
                  <a:cubicBezTo>
                    <a:pt x="1902" y="8353"/>
                    <a:pt x="968" y="9955"/>
                    <a:pt x="1" y="11556"/>
                  </a:cubicBezTo>
                  <a:cubicBezTo>
                    <a:pt x="1" y="11575"/>
                    <a:pt x="23" y="11594"/>
                    <a:pt x="61" y="11594"/>
                  </a:cubicBezTo>
                  <a:cubicBezTo>
                    <a:pt x="89" y="11594"/>
                    <a:pt x="125" y="11584"/>
                    <a:pt x="168" y="11556"/>
                  </a:cubicBezTo>
                  <a:lnTo>
                    <a:pt x="1802" y="8887"/>
                  </a:lnTo>
                  <a:cubicBezTo>
                    <a:pt x="2069" y="8453"/>
                    <a:pt x="2336" y="8020"/>
                    <a:pt x="2636" y="7553"/>
                  </a:cubicBezTo>
                  <a:cubicBezTo>
                    <a:pt x="2636" y="7620"/>
                    <a:pt x="2669" y="7653"/>
                    <a:pt x="2703" y="7753"/>
                  </a:cubicBezTo>
                  <a:cubicBezTo>
                    <a:pt x="2736" y="7853"/>
                    <a:pt x="2769" y="7953"/>
                    <a:pt x="2803" y="8053"/>
                  </a:cubicBezTo>
                  <a:cubicBezTo>
                    <a:pt x="2870" y="8287"/>
                    <a:pt x="2903" y="8487"/>
                    <a:pt x="2970" y="8720"/>
                  </a:cubicBezTo>
                  <a:cubicBezTo>
                    <a:pt x="3036" y="8954"/>
                    <a:pt x="3070" y="9187"/>
                    <a:pt x="3103" y="9454"/>
                  </a:cubicBezTo>
                  <a:cubicBezTo>
                    <a:pt x="3170" y="9688"/>
                    <a:pt x="3170" y="9921"/>
                    <a:pt x="3170" y="10155"/>
                  </a:cubicBezTo>
                  <a:cubicBezTo>
                    <a:pt x="3153" y="10188"/>
                    <a:pt x="3161" y="10205"/>
                    <a:pt x="3174" y="10205"/>
                  </a:cubicBezTo>
                  <a:cubicBezTo>
                    <a:pt x="3186" y="10205"/>
                    <a:pt x="3203" y="10188"/>
                    <a:pt x="3203" y="10155"/>
                  </a:cubicBezTo>
                  <a:cubicBezTo>
                    <a:pt x="3170" y="9921"/>
                    <a:pt x="3170" y="9654"/>
                    <a:pt x="3136" y="9387"/>
                  </a:cubicBezTo>
                  <a:cubicBezTo>
                    <a:pt x="3136" y="9187"/>
                    <a:pt x="3103" y="8954"/>
                    <a:pt x="3070" y="8720"/>
                  </a:cubicBezTo>
                  <a:cubicBezTo>
                    <a:pt x="3003" y="8487"/>
                    <a:pt x="2970" y="8253"/>
                    <a:pt x="2903" y="8020"/>
                  </a:cubicBezTo>
                  <a:cubicBezTo>
                    <a:pt x="2870" y="7886"/>
                    <a:pt x="2836" y="7786"/>
                    <a:pt x="2769" y="7653"/>
                  </a:cubicBezTo>
                  <a:cubicBezTo>
                    <a:pt x="2769" y="7586"/>
                    <a:pt x="2736" y="7519"/>
                    <a:pt x="2703" y="7453"/>
                  </a:cubicBezTo>
                  <a:cubicBezTo>
                    <a:pt x="3303" y="6519"/>
                    <a:pt x="3937" y="5585"/>
                    <a:pt x="4571" y="4684"/>
                  </a:cubicBezTo>
                  <a:cubicBezTo>
                    <a:pt x="4571" y="4651"/>
                    <a:pt x="4571" y="4651"/>
                    <a:pt x="4571" y="4617"/>
                  </a:cubicBezTo>
                  <a:lnTo>
                    <a:pt x="4738" y="4384"/>
                  </a:lnTo>
                  <a:cubicBezTo>
                    <a:pt x="4971" y="4117"/>
                    <a:pt x="5171" y="3817"/>
                    <a:pt x="5371" y="3550"/>
                  </a:cubicBezTo>
                  <a:cubicBezTo>
                    <a:pt x="5605" y="3984"/>
                    <a:pt x="5805" y="4351"/>
                    <a:pt x="6005" y="4818"/>
                  </a:cubicBezTo>
                  <a:cubicBezTo>
                    <a:pt x="6205" y="5285"/>
                    <a:pt x="6439" y="5752"/>
                    <a:pt x="6606" y="6252"/>
                  </a:cubicBezTo>
                  <a:cubicBezTo>
                    <a:pt x="7006" y="7186"/>
                    <a:pt x="7273" y="8187"/>
                    <a:pt x="7473" y="9154"/>
                  </a:cubicBezTo>
                  <a:cubicBezTo>
                    <a:pt x="7473" y="9182"/>
                    <a:pt x="7485" y="9192"/>
                    <a:pt x="7498" y="9192"/>
                  </a:cubicBezTo>
                  <a:cubicBezTo>
                    <a:pt x="7517" y="9192"/>
                    <a:pt x="7540" y="9173"/>
                    <a:pt x="7540" y="9154"/>
                  </a:cubicBezTo>
                  <a:cubicBezTo>
                    <a:pt x="7339" y="8153"/>
                    <a:pt x="7073" y="7153"/>
                    <a:pt x="6739" y="6185"/>
                  </a:cubicBezTo>
                  <a:cubicBezTo>
                    <a:pt x="6572" y="5718"/>
                    <a:pt x="6372" y="5251"/>
                    <a:pt x="6172" y="4818"/>
                  </a:cubicBezTo>
                  <a:cubicBezTo>
                    <a:pt x="5972" y="4351"/>
                    <a:pt x="5738" y="3917"/>
                    <a:pt x="5438" y="3483"/>
                  </a:cubicBezTo>
                  <a:lnTo>
                    <a:pt x="6172" y="2516"/>
                  </a:lnTo>
                  <a:lnTo>
                    <a:pt x="6405" y="2216"/>
                  </a:lnTo>
                  <a:cubicBezTo>
                    <a:pt x="6539" y="2016"/>
                    <a:pt x="6706" y="1815"/>
                    <a:pt x="6839" y="1649"/>
                  </a:cubicBezTo>
                  <a:cubicBezTo>
                    <a:pt x="7473" y="2149"/>
                    <a:pt x="8140" y="2683"/>
                    <a:pt x="8807" y="3183"/>
                  </a:cubicBezTo>
                  <a:cubicBezTo>
                    <a:pt x="9441" y="3717"/>
                    <a:pt x="10041" y="4250"/>
                    <a:pt x="10642" y="4851"/>
                  </a:cubicBezTo>
                  <a:cubicBezTo>
                    <a:pt x="10651" y="4861"/>
                    <a:pt x="10661" y="4865"/>
                    <a:pt x="10669" y="4865"/>
                  </a:cubicBezTo>
                  <a:cubicBezTo>
                    <a:pt x="10689" y="4865"/>
                    <a:pt x="10699" y="4841"/>
                    <a:pt x="10675" y="4818"/>
                  </a:cubicBezTo>
                  <a:cubicBezTo>
                    <a:pt x="10075" y="4217"/>
                    <a:pt x="9474" y="3650"/>
                    <a:pt x="8840" y="3083"/>
                  </a:cubicBezTo>
                  <a:cubicBezTo>
                    <a:pt x="8207" y="2516"/>
                    <a:pt x="7573" y="2016"/>
                    <a:pt x="6906" y="1515"/>
                  </a:cubicBezTo>
                  <a:cubicBezTo>
                    <a:pt x="7273" y="1015"/>
                    <a:pt x="7673" y="514"/>
                    <a:pt x="8107" y="47"/>
                  </a:cubicBezTo>
                  <a:cubicBezTo>
                    <a:pt x="8130" y="24"/>
                    <a:pt x="8104" y="0"/>
                    <a:pt x="80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788;p53"/>
            <p:cNvSpPr/>
            <p:nvPr/>
          </p:nvSpPr>
          <p:spPr>
            <a:xfrm>
              <a:off x="1922375" y="3892325"/>
              <a:ext cx="274400" cy="390625"/>
            </a:xfrm>
            <a:custGeom>
              <a:avLst/>
              <a:gdLst/>
              <a:ahLst/>
              <a:cxnLst/>
              <a:rect l="l" t="t" r="r" b="b"/>
              <a:pathLst>
                <a:path w="10976" h="15625" extrusionOk="0">
                  <a:moveTo>
                    <a:pt x="5621" y="0"/>
                  </a:moveTo>
                  <a:cubicBezTo>
                    <a:pt x="5571" y="0"/>
                    <a:pt x="5521" y="1"/>
                    <a:pt x="5471" y="3"/>
                  </a:cubicBezTo>
                  <a:cubicBezTo>
                    <a:pt x="4671" y="70"/>
                    <a:pt x="3937" y="437"/>
                    <a:pt x="3370" y="1004"/>
                  </a:cubicBezTo>
                  <a:cubicBezTo>
                    <a:pt x="2302" y="2038"/>
                    <a:pt x="1568" y="3406"/>
                    <a:pt x="1268" y="4873"/>
                  </a:cubicBezTo>
                  <a:cubicBezTo>
                    <a:pt x="935" y="6608"/>
                    <a:pt x="701" y="8343"/>
                    <a:pt x="568" y="10077"/>
                  </a:cubicBezTo>
                  <a:cubicBezTo>
                    <a:pt x="468" y="10978"/>
                    <a:pt x="368" y="11878"/>
                    <a:pt x="267" y="12779"/>
                  </a:cubicBezTo>
                  <a:cubicBezTo>
                    <a:pt x="167" y="13680"/>
                    <a:pt x="34" y="14580"/>
                    <a:pt x="1" y="15481"/>
                  </a:cubicBezTo>
                  <a:cubicBezTo>
                    <a:pt x="19" y="15573"/>
                    <a:pt x="98" y="15624"/>
                    <a:pt x="176" y="15624"/>
                  </a:cubicBezTo>
                  <a:cubicBezTo>
                    <a:pt x="240" y="15624"/>
                    <a:pt x="304" y="15590"/>
                    <a:pt x="334" y="15514"/>
                  </a:cubicBezTo>
                  <a:cubicBezTo>
                    <a:pt x="534" y="14580"/>
                    <a:pt x="601" y="13613"/>
                    <a:pt x="734" y="12679"/>
                  </a:cubicBezTo>
                  <a:cubicBezTo>
                    <a:pt x="868" y="11712"/>
                    <a:pt x="968" y="10778"/>
                    <a:pt x="1101" y="9810"/>
                  </a:cubicBezTo>
                  <a:cubicBezTo>
                    <a:pt x="1268" y="8209"/>
                    <a:pt x="1535" y="6608"/>
                    <a:pt x="1902" y="5007"/>
                  </a:cubicBezTo>
                  <a:cubicBezTo>
                    <a:pt x="2202" y="3639"/>
                    <a:pt x="2903" y="2405"/>
                    <a:pt x="3903" y="1438"/>
                  </a:cubicBezTo>
                  <a:cubicBezTo>
                    <a:pt x="4378" y="963"/>
                    <a:pt x="5034" y="668"/>
                    <a:pt x="5727" y="668"/>
                  </a:cubicBezTo>
                  <a:cubicBezTo>
                    <a:pt x="5764" y="668"/>
                    <a:pt x="5801" y="669"/>
                    <a:pt x="5838" y="670"/>
                  </a:cubicBezTo>
                  <a:cubicBezTo>
                    <a:pt x="6539" y="737"/>
                    <a:pt x="7239" y="1037"/>
                    <a:pt x="7806" y="1504"/>
                  </a:cubicBezTo>
                  <a:cubicBezTo>
                    <a:pt x="9074" y="2438"/>
                    <a:pt x="10108" y="3639"/>
                    <a:pt x="10908" y="5007"/>
                  </a:cubicBezTo>
                  <a:cubicBezTo>
                    <a:pt x="10918" y="5017"/>
                    <a:pt x="10928" y="5021"/>
                    <a:pt x="10937" y="5021"/>
                  </a:cubicBezTo>
                  <a:cubicBezTo>
                    <a:pt x="10958" y="5021"/>
                    <a:pt x="10975" y="4997"/>
                    <a:pt x="10975" y="4974"/>
                  </a:cubicBezTo>
                  <a:cubicBezTo>
                    <a:pt x="10541" y="4173"/>
                    <a:pt x="10074" y="3372"/>
                    <a:pt x="9541" y="2639"/>
                  </a:cubicBezTo>
                  <a:cubicBezTo>
                    <a:pt x="9040" y="1871"/>
                    <a:pt x="8407" y="1204"/>
                    <a:pt x="7673" y="670"/>
                  </a:cubicBezTo>
                  <a:cubicBezTo>
                    <a:pt x="7079" y="233"/>
                    <a:pt x="6367" y="0"/>
                    <a:pt x="56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789;p53"/>
            <p:cNvSpPr/>
            <p:nvPr/>
          </p:nvSpPr>
          <p:spPr>
            <a:xfrm>
              <a:off x="1978250" y="3880650"/>
              <a:ext cx="366125" cy="325325"/>
            </a:xfrm>
            <a:custGeom>
              <a:avLst/>
              <a:gdLst/>
              <a:ahLst/>
              <a:cxnLst/>
              <a:rect l="l" t="t" r="r" b="b"/>
              <a:pathLst>
                <a:path w="14645" h="13013" extrusionOk="0">
                  <a:moveTo>
                    <a:pt x="11561" y="2784"/>
                  </a:moveTo>
                  <a:cubicBezTo>
                    <a:pt x="11903" y="2784"/>
                    <a:pt x="12244" y="2902"/>
                    <a:pt x="12276" y="3172"/>
                  </a:cubicBezTo>
                  <a:cubicBezTo>
                    <a:pt x="12321" y="3460"/>
                    <a:pt x="12043" y="3576"/>
                    <a:pt x="11720" y="3576"/>
                  </a:cubicBezTo>
                  <a:cubicBezTo>
                    <a:pt x="11332" y="3576"/>
                    <a:pt x="10878" y="3409"/>
                    <a:pt x="10842" y="3172"/>
                  </a:cubicBezTo>
                  <a:cubicBezTo>
                    <a:pt x="10807" y="2928"/>
                    <a:pt x="11184" y="2784"/>
                    <a:pt x="11561" y="2784"/>
                  </a:cubicBezTo>
                  <a:close/>
                  <a:moveTo>
                    <a:pt x="13468" y="7642"/>
                  </a:moveTo>
                  <a:cubicBezTo>
                    <a:pt x="13635" y="7642"/>
                    <a:pt x="13827" y="7726"/>
                    <a:pt x="13910" y="7909"/>
                  </a:cubicBezTo>
                  <a:cubicBezTo>
                    <a:pt x="13944" y="8026"/>
                    <a:pt x="13760" y="8092"/>
                    <a:pt x="13569" y="8092"/>
                  </a:cubicBezTo>
                  <a:cubicBezTo>
                    <a:pt x="13377" y="8092"/>
                    <a:pt x="13177" y="8026"/>
                    <a:pt x="13177" y="7876"/>
                  </a:cubicBezTo>
                  <a:cubicBezTo>
                    <a:pt x="13160" y="7726"/>
                    <a:pt x="13302" y="7642"/>
                    <a:pt x="13468" y="7642"/>
                  </a:cubicBezTo>
                  <a:close/>
                  <a:moveTo>
                    <a:pt x="5372" y="8172"/>
                  </a:moveTo>
                  <a:cubicBezTo>
                    <a:pt x="5383" y="8172"/>
                    <a:pt x="5394" y="8173"/>
                    <a:pt x="5404" y="8176"/>
                  </a:cubicBezTo>
                  <a:cubicBezTo>
                    <a:pt x="5900" y="8242"/>
                    <a:pt x="6166" y="9944"/>
                    <a:pt x="5361" y="9944"/>
                  </a:cubicBezTo>
                  <a:cubicBezTo>
                    <a:pt x="5353" y="9944"/>
                    <a:pt x="5346" y="9944"/>
                    <a:pt x="5338" y="9944"/>
                  </a:cubicBezTo>
                  <a:cubicBezTo>
                    <a:pt x="4721" y="9879"/>
                    <a:pt x="4989" y="8172"/>
                    <a:pt x="5372" y="8172"/>
                  </a:cubicBezTo>
                  <a:close/>
                  <a:moveTo>
                    <a:pt x="9553" y="0"/>
                  </a:moveTo>
                  <a:cubicBezTo>
                    <a:pt x="6509" y="0"/>
                    <a:pt x="7639" y="3906"/>
                    <a:pt x="7639" y="3906"/>
                  </a:cubicBezTo>
                  <a:cubicBezTo>
                    <a:pt x="7639" y="3906"/>
                    <a:pt x="5529" y="2403"/>
                    <a:pt x="3499" y="2403"/>
                  </a:cubicBezTo>
                  <a:cubicBezTo>
                    <a:pt x="3456" y="2403"/>
                    <a:pt x="3413" y="2404"/>
                    <a:pt x="3370" y="2405"/>
                  </a:cubicBezTo>
                  <a:cubicBezTo>
                    <a:pt x="1301" y="2438"/>
                    <a:pt x="1" y="5874"/>
                    <a:pt x="2202" y="8976"/>
                  </a:cubicBezTo>
                  <a:cubicBezTo>
                    <a:pt x="2469" y="9343"/>
                    <a:pt x="2803" y="9677"/>
                    <a:pt x="3203" y="9977"/>
                  </a:cubicBezTo>
                  <a:cubicBezTo>
                    <a:pt x="3036" y="9076"/>
                    <a:pt x="2869" y="7542"/>
                    <a:pt x="3303" y="6708"/>
                  </a:cubicBezTo>
                  <a:cubicBezTo>
                    <a:pt x="3579" y="6196"/>
                    <a:pt x="3870" y="5984"/>
                    <a:pt x="4097" y="5984"/>
                  </a:cubicBezTo>
                  <a:cubicBezTo>
                    <a:pt x="4448" y="5984"/>
                    <a:pt x="4646" y="6487"/>
                    <a:pt x="4404" y="7175"/>
                  </a:cubicBezTo>
                  <a:cubicBezTo>
                    <a:pt x="3970" y="8176"/>
                    <a:pt x="3770" y="9243"/>
                    <a:pt x="3737" y="10344"/>
                  </a:cubicBezTo>
                  <a:cubicBezTo>
                    <a:pt x="4671" y="10944"/>
                    <a:pt x="5671" y="11411"/>
                    <a:pt x="6739" y="11745"/>
                  </a:cubicBezTo>
                  <a:cubicBezTo>
                    <a:pt x="6605" y="11245"/>
                    <a:pt x="6572" y="10744"/>
                    <a:pt x="6639" y="10211"/>
                  </a:cubicBezTo>
                  <a:cubicBezTo>
                    <a:pt x="6704" y="9543"/>
                    <a:pt x="6983" y="9209"/>
                    <a:pt x="7222" y="9209"/>
                  </a:cubicBezTo>
                  <a:cubicBezTo>
                    <a:pt x="7472" y="9209"/>
                    <a:pt x="7676" y="9576"/>
                    <a:pt x="7539" y="10311"/>
                  </a:cubicBezTo>
                  <a:cubicBezTo>
                    <a:pt x="7439" y="10844"/>
                    <a:pt x="7406" y="11411"/>
                    <a:pt x="7406" y="11979"/>
                  </a:cubicBezTo>
                  <a:cubicBezTo>
                    <a:pt x="8907" y="12446"/>
                    <a:pt x="10475" y="12779"/>
                    <a:pt x="12042" y="13013"/>
                  </a:cubicBezTo>
                  <a:cubicBezTo>
                    <a:pt x="12843" y="11979"/>
                    <a:pt x="13510" y="10811"/>
                    <a:pt x="13977" y="9577"/>
                  </a:cubicBezTo>
                  <a:cubicBezTo>
                    <a:pt x="12876" y="9310"/>
                    <a:pt x="10575" y="9243"/>
                    <a:pt x="10641" y="8443"/>
                  </a:cubicBezTo>
                  <a:cubicBezTo>
                    <a:pt x="10664" y="8079"/>
                    <a:pt x="10935" y="7936"/>
                    <a:pt x="11333" y="7936"/>
                  </a:cubicBezTo>
                  <a:cubicBezTo>
                    <a:pt x="12104" y="7936"/>
                    <a:pt x="13353" y="8471"/>
                    <a:pt x="14211" y="8976"/>
                  </a:cubicBezTo>
                  <a:cubicBezTo>
                    <a:pt x="14511" y="8042"/>
                    <a:pt x="14644" y="7042"/>
                    <a:pt x="14611" y="6074"/>
                  </a:cubicBezTo>
                  <a:cubicBezTo>
                    <a:pt x="13577" y="5774"/>
                    <a:pt x="12543" y="5607"/>
                    <a:pt x="11509" y="5541"/>
                  </a:cubicBezTo>
                  <a:cubicBezTo>
                    <a:pt x="9203" y="5343"/>
                    <a:pt x="9304" y="4072"/>
                    <a:pt x="10912" y="4072"/>
                  </a:cubicBezTo>
                  <a:cubicBezTo>
                    <a:pt x="10933" y="4072"/>
                    <a:pt x="10954" y="4072"/>
                    <a:pt x="10975" y="4073"/>
                  </a:cubicBezTo>
                  <a:cubicBezTo>
                    <a:pt x="12209" y="4073"/>
                    <a:pt x="13777" y="4840"/>
                    <a:pt x="14511" y="5240"/>
                  </a:cubicBezTo>
                  <a:cubicBezTo>
                    <a:pt x="14044" y="2105"/>
                    <a:pt x="11642" y="70"/>
                    <a:pt x="9707" y="3"/>
                  </a:cubicBezTo>
                  <a:cubicBezTo>
                    <a:pt x="9655" y="1"/>
                    <a:pt x="9603" y="0"/>
                    <a:pt x="955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790;p53"/>
            <p:cNvSpPr/>
            <p:nvPr/>
          </p:nvSpPr>
          <p:spPr>
            <a:xfrm>
              <a:off x="1978250" y="3880650"/>
              <a:ext cx="366125" cy="325325"/>
            </a:xfrm>
            <a:custGeom>
              <a:avLst/>
              <a:gdLst/>
              <a:ahLst/>
              <a:cxnLst/>
              <a:rect l="l" t="t" r="r" b="b"/>
              <a:pathLst>
                <a:path w="14645" h="13013" extrusionOk="0">
                  <a:moveTo>
                    <a:pt x="11561" y="2784"/>
                  </a:moveTo>
                  <a:cubicBezTo>
                    <a:pt x="11903" y="2784"/>
                    <a:pt x="12244" y="2902"/>
                    <a:pt x="12276" y="3172"/>
                  </a:cubicBezTo>
                  <a:cubicBezTo>
                    <a:pt x="12321" y="3460"/>
                    <a:pt x="12043" y="3576"/>
                    <a:pt x="11720" y="3576"/>
                  </a:cubicBezTo>
                  <a:cubicBezTo>
                    <a:pt x="11332" y="3576"/>
                    <a:pt x="10878" y="3409"/>
                    <a:pt x="10842" y="3172"/>
                  </a:cubicBezTo>
                  <a:cubicBezTo>
                    <a:pt x="10807" y="2928"/>
                    <a:pt x="11184" y="2784"/>
                    <a:pt x="11561" y="2784"/>
                  </a:cubicBezTo>
                  <a:close/>
                  <a:moveTo>
                    <a:pt x="13468" y="7642"/>
                  </a:moveTo>
                  <a:cubicBezTo>
                    <a:pt x="13635" y="7642"/>
                    <a:pt x="13827" y="7726"/>
                    <a:pt x="13910" y="7909"/>
                  </a:cubicBezTo>
                  <a:cubicBezTo>
                    <a:pt x="13944" y="8026"/>
                    <a:pt x="13760" y="8092"/>
                    <a:pt x="13569" y="8092"/>
                  </a:cubicBezTo>
                  <a:cubicBezTo>
                    <a:pt x="13377" y="8092"/>
                    <a:pt x="13177" y="8026"/>
                    <a:pt x="13177" y="7876"/>
                  </a:cubicBezTo>
                  <a:cubicBezTo>
                    <a:pt x="13160" y="7726"/>
                    <a:pt x="13302" y="7642"/>
                    <a:pt x="13468" y="7642"/>
                  </a:cubicBezTo>
                  <a:close/>
                  <a:moveTo>
                    <a:pt x="5372" y="8172"/>
                  </a:moveTo>
                  <a:cubicBezTo>
                    <a:pt x="5383" y="8172"/>
                    <a:pt x="5394" y="8173"/>
                    <a:pt x="5404" y="8176"/>
                  </a:cubicBezTo>
                  <a:cubicBezTo>
                    <a:pt x="5900" y="8242"/>
                    <a:pt x="6166" y="9944"/>
                    <a:pt x="5361" y="9944"/>
                  </a:cubicBezTo>
                  <a:cubicBezTo>
                    <a:pt x="5353" y="9944"/>
                    <a:pt x="5346" y="9944"/>
                    <a:pt x="5338" y="9944"/>
                  </a:cubicBezTo>
                  <a:cubicBezTo>
                    <a:pt x="4721" y="9879"/>
                    <a:pt x="4989" y="8172"/>
                    <a:pt x="5372" y="8172"/>
                  </a:cubicBezTo>
                  <a:close/>
                  <a:moveTo>
                    <a:pt x="9553" y="0"/>
                  </a:moveTo>
                  <a:cubicBezTo>
                    <a:pt x="6509" y="0"/>
                    <a:pt x="7639" y="3906"/>
                    <a:pt x="7639" y="3906"/>
                  </a:cubicBezTo>
                  <a:cubicBezTo>
                    <a:pt x="7639" y="3906"/>
                    <a:pt x="5529" y="2403"/>
                    <a:pt x="3499" y="2403"/>
                  </a:cubicBezTo>
                  <a:cubicBezTo>
                    <a:pt x="3456" y="2403"/>
                    <a:pt x="3413" y="2404"/>
                    <a:pt x="3370" y="2405"/>
                  </a:cubicBezTo>
                  <a:cubicBezTo>
                    <a:pt x="1301" y="2438"/>
                    <a:pt x="1" y="5874"/>
                    <a:pt x="2202" y="8976"/>
                  </a:cubicBezTo>
                  <a:cubicBezTo>
                    <a:pt x="2469" y="9343"/>
                    <a:pt x="2803" y="9677"/>
                    <a:pt x="3203" y="9977"/>
                  </a:cubicBezTo>
                  <a:cubicBezTo>
                    <a:pt x="3036" y="9076"/>
                    <a:pt x="2869" y="7542"/>
                    <a:pt x="3303" y="6708"/>
                  </a:cubicBezTo>
                  <a:cubicBezTo>
                    <a:pt x="3579" y="6196"/>
                    <a:pt x="3870" y="5984"/>
                    <a:pt x="4097" y="5984"/>
                  </a:cubicBezTo>
                  <a:cubicBezTo>
                    <a:pt x="4448" y="5984"/>
                    <a:pt x="4646" y="6487"/>
                    <a:pt x="4404" y="7175"/>
                  </a:cubicBezTo>
                  <a:cubicBezTo>
                    <a:pt x="3970" y="8176"/>
                    <a:pt x="3770" y="9243"/>
                    <a:pt x="3737" y="10344"/>
                  </a:cubicBezTo>
                  <a:cubicBezTo>
                    <a:pt x="4671" y="10944"/>
                    <a:pt x="5671" y="11411"/>
                    <a:pt x="6739" y="11745"/>
                  </a:cubicBezTo>
                  <a:cubicBezTo>
                    <a:pt x="6605" y="11245"/>
                    <a:pt x="6572" y="10744"/>
                    <a:pt x="6639" y="10211"/>
                  </a:cubicBezTo>
                  <a:cubicBezTo>
                    <a:pt x="6704" y="9543"/>
                    <a:pt x="6983" y="9209"/>
                    <a:pt x="7222" y="9209"/>
                  </a:cubicBezTo>
                  <a:cubicBezTo>
                    <a:pt x="7472" y="9209"/>
                    <a:pt x="7676" y="9576"/>
                    <a:pt x="7539" y="10311"/>
                  </a:cubicBezTo>
                  <a:cubicBezTo>
                    <a:pt x="7439" y="10844"/>
                    <a:pt x="7406" y="11411"/>
                    <a:pt x="7406" y="11979"/>
                  </a:cubicBezTo>
                  <a:cubicBezTo>
                    <a:pt x="8907" y="12446"/>
                    <a:pt x="10475" y="12779"/>
                    <a:pt x="12042" y="13013"/>
                  </a:cubicBezTo>
                  <a:cubicBezTo>
                    <a:pt x="12843" y="11979"/>
                    <a:pt x="13510" y="10811"/>
                    <a:pt x="13977" y="9577"/>
                  </a:cubicBezTo>
                  <a:cubicBezTo>
                    <a:pt x="12876" y="9310"/>
                    <a:pt x="10575" y="9243"/>
                    <a:pt x="10641" y="8443"/>
                  </a:cubicBezTo>
                  <a:cubicBezTo>
                    <a:pt x="10664" y="8079"/>
                    <a:pt x="10935" y="7936"/>
                    <a:pt x="11333" y="7936"/>
                  </a:cubicBezTo>
                  <a:cubicBezTo>
                    <a:pt x="12104" y="7936"/>
                    <a:pt x="13353" y="8471"/>
                    <a:pt x="14211" y="8976"/>
                  </a:cubicBezTo>
                  <a:cubicBezTo>
                    <a:pt x="14511" y="8042"/>
                    <a:pt x="14644" y="7042"/>
                    <a:pt x="14611" y="6074"/>
                  </a:cubicBezTo>
                  <a:cubicBezTo>
                    <a:pt x="13577" y="5774"/>
                    <a:pt x="12543" y="5607"/>
                    <a:pt x="11509" y="5541"/>
                  </a:cubicBezTo>
                  <a:cubicBezTo>
                    <a:pt x="9203" y="5343"/>
                    <a:pt x="9304" y="4072"/>
                    <a:pt x="10912" y="4072"/>
                  </a:cubicBezTo>
                  <a:cubicBezTo>
                    <a:pt x="10933" y="4072"/>
                    <a:pt x="10954" y="4072"/>
                    <a:pt x="10975" y="4073"/>
                  </a:cubicBezTo>
                  <a:cubicBezTo>
                    <a:pt x="12209" y="4073"/>
                    <a:pt x="13777" y="4840"/>
                    <a:pt x="14511" y="5240"/>
                  </a:cubicBezTo>
                  <a:cubicBezTo>
                    <a:pt x="14044" y="2105"/>
                    <a:pt x="11642" y="70"/>
                    <a:pt x="9707" y="3"/>
                  </a:cubicBezTo>
                  <a:cubicBezTo>
                    <a:pt x="9655" y="1"/>
                    <a:pt x="9603" y="0"/>
                    <a:pt x="9553" y="0"/>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791;p53"/>
            <p:cNvSpPr/>
            <p:nvPr/>
          </p:nvSpPr>
          <p:spPr>
            <a:xfrm>
              <a:off x="2130025" y="4115975"/>
              <a:ext cx="5850" cy="17800"/>
            </a:xfrm>
            <a:custGeom>
              <a:avLst/>
              <a:gdLst/>
              <a:ahLst/>
              <a:cxnLst/>
              <a:rect l="l" t="t" r="r" b="b"/>
              <a:pathLst>
                <a:path w="234" h="712" extrusionOk="0">
                  <a:moveTo>
                    <a:pt x="233" y="0"/>
                  </a:moveTo>
                  <a:lnTo>
                    <a:pt x="233" y="0"/>
                  </a:lnTo>
                  <a:cubicBezTo>
                    <a:pt x="167" y="233"/>
                    <a:pt x="100" y="465"/>
                    <a:pt x="1" y="664"/>
                  </a:cubicBezTo>
                  <a:cubicBezTo>
                    <a:pt x="1" y="688"/>
                    <a:pt x="34" y="711"/>
                    <a:pt x="53" y="711"/>
                  </a:cubicBezTo>
                  <a:cubicBezTo>
                    <a:pt x="62" y="711"/>
                    <a:pt x="67" y="707"/>
                    <a:pt x="67" y="698"/>
                  </a:cubicBezTo>
                  <a:cubicBezTo>
                    <a:pt x="100" y="465"/>
                    <a:pt x="167" y="233"/>
                    <a:pt x="2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792;p53"/>
            <p:cNvSpPr/>
            <p:nvPr/>
          </p:nvSpPr>
          <p:spPr>
            <a:xfrm>
              <a:off x="2136700" y="3982925"/>
              <a:ext cx="169975" cy="220050"/>
            </a:xfrm>
            <a:custGeom>
              <a:avLst/>
              <a:gdLst/>
              <a:ahLst/>
              <a:cxnLst/>
              <a:rect l="l" t="t" r="r" b="b"/>
              <a:pathLst>
                <a:path w="6799" h="8802" extrusionOk="0">
                  <a:moveTo>
                    <a:pt x="1411" y="0"/>
                  </a:moveTo>
                  <a:cubicBezTo>
                    <a:pt x="1401" y="0"/>
                    <a:pt x="1401" y="15"/>
                    <a:pt x="1401" y="15"/>
                  </a:cubicBezTo>
                  <a:cubicBezTo>
                    <a:pt x="1468" y="215"/>
                    <a:pt x="1568" y="382"/>
                    <a:pt x="1668" y="582"/>
                  </a:cubicBezTo>
                  <a:cubicBezTo>
                    <a:pt x="1535" y="749"/>
                    <a:pt x="1435" y="949"/>
                    <a:pt x="1368" y="1149"/>
                  </a:cubicBezTo>
                  <a:cubicBezTo>
                    <a:pt x="1268" y="1383"/>
                    <a:pt x="1168" y="1616"/>
                    <a:pt x="1101" y="1850"/>
                  </a:cubicBezTo>
                  <a:cubicBezTo>
                    <a:pt x="901" y="2284"/>
                    <a:pt x="734" y="2751"/>
                    <a:pt x="601" y="3184"/>
                  </a:cubicBezTo>
                  <a:cubicBezTo>
                    <a:pt x="367" y="3851"/>
                    <a:pt x="201" y="4518"/>
                    <a:pt x="0" y="5186"/>
                  </a:cubicBezTo>
                  <a:cubicBezTo>
                    <a:pt x="201" y="4518"/>
                    <a:pt x="467" y="3851"/>
                    <a:pt x="734" y="3218"/>
                  </a:cubicBezTo>
                  <a:cubicBezTo>
                    <a:pt x="901" y="2751"/>
                    <a:pt x="1068" y="2284"/>
                    <a:pt x="1268" y="1850"/>
                  </a:cubicBezTo>
                  <a:cubicBezTo>
                    <a:pt x="1335" y="1650"/>
                    <a:pt x="1435" y="1450"/>
                    <a:pt x="1501" y="1249"/>
                  </a:cubicBezTo>
                  <a:cubicBezTo>
                    <a:pt x="1568" y="1049"/>
                    <a:pt x="1668" y="883"/>
                    <a:pt x="1702" y="682"/>
                  </a:cubicBezTo>
                  <a:lnTo>
                    <a:pt x="1968" y="1149"/>
                  </a:lnTo>
                  <a:cubicBezTo>
                    <a:pt x="2135" y="1483"/>
                    <a:pt x="2302" y="1817"/>
                    <a:pt x="2502" y="2217"/>
                  </a:cubicBezTo>
                  <a:cubicBezTo>
                    <a:pt x="2702" y="2584"/>
                    <a:pt x="2902" y="2951"/>
                    <a:pt x="3069" y="3351"/>
                  </a:cubicBezTo>
                  <a:cubicBezTo>
                    <a:pt x="3003" y="3451"/>
                    <a:pt x="2969" y="3584"/>
                    <a:pt x="2969" y="3718"/>
                  </a:cubicBezTo>
                  <a:cubicBezTo>
                    <a:pt x="2936" y="3918"/>
                    <a:pt x="2902" y="4085"/>
                    <a:pt x="2869" y="4285"/>
                  </a:cubicBezTo>
                  <a:cubicBezTo>
                    <a:pt x="2836" y="4619"/>
                    <a:pt x="2769" y="4985"/>
                    <a:pt x="2736" y="5352"/>
                  </a:cubicBezTo>
                  <a:cubicBezTo>
                    <a:pt x="2702" y="5753"/>
                    <a:pt x="2669" y="6120"/>
                    <a:pt x="2636" y="6487"/>
                  </a:cubicBezTo>
                  <a:cubicBezTo>
                    <a:pt x="2602" y="6853"/>
                    <a:pt x="2602" y="7220"/>
                    <a:pt x="2569" y="7587"/>
                  </a:cubicBezTo>
                  <a:cubicBezTo>
                    <a:pt x="2552" y="7604"/>
                    <a:pt x="2561" y="7612"/>
                    <a:pt x="2573" y="7612"/>
                  </a:cubicBezTo>
                  <a:cubicBezTo>
                    <a:pt x="2586" y="7612"/>
                    <a:pt x="2602" y="7604"/>
                    <a:pt x="2602" y="7587"/>
                  </a:cubicBezTo>
                  <a:cubicBezTo>
                    <a:pt x="2636" y="6820"/>
                    <a:pt x="2736" y="6086"/>
                    <a:pt x="2869" y="5352"/>
                  </a:cubicBezTo>
                  <a:cubicBezTo>
                    <a:pt x="2936" y="4985"/>
                    <a:pt x="3003" y="4619"/>
                    <a:pt x="3069" y="4252"/>
                  </a:cubicBezTo>
                  <a:cubicBezTo>
                    <a:pt x="3069" y="4085"/>
                    <a:pt x="3103" y="3885"/>
                    <a:pt x="3136" y="3718"/>
                  </a:cubicBezTo>
                  <a:cubicBezTo>
                    <a:pt x="3169" y="3651"/>
                    <a:pt x="3169" y="3618"/>
                    <a:pt x="3169" y="3551"/>
                  </a:cubicBezTo>
                  <a:lnTo>
                    <a:pt x="3570" y="4352"/>
                  </a:lnTo>
                  <a:cubicBezTo>
                    <a:pt x="4303" y="5786"/>
                    <a:pt x="4937" y="7254"/>
                    <a:pt x="5504" y="8788"/>
                  </a:cubicBezTo>
                  <a:cubicBezTo>
                    <a:pt x="5504" y="8798"/>
                    <a:pt x="5510" y="8802"/>
                    <a:pt x="5518" y="8802"/>
                  </a:cubicBezTo>
                  <a:cubicBezTo>
                    <a:pt x="5538" y="8802"/>
                    <a:pt x="5571" y="8778"/>
                    <a:pt x="5571" y="8755"/>
                  </a:cubicBezTo>
                  <a:cubicBezTo>
                    <a:pt x="5004" y="7220"/>
                    <a:pt x="4437" y="5686"/>
                    <a:pt x="3736" y="4218"/>
                  </a:cubicBezTo>
                  <a:cubicBezTo>
                    <a:pt x="3436" y="3551"/>
                    <a:pt x="3103" y="2884"/>
                    <a:pt x="2736" y="2217"/>
                  </a:cubicBezTo>
                  <a:lnTo>
                    <a:pt x="2736" y="2217"/>
                  </a:lnTo>
                  <a:cubicBezTo>
                    <a:pt x="2869" y="2250"/>
                    <a:pt x="3003" y="2284"/>
                    <a:pt x="3136" y="2284"/>
                  </a:cubicBezTo>
                  <a:lnTo>
                    <a:pt x="3636" y="2417"/>
                  </a:lnTo>
                  <a:lnTo>
                    <a:pt x="4670" y="2617"/>
                  </a:lnTo>
                  <a:cubicBezTo>
                    <a:pt x="5371" y="2784"/>
                    <a:pt x="6038" y="2951"/>
                    <a:pt x="6739" y="3184"/>
                  </a:cubicBezTo>
                  <a:cubicBezTo>
                    <a:pt x="6745" y="3191"/>
                    <a:pt x="6752" y="3194"/>
                    <a:pt x="6758" y="3194"/>
                  </a:cubicBezTo>
                  <a:cubicBezTo>
                    <a:pt x="6783" y="3194"/>
                    <a:pt x="6799" y="3151"/>
                    <a:pt x="6772" y="3151"/>
                  </a:cubicBezTo>
                  <a:cubicBezTo>
                    <a:pt x="6071" y="2917"/>
                    <a:pt x="5371" y="2684"/>
                    <a:pt x="4670" y="2484"/>
                  </a:cubicBezTo>
                  <a:cubicBezTo>
                    <a:pt x="4337" y="2384"/>
                    <a:pt x="4003" y="2317"/>
                    <a:pt x="3670" y="2250"/>
                  </a:cubicBezTo>
                  <a:cubicBezTo>
                    <a:pt x="3503" y="2217"/>
                    <a:pt x="3336" y="2183"/>
                    <a:pt x="3169" y="2150"/>
                  </a:cubicBezTo>
                  <a:cubicBezTo>
                    <a:pt x="3036" y="2117"/>
                    <a:pt x="2869" y="2083"/>
                    <a:pt x="2702" y="2083"/>
                  </a:cubicBezTo>
                  <a:lnTo>
                    <a:pt x="2669" y="2017"/>
                  </a:lnTo>
                  <a:cubicBezTo>
                    <a:pt x="2602" y="1883"/>
                    <a:pt x="2536" y="1750"/>
                    <a:pt x="2435" y="1616"/>
                  </a:cubicBezTo>
                  <a:cubicBezTo>
                    <a:pt x="2569" y="1616"/>
                    <a:pt x="2669" y="1616"/>
                    <a:pt x="2869" y="1650"/>
                  </a:cubicBezTo>
                  <a:cubicBezTo>
                    <a:pt x="3036" y="1650"/>
                    <a:pt x="3236" y="1683"/>
                    <a:pt x="3436" y="1716"/>
                  </a:cubicBezTo>
                  <a:lnTo>
                    <a:pt x="4003" y="1817"/>
                  </a:lnTo>
                  <a:cubicBezTo>
                    <a:pt x="4203" y="1850"/>
                    <a:pt x="4404" y="1917"/>
                    <a:pt x="4604" y="1983"/>
                  </a:cubicBezTo>
                  <a:cubicBezTo>
                    <a:pt x="4608" y="1988"/>
                    <a:pt x="4613" y="1990"/>
                    <a:pt x="4616" y="1990"/>
                  </a:cubicBezTo>
                  <a:cubicBezTo>
                    <a:pt x="4636" y="1990"/>
                    <a:pt x="4632" y="1917"/>
                    <a:pt x="4604" y="1917"/>
                  </a:cubicBezTo>
                  <a:cubicBezTo>
                    <a:pt x="4404" y="1883"/>
                    <a:pt x="4203" y="1817"/>
                    <a:pt x="4037" y="1783"/>
                  </a:cubicBezTo>
                  <a:lnTo>
                    <a:pt x="3436" y="1650"/>
                  </a:lnTo>
                  <a:cubicBezTo>
                    <a:pt x="3269" y="1616"/>
                    <a:pt x="3069" y="1583"/>
                    <a:pt x="2869" y="1550"/>
                  </a:cubicBezTo>
                  <a:cubicBezTo>
                    <a:pt x="2702" y="1483"/>
                    <a:pt x="2502" y="1483"/>
                    <a:pt x="2335" y="1450"/>
                  </a:cubicBezTo>
                  <a:cubicBezTo>
                    <a:pt x="2235" y="1283"/>
                    <a:pt x="2169" y="1149"/>
                    <a:pt x="2069" y="983"/>
                  </a:cubicBezTo>
                  <a:cubicBezTo>
                    <a:pt x="1868" y="649"/>
                    <a:pt x="1668" y="315"/>
                    <a:pt x="1435" y="15"/>
                  </a:cubicBezTo>
                  <a:cubicBezTo>
                    <a:pt x="1424" y="4"/>
                    <a:pt x="1416" y="0"/>
                    <a:pt x="14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793;p53"/>
            <p:cNvSpPr/>
            <p:nvPr/>
          </p:nvSpPr>
          <p:spPr>
            <a:xfrm>
              <a:off x="2135875" y="4111725"/>
              <a:ext cx="850" cy="4200"/>
            </a:xfrm>
            <a:custGeom>
              <a:avLst/>
              <a:gdLst/>
              <a:ahLst/>
              <a:cxnLst/>
              <a:rect l="l" t="t" r="r" b="b"/>
              <a:pathLst>
                <a:path w="34" h="168" extrusionOk="0">
                  <a:moveTo>
                    <a:pt x="0" y="167"/>
                  </a:moveTo>
                  <a:lnTo>
                    <a:pt x="3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794;p53"/>
            <p:cNvSpPr/>
            <p:nvPr/>
          </p:nvSpPr>
          <p:spPr>
            <a:xfrm>
              <a:off x="1787275" y="4235975"/>
              <a:ext cx="361125" cy="430325"/>
            </a:xfrm>
            <a:custGeom>
              <a:avLst/>
              <a:gdLst/>
              <a:ahLst/>
              <a:cxnLst/>
              <a:rect l="l" t="t" r="r" b="b"/>
              <a:pathLst>
                <a:path w="14445" h="17213" extrusionOk="0">
                  <a:moveTo>
                    <a:pt x="1" y="0"/>
                  </a:moveTo>
                  <a:lnTo>
                    <a:pt x="234" y="4804"/>
                  </a:lnTo>
                  <a:lnTo>
                    <a:pt x="835" y="17213"/>
                  </a:lnTo>
                  <a:lnTo>
                    <a:pt x="13610" y="17213"/>
                  </a:lnTo>
                  <a:lnTo>
                    <a:pt x="14211" y="4804"/>
                  </a:lnTo>
                  <a:lnTo>
                    <a:pt x="1444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795;p53"/>
            <p:cNvSpPr/>
            <p:nvPr/>
          </p:nvSpPr>
          <p:spPr>
            <a:xfrm>
              <a:off x="1787275" y="4235975"/>
              <a:ext cx="361125" cy="120100"/>
            </a:xfrm>
            <a:custGeom>
              <a:avLst/>
              <a:gdLst/>
              <a:ahLst/>
              <a:cxnLst/>
              <a:rect l="l" t="t" r="r" b="b"/>
              <a:pathLst>
                <a:path w="14445" h="4804" extrusionOk="0">
                  <a:moveTo>
                    <a:pt x="1" y="0"/>
                  </a:moveTo>
                  <a:lnTo>
                    <a:pt x="234" y="4804"/>
                  </a:lnTo>
                  <a:lnTo>
                    <a:pt x="14211" y="4804"/>
                  </a:lnTo>
                  <a:lnTo>
                    <a:pt x="1444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1796;p53"/>
            <p:cNvSpPr/>
            <p:nvPr/>
          </p:nvSpPr>
          <p:spPr>
            <a:xfrm>
              <a:off x="1764775" y="4186775"/>
              <a:ext cx="406150" cy="97600"/>
            </a:xfrm>
            <a:custGeom>
              <a:avLst/>
              <a:gdLst/>
              <a:ahLst/>
              <a:cxnLst/>
              <a:rect l="l" t="t" r="r" b="b"/>
              <a:pathLst>
                <a:path w="16246" h="3904" extrusionOk="0">
                  <a:moveTo>
                    <a:pt x="0" y="0"/>
                  </a:moveTo>
                  <a:lnTo>
                    <a:pt x="0" y="3903"/>
                  </a:lnTo>
                  <a:lnTo>
                    <a:pt x="16245" y="3903"/>
                  </a:lnTo>
                  <a:lnTo>
                    <a:pt x="16245"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1797;p53"/>
            <p:cNvSpPr/>
            <p:nvPr/>
          </p:nvSpPr>
          <p:spPr>
            <a:xfrm>
              <a:off x="2045800" y="4666275"/>
              <a:ext cx="55900" cy="50900"/>
            </a:xfrm>
            <a:custGeom>
              <a:avLst/>
              <a:gdLst/>
              <a:ahLst/>
              <a:cxnLst/>
              <a:rect l="l" t="t" r="r" b="b"/>
              <a:pathLst>
                <a:path w="2236" h="2036" extrusionOk="0">
                  <a:moveTo>
                    <a:pt x="0" y="1"/>
                  </a:moveTo>
                  <a:lnTo>
                    <a:pt x="0" y="2036"/>
                  </a:lnTo>
                  <a:lnTo>
                    <a:pt x="2235" y="2036"/>
                  </a:lnTo>
                  <a:lnTo>
                    <a:pt x="223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1798;p53"/>
            <p:cNvSpPr/>
            <p:nvPr/>
          </p:nvSpPr>
          <p:spPr>
            <a:xfrm>
              <a:off x="2045800" y="4666275"/>
              <a:ext cx="55900" cy="25050"/>
            </a:xfrm>
            <a:custGeom>
              <a:avLst/>
              <a:gdLst/>
              <a:ahLst/>
              <a:cxnLst/>
              <a:rect l="l" t="t" r="r" b="b"/>
              <a:pathLst>
                <a:path w="2236" h="1002" extrusionOk="0">
                  <a:moveTo>
                    <a:pt x="0" y="1"/>
                  </a:moveTo>
                  <a:lnTo>
                    <a:pt x="0" y="1002"/>
                  </a:lnTo>
                  <a:lnTo>
                    <a:pt x="2235" y="1002"/>
                  </a:lnTo>
                  <a:lnTo>
                    <a:pt x="223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1799;p53"/>
            <p:cNvSpPr/>
            <p:nvPr/>
          </p:nvSpPr>
          <p:spPr>
            <a:xfrm>
              <a:off x="1833975" y="4666275"/>
              <a:ext cx="55900" cy="50900"/>
            </a:xfrm>
            <a:custGeom>
              <a:avLst/>
              <a:gdLst/>
              <a:ahLst/>
              <a:cxnLst/>
              <a:rect l="l" t="t" r="r" b="b"/>
              <a:pathLst>
                <a:path w="2236" h="2036" extrusionOk="0">
                  <a:moveTo>
                    <a:pt x="1" y="1"/>
                  </a:moveTo>
                  <a:lnTo>
                    <a:pt x="1" y="2036"/>
                  </a:lnTo>
                  <a:lnTo>
                    <a:pt x="2236" y="2036"/>
                  </a:lnTo>
                  <a:lnTo>
                    <a:pt x="223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1800;p53"/>
            <p:cNvSpPr/>
            <p:nvPr/>
          </p:nvSpPr>
          <p:spPr>
            <a:xfrm>
              <a:off x="1833975" y="4666275"/>
              <a:ext cx="55900" cy="25050"/>
            </a:xfrm>
            <a:custGeom>
              <a:avLst/>
              <a:gdLst/>
              <a:ahLst/>
              <a:cxnLst/>
              <a:rect l="l" t="t" r="r" b="b"/>
              <a:pathLst>
                <a:path w="2236" h="1002" extrusionOk="0">
                  <a:moveTo>
                    <a:pt x="1" y="1"/>
                  </a:moveTo>
                  <a:lnTo>
                    <a:pt x="1" y="1002"/>
                  </a:lnTo>
                  <a:lnTo>
                    <a:pt x="2236" y="1002"/>
                  </a:lnTo>
                  <a:lnTo>
                    <a:pt x="223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1801;p53"/>
            <p:cNvSpPr/>
            <p:nvPr/>
          </p:nvSpPr>
          <p:spPr>
            <a:xfrm>
              <a:off x="4674350" y="1730025"/>
              <a:ext cx="442000" cy="321100"/>
            </a:xfrm>
            <a:custGeom>
              <a:avLst/>
              <a:gdLst/>
              <a:ahLst/>
              <a:cxnLst/>
              <a:rect l="l" t="t" r="r" b="b"/>
              <a:pathLst>
                <a:path w="17680" h="12844" extrusionOk="0">
                  <a:moveTo>
                    <a:pt x="8673" y="0"/>
                  </a:moveTo>
                  <a:cubicBezTo>
                    <a:pt x="3903" y="0"/>
                    <a:pt x="0" y="2869"/>
                    <a:pt x="0" y="6405"/>
                  </a:cubicBezTo>
                  <a:cubicBezTo>
                    <a:pt x="0" y="9974"/>
                    <a:pt x="3870" y="12843"/>
                    <a:pt x="8673" y="12843"/>
                  </a:cubicBezTo>
                  <a:cubicBezTo>
                    <a:pt x="8727" y="12843"/>
                    <a:pt x="8780" y="12844"/>
                    <a:pt x="8834" y="12844"/>
                  </a:cubicBezTo>
                  <a:cubicBezTo>
                    <a:pt x="10913" y="12844"/>
                    <a:pt x="12954" y="12213"/>
                    <a:pt x="14677" y="11075"/>
                  </a:cubicBezTo>
                  <a:lnTo>
                    <a:pt x="17679" y="11842"/>
                  </a:lnTo>
                  <a:lnTo>
                    <a:pt x="16512" y="9207"/>
                  </a:lnTo>
                  <a:cubicBezTo>
                    <a:pt x="17079" y="8406"/>
                    <a:pt x="17379" y="7405"/>
                    <a:pt x="17379" y="6405"/>
                  </a:cubicBezTo>
                  <a:cubicBezTo>
                    <a:pt x="17379" y="2869"/>
                    <a:pt x="13476" y="0"/>
                    <a:pt x="8673" y="0"/>
                  </a:cubicBez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1802;p53"/>
            <p:cNvSpPr/>
            <p:nvPr/>
          </p:nvSpPr>
          <p:spPr>
            <a:xfrm>
              <a:off x="4666825" y="1725550"/>
              <a:ext cx="452025" cy="329600"/>
            </a:xfrm>
            <a:custGeom>
              <a:avLst/>
              <a:gdLst/>
              <a:ahLst/>
              <a:cxnLst/>
              <a:rect l="l" t="t" r="r" b="b"/>
              <a:pathLst>
                <a:path w="18081" h="13184" extrusionOk="0">
                  <a:moveTo>
                    <a:pt x="17003" y="9069"/>
                  </a:moveTo>
                  <a:lnTo>
                    <a:pt x="17003" y="9069"/>
                  </a:lnTo>
                  <a:cubicBezTo>
                    <a:pt x="16943" y="9165"/>
                    <a:pt x="16880" y="9260"/>
                    <a:pt x="16813" y="9352"/>
                  </a:cubicBezTo>
                  <a:lnTo>
                    <a:pt x="16813" y="9386"/>
                  </a:lnTo>
                  <a:cubicBezTo>
                    <a:pt x="16880" y="9283"/>
                    <a:pt x="16943" y="9177"/>
                    <a:pt x="17003" y="9069"/>
                  </a:cubicBezTo>
                  <a:close/>
                  <a:moveTo>
                    <a:pt x="8983" y="0"/>
                  </a:moveTo>
                  <a:cubicBezTo>
                    <a:pt x="8302" y="0"/>
                    <a:pt x="7618" y="60"/>
                    <a:pt x="6939" y="179"/>
                  </a:cubicBezTo>
                  <a:cubicBezTo>
                    <a:pt x="5038" y="446"/>
                    <a:pt x="3270" y="1313"/>
                    <a:pt x="1869" y="2647"/>
                  </a:cubicBezTo>
                  <a:cubicBezTo>
                    <a:pt x="1135" y="3348"/>
                    <a:pt x="635" y="4182"/>
                    <a:pt x="335" y="5116"/>
                  </a:cubicBezTo>
                  <a:cubicBezTo>
                    <a:pt x="34" y="6050"/>
                    <a:pt x="1" y="7051"/>
                    <a:pt x="301" y="7985"/>
                  </a:cubicBezTo>
                  <a:cubicBezTo>
                    <a:pt x="568" y="8919"/>
                    <a:pt x="1102" y="9786"/>
                    <a:pt x="1802" y="10486"/>
                  </a:cubicBezTo>
                  <a:cubicBezTo>
                    <a:pt x="2469" y="11154"/>
                    <a:pt x="3270" y="11721"/>
                    <a:pt x="4137" y="12154"/>
                  </a:cubicBezTo>
                  <a:cubicBezTo>
                    <a:pt x="5624" y="12840"/>
                    <a:pt x="7258" y="13184"/>
                    <a:pt x="8892" y="13184"/>
                  </a:cubicBezTo>
                  <a:cubicBezTo>
                    <a:pt x="9164" y="13184"/>
                    <a:pt x="9436" y="13174"/>
                    <a:pt x="9708" y="13155"/>
                  </a:cubicBezTo>
                  <a:cubicBezTo>
                    <a:pt x="11599" y="13055"/>
                    <a:pt x="13457" y="12428"/>
                    <a:pt x="15019" y="11338"/>
                  </a:cubicBezTo>
                  <a:lnTo>
                    <a:pt x="15019" y="11338"/>
                  </a:lnTo>
                  <a:lnTo>
                    <a:pt x="17980" y="12054"/>
                  </a:lnTo>
                  <a:lnTo>
                    <a:pt x="18081" y="12088"/>
                  </a:lnTo>
                  <a:lnTo>
                    <a:pt x="18014" y="11988"/>
                  </a:lnTo>
                  <a:lnTo>
                    <a:pt x="18003" y="11965"/>
                  </a:lnTo>
                  <a:lnTo>
                    <a:pt x="18003" y="11965"/>
                  </a:lnTo>
                  <a:lnTo>
                    <a:pt x="18014" y="11954"/>
                  </a:lnTo>
                  <a:lnTo>
                    <a:pt x="17996" y="11949"/>
                  </a:lnTo>
                  <a:lnTo>
                    <a:pt x="17996" y="11949"/>
                  </a:lnTo>
                  <a:lnTo>
                    <a:pt x="16813" y="9386"/>
                  </a:lnTo>
                  <a:lnTo>
                    <a:pt x="17906" y="11925"/>
                  </a:lnTo>
                  <a:lnTo>
                    <a:pt x="15012" y="11154"/>
                  </a:lnTo>
                  <a:lnTo>
                    <a:pt x="14978" y="11154"/>
                  </a:lnTo>
                  <a:lnTo>
                    <a:pt x="14945" y="11187"/>
                  </a:lnTo>
                  <a:cubicBezTo>
                    <a:pt x="13377" y="12188"/>
                    <a:pt x="11576" y="12788"/>
                    <a:pt x="9708" y="12855"/>
                  </a:cubicBezTo>
                  <a:cubicBezTo>
                    <a:pt x="9552" y="12860"/>
                    <a:pt x="9397" y="12863"/>
                    <a:pt x="9241" y="12863"/>
                  </a:cubicBezTo>
                  <a:cubicBezTo>
                    <a:pt x="8464" y="12863"/>
                    <a:pt x="7690" y="12794"/>
                    <a:pt x="6939" y="12655"/>
                  </a:cubicBezTo>
                  <a:cubicBezTo>
                    <a:pt x="6039" y="12488"/>
                    <a:pt x="5138" y="12188"/>
                    <a:pt x="4304" y="11787"/>
                  </a:cubicBezTo>
                  <a:cubicBezTo>
                    <a:pt x="3470" y="11387"/>
                    <a:pt x="2736" y="10853"/>
                    <a:pt x="2102" y="10186"/>
                  </a:cubicBezTo>
                  <a:cubicBezTo>
                    <a:pt x="1435" y="9552"/>
                    <a:pt x="968" y="8752"/>
                    <a:pt x="701" y="7885"/>
                  </a:cubicBezTo>
                  <a:cubicBezTo>
                    <a:pt x="435" y="7017"/>
                    <a:pt x="468" y="6083"/>
                    <a:pt x="735" y="5216"/>
                  </a:cubicBezTo>
                  <a:cubicBezTo>
                    <a:pt x="1035" y="4349"/>
                    <a:pt x="1502" y="3581"/>
                    <a:pt x="2169" y="2948"/>
                  </a:cubicBezTo>
                  <a:cubicBezTo>
                    <a:pt x="3503" y="1647"/>
                    <a:pt x="5205" y="813"/>
                    <a:pt x="7039" y="546"/>
                  </a:cubicBezTo>
                  <a:cubicBezTo>
                    <a:pt x="7735" y="420"/>
                    <a:pt x="8435" y="355"/>
                    <a:pt x="9133" y="355"/>
                  </a:cubicBezTo>
                  <a:cubicBezTo>
                    <a:pt x="10276" y="355"/>
                    <a:pt x="11412" y="527"/>
                    <a:pt x="12510" y="880"/>
                  </a:cubicBezTo>
                  <a:cubicBezTo>
                    <a:pt x="14311" y="1413"/>
                    <a:pt x="15879" y="2547"/>
                    <a:pt x="16913" y="4115"/>
                  </a:cubicBezTo>
                  <a:cubicBezTo>
                    <a:pt x="17413" y="4882"/>
                    <a:pt x="17647" y="5816"/>
                    <a:pt x="17647" y="6750"/>
                  </a:cubicBezTo>
                  <a:cubicBezTo>
                    <a:pt x="17618" y="7559"/>
                    <a:pt x="17389" y="8368"/>
                    <a:pt x="17003" y="9069"/>
                  </a:cubicBezTo>
                  <a:lnTo>
                    <a:pt x="17003" y="9069"/>
                  </a:lnTo>
                  <a:cubicBezTo>
                    <a:pt x="17955" y="7534"/>
                    <a:pt x="17988" y="5551"/>
                    <a:pt x="17046" y="3982"/>
                  </a:cubicBezTo>
                  <a:cubicBezTo>
                    <a:pt x="16546" y="3148"/>
                    <a:pt x="15912" y="2447"/>
                    <a:pt x="15145" y="1880"/>
                  </a:cubicBezTo>
                  <a:cubicBezTo>
                    <a:pt x="14345" y="1347"/>
                    <a:pt x="13511" y="880"/>
                    <a:pt x="12610" y="579"/>
                  </a:cubicBezTo>
                  <a:cubicBezTo>
                    <a:pt x="11431" y="193"/>
                    <a:pt x="10210" y="0"/>
                    <a:pt x="89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1803;p53"/>
            <p:cNvSpPr/>
            <p:nvPr/>
          </p:nvSpPr>
          <p:spPr>
            <a:xfrm>
              <a:off x="4761075" y="1867600"/>
              <a:ext cx="52550" cy="45050"/>
            </a:xfrm>
            <a:custGeom>
              <a:avLst/>
              <a:gdLst/>
              <a:ahLst/>
              <a:cxnLst/>
              <a:rect l="l" t="t" r="r" b="b"/>
              <a:pathLst>
                <a:path w="2102" h="1802" extrusionOk="0">
                  <a:moveTo>
                    <a:pt x="1201" y="1"/>
                  </a:moveTo>
                  <a:cubicBezTo>
                    <a:pt x="401" y="1"/>
                    <a:pt x="0" y="968"/>
                    <a:pt x="567" y="1535"/>
                  </a:cubicBezTo>
                  <a:cubicBezTo>
                    <a:pt x="751" y="1719"/>
                    <a:pt x="977" y="1801"/>
                    <a:pt x="1198" y="1801"/>
                  </a:cubicBezTo>
                  <a:cubicBezTo>
                    <a:pt x="1660" y="1801"/>
                    <a:pt x="2102" y="1443"/>
                    <a:pt x="2102" y="902"/>
                  </a:cubicBezTo>
                  <a:cubicBezTo>
                    <a:pt x="2102" y="401"/>
                    <a:pt x="1702"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1804;p53"/>
            <p:cNvSpPr/>
            <p:nvPr/>
          </p:nvSpPr>
          <p:spPr>
            <a:xfrm>
              <a:off x="4861150" y="1867600"/>
              <a:ext cx="52550" cy="45050"/>
            </a:xfrm>
            <a:custGeom>
              <a:avLst/>
              <a:gdLst/>
              <a:ahLst/>
              <a:cxnLst/>
              <a:rect l="l" t="t" r="r" b="b"/>
              <a:pathLst>
                <a:path w="2102" h="1802" extrusionOk="0">
                  <a:moveTo>
                    <a:pt x="1201" y="1"/>
                  </a:moveTo>
                  <a:cubicBezTo>
                    <a:pt x="400" y="1"/>
                    <a:pt x="0" y="968"/>
                    <a:pt x="567" y="1535"/>
                  </a:cubicBezTo>
                  <a:cubicBezTo>
                    <a:pt x="751" y="1719"/>
                    <a:pt x="977" y="1801"/>
                    <a:pt x="1198" y="1801"/>
                  </a:cubicBezTo>
                  <a:cubicBezTo>
                    <a:pt x="1659" y="1801"/>
                    <a:pt x="2102" y="1443"/>
                    <a:pt x="2102" y="902"/>
                  </a:cubicBezTo>
                  <a:cubicBezTo>
                    <a:pt x="2102" y="401"/>
                    <a:pt x="1701"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1805;p53"/>
            <p:cNvSpPr/>
            <p:nvPr/>
          </p:nvSpPr>
          <p:spPr>
            <a:xfrm>
              <a:off x="4962050" y="1867600"/>
              <a:ext cx="52550" cy="45050"/>
            </a:xfrm>
            <a:custGeom>
              <a:avLst/>
              <a:gdLst/>
              <a:ahLst/>
              <a:cxnLst/>
              <a:rect l="l" t="t" r="r" b="b"/>
              <a:pathLst>
                <a:path w="2102" h="1802" extrusionOk="0">
                  <a:moveTo>
                    <a:pt x="1201" y="1"/>
                  </a:moveTo>
                  <a:cubicBezTo>
                    <a:pt x="401" y="1"/>
                    <a:pt x="0" y="968"/>
                    <a:pt x="567" y="1535"/>
                  </a:cubicBezTo>
                  <a:cubicBezTo>
                    <a:pt x="751" y="1719"/>
                    <a:pt x="977" y="1801"/>
                    <a:pt x="1198" y="1801"/>
                  </a:cubicBezTo>
                  <a:cubicBezTo>
                    <a:pt x="1660" y="1801"/>
                    <a:pt x="2102" y="1443"/>
                    <a:pt x="2102" y="902"/>
                  </a:cubicBezTo>
                  <a:cubicBezTo>
                    <a:pt x="2102" y="401"/>
                    <a:pt x="1702"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138788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21</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Robo3T là gì?</a:t>
            </a:r>
            <a:endParaRPr lang="en-US" sz="2400" dirty="0"/>
          </a:p>
        </p:txBody>
      </p:sp>
      <p:sp>
        <p:nvSpPr>
          <p:cNvPr id="5" name="Google Shape;1228;p42"/>
          <p:cNvSpPr txBox="1">
            <a:spLocks/>
          </p:cNvSpPr>
          <p:nvPr/>
        </p:nvSpPr>
        <p:spPr>
          <a:xfrm>
            <a:off x="1285875" y="1285829"/>
            <a:ext cx="4772025" cy="4710217"/>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vi-VN" sz="1800" dirty="0">
                <a:latin typeface="Nunito" pitchFamily="2" charset="0"/>
              </a:rPr>
              <a:t>Robo 3T hay chính là RoboMongo </a:t>
            </a:r>
            <a:r>
              <a:rPr lang="en-US" sz="1800" dirty="0" smtClean="0">
                <a:latin typeface="Nunito" pitchFamily="2" charset="0"/>
              </a:rPr>
              <a:t>s</a:t>
            </a:r>
            <a:r>
              <a:rPr lang="vi-VN" sz="1800" dirty="0" smtClean="0">
                <a:latin typeface="Nunito" pitchFamily="2" charset="0"/>
              </a:rPr>
              <a:t>au </a:t>
            </a:r>
            <a:r>
              <a:rPr lang="vi-VN" sz="1800" dirty="0">
                <a:latin typeface="Nunito" pitchFamily="2" charset="0"/>
              </a:rPr>
              <a:t>khi đã được sửa lỗi, cải </a:t>
            </a:r>
            <a:r>
              <a:rPr lang="vi-VN" sz="1800" dirty="0" smtClean="0">
                <a:latin typeface="Nunito" pitchFamily="2" charset="0"/>
              </a:rPr>
              <a:t>thiện</a:t>
            </a:r>
            <a:r>
              <a:rPr lang="en-US" sz="1800" dirty="0" smtClean="0">
                <a:latin typeface="Nunito" pitchFamily="2" charset="0"/>
              </a:rPr>
              <a:t>.</a:t>
            </a:r>
          </a:p>
          <a:p>
            <a:pPr marL="0" indent="0">
              <a:lnSpc>
                <a:spcPct val="100000"/>
              </a:lnSpc>
              <a:spcBef>
                <a:spcPts val="600"/>
              </a:spcBef>
              <a:spcAft>
                <a:spcPts val="600"/>
              </a:spcAft>
              <a:buNone/>
            </a:pPr>
            <a:r>
              <a:rPr lang="vi-VN" sz="1800" dirty="0">
                <a:latin typeface="Nunito" pitchFamily="2" charset="0"/>
              </a:rPr>
              <a:t>Robo 3T là công cụ trực quan để làm việc với </a:t>
            </a:r>
            <a:r>
              <a:rPr lang="vi-VN" sz="1800" dirty="0" smtClean="0">
                <a:latin typeface="Nunito" pitchFamily="2" charset="0"/>
              </a:rPr>
              <a:t>MongoDB.</a:t>
            </a:r>
            <a:r>
              <a:rPr lang="en-US" sz="1800" dirty="0" smtClean="0">
                <a:latin typeface="Nunito" pitchFamily="2" charset="0"/>
              </a:rPr>
              <a:t> </a:t>
            </a:r>
            <a:r>
              <a:rPr lang="vi-VN" sz="1800" dirty="0">
                <a:latin typeface="Nunito" pitchFamily="2" charset="0"/>
              </a:rPr>
              <a:t>Thay vì bạn phải mở giao diện dòng lệnh để kết nối, truy vấn… thì với Robo 3T có có giao diện UI người dùng, bạn chỉ cần kéo thả, click chuột… đơn giản hơn rất nhiều</a:t>
            </a:r>
            <a:r>
              <a:rPr lang="vi-VN" sz="1800" dirty="0" smtClean="0">
                <a:latin typeface="Nunito" pitchFamily="2" charset="0"/>
              </a:rPr>
              <a:t>.</a:t>
            </a:r>
            <a:endParaRPr lang="en-US" sz="1800" dirty="0" smtClean="0">
              <a:latin typeface="Nunito" pitchFamily="2" charset="0"/>
            </a:endParaRPr>
          </a:p>
          <a:p>
            <a:pPr marL="0" indent="0">
              <a:lnSpc>
                <a:spcPct val="100000"/>
              </a:lnSpc>
              <a:spcBef>
                <a:spcPts val="600"/>
              </a:spcBef>
              <a:spcAft>
                <a:spcPts val="600"/>
              </a:spcAft>
              <a:buNone/>
            </a:pPr>
            <a:r>
              <a:rPr lang="en-US" sz="1800" dirty="0" err="1" smtClean="0">
                <a:latin typeface="Nunito" pitchFamily="2" charset="0"/>
              </a:rPr>
              <a:t>Một</a:t>
            </a:r>
            <a:r>
              <a:rPr lang="en-US" sz="1800" dirty="0" smtClean="0">
                <a:latin typeface="Nunito" pitchFamily="2" charset="0"/>
              </a:rPr>
              <a:t> </a:t>
            </a:r>
            <a:r>
              <a:rPr lang="en-US" sz="1800" dirty="0" err="1" smtClean="0">
                <a:latin typeface="Nunito" pitchFamily="2" charset="0"/>
              </a:rPr>
              <a:t>vấn</a:t>
            </a:r>
            <a:r>
              <a:rPr lang="en-US" sz="1800" dirty="0" smtClean="0">
                <a:latin typeface="Nunito" pitchFamily="2" charset="0"/>
              </a:rPr>
              <a:t> </a:t>
            </a:r>
            <a:r>
              <a:rPr lang="en-US" sz="1800" dirty="0" err="1" smtClean="0">
                <a:latin typeface="Nunito" pitchFamily="2" charset="0"/>
              </a:rPr>
              <a:t>đề</a:t>
            </a:r>
            <a:r>
              <a:rPr lang="en-US" sz="1800" dirty="0" smtClean="0">
                <a:latin typeface="Nunito" pitchFamily="2" charset="0"/>
              </a:rPr>
              <a:t> </a:t>
            </a:r>
            <a:r>
              <a:rPr lang="en-US" sz="1800" dirty="0" err="1" smtClean="0">
                <a:latin typeface="Nunito" pitchFamily="2" charset="0"/>
              </a:rPr>
              <a:t>khi</a:t>
            </a:r>
            <a:r>
              <a:rPr lang="en-US" sz="1800" dirty="0" smtClean="0">
                <a:latin typeface="Nunito" pitchFamily="2" charset="0"/>
              </a:rPr>
              <a:t> </a:t>
            </a:r>
            <a:r>
              <a:rPr lang="en-US" sz="1800" dirty="0" err="1" smtClean="0">
                <a:latin typeface="Nunito" pitchFamily="2" charset="0"/>
              </a:rPr>
              <a:t>làm</a:t>
            </a:r>
            <a:r>
              <a:rPr lang="en-US" sz="1800" dirty="0" smtClean="0">
                <a:latin typeface="Nunito" pitchFamily="2" charset="0"/>
              </a:rPr>
              <a:t> </a:t>
            </a:r>
            <a:r>
              <a:rPr lang="en-US" sz="1800" dirty="0" err="1" smtClean="0">
                <a:latin typeface="Nunito" pitchFamily="2" charset="0"/>
              </a:rPr>
              <a:t>việc</a:t>
            </a:r>
            <a:r>
              <a:rPr lang="en-US" sz="1800" dirty="0" smtClean="0">
                <a:latin typeface="Nunito" pitchFamily="2" charset="0"/>
              </a:rPr>
              <a:t> </a:t>
            </a:r>
            <a:r>
              <a:rPr lang="en-US" sz="1800" dirty="0" err="1" smtClean="0">
                <a:latin typeface="Nunito" pitchFamily="2" charset="0"/>
              </a:rPr>
              <a:t>với</a:t>
            </a:r>
            <a:r>
              <a:rPr lang="en-US" sz="1800" dirty="0" smtClean="0">
                <a:latin typeface="Nunito" pitchFamily="2" charset="0"/>
              </a:rPr>
              <a:t> MongoDB Cluster </a:t>
            </a:r>
            <a:r>
              <a:rPr lang="en-US" sz="1800" dirty="0" err="1" smtClean="0">
                <a:latin typeface="Nunito" pitchFamily="2" charset="0"/>
              </a:rPr>
              <a:t>là</a:t>
            </a:r>
            <a:r>
              <a:rPr lang="en-US" sz="1800" dirty="0" smtClean="0">
                <a:latin typeface="Nunito" pitchFamily="2" charset="0"/>
              </a:rPr>
              <a:t> </a:t>
            </a:r>
            <a:r>
              <a:rPr lang="en-US" sz="1800" dirty="0" err="1" smtClean="0">
                <a:latin typeface="Nunito" pitchFamily="2" charset="0"/>
              </a:rPr>
              <a:t>khi</a:t>
            </a:r>
            <a:r>
              <a:rPr lang="en-US" sz="1800" dirty="0" smtClean="0">
                <a:latin typeface="Nunito" pitchFamily="2" charset="0"/>
              </a:rPr>
              <a:t> </a:t>
            </a:r>
            <a:r>
              <a:rPr lang="en-US" sz="1800" dirty="0" err="1" smtClean="0">
                <a:latin typeface="Nunito" pitchFamily="2" charset="0"/>
              </a:rPr>
              <a:t>kết</a:t>
            </a:r>
            <a:r>
              <a:rPr lang="en-US" sz="1800" dirty="0" smtClean="0">
                <a:latin typeface="Nunito" pitchFamily="2" charset="0"/>
              </a:rPr>
              <a:t> </a:t>
            </a:r>
            <a:r>
              <a:rPr lang="en-US" sz="1800" dirty="0" err="1" smtClean="0">
                <a:latin typeface="Nunito" pitchFamily="2" charset="0"/>
              </a:rPr>
              <a:t>nối</a:t>
            </a:r>
            <a:r>
              <a:rPr lang="en-US" sz="1800" dirty="0" smtClean="0">
                <a:latin typeface="Nunito" pitchFamily="2" charset="0"/>
              </a:rPr>
              <a:t> </a:t>
            </a:r>
            <a:r>
              <a:rPr lang="en-US" sz="1800" dirty="0" err="1" smtClean="0">
                <a:latin typeface="Nunito" pitchFamily="2" charset="0"/>
              </a:rPr>
              <a:t>mạng</a:t>
            </a:r>
            <a:r>
              <a:rPr lang="en-US" sz="1800" dirty="0" smtClean="0">
                <a:latin typeface="Nunito" pitchFamily="2" charset="0"/>
              </a:rPr>
              <a:t> </a:t>
            </a:r>
            <a:r>
              <a:rPr lang="en-US" sz="1800" dirty="0" err="1" smtClean="0">
                <a:latin typeface="Nunito" pitchFamily="2" charset="0"/>
              </a:rPr>
              <a:t>yếu</a:t>
            </a:r>
            <a:r>
              <a:rPr lang="en-US" sz="1800" dirty="0">
                <a:latin typeface="Nunito" pitchFamily="2" charset="0"/>
              </a:rPr>
              <a:t> </a:t>
            </a:r>
            <a:r>
              <a:rPr lang="en-US" sz="1800" dirty="0" smtClean="0">
                <a:latin typeface="Nunito" pitchFamily="2" charset="0"/>
              </a:rPr>
              <a:t>(</a:t>
            </a:r>
            <a:r>
              <a:rPr lang="en-US" sz="1800" dirty="0" err="1" smtClean="0">
                <a:latin typeface="Nunito" pitchFamily="2" charset="0"/>
              </a:rPr>
              <a:t>đứt</a:t>
            </a:r>
            <a:r>
              <a:rPr lang="en-US" sz="1800" dirty="0" smtClean="0">
                <a:latin typeface="Nunito" pitchFamily="2" charset="0"/>
              </a:rPr>
              <a:t> </a:t>
            </a:r>
            <a:r>
              <a:rPr lang="en-US" sz="1800" dirty="0" err="1" smtClean="0">
                <a:latin typeface="Nunito" pitchFamily="2" charset="0"/>
              </a:rPr>
              <a:t>cáp</a:t>
            </a:r>
            <a:r>
              <a:rPr lang="en-US" sz="1800" dirty="0" smtClean="0">
                <a:latin typeface="Nunito" pitchFamily="2" charset="0"/>
              </a:rPr>
              <a:t>, 3G) </a:t>
            </a:r>
            <a:r>
              <a:rPr lang="en-US" sz="1800" dirty="0" err="1" smtClean="0">
                <a:latin typeface="Nunito" pitchFamily="2" charset="0"/>
              </a:rPr>
              <a:t>thì</a:t>
            </a:r>
            <a:r>
              <a:rPr lang="en-US" sz="1800" dirty="0" smtClean="0">
                <a:latin typeface="Nunito" pitchFamily="2" charset="0"/>
              </a:rPr>
              <a:t> </a:t>
            </a:r>
            <a:r>
              <a:rPr lang="en-US" sz="1800" dirty="0" err="1" smtClean="0">
                <a:latin typeface="Nunito" pitchFamily="2" charset="0"/>
              </a:rPr>
              <a:t>truy</a:t>
            </a:r>
            <a:r>
              <a:rPr lang="en-US" sz="1800" dirty="0" smtClean="0">
                <a:latin typeface="Nunito" pitchFamily="2" charset="0"/>
              </a:rPr>
              <a:t> </a:t>
            </a:r>
            <a:r>
              <a:rPr lang="en-US" sz="1800" dirty="0" err="1" smtClean="0">
                <a:latin typeface="Nunito" pitchFamily="2" charset="0"/>
              </a:rPr>
              <a:t>cập</a:t>
            </a:r>
            <a:r>
              <a:rPr lang="en-US" sz="1800" dirty="0" smtClean="0">
                <a:latin typeface="Nunito" pitchFamily="2" charset="0"/>
              </a:rPr>
              <a:t> MongoDB Cluster </a:t>
            </a:r>
            <a:r>
              <a:rPr lang="en-US" sz="1800" dirty="0" err="1" smtClean="0">
                <a:latin typeface="Nunito" pitchFamily="2" charset="0"/>
              </a:rPr>
              <a:t>sẽ</a:t>
            </a:r>
            <a:r>
              <a:rPr lang="en-US" sz="1800" dirty="0" smtClean="0">
                <a:latin typeface="Nunito" pitchFamily="2" charset="0"/>
              </a:rPr>
              <a:t> </a:t>
            </a:r>
            <a:r>
              <a:rPr lang="en-US" sz="1800" dirty="0" err="1" smtClean="0">
                <a:latin typeface="Nunito" pitchFamily="2" charset="0"/>
              </a:rPr>
              <a:t>rất</a:t>
            </a:r>
            <a:r>
              <a:rPr lang="en-US" sz="1800" dirty="0" smtClean="0">
                <a:latin typeface="Nunito" pitchFamily="2" charset="0"/>
              </a:rPr>
              <a:t> </a:t>
            </a:r>
            <a:r>
              <a:rPr lang="en-US" sz="1800" dirty="0" err="1" smtClean="0">
                <a:latin typeface="Nunito" pitchFamily="2" charset="0"/>
              </a:rPr>
              <a:t>lâu</a:t>
            </a:r>
            <a:r>
              <a:rPr lang="en-US" sz="1800" dirty="0" smtClean="0">
                <a:latin typeface="Nunito" pitchFamily="2" charset="0"/>
              </a:rPr>
              <a:t>. Do </a:t>
            </a:r>
            <a:r>
              <a:rPr lang="en-US" sz="1800" dirty="0" err="1" smtClean="0">
                <a:latin typeface="Nunito" pitchFamily="2" charset="0"/>
              </a:rPr>
              <a:t>đó</a:t>
            </a:r>
            <a:r>
              <a:rPr lang="en-US" sz="1800" dirty="0" smtClean="0">
                <a:latin typeface="Nunito" pitchFamily="2" charset="0"/>
              </a:rPr>
              <a:t> ta </a:t>
            </a:r>
            <a:r>
              <a:rPr lang="en-US" sz="1800" dirty="0" err="1" smtClean="0">
                <a:latin typeface="Nunito" pitchFamily="2" charset="0"/>
              </a:rPr>
              <a:t>sẽ</a:t>
            </a:r>
            <a:r>
              <a:rPr lang="en-US" sz="1800" dirty="0" smtClean="0">
                <a:latin typeface="Nunito" pitchFamily="2" charset="0"/>
              </a:rPr>
              <a:t> </a:t>
            </a:r>
            <a:r>
              <a:rPr lang="en-US" sz="1800" dirty="0" err="1" smtClean="0">
                <a:latin typeface="Nunito" pitchFamily="2" charset="0"/>
              </a:rPr>
              <a:t>kết</a:t>
            </a:r>
            <a:r>
              <a:rPr lang="en-US" sz="1800" dirty="0" smtClean="0">
                <a:latin typeface="Nunito" pitchFamily="2" charset="0"/>
              </a:rPr>
              <a:t> </a:t>
            </a:r>
            <a:r>
              <a:rPr lang="en-US" sz="1800" dirty="0" err="1" smtClean="0">
                <a:latin typeface="Nunito" pitchFamily="2" charset="0"/>
              </a:rPr>
              <a:t>nối</a:t>
            </a:r>
            <a:r>
              <a:rPr lang="en-US" sz="1800" dirty="0" smtClean="0">
                <a:latin typeface="Nunito" pitchFamily="2" charset="0"/>
              </a:rPr>
              <a:t> Robo3T </a:t>
            </a:r>
            <a:r>
              <a:rPr lang="en-US" sz="1800" dirty="0" err="1" smtClean="0">
                <a:latin typeface="Nunito" pitchFamily="2" charset="0"/>
              </a:rPr>
              <a:t>để</a:t>
            </a:r>
            <a:r>
              <a:rPr lang="en-US" sz="1800" dirty="0" smtClean="0">
                <a:latin typeface="Nunito" pitchFamily="2" charset="0"/>
              </a:rPr>
              <a:t> </a:t>
            </a:r>
            <a:r>
              <a:rPr lang="en-US" sz="1800" dirty="0" err="1" smtClean="0">
                <a:latin typeface="Nunito" pitchFamily="2" charset="0"/>
              </a:rPr>
              <a:t>kết</a:t>
            </a:r>
            <a:r>
              <a:rPr lang="en-US" sz="1800" dirty="0" smtClean="0">
                <a:latin typeface="Nunito" pitchFamily="2" charset="0"/>
              </a:rPr>
              <a:t> </a:t>
            </a:r>
            <a:r>
              <a:rPr lang="en-US" sz="1800" dirty="0" err="1" smtClean="0">
                <a:latin typeface="Nunito" pitchFamily="2" charset="0"/>
              </a:rPr>
              <a:t>nối</a:t>
            </a:r>
            <a:r>
              <a:rPr lang="en-US" sz="1800" dirty="0" smtClean="0">
                <a:latin typeface="Nunito" pitchFamily="2" charset="0"/>
              </a:rPr>
              <a:t> </a:t>
            </a:r>
            <a:r>
              <a:rPr lang="en-US" sz="1800" dirty="0" err="1" smtClean="0">
                <a:latin typeface="Nunito" pitchFamily="2" charset="0"/>
              </a:rPr>
              <a:t>với</a:t>
            </a:r>
            <a:r>
              <a:rPr lang="en-US" sz="1800" dirty="0" smtClean="0">
                <a:latin typeface="Nunito" pitchFamily="2" charset="0"/>
              </a:rPr>
              <a:t> MongoDB Cluster.</a:t>
            </a:r>
          </a:p>
          <a:p>
            <a:pPr marL="0" indent="0">
              <a:lnSpc>
                <a:spcPct val="100000"/>
              </a:lnSpc>
              <a:spcBef>
                <a:spcPts val="600"/>
              </a:spcBef>
              <a:spcAft>
                <a:spcPts val="600"/>
              </a:spcAft>
              <a:buNone/>
            </a:pPr>
            <a:r>
              <a:rPr lang="en-US" sz="1800" dirty="0" smtClean="0">
                <a:latin typeface="Nunito" pitchFamily="2" charset="0"/>
              </a:rPr>
              <a:t>Link </a:t>
            </a:r>
            <a:r>
              <a:rPr lang="en-US" sz="1800" dirty="0" err="1" smtClean="0">
                <a:latin typeface="Nunito" pitchFamily="2" charset="0"/>
              </a:rPr>
              <a:t>tải</a:t>
            </a:r>
            <a:r>
              <a:rPr lang="en-US" sz="1800" dirty="0">
                <a:latin typeface="Nunito" pitchFamily="2" charset="0"/>
              </a:rPr>
              <a:t>: </a:t>
            </a:r>
            <a:r>
              <a:rPr lang="en-US" sz="1800" dirty="0">
                <a:latin typeface="Nunito" pitchFamily="2" charset="0"/>
                <a:hlinkClick r:id="rId3"/>
              </a:rPr>
              <a:t>https://robomongo.org</a:t>
            </a:r>
            <a:r>
              <a:rPr lang="en-US" sz="1800" dirty="0" smtClean="0">
                <a:latin typeface="Nunito" pitchFamily="2" charset="0"/>
                <a:hlinkClick r:id="rId3"/>
              </a:rPr>
              <a:t>/</a:t>
            </a:r>
            <a:endParaRPr lang="en-US" sz="1800" dirty="0" smtClean="0">
              <a:latin typeface="Nunito" pitchFamily="2" charset="0"/>
            </a:endParaRPr>
          </a:p>
        </p:txBody>
      </p:sp>
      <p:sp>
        <p:nvSpPr>
          <p:cNvPr id="4" name="AutoShape 2" descr="https://images.viblo.asia/0669a426-3187-4915-a11e-5441fafbd903.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Robo 3T | Download [11.9 M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6425" y="1597766"/>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401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22</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Kết nối Robo3T và MongoDB Cluster</a:t>
            </a:r>
            <a:endParaRPr lang="en-US" sz="2400" dirty="0"/>
          </a:p>
        </p:txBody>
      </p:sp>
      <p:sp>
        <p:nvSpPr>
          <p:cNvPr id="10" name="Google Shape;1228;p42"/>
          <p:cNvSpPr txBox="1">
            <a:spLocks/>
          </p:cNvSpPr>
          <p:nvPr/>
        </p:nvSpPr>
        <p:spPr>
          <a:xfrm>
            <a:off x="1000125" y="4676775"/>
            <a:ext cx="4572000" cy="12192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en-US" sz="1800" dirty="0" err="1" smtClean="0">
                <a:latin typeface="Nunito" pitchFamily="2" charset="0"/>
              </a:rPr>
              <a:t>Sau</a:t>
            </a:r>
            <a:r>
              <a:rPr lang="en-US" sz="1800" dirty="0" smtClean="0">
                <a:latin typeface="Nunito" pitchFamily="2" charset="0"/>
              </a:rPr>
              <a:t> </a:t>
            </a:r>
            <a:r>
              <a:rPr lang="en-US" sz="1800" dirty="0" err="1" smtClean="0">
                <a:latin typeface="Nunito" pitchFamily="2" charset="0"/>
              </a:rPr>
              <a:t>khi</a:t>
            </a:r>
            <a:r>
              <a:rPr lang="en-US" sz="1800" dirty="0" smtClean="0">
                <a:latin typeface="Nunito" pitchFamily="2" charset="0"/>
              </a:rPr>
              <a:t> </a:t>
            </a:r>
            <a:r>
              <a:rPr lang="en-US" sz="1800" dirty="0" err="1" smtClean="0">
                <a:latin typeface="Nunito" pitchFamily="2" charset="0"/>
              </a:rPr>
              <a:t>cài</a:t>
            </a:r>
            <a:r>
              <a:rPr lang="en-US" sz="1800" dirty="0" smtClean="0">
                <a:latin typeface="Nunito" pitchFamily="2" charset="0"/>
              </a:rPr>
              <a:t> </a:t>
            </a:r>
            <a:r>
              <a:rPr lang="en-US" sz="1800" dirty="0" err="1" smtClean="0">
                <a:latin typeface="Nunito" pitchFamily="2" charset="0"/>
              </a:rPr>
              <a:t>đặt</a:t>
            </a:r>
            <a:r>
              <a:rPr lang="en-US" sz="1800" dirty="0" smtClean="0">
                <a:latin typeface="Nunito" pitchFamily="2" charset="0"/>
              </a:rPr>
              <a:t> Roto3T </a:t>
            </a:r>
            <a:r>
              <a:rPr lang="en-US" sz="1800" dirty="0" err="1" smtClean="0">
                <a:latin typeface="Nunito" pitchFamily="2" charset="0"/>
              </a:rPr>
              <a:t>xong</a:t>
            </a:r>
            <a:r>
              <a:rPr lang="en-US" sz="1800" dirty="0" smtClean="0">
                <a:latin typeface="Nunito" pitchFamily="2" charset="0"/>
              </a:rPr>
              <a:t> </a:t>
            </a:r>
            <a:r>
              <a:rPr lang="en-US" sz="1800" dirty="0" err="1" smtClean="0">
                <a:latin typeface="Nunito" pitchFamily="2" charset="0"/>
              </a:rPr>
              <a:t>thì</a:t>
            </a:r>
            <a:r>
              <a:rPr lang="en-US" sz="1800" dirty="0" smtClean="0">
                <a:latin typeface="Nunito" pitchFamily="2" charset="0"/>
              </a:rPr>
              <a:t> </a:t>
            </a:r>
            <a:r>
              <a:rPr lang="en-US" sz="1800" dirty="0" err="1" smtClean="0">
                <a:latin typeface="Nunito" pitchFamily="2" charset="0"/>
              </a:rPr>
              <a:t>mở</a:t>
            </a:r>
            <a:r>
              <a:rPr lang="en-US" sz="1800" dirty="0" smtClean="0">
                <a:latin typeface="Nunito" pitchFamily="2" charset="0"/>
              </a:rPr>
              <a:t> </a:t>
            </a:r>
            <a:r>
              <a:rPr lang="en-US" sz="1800" dirty="0" err="1" smtClean="0">
                <a:latin typeface="Nunito" pitchFamily="2" charset="0"/>
              </a:rPr>
              <a:t>ứng</a:t>
            </a:r>
            <a:r>
              <a:rPr lang="en-US" sz="1800" dirty="0" smtClean="0">
                <a:latin typeface="Nunito" pitchFamily="2" charset="0"/>
              </a:rPr>
              <a:t> </a:t>
            </a:r>
            <a:r>
              <a:rPr lang="en-US" sz="1800" dirty="0" err="1" smtClean="0">
                <a:latin typeface="Nunito" pitchFamily="2" charset="0"/>
              </a:rPr>
              <a:t>dụng</a:t>
            </a:r>
            <a:r>
              <a:rPr lang="en-US" sz="1800" dirty="0" smtClean="0">
                <a:latin typeface="Nunito" pitchFamily="2" charset="0"/>
              </a:rPr>
              <a:t> </a:t>
            </a:r>
            <a:r>
              <a:rPr lang="en-US" sz="1800" dirty="0" err="1" smtClean="0">
                <a:latin typeface="Nunito" pitchFamily="2" charset="0"/>
              </a:rPr>
              <a:t>lên</a:t>
            </a:r>
            <a:r>
              <a:rPr lang="en-US" sz="1800" dirty="0" smtClean="0">
                <a:latin typeface="Nunito" pitchFamily="2" charset="0"/>
              </a:rPr>
              <a:t> </a:t>
            </a:r>
            <a:r>
              <a:rPr lang="en-US" sz="1800" dirty="0" err="1" smtClean="0">
                <a:latin typeface="Nunito" pitchFamily="2" charset="0"/>
              </a:rPr>
              <a:t>sẽ</a:t>
            </a:r>
            <a:r>
              <a:rPr lang="en-US" sz="1800" dirty="0" smtClean="0">
                <a:latin typeface="Nunito" pitchFamily="2" charset="0"/>
              </a:rPr>
              <a:t> </a:t>
            </a:r>
            <a:r>
              <a:rPr lang="en-US" sz="1800" dirty="0" err="1" smtClean="0">
                <a:latin typeface="Nunito" pitchFamily="2" charset="0"/>
              </a:rPr>
              <a:t>hiển</a:t>
            </a:r>
            <a:r>
              <a:rPr lang="en-US" sz="1800" dirty="0" smtClean="0">
                <a:latin typeface="Nunito" pitchFamily="2" charset="0"/>
              </a:rPr>
              <a:t> </a:t>
            </a:r>
            <a:r>
              <a:rPr lang="en-US" sz="1800" dirty="0" err="1" smtClean="0">
                <a:latin typeface="Nunito" pitchFamily="2" charset="0"/>
              </a:rPr>
              <a:t>thị</a:t>
            </a:r>
            <a:r>
              <a:rPr lang="en-US" sz="1800" dirty="0" smtClean="0">
                <a:latin typeface="Nunito" pitchFamily="2" charset="0"/>
              </a:rPr>
              <a:t> </a:t>
            </a:r>
            <a:r>
              <a:rPr lang="en-US" sz="1800" dirty="0" err="1" smtClean="0">
                <a:latin typeface="Nunito" pitchFamily="2" charset="0"/>
              </a:rPr>
              <a:t>bảng</a:t>
            </a:r>
            <a:r>
              <a:rPr lang="en-US" sz="1800" dirty="0" smtClean="0">
                <a:latin typeface="Nunito" pitchFamily="2" charset="0"/>
              </a:rPr>
              <a:t> </a:t>
            </a:r>
            <a:r>
              <a:rPr lang="en-US" sz="1800" dirty="0" err="1" smtClean="0">
                <a:latin typeface="Nunito" pitchFamily="2" charset="0"/>
              </a:rPr>
              <a:t>chọn</a:t>
            </a:r>
            <a:r>
              <a:rPr lang="en-US" sz="1800" dirty="0" smtClean="0">
                <a:latin typeface="Nunito" pitchFamily="2" charset="0"/>
              </a:rPr>
              <a:t> </a:t>
            </a:r>
            <a:r>
              <a:rPr lang="en-US" sz="1800" dirty="0" err="1" smtClean="0">
                <a:latin typeface="Nunito" pitchFamily="2" charset="0"/>
              </a:rPr>
              <a:t>để</a:t>
            </a:r>
            <a:r>
              <a:rPr lang="en-US" sz="1800" dirty="0" smtClean="0">
                <a:latin typeface="Nunito" pitchFamily="2" charset="0"/>
              </a:rPr>
              <a:t> connect </a:t>
            </a:r>
            <a:r>
              <a:rPr lang="en-US" sz="1800" dirty="0" err="1" smtClean="0">
                <a:latin typeface="Nunito" pitchFamily="2" charset="0"/>
              </a:rPr>
              <a:t>với</a:t>
            </a:r>
            <a:r>
              <a:rPr lang="en-US" sz="1800" dirty="0" smtClean="0">
                <a:latin typeface="Nunito" pitchFamily="2" charset="0"/>
              </a:rPr>
              <a:t> MongoDB.</a:t>
            </a:r>
          </a:p>
        </p:txBody>
      </p:sp>
      <p:pic>
        <p:nvPicPr>
          <p:cNvPr id="3" name="Picture 2"/>
          <p:cNvPicPr>
            <a:picLocks noChangeAspect="1"/>
          </p:cNvPicPr>
          <p:nvPr/>
        </p:nvPicPr>
        <p:blipFill>
          <a:blip r:embed="rId3"/>
          <a:stretch>
            <a:fillRect/>
          </a:stretch>
        </p:blipFill>
        <p:spPr>
          <a:xfrm>
            <a:off x="1000125" y="1476376"/>
            <a:ext cx="5004976" cy="2822574"/>
          </a:xfrm>
          <a:prstGeom prst="rect">
            <a:avLst/>
          </a:prstGeom>
        </p:spPr>
      </p:pic>
      <p:pic>
        <p:nvPicPr>
          <p:cNvPr id="5" name="Picture 4"/>
          <p:cNvPicPr>
            <a:picLocks noChangeAspect="1"/>
          </p:cNvPicPr>
          <p:nvPr/>
        </p:nvPicPr>
        <p:blipFill>
          <a:blip r:embed="rId4"/>
          <a:stretch>
            <a:fillRect/>
          </a:stretch>
        </p:blipFill>
        <p:spPr>
          <a:xfrm>
            <a:off x="6419692" y="1325345"/>
            <a:ext cx="2248214" cy="3124636"/>
          </a:xfrm>
          <a:prstGeom prst="rect">
            <a:avLst/>
          </a:prstGeom>
        </p:spPr>
      </p:pic>
      <p:sp>
        <p:nvSpPr>
          <p:cNvPr id="13" name="Google Shape;1228;p42"/>
          <p:cNvSpPr txBox="1">
            <a:spLocks/>
          </p:cNvSpPr>
          <p:nvPr/>
        </p:nvSpPr>
        <p:spPr>
          <a:xfrm>
            <a:off x="6537413" y="4676775"/>
            <a:ext cx="4692561" cy="1491337"/>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en-US" sz="1800" dirty="0" err="1" smtClean="0">
                <a:latin typeface="Nunito" pitchFamily="2" charset="0"/>
              </a:rPr>
              <a:t>Tiếp</a:t>
            </a:r>
            <a:r>
              <a:rPr lang="en-US" sz="1800" dirty="0" smtClean="0">
                <a:latin typeface="Nunito" pitchFamily="2" charset="0"/>
              </a:rPr>
              <a:t> </a:t>
            </a:r>
            <a:r>
              <a:rPr lang="en-US" sz="1800" dirty="0" err="1" smtClean="0">
                <a:latin typeface="Nunito" pitchFamily="2" charset="0"/>
              </a:rPr>
              <a:t>theo</a:t>
            </a:r>
            <a:r>
              <a:rPr lang="en-US" sz="1800" dirty="0" smtClean="0">
                <a:latin typeface="Nunito" pitchFamily="2" charset="0"/>
              </a:rPr>
              <a:t>, </a:t>
            </a:r>
            <a:r>
              <a:rPr lang="en-US" sz="1800" dirty="0" err="1" smtClean="0">
                <a:latin typeface="Nunito" pitchFamily="2" charset="0"/>
              </a:rPr>
              <a:t>truy</a:t>
            </a:r>
            <a:r>
              <a:rPr lang="en-US" sz="1800" dirty="0" smtClean="0">
                <a:latin typeface="Nunito" pitchFamily="2" charset="0"/>
              </a:rPr>
              <a:t> </a:t>
            </a:r>
            <a:r>
              <a:rPr lang="en-US" sz="1800" dirty="0" err="1" smtClean="0">
                <a:latin typeface="Nunito" pitchFamily="2" charset="0"/>
              </a:rPr>
              <a:t>cập</a:t>
            </a:r>
            <a:r>
              <a:rPr lang="en-US" sz="1800" dirty="0" smtClean="0">
                <a:latin typeface="Nunito" pitchFamily="2" charset="0"/>
              </a:rPr>
              <a:t> </a:t>
            </a:r>
            <a:r>
              <a:rPr lang="en-US" sz="1800" dirty="0" err="1" smtClean="0">
                <a:latin typeface="Nunito" pitchFamily="2" charset="0"/>
              </a:rPr>
              <a:t>vào</a:t>
            </a:r>
            <a:r>
              <a:rPr lang="en-US" sz="1800" dirty="0" smtClean="0">
                <a:latin typeface="Nunito" pitchFamily="2" charset="0"/>
              </a:rPr>
              <a:t> MongoDB Cluster =&gt; Database Access =&gt; Add New Database User =&gt; </a:t>
            </a:r>
            <a:r>
              <a:rPr lang="en-US" sz="1800" dirty="0" err="1" smtClean="0">
                <a:latin typeface="Nunito" pitchFamily="2" charset="0"/>
              </a:rPr>
              <a:t>tạo</a:t>
            </a:r>
            <a:r>
              <a:rPr lang="en-US" sz="1800" dirty="0" smtClean="0">
                <a:latin typeface="Nunito" pitchFamily="2" charset="0"/>
              </a:rPr>
              <a:t> </a:t>
            </a:r>
            <a:r>
              <a:rPr lang="en-US" sz="1800" dirty="0" err="1" smtClean="0">
                <a:latin typeface="Nunito" pitchFamily="2" charset="0"/>
              </a:rPr>
              <a:t>một</a:t>
            </a:r>
            <a:r>
              <a:rPr lang="en-US" sz="1800" dirty="0" smtClean="0">
                <a:latin typeface="Nunito" pitchFamily="2" charset="0"/>
              </a:rPr>
              <a:t> username </a:t>
            </a:r>
            <a:r>
              <a:rPr lang="en-US" sz="1800" dirty="0" err="1" smtClean="0">
                <a:latin typeface="Nunito" pitchFamily="2" charset="0"/>
              </a:rPr>
              <a:t>và</a:t>
            </a:r>
            <a:r>
              <a:rPr lang="en-US" sz="1800" dirty="0" smtClean="0">
                <a:latin typeface="Nunito" pitchFamily="2" charset="0"/>
              </a:rPr>
              <a:t> password </a:t>
            </a:r>
            <a:r>
              <a:rPr lang="en-US" sz="1800" dirty="0" err="1" smtClean="0">
                <a:latin typeface="Nunito" pitchFamily="2" charset="0"/>
              </a:rPr>
              <a:t>để</a:t>
            </a:r>
            <a:r>
              <a:rPr lang="en-US" sz="1800" dirty="0" smtClean="0">
                <a:latin typeface="Nunito" pitchFamily="2" charset="0"/>
              </a:rPr>
              <a:t> connect </a:t>
            </a:r>
            <a:r>
              <a:rPr lang="en-US" sz="1800" dirty="0" err="1" smtClean="0">
                <a:latin typeface="Nunito" pitchFamily="2" charset="0"/>
              </a:rPr>
              <a:t>từ</a:t>
            </a:r>
            <a:r>
              <a:rPr lang="en-US" sz="1800" dirty="0" smtClean="0">
                <a:latin typeface="Nunito" pitchFamily="2" charset="0"/>
              </a:rPr>
              <a:t> Robo3T </a:t>
            </a:r>
            <a:r>
              <a:rPr lang="en-US" sz="1800" dirty="0" err="1" smtClean="0">
                <a:latin typeface="Nunito" pitchFamily="2" charset="0"/>
              </a:rPr>
              <a:t>và</a:t>
            </a:r>
            <a:r>
              <a:rPr lang="en-US" sz="1800" dirty="0" smtClean="0">
                <a:latin typeface="Nunito" pitchFamily="2" charset="0"/>
              </a:rPr>
              <a:t> Cluster (</a:t>
            </a:r>
            <a:r>
              <a:rPr lang="en-US" sz="1800" dirty="0" err="1" smtClean="0">
                <a:latin typeface="Nunito" pitchFamily="2" charset="0"/>
              </a:rPr>
              <a:t>chỉnh</a:t>
            </a:r>
            <a:r>
              <a:rPr lang="en-US" sz="1800" dirty="0" smtClean="0">
                <a:latin typeface="Nunito" pitchFamily="2" charset="0"/>
              </a:rPr>
              <a:t> Roles </a:t>
            </a:r>
            <a:r>
              <a:rPr lang="en-US" sz="1800" dirty="0" err="1" smtClean="0">
                <a:latin typeface="Nunito" pitchFamily="2" charset="0"/>
              </a:rPr>
              <a:t>thành</a:t>
            </a:r>
            <a:r>
              <a:rPr lang="en-US" sz="1800" dirty="0" smtClean="0">
                <a:latin typeface="Nunito" pitchFamily="2" charset="0"/>
              </a:rPr>
              <a:t> </a:t>
            </a:r>
            <a:r>
              <a:rPr lang="en-US" sz="1800" dirty="0" err="1" smtClean="0">
                <a:latin typeface="Nunito" pitchFamily="2" charset="0"/>
              </a:rPr>
              <a:t>atlasAdmin</a:t>
            </a:r>
            <a:r>
              <a:rPr lang="en-US" sz="1800" dirty="0" smtClean="0">
                <a:latin typeface="Nunito" pitchFamily="2" charset="0"/>
              </a:rPr>
              <a:t>)</a:t>
            </a:r>
          </a:p>
        </p:txBody>
      </p:sp>
      <p:pic>
        <p:nvPicPr>
          <p:cNvPr id="8" name="Picture 7"/>
          <p:cNvPicPr>
            <a:picLocks noChangeAspect="1"/>
          </p:cNvPicPr>
          <p:nvPr/>
        </p:nvPicPr>
        <p:blipFill>
          <a:blip r:embed="rId5"/>
          <a:stretch>
            <a:fillRect/>
          </a:stretch>
        </p:blipFill>
        <p:spPr>
          <a:xfrm>
            <a:off x="8667906" y="1113427"/>
            <a:ext cx="2463678" cy="2562225"/>
          </a:xfrm>
          <a:prstGeom prst="rect">
            <a:avLst/>
          </a:prstGeom>
        </p:spPr>
      </p:pic>
      <p:pic>
        <p:nvPicPr>
          <p:cNvPr id="9" name="Picture 8"/>
          <p:cNvPicPr>
            <a:picLocks noChangeAspect="1"/>
          </p:cNvPicPr>
          <p:nvPr/>
        </p:nvPicPr>
        <p:blipFill>
          <a:blip r:embed="rId6"/>
          <a:stretch>
            <a:fillRect/>
          </a:stretch>
        </p:blipFill>
        <p:spPr>
          <a:xfrm>
            <a:off x="8813743" y="3589688"/>
            <a:ext cx="2172003" cy="1028844"/>
          </a:xfrm>
          <a:prstGeom prst="rect">
            <a:avLst/>
          </a:prstGeom>
        </p:spPr>
      </p:pic>
    </p:spTree>
    <p:extLst>
      <p:ext uri="{BB962C8B-B14F-4D97-AF65-F5344CB8AC3E}">
        <p14:creationId xmlns:p14="http://schemas.microsoft.com/office/powerpoint/2010/main" val="18441181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23</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Kết nối Robo3T và MongoDB Cluster</a:t>
            </a:r>
            <a:endParaRPr lang="en-US" sz="2400" dirty="0"/>
          </a:p>
        </p:txBody>
      </p:sp>
      <p:sp>
        <p:nvSpPr>
          <p:cNvPr id="10" name="Google Shape;1228;p42"/>
          <p:cNvSpPr txBox="1">
            <a:spLocks/>
          </p:cNvSpPr>
          <p:nvPr/>
        </p:nvSpPr>
        <p:spPr>
          <a:xfrm>
            <a:off x="1000125" y="4676775"/>
            <a:ext cx="4572000" cy="12192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en-US" sz="1800" dirty="0" err="1" smtClean="0">
                <a:latin typeface="Nunito" pitchFamily="2" charset="0"/>
              </a:rPr>
              <a:t>Tiếp</a:t>
            </a:r>
            <a:r>
              <a:rPr lang="en-US" sz="1800" dirty="0" smtClean="0">
                <a:latin typeface="Nunito" pitchFamily="2" charset="0"/>
              </a:rPr>
              <a:t> </a:t>
            </a:r>
            <a:r>
              <a:rPr lang="en-US" sz="1800" dirty="0" err="1" smtClean="0">
                <a:latin typeface="Nunito" pitchFamily="2" charset="0"/>
              </a:rPr>
              <a:t>theo</a:t>
            </a:r>
            <a:r>
              <a:rPr lang="en-US" sz="1800" dirty="0" smtClean="0">
                <a:latin typeface="Nunito" pitchFamily="2" charset="0"/>
              </a:rPr>
              <a:t>, </a:t>
            </a:r>
            <a:r>
              <a:rPr lang="en-US" sz="1800" dirty="0" err="1" smtClean="0">
                <a:latin typeface="Nunito" pitchFamily="2" charset="0"/>
              </a:rPr>
              <a:t>vào</a:t>
            </a:r>
            <a:r>
              <a:rPr lang="en-US" sz="1800" dirty="0" smtClean="0">
                <a:latin typeface="Nunito" pitchFamily="2" charset="0"/>
              </a:rPr>
              <a:t> Network Access </a:t>
            </a:r>
            <a:r>
              <a:rPr lang="en-US" sz="1800" dirty="0" err="1" smtClean="0">
                <a:latin typeface="Nunito" pitchFamily="2" charset="0"/>
              </a:rPr>
              <a:t>và</a:t>
            </a:r>
            <a:r>
              <a:rPr lang="en-US" sz="1800" dirty="0" smtClean="0">
                <a:latin typeface="Nunito" pitchFamily="2" charset="0"/>
              </a:rPr>
              <a:t> add IP Address </a:t>
            </a:r>
            <a:r>
              <a:rPr lang="en-US" sz="1800" dirty="0" err="1" smtClean="0">
                <a:latin typeface="Nunito" pitchFamily="2" charset="0"/>
              </a:rPr>
              <a:t>của</a:t>
            </a:r>
            <a:r>
              <a:rPr lang="en-US" sz="1800" dirty="0" smtClean="0">
                <a:latin typeface="Nunito" pitchFamily="2" charset="0"/>
              </a:rPr>
              <a:t> </a:t>
            </a:r>
            <a:r>
              <a:rPr lang="en-US" sz="1800" dirty="0" err="1" smtClean="0">
                <a:latin typeface="Nunito" pitchFamily="2" charset="0"/>
              </a:rPr>
              <a:t>máy</a:t>
            </a:r>
            <a:r>
              <a:rPr lang="en-US" sz="1800" dirty="0" smtClean="0">
                <a:latin typeface="Nunito" pitchFamily="2" charset="0"/>
              </a:rPr>
              <a:t> </a:t>
            </a:r>
            <a:r>
              <a:rPr lang="en-US" sz="1800" dirty="0" err="1" smtClean="0">
                <a:latin typeface="Nunito" pitchFamily="2" charset="0"/>
              </a:rPr>
              <a:t>bạn</a:t>
            </a:r>
            <a:r>
              <a:rPr lang="en-US" sz="1800" dirty="0" smtClean="0">
                <a:latin typeface="Nunito" pitchFamily="2" charset="0"/>
              </a:rPr>
              <a:t> </a:t>
            </a:r>
            <a:r>
              <a:rPr lang="en-US" sz="1800" dirty="0" err="1" smtClean="0">
                <a:latin typeface="Nunito" pitchFamily="2" charset="0"/>
              </a:rPr>
              <a:t>vào</a:t>
            </a:r>
            <a:r>
              <a:rPr lang="en-US" sz="1800" dirty="0" smtClean="0">
                <a:latin typeface="Nunito" pitchFamily="2" charset="0"/>
              </a:rPr>
              <a:t>. </a:t>
            </a:r>
            <a:r>
              <a:rPr lang="en-US" sz="1800" dirty="0" err="1" smtClean="0">
                <a:latin typeface="Nunito" pitchFamily="2" charset="0"/>
              </a:rPr>
              <a:t>Bạn</a:t>
            </a:r>
            <a:r>
              <a:rPr lang="en-US" sz="1800" dirty="0" smtClean="0">
                <a:latin typeface="Nunito" pitchFamily="2" charset="0"/>
              </a:rPr>
              <a:t> </a:t>
            </a:r>
            <a:r>
              <a:rPr lang="en-US" sz="1800" dirty="0" err="1" smtClean="0">
                <a:latin typeface="Nunito" pitchFamily="2" charset="0"/>
              </a:rPr>
              <a:t>nên</a:t>
            </a:r>
            <a:r>
              <a:rPr lang="en-US" sz="1800" dirty="0" smtClean="0">
                <a:latin typeface="Nunito" pitchFamily="2" charset="0"/>
              </a:rPr>
              <a:t> </a:t>
            </a:r>
            <a:r>
              <a:rPr lang="en-US" sz="1800" dirty="0" err="1" smtClean="0">
                <a:latin typeface="Nunito" pitchFamily="2" charset="0"/>
              </a:rPr>
              <a:t>để</a:t>
            </a:r>
            <a:r>
              <a:rPr lang="en-US" sz="1800" dirty="0" smtClean="0">
                <a:latin typeface="Nunito" pitchFamily="2" charset="0"/>
              </a:rPr>
              <a:t> </a:t>
            </a:r>
            <a:r>
              <a:rPr lang="en-US" sz="1800" dirty="0" err="1" smtClean="0">
                <a:latin typeface="Nunito" pitchFamily="2" charset="0"/>
              </a:rPr>
              <a:t>là</a:t>
            </a:r>
            <a:r>
              <a:rPr lang="en-US" sz="1800" dirty="0" smtClean="0">
                <a:latin typeface="Nunito" pitchFamily="2" charset="0"/>
              </a:rPr>
              <a:t> 0.0.0.0 (</a:t>
            </a:r>
            <a:r>
              <a:rPr lang="en-US" sz="1800" dirty="0" err="1" smtClean="0">
                <a:latin typeface="Nunito" pitchFamily="2" charset="0"/>
              </a:rPr>
              <a:t>để</a:t>
            </a:r>
            <a:r>
              <a:rPr lang="en-US" sz="1800" dirty="0" smtClean="0">
                <a:latin typeface="Nunito" pitchFamily="2" charset="0"/>
              </a:rPr>
              <a:t> </a:t>
            </a:r>
            <a:r>
              <a:rPr lang="en-US" sz="1800" dirty="0" err="1" smtClean="0">
                <a:latin typeface="Nunito" pitchFamily="2" charset="0"/>
              </a:rPr>
              <a:t>phục</a:t>
            </a:r>
            <a:r>
              <a:rPr lang="en-US" sz="1800" dirty="0" smtClean="0">
                <a:latin typeface="Nunito" pitchFamily="2" charset="0"/>
              </a:rPr>
              <a:t> </a:t>
            </a:r>
            <a:r>
              <a:rPr lang="en-US" sz="1800" dirty="0" err="1" smtClean="0">
                <a:latin typeface="Nunito" pitchFamily="2" charset="0"/>
              </a:rPr>
              <a:t>vụ</a:t>
            </a:r>
            <a:r>
              <a:rPr lang="en-US" sz="1800" dirty="0" smtClean="0">
                <a:latin typeface="Nunito" pitchFamily="2" charset="0"/>
              </a:rPr>
              <a:t> </a:t>
            </a:r>
            <a:r>
              <a:rPr lang="en-US" sz="1800" dirty="0" err="1" smtClean="0">
                <a:latin typeface="Nunito" pitchFamily="2" charset="0"/>
              </a:rPr>
              <a:t>lúc</a:t>
            </a:r>
            <a:r>
              <a:rPr lang="en-US" sz="1800" dirty="0" smtClean="0">
                <a:latin typeface="Nunito" pitchFamily="2" charset="0"/>
              </a:rPr>
              <a:t> </a:t>
            </a:r>
            <a:r>
              <a:rPr lang="en-US" sz="1800" dirty="0" err="1" smtClean="0">
                <a:latin typeface="Nunito" pitchFamily="2" charset="0"/>
              </a:rPr>
              <a:t>lập</a:t>
            </a:r>
            <a:r>
              <a:rPr lang="en-US" sz="1800" dirty="0" smtClean="0">
                <a:latin typeface="Nunito" pitchFamily="2" charset="0"/>
              </a:rPr>
              <a:t> </a:t>
            </a:r>
            <a:r>
              <a:rPr lang="en-US" sz="1800" dirty="0" err="1" smtClean="0">
                <a:latin typeface="Nunito" pitchFamily="2" charset="0"/>
              </a:rPr>
              <a:t>trình</a:t>
            </a:r>
            <a:r>
              <a:rPr lang="en-US" sz="1800" dirty="0" smtClean="0">
                <a:latin typeface="Nunito" pitchFamily="2" charset="0"/>
              </a:rPr>
              <a:t>)</a:t>
            </a:r>
          </a:p>
        </p:txBody>
      </p:sp>
      <p:sp>
        <p:nvSpPr>
          <p:cNvPr id="13" name="Google Shape;1228;p42"/>
          <p:cNvSpPr txBox="1">
            <a:spLocks/>
          </p:cNvSpPr>
          <p:nvPr/>
        </p:nvSpPr>
        <p:spPr>
          <a:xfrm>
            <a:off x="6537414" y="4676775"/>
            <a:ext cx="4721136" cy="12192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en-US" sz="1800" dirty="0" err="1" smtClean="0">
                <a:latin typeface="Nunito" pitchFamily="2" charset="0"/>
              </a:rPr>
              <a:t>Về</a:t>
            </a:r>
            <a:r>
              <a:rPr lang="en-US" sz="1800" dirty="0" smtClean="0">
                <a:latin typeface="Nunito" pitchFamily="2" charset="0"/>
              </a:rPr>
              <a:t> </a:t>
            </a:r>
            <a:r>
              <a:rPr lang="en-US" sz="1800" dirty="0" err="1" smtClean="0">
                <a:latin typeface="Nunito" pitchFamily="2" charset="0"/>
              </a:rPr>
              <a:t>lại</a:t>
            </a:r>
            <a:r>
              <a:rPr lang="en-US" sz="1800" dirty="0" smtClean="0">
                <a:latin typeface="Nunito" pitchFamily="2" charset="0"/>
              </a:rPr>
              <a:t> Databases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Nhấn</a:t>
            </a:r>
            <a:r>
              <a:rPr lang="en-US" sz="1800" dirty="0" smtClean="0">
                <a:latin typeface="Nunito" pitchFamily="2" charset="0"/>
              </a:rPr>
              <a:t> </a:t>
            </a:r>
            <a:r>
              <a:rPr lang="en-US" sz="1800" dirty="0" err="1" smtClean="0">
                <a:latin typeface="Nunito" pitchFamily="2" charset="0"/>
              </a:rPr>
              <a:t>vào</a:t>
            </a:r>
            <a:r>
              <a:rPr lang="en-US" sz="1800" dirty="0" smtClean="0">
                <a:latin typeface="Nunito" pitchFamily="2" charset="0"/>
              </a:rPr>
              <a:t> </a:t>
            </a:r>
            <a:r>
              <a:rPr lang="en-US" sz="1800" dirty="0" err="1" smtClean="0">
                <a:latin typeface="Nunito" pitchFamily="2" charset="0"/>
              </a:rPr>
              <a:t>chọn</a:t>
            </a:r>
            <a:r>
              <a:rPr lang="en-US" sz="1800" dirty="0" smtClean="0">
                <a:latin typeface="Nunito" pitchFamily="2" charset="0"/>
              </a:rPr>
              <a:t> Cluster </a:t>
            </a:r>
            <a:r>
              <a:rPr lang="en-US" sz="1800" dirty="0" err="1" smtClean="0">
                <a:latin typeface="Nunito" pitchFamily="2" charset="0"/>
              </a:rPr>
              <a:t>muốn</a:t>
            </a:r>
            <a:r>
              <a:rPr lang="en-US" sz="1800" dirty="0" smtClean="0">
                <a:latin typeface="Nunito" pitchFamily="2" charset="0"/>
              </a:rPr>
              <a:t> </a:t>
            </a:r>
            <a:r>
              <a:rPr lang="en-US" sz="1800" dirty="0" err="1" smtClean="0">
                <a:latin typeface="Nunito" pitchFamily="2" charset="0"/>
              </a:rPr>
              <a:t>kết</a:t>
            </a:r>
            <a:r>
              <a:rPr lang="en-US" sz="1800" dirty="0" smtClean="0">
                <a:latin typeface="Nunito" pitchFamily="2" charset="0"/>
              </a:rPr>
              <a:t> </a:t>
            </a:r>
            <a:r>
              <a:rPr lang="en-US" sz="1800" dirty="0" err="1" smtClean="0">
                <a:latin typeface="Nunito" pitchFamily="2" charset="0"/>
              </a:rPr>
              <a:t>nối</a:t>
            </a:r>
            <a:endParaRPr lang="en-US" sz="1800" dirty="0" smtClean="0">
              <a:latin typeface="Nunito" pitchFamily="2" charset="0"/>
            </a:endParaRPr>
          </a:p>
        </p:txBody>
      </p:sp>
      <p:pic>
        <p:nvPicPr>
          <p:cNvPr id="4" name="Picture 3"/>
          <p:cNvPicPr>
            <a:picLocks noChangeAspect="1"/>
          </p:cNvPicPr>
          <p:nvPr/>
        </p:nvPicPr>
        <p:blipFill>
          <a:blip r:embed="rId3"/>
          <a:stretch>
            <a:fillRect/>
          </a:stretch>
        </p:blipFill>
        <p:spPr>
          <a:xfrm>
            <a:off x="1000125" y="1752600"/>
            <a:ext cx="4326377" cy="2173506"/>
          </a:xfrm>
          <a:prstGeom prst="rect">
            <a:avLst/>
          </a:prstGeom>
        </p:spPr>
      </p:pic>
      <p:pic>
        <p:nvPicPr>
          <p:cNvPr id="7" name="Picture 6"/>
          <p:cNvPicPr>
            <a:picLocks noChangeAspect="1"/>
          </p:cNvPicPr>
          <p:nvPr/>
        </p:nvPicPr>
        <p:blipFill>
          <a:blip r:embed="rId4"/>
          <a:stretch>
            <a:fillRect/>
          </a:stretch>
        </p:blipFill>
        <p:spPr>
          <a:xfrm>
            <a:off x="6537414" y="1838325"/>
            <a:ext cx="4019972" cy="2263612"/>
          </a:xfrm>
          <a:prstGeom prst="rect">
            <a:avLst/>
          </a:prstGeom>
        </p:spPr>
      </p:pic>
    </p:spTree>
    <p:extLst>
      <p:ext uri="{BB962C8B-B14F-4D97-AF65-F5344CB8AC3E}">
        <p14:creationId xmlns:p14="http://schemas.microsoft.com/office/powerpoint/2010/main" val="23092981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24</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Kết nối Robo3T và MongoDB Cluster</a:t>
            </a:r>
            <a:endParaRPr lang="en-US" sz="2400" dirty="0"/>
          </a:p>
        </p:txBody>
      </p:sp>
      <p:sp>
        <p:nvSpPr>
          <p:cNvPr id="10" name="Google Shape;1228;p42"/>
          <p:cNvSpPr txBox="1">
            <a:spLocks/>
          </p:cNvSpPr>
          <p:nvPr/>
        </p:nvSpPr>
        <p:spPr>
          <a:xfrm>
            <a:off x="1000125" y="4676775"/>
            <a:ext cx="4572000" cy="12192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en-US" sz="1800" dirty="0" err="1" smtClean="0">
                <a:latin typeface="Nunito" pitchFamily="2" charset="0"/>
              </a:rPr>
              <a:t>Sau</a:t>
            </a:r>
            <a:r>
              <a:rPr lang="en-US" sz="1800" dirty="0" smtClean="0">
                <a:latin typeface="Nunito" pitchFamily="2" charset="0"/>
              </a:rPr>
              <a:t> </a:t>
            </a:r>
            <a:r>
              <a:rPr lang="en-US" sz="1800" dirty="0" err="1" smtClean="0">
                <a:latin typeface="Nunito" pitchFamily="2" charset="0"/>
              </a:rPr>
              <a:t>khi</a:t>
            </a:r>
            <a:r>
              <a:rPr lang="en-US" sz="1800" dirty="0" smtClean="0">
                <a:latin typeface="Nunito" pitchFamily="2" charset="0"/>
              </a:rPr>
              <a:t> </a:t>
            </a:r>
            <a:r>
              <a:rPr lang="en-US" sz="1800" dirty="0" err="1" smtClean="0">
                <a:latin typeface="Nunito" pitchFamily="2" charset="0"/>
              </a:rPr>
              <a:t>chọn</a:t>
            </a:r>
            <a:r>
              <a:rPr lang="en-US" sz="1800" dirty="0" smtClean="0">
                <a:latin typeface="Nunito" pitchFamily="2" charset="0"/>
              </a:rPr>
              <a:t> Cluster, </a:t>
            </a:r>
            <a:r>
              <a:rPr lang="en-US" sz="1800" dirty="0" err="1" smtClean="0">
                <a:latin typeface="Nunito" pitchFamily="2" charset="0"/>
              </a:rPr>
              <a:t>bạn</a:t>
            </a:r>
            <a:r>
              <a:rPr lang="en-US" sz="1800" dirty="0" smtClean="0">
                <a:latin typeface="Nunito" pitchFamily="2" charset="0"/>
              </a:rPr>
              <a:t> </a:t>
            </a:r>
            <a:r>
              <a:rPr lang="en-US" sz="1800" dirty="0" err="1" smtClean="0">
                <a:latin typeface="Nunito" pitchFamily="2" charset="0"/>
              </a:rPr>
              <a:t>sẽ</a:t>
            </a:r>
            <a:r>
              <a:rPr lang="en-US" sz="1800" dirty="0" smtClean="0">
                <a:latin typeface="Nunito" pitchFamily="2" charset="0"/>
              </a:rPr>
              <a:t> </a:t>
            </a:r>
            <a:r>
              <a:rPr lang="en-US" sz="1800" dirty="0" err="1" smtClean="0">
                <a:latin typeface="Nunito" pitchFamily="2" charset="0"/>
              </a:rPr>
              <a:t>chọn</a:t>
            </a:r>
            <a:r>
              <a:rPr lang="en-US" sz="1800" dirty="0">
                <a:latin typeface="Nunito" pitchFamily="2" charset="0"/>
              </a:rPr>
              <a:t> PRIMARY R</a:t>
            </a:r>
            <a:r>
              <a:rPr lang="en-US" sz="1800" dirty="0" smtClean="0">
                <a:latin typeface="Nunito" pitchFamily="2" charset="0"/>
              </a:rPr>
              <a:t>egion </a:t>
            </a:r>
            <a:r>
              <a:rPr lang="en-US" sz="1800" dirty="0">
                <a:latin typeface="Nunito" pitchFamily="2" charset="0"/>
              </a:rPr>
              <a:t>(</a:t>
            </a:r>
            <a:r>
              <a:rPr lang="en-US" sz="1800" dirty="0" err="1" smtClean="0">
                <a:latin typeface="Nunito" pitchFamily="2" charset="0"/>
              </a:rPr>
              <a:t>dòng</a:t>
            </a:r>
            <a:r>
              <a:rPr lang="en-US" sz="1800" dirty="0" smtClean="0">
                <a:latin typeface="Nunito" pitchFamily="2" charset="0"/>
              </a:rPr>
              <a:t> </a:t>
            </a:r>
            <a:r>
              <a:rPr lang="en-US" sz="1800" dirty="0" err="1" smtClean="0">
                <a:latin typeface="Nunito" pitchFamily="2" charset="0"/>
              </a:rPr>
              <a:t>thứ</a:t>
            </a:r>
            <a:r>
              <a:rPr lang="en-US" sz="1800" dirty="0" smtClean="0">
                <a:latin typeface="Nunito" pitchFamily="2" charset="0"/>
              </a:rPr>
              <a:t> 2)</a:t>
            </a:r>
          </a:p>
        </p:txBody>
      </p:sp>
      <p:sp>
        <p:nvSpPr>
          <p:cNvPr id="13" name="Google Shape;1228;p42"/>
          <p:cNvSpPr txBox="1">
            <a:spLocks/>
          </p:cNvSpPr>
          <p:nvPr/>
        </p:nvSpPr>
        <p:spPr>
          <a:xfrm>
            <a:off x="6537414" y="4676775"/>
            <a:ext cx="4721136" cy="12192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en-US" sz="1800" dirty="0" err="1" smtClean="0">
                <a:latin typeface="Nunito" pitchFamily="2" charset="0"/>
              </a:rPr>
              <a:t>Sau</a:t>
            </a:r>
            <a:r>
              <a:rPr lang="en-US" sz="1800" dirty="0" smtClean="0">
                <a:latin typeface="Nunito" pitchFamily="2" charset="0"/>
              </a:rPr>
              <a:t> </a:t>
            </a:r>
            <a:r>
              <a:rPr lang="en-US" sz="1800" dirty="0" err="1" smtClean="0">
                <a:latin typeface="Nunito" pitchFamily="2" charset="0"/>
              </a:rPr>
              <a:t>khi</a:t>
            </a:r>
            <a:r>
              <a:rPr lang="en-US" sz="1800" dirty="0" smtClean="0">
                <a:latin typeface="Nunito" pitchFamily="2" charset="0"/>
              </a:rPr>
              <a:t> </a:t>
            </a:r>
            <a:r>
              <a:rPr lang="en-US" sz="1800" dirty="0" err="1" smtClean="0">
                <a:latin typeface="Nunito" pitchFamily="2" charset="0"/>
              </a:rPr>
              <a:t>chọn</a:t>
            </a:r>
            <a:r>
              <a:rPr lang="en-US" sz="1800" dirty="0" smtClean="0">
                <a:latin typeface="Nunito" pitchFamily="2" charset="0"/>
              </a:rPr>
              <a:t>, web </a:t>
            </a:r>
            <a:r>
              <a:rPr lang="en-US" sz="1800" dirty="0" err="1" smtClean="0">
                <a:latin typeface="Nunito" pitchFamily="2" charset="0"/>
              </a:rPr>
              <a:t>sẽ</a:t>
            </a:r>
            <a:r>
              <a:rPr lang="en-US" sz="1800" dirty="0">
                <a:latin typeface="Nunito" pitchFamily="2" charset="0"/>
              </a:rPr>
              <a:t> </a:t>
            </a:r>
            <a:r>
              <a:rPr lang="en-US" sz="1800" dirty="0" err="1" smtClean="0">
                <a:latin typeface="Nunito" pitchFamily="2" charset="0"/>
              </a:rPr>
              <a:t>hiển</a:t>
            </a:r>
            <a:r>
              <a:rPr lang="en-US" sz="1800" dirty="0" smtClean="0">
                <a:latin typeface="Nunito" pitchFamily="2" charset="0"/>
              </a:rPr>
              <a:t> </a:t>
            </a:r>
            <a:r>
              <a:rPr lang="en-US" sz="1800" dirty="0" err="1" smtClean="0">
                <a:latin typeface="Nunito" pitchFamily="2" charset="0"/>
              </a:rPr>
              <a:t>thị</a:t>
            </a:r>
            <a:r>
              <a:rPr lang="en-US" sz="1800" dirty="0" smtClean="0">
                <a:latin typeface="Nunito" pitchFamily="2" charset="0"/>
              </a:rPr>
              <a:t> </a:t>
            </a:r>
            <a:r>
              <a:rPr lang="en-US" sz="1800" dirty="0" err="1" smtClean="0">
                <a:latin typeface="Nunito" pitchFamily="2" charset="0"/>
              </a:rPr>
              <a:t>trang</a:t>
            </a:r>
            <a:r>
              <a:rPr lang="en-US" sz="1800" dirty="0" smtClean="0">
                <a:latin typeface="Nunito" pitchFamily="2" charset="0"/>
              </a:rPr>
              <a:t> status </a:t>
            </a:r>
            <a:r>
              <a:rPr lang="en-US" sz="1800" dirty="0" err="1" smtClean="0">
                <a:latin typeface="Nunito" pitchFamily="2" charset="0"/>
              </a:rPr>
              <a:t>của</a:t>
            </a:r>
            <a:r>
              <a:rPr lang="en-US" sz="1800" dirty="0" smtClean="0">
                <a:latin typeface="Nunito" pitchFamily="2" charset="0"/>
              </a:rPr>
              <a:t> Region </a:t>
            </a:r>
            <a:r>
              <a:rPr lang="en-US" sz="1800" dirty="0" err="1" smtClean="0">
                <a:latin typeface="Nunito" pitchFamily="2" charset="0"/>
              </a:rPr>
              <a:t>mới</a:t>
            </a:r>
            <a:r>
              <a:rPr lang="en-US" sz="1800" dirty="0" smtClean="0">
                <a:latin typeface="Nunito" pitchFamily="2" charset="0"/>
              </a:rPr>
              <a:t> </a:t>
            </a:r>
            <a:r>
              <a:rPr lang="en-US" sz="1800" dirty="0" err="1" smtClean="0">
                <a:latin typeface="Nunito" pitchFamily="2" charset="0"/>
              </a:rPr>
              <a:t>chọn</a:t>
            </a:r>
            <a:r>
              <a:rPr lang="en-US" sz="1800" dirty="0" smtClean="0">
                <a:latin typeface="Nunito" pitchFamily="2" charset="0"/>
              </a:rPr>
              <a:t>, </a:t>
            </a:r>
            <a:r>
              <a:rPr lang="en-US" sz="1800" dirty="0" err="1" smtClean="0">
                <a:latin typeface="Nunito" pitchFamily="2" charset="0"/>
              </a:rPr>
              <a:t>hãy</a:t>
            </a:r>
            <a:r>
              <a:rPr lang="en-US" sz="1800" dirty="0" smtClean="0">
                <a:latin typeface="Nunito" pitchFamily="2" charset="0"/>
              </a:rPr>
              <a:t> copy </a:t>
            </a:r>
            <a:r>
              <a:rPr lang="en-US" sz="1800" dirty="0" err="1" smtClean="0">
                <a:latin typeface="Nunito" pitchFamily="2" charset="0"/>
              </a:rPr>
              <a:t>chuỗi</a:t>
            </a:r>
            <a:r>
              <a:rPr lang="en-US" sz="1800" dirty="0" smtClean="0">
                <a:latin typeface="Nunito" pitchFamily="2" charset="0"/>
              </a:rPr>
              <a:t> connect (</a:t>
            </a:r>
            <a:r>
              <a:rPr lang="en-US" sz="1800" dirty="0" err="1" smtClean="0">
                <a:latin typeface="Nunito" pitchFamily="2" charset="0"/>
              </a:rPr>
              <a:t>như</a:t>
            </a:r>
            <a:r>
              <a:rPr lang="en-US" sz="1800" dirty="0" smtClean="0">
                <a:latin typeface="Nunito" pitchFamily="2" charset="0"/>
              </a:rPr>
              <a:t> </a:t>
            </a:r>
            <a:r>
              <a:rPr lang="en-US" sz="1800" dirty="0" err="1" smtClean="0">
                <a:latin typeface="Nunito" pitchFamily="2" charset="0"/>
              </a:rPr>
              <a:t>trên</a:t>
            </a:r>
            <a:r>
              <a:rPr lang="en-US" sz="1800" dirty="0" smtClean="0">
                <a:latin typeface="Nunito" pitchFamily="2" charset="0"/>
              </a:rPr>
              <a:t> </a:t>
            </a:r>
            <a:r>
              <a:rPr lang="en-US" sz="1800" dirty="0" err="1" smtClean="0">
                <a:latin typeface="Nunito" pitchFamily="2" charset="0"/>
              </a:rPr>
              <a:t>hình</a:t>
            </a:r>
            <a:r>
              <a:rPr lang="en-US" sz="1800" dirty="0" smtClean="0">
                <a:latin typeface="Nunito" pitchFamily="2" charset="0"/>
              </a:rPr>
              <a:t>)</a:t>
            </a:r>
          </a:p>
        </p:txBody>
      </p:sp>
      <p:pic>
        <p:nvPicPr>
          <p:cNvPr id="3" name="Picture 2"/>
          <p:cNvPicPr>
            <a:picLocks noChangeAspect="1"/>
          </p:cNvPicPr>
          <p:nvPr/>
        </p:nvPicPr>
        <p:blipFill>
          <a:blip r:embed="rId3"/>
          <a:stretch>
            <a:fillRect/>
          </a:stretch>
        </p:blipFill>
        <p:spPr>
          <a:xfrm>
            <a:off x="1278583" y="1520182"/>
            <a:ext cx="3234034" cy="2863392"/>
          </a:xfrm>
          <a:prstGeom prst="rect">
            <a:avLst/>
          </a:prstGeom>
        </p:spPr>
      </p:pic>
      <p:pic>
        <p:nvPicPr>
          <p:cNvPr id="4" name="Picture 3"/>
          <p:cNvPicPr>
            <a:picLocks noChangeAspect="1"/>
          </p:cNvPicPr>
          <p:nvPr/>
        </p:nvPicPr>
        <p:blipFill>
          <a:blip r:embed="rId4"/>
          <a:stretch>
            <a:fillRect/>
          </a:stretch>
        </p:blipFill>
        <p:spPr>
          <a:xfrm>
            <a:off x="5790582" y="1961424"/>
            <a:ext cx="5534643" cy="2422150"/>
          </a:xfrm>
          <a:prstGeom prst="rect">
            <a:avLst/>
          </a:prstGeom>
        </p:spPr>
      </p:pic>
    </p:spTree>
    <p:extLst>
      <p:ext uri="{BB962C8B-B14F-4D97-AF65-F5344CB8AC3E}">
        <p14:creationId xmlns:p14="http://schemas.microsoft.com/office/powerpoint/2010/main" val="15835195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25</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Kết nối Robo3T và MongoDB Cluster</a:t>
            </a:r>
            <a:endParaRPr lang="en-US" sz="2400" dirty="0"/>
          </a:p>
        </p:txBody>
      </p:sp>
      <p:sp>
        <p:nvSpPr>
          <p:cNvPr id="10" name="Google Shape;1228;p42"/>
          <p:cNvSpPr txBox="1">
            <a:spLocks/>
          </p:cNvSpPr>
          <p:nvPr/>
        </p:nvSpPr>
        <p:spPr>
          <a:xfrm>
            <a:off x="1000125" y="4676775"/>
            <a:ext cx="4572000" cy="12192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en-US" sz="1800" dirty="0" err="1" smtClean="0">
                <a:latin typeface="Nunito" pitchFamily="2" charset="0"/>
              </a:rPr>
              <a:t>Mở</a:t>
            </a:r>
            <a:r>
              <a:rPr lang="en-US" sz="1800" dirty="0" smtClean="0">
                <a:latin typeface="Nunito" pitchFamily="2" charset="0"/>
              </a:rPr>
              <a:t> Robo3T </a:t>
            </a:r>
            <a:r>
              <a:rPr lang="en-US" sz="1800" dirty="0" err="1" smtClean="0">
                <a:latin typeface="Nunito" pitchFamily="2" charset="0"/>
              </a:rPr>
              <a:t>lên</a:t>
            </a:r>
            <a:r>
              <a:rPr lang="en-US" sz="1800" dirty="0" smtClean="0">
                <a:latin typeface="Nunito" pitchFamily="2" charset="0"/>
              </a:rPr>
              <a:t>, </a:t>
            </a:r>
            <a:r>
              <a:rPr lang="en-US" sz="1800" dirty="0" err="1" smtClean="0">
                <a:latin typeface="Nunito" pitchFamily="2" charset="0"/>
              </a:rPr>
              <a:t>mở</a:t>
            </a:r>
            <a:r>
              <a:rPr lang="en-US" sz="1800" dirty="0" smtClean="0">
                <a:latin typeface="Nunito" pitchFamily="2" charset="0"/>
              </a:rPr>
              <a:t> </a:t>
            </a:r>
            <a:r>
              <a:rPr lang="en-US" sz="1800" dirty="0" err="1" smtClean="0">
                <a:latin typeface="Nunito" pitchFamily="2" charset="0"/>
              </a:rPr>
              <a:t>bảng</a:t>
            </a:r>
            <a:r>
              <a:rPr lang="en-US" sz="1800" dirty="0" smtClean="0">
                <a:latin typeface="Nunito" pitchFamily="2" charset="0"/>
              </a:rPr>
              <a:t> </a:t>
            </a:r>
            <a:r>
              <a:rPr lang="en-US" sz="1800" dirty="0" err="1" smtClean="0">
                <a:latin typeface="Nunito" pitchFamily="2" charset="0"/>
              </a:rPr>
              <a:t>chọn</a:t>
            </a:r>
            <a:r>
              <a:rPr lang="en-US" sz="1800" dirty="0" smtClean="0">
                <a:latin typeface="Nunito" pitchFamily="2" charset="0"/>
              </a:rPr>
              <a:t> file =&gt; Create =&gt; </a:t>
            </a:r>
            <a:r>
              <a:rPr lang="en-US" sz="1800" dirty="0" err="1" smtClean="0">
                <a:latin typeface="Nunito" pitchFamily="2" charset="0"/>
              </a:rPr>
              <a:t>nhập</a:t>
            </a:r>
            <a:r>
              <a:rPr lang="en-US" sz="1800" dirty="0" smtClean="0">
                <a:latin typeface="Nunito" pitchFamily="2" charset="0"/>
              </a:rPr>
              <a:t> </a:t>
            </a:r>
            <a:r>
              <a:rPr lang="en-US" sz="1800" dirty="0" err="1" smtClean="0">
                <a:latin typeface="Nunito" pitchFamily="2" charset="0"/>
              </a:rPr>
              <a:t>tên</a:t>
            </a:r>
            <a:r>
              <a:rPr lang="en-US" sz="1800" dirty="0" smtClean="0">
                <a:latin typeface="Nunito" pitchFamily="2" charset="0"/>
              </a:rPr>
              <a:t> collection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nhập</a:t>
            </a:r>
            <a:r>
              <a:rPr lang="en-US" sz="1800" dirty="0" smtClean="0">
                <a:latin typeface="Nunito" pitchFamily="2" charset="0"/>
              </a:rPr>
              <a:t> </a:t>
            </a:r>
            <a:r>
              <a:rPr lang="en-US" sz="1800" dirty="0" err="1" smtClean="0">
                <a:latin typeface="Nunito" pitchFamily="2" charset="0"/>
              </a:rPr>
              <a:t>chuỗi</a:t>
            </a:r>
            <a:r>
              <a:rPr lang="en-US" sz="1800" dirty="0" smtClean="0">
                <a:latin typeface="Nunito" pitchFamily="2" charset="0"/>
              </a:rPr>
              <a:t> </a:t>
            </a:r>
            <a:r>
              <a:rPr lang="en-US" sz="1800" dirty="0" err="1" smtClean="0">
                <a:latin typeface="Nunito" pitchFamily="2" charset="0"/>
              </a:rPr>
              <a:t>vừa</a:t>
            </a:r>
            <a:r>
              <a:rPr lang="en-US" sz="1800" dirty="0" smtClean="0">
                <a:latin typeface="Nunito" pitchFamily="2" charset="0"/>
              </a:rPr>
              <a:t> copy </a:t>
            </a:r>
            <a:r>
              <a:rPr lang="en-US" sz="1800" dirty="0" err="1" smtClean="0">
                <a:latin typeface="Nunito" pitchFamily="2" charset="0"/>
              </a:rPr>
              <a:t>lúc</a:t>
            </a:r>
            <a:r>
              <a:rPr lang="en-US" sz="1800" dirty="0" smtClean="0">
                <a:latin typeface="Nunito" pitchFamily="2" charset="0"/>
              </a:rPr>
              <a:t> </a:t>
            </a:r>
            <a:r>
              <a:rPr lang="en-US" sz="1800" dirty="0" err="1" smtClean="0">
                <a:latin typeface="Nunito" pitchFamily="2" charset="0"/>
              </a:rPr>
              <a:t>nãy</a:t>
            </a:r>
            <a:r>
              <a:rPr lang="en-US" sz="1800" dirty="0" smtClean="0">
                <a:latin typeface="Nunito" pitchFamily="2" charset="0"/>
              </a:rPr>
              <a:t> </a:t>
            </a:r>
            <a:r>
              <a:rPr lang="en-US" sz="1800" dirty="0" err="1" smtClean="0">
                <a:latin typeface="Nunito" pitchFamily="2" charset="0"/>
              </a:rPr>
              <a:t>vào</a:t>
            </a:r>
            <a:endParaRPr lang="en-US" sz="1800" dirty="0" smtClean="0">
              <a:latin typeface="Nunito" pitchFamily="2" charset="0"/>
            </a:endParaRPr>
          </a:p>
        </p:txBody>
      </p:sp>
      <p:sp>
        <p:nvSpPr>
          <p:cNvPr id="13" name="Google Shape;1228;p42"/>
          <p:cNvSpPr txBox="1">
            <a:spLocks/>
          </p:cNvSpPr>
          <p:nvPr/>
        </p:nvSpPr>
        <p:spPr>
          <a:xfrm>
            <a:off x="6537414" y="4676775"/>
            <a:ext cx="4721136" cy="12192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en-US" sz="1800" dirty="0" err="1" smtClean="0">
                <a:latin typeface="Nunito" pitchFamily="2" charset="0"/>
              </a:rPr>
              <a:t>Chuyển</a:t>
            </a:r>
            <a:r>
              <a:rPr lang="en-US" sz="1800" dirty="0" smtClean="0">
                <a:latin typeface="Nunito" pitchFamily="2" charset="0"/>
              </a:rPr>
              <a:t> sang tab Authentication, </a:t>
            </a:r>
            <a:r>
              <a:rPr lang="en-US" sz="1800" dirty="0" err="1" smtClean="0">
                <a:latin typeface="Nunito" pitchFamily="2" charset="0"/>
              </a:rPr>
              <a:t>chọn</a:t>
            </a:r>
            <a:r>
              <a:rPr lang="en-US" sz="1800" dirty="0" smtClean="0">
                <a:latin typeface="Nunito" pitchFamily="2" charset="0"/>
              </a:rPr>
              <a:t> Perform authentication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nhập</a:t>
            </a:r>
            <a:r>
              <a:rPr lang="en-US" sz="1800" dirty="0" smtClean="0">
                <a:latin typeface="Nunito" pitchFamily="2" charset="0"/>
              </a:rPr>
              <a:t> username </a:t>
            </a:r>
            <a:r>
              <a:rPr lang="en-US" sz="1800" dirty="0" err="1" smtClean="0">
                <a:latin typeface="Nunito" pitchFamily="2" charset="0"/>
              </a:rPr>
              <a:t>và</a:t>
            </a:r>
            <a:r>
              <a:rPr lang="en-US" sz="1800" dirty="0" smtClean="0">
                <a:latin typeface="Nunito" pitchFamily="2" charset="0"/>
              </a:rPr>
              <a:t> password </a:t>
            </a:r>
            <a:r>
              <a:rPr lang="en-US" sz="1800" dirty="0" err="1" smtClean="0">
                <a:latin typeface="Nunito" pitchFamily="2" charset="0"/>
              </a:rPr>
              <a:t>lúc</a:t>
            </a:r>
            <a:r>
              <a:rPr lang="en-US" sz="1800" dirty="0" smtClean="0">
                <a:latin typeface="Nunito" pitchFamily="2" charset="0"/>
              </a:rPr>
              <a:t> </a:t>
            </a:r>
            <a:r>
              <a:rPr lang="en-US" sz="1800" dirty="0" err="1" smtClean="0">
                <a:latin typeface="Nunito" pitchFamily="2" charset="0"/>
              </a:rPr>
              <a:t>nãy</a:t>
            </a:r>
            <a:r>
              <a:rPr lang="en-US" sz="1800" dirty="0" smtClean="0">
                <a:latin typeface="Nunito" pitchFamily="2" charset="0"/>
              </a:rPr>
              <a:t> </a:t>
            </a:r>
            <a:r>
              <a:rPr lang="en-US" sz="1800" dirty="0" err="1" smtClean="0">
                <a:latin typeface="Nunito" pitchFamily="2" charset="0"/>
              </a:rPr>
              <a:t>đã</a:t>
            </a:r>
            <a:r>
              <a:rPr lang="en-US" sz="1800" dirty="0" smtClean="0">
                <a:latin typeface="Nunito" pitchFamily="2" charset="0"/>
              </a:rPr>
              <a:t> </a:t>
            </a:r>
            <a:r>
              <a:rPr lang="en-US" sz="1800" dirty="0" err="1" smtClean="0">
                <a:latin typeface="Nunito" pitchFamily="2" charset="0"/>
              </a:rPr>
              <a:t>tạo</a:t>
            </a:r>
            <a:r>
              <a:rPr lang="en-US" sz="1800" dirty="0" smtClean="0">
                <a:latin typeface="Nunito" pitchFamily="2" charset="0"/>
              </a:rPr>
              <a:t> </a:t>
            </a:r>
            <a:r>
              <a:rPr lang="en-US" sz="1800" dirty="0" err="1" smtClean="0">
                <a:latin typeface="Nunito" pitchFamily="2" charset="0"/>
              </a:rPr>
              <a:t>vào</a:t>
            </a:r>
            <a:endParaRPr lang="en-US" sz="1800" dirty="0" smtClean="0">
              <a:latin typeface="Nunito" pitchFamily="2" charset="0"/>
            </a:endParaRPr>
          </a:p>
        </p:txBody>
      </p:sp>
      <p:pic>
        <p:nvPicPr>
          <p:cNvPr id="8" name="Picture 7"/>
          <p:cNvPicPr>
            <a:picLocks noChangeAspect="1"/>
          </p:cNvPicPr>
          <p:nvPr/>
        </p:nvPicPr>
        <p:blipFill>
          <a:blip r:embed="rId3"/>
          <a:stretch>
            <a:fillRect/>
          </a:stretch>
        </p:blipFill>
        <p:spPr>
          <a:xfrm>
            <a:off x="912268" y="1622739"/>
            <a:ext cx="3966664" cy="2760835"/>
          </a:xfrm>
          <a:prstGeom prst="rect">
            <a:avLst/>
          </a:prstGeom>
        </p:spPr>
      </p:pic>
      <p:pic>
        <p:nvPicPr>
          <p:cNvPr id="9" name="Picture 8"/>
          <p:cNvPicPr>
            <a:picLocks noChangeAspect="1"/>
          </p:cNvPicPr>
          <p:nvPr/>
        </p:nvPicPr>
        <p:blipFill>
          <a:blip r:embed="rId4"/>
          <a:stretch>
            <a:fillRect/>
          </a:stretch>
        </p:blipFill>
        <p:spPr>
          <a:xfrm>
            <a:off x="6425122" y="1403866"/>
            <a:ext cx="4055642" cy="3198579"/>
          </a:xfrm>
          <a:prstGeom prst="rect">
            <a:avLst/>
          </a:prstGeom>
        </p:spPr>
      </p:pic>
    </p:spTree>
    <p:extLst>
      <p:ext uri="{BB962C8B-B14F-4D97-AF65-F5344CB8AC3E}">
        <p14:creationId xmlns:p14="http://schemas.microsoft.com/office/powerpoint/2010/main" val="3377909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26</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Kết nối Robo3T và MongoDB Cluster</a:t>
            </a:r>
            <a:endParaRPr lang="en-US" sz="2400" dirty="0"/>
          </a:p>
        </p:txBody>
      </p:sp>
      <p:sp>
        <p:nvSpPr>
          <p:cNvPr id="10" name="Google Shape;1228;p42"/>
          <p:cNvSpPr txBox="1">
            <a:spLocks/>
          </p:cNvSpPr>
          <p:nvPr/>
        </p:nvSpPr>
        <p:spPr>
          <a:xfrm>
            <a:off x="1000125" y="4676775"/>
            <a:ext cx="4572000" cy="12192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en-US" sz="1800" dirty="0" err="1" smtClean="0">
                <a:latin typeface="Nunito" pitchFamily="2" charset="0"/>
              </a:rPr>
              <a:t>Chuyển</a:t>
            </a:r>
            <a:r>
              <a:rPr lang="en-US" sz="1800" dirty="0" smtClean="0">
                <a:latin typeface="Nunito" pitchFamily="2" charset="0"/>
              </a:rPr>
              <a:t> sang tab TLS, check </a:t>
            </a:r>
            <a:r>
              <a:rPr lang="en-US" sz="1800" dirty="0" err="1" smtClean="0">
                <a:latin typeface="Nunito" pitchFamily="2" charset="0"/>
              </a:rPr>
              <a:t>vào</a:t>
            </a:r>
            <a:r>
              <a:rPr lang="en-US" sz="1800" dirty="0" smtClean="0">
                <a:latin typeface="Nunito" pitchFamily="2" charset="0"/>
              </a:rPr>
              <a:t> Use TLS Protocol =&gt; </a:t>
            </a:r>
            <a:r>
              <a:rPr lang="en-US" sz="1800" dirty="0" err="1" smtClean="0">
                <a:latin typeface="Nunito" pitchFamily="2" charset="0"/>
              </a:rPr>
              <a:t>chọn</a:t>
            </a:r>
            <a:r>
              <a:rPr lang="en-US" sz="1800" dirty="0" smtClean="0">
                <a:latin typeface="Nunito" pitchFamily="2" charset="0"/>
              </a:rPr>
              <a:t> Authentication method </a:t>
            </a:r>
            <a:r>
              <a:rPr lang="en-US" sz="1800" dirty="0" err="1" smtClean="0">
                <a:latin typeface="Nunito" pitchFamily="2" charset="0"/>
              </a:rPr>
              <a:t>alf</a:t>
            </a:r>
            <a:r>
              <a:rPr lang="en-US" sz="1800" dirty="0" smtClean="0">
                <a:latin typeface="Nunito" pitchFamily="2" charset="0"/>
              </a:rPr>
              <a:t> Self-signed Certificate</a:t>
            </a:r>
          </a:p>
        </p:txBody>
      </p:sp>
      <p:sp>
        <p:nvSpPr>
          <p:cNvPr id="13" name="Google Shape;1228;p42"/>
          <p:cNvSpPr txBox="1">
            <a:spLocks/>
          </p:cNvSpPr>
          <p:nvPr/>
        </p:nvSpPr>
        <p:spPr>
          <a:xfrm>
            <a:off x="6537414" y="4913516"/>
            <a:ext cx="4721136" cy="12192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en-US" sz="1800" dirty="0" smtClean="0">
                <a:latin typeface="Nunito" pitchFamily="2" charset="0"/>
              </a:rPr>
              <a:t>Quay </a:t>
            </a:r>
            <a:r>
              <a:rPr lang="en-US" sz="1800" dirty="0" err="1" smtClean="0">
                <a:latin typeface="Nunito" pitchFamily="2" charset="0"/>
              </a:rPr>
              <a:t>trở</a:t>
            </a:r>
            <a:r>
              <a:rPr lang="en-US" sz="1800" dirty="0" smtClean="0">
                <a:latin typeface="Nunito" pitchFamily="2" charset="0"/>
              </a:rPr>
              <a:t> </a:t>
            </a:r>
            <a:r>
              <a:rPr lang="en-US" sz="1800" dirty="0" err="1" smtClean="0">
                <a:latin typeface="Nunito" pitchFamily="2" charset="0"/>
              </a:rPr>
              <a:t>lại</a:t>
            </a:r>
            <a:r>
              <a:rPr lang="en-US" sz="1800" dirty="0" smtClean="0">
                <a:latin typeface="Nunito" pitchFamily="2" charset="0"/>
              </a:rPr>
              <a:t> Connection tab, </a:t>
            </a:r>
            <a:r>
              <a:rPr lang="en-US" sz="1800" dirty="0" err="1" smtClean="0">
                <a:latin typeface="Nunito" pitchFamily="2" charset="0"/>
              </a:rPr>
              <a:t>nhấn</a:t>
            </a:r>
            <a:r>
              <a:rPr lang="en-US" sz="1800" dirty="0" smtClean="0">
                <a:latin typeface="Nunito" pitchFamily="2" charset="0"/>
              </a:rPr>
              <a:t> </a:t>
            </a:r>
            <a:r>
              <a:rPr lang="en-US" sz="1800" dirty="0" err="1" smtClean="0">
                <a:latin typeface="Nunito" pitchFamily="2" charset="0"/>
              </a:rPr>
              <a:t>vào</a:t>
            </a:r>
            <a:r>
              <a:rPr lang="en-US" sz="1800" dirty="0" smtClean="0">
                <a:latin typeface="Nunito" pitchFamily="2" charset="0"/>
              </a:rPr>
              <a:t> Test </a:t>
            </a:r>
            <a:r>
              <a:rPr lang="en-US" sz="1800" dirty="0" err="1" smtClean="0">
                <a:latin typeface="Nunito" pitchFamily="2" charset="0"/>
              </a:rPr>
              <a:t>để</a:t>
            </a:r>
            <a:r>
              <a:rPr lang="en-US" sz="1800" dirty="0" smtClean="0">
                <a:latin typeface="Nunito" pitchFamily="2" charset="0"/>
              </a:rPr>
              <a:t> </a:t>
            </a:r>
            <a:r>
              <a:rPr lang="en-US" sz="1800" dirty="0" err="1" smtClean="0">
                <a:latin typeface="Nunito" pitchFamily="2" charset="0"/>
              </a:rPr>
              <a:t>kiểm</a:t>
            </a:r>
            <a:r>
              <a:rPr lang="en-US" sz="1800" dirty="0" smtClean="0">
                <a:latin typeface="Nunito" pitchFamily="2" charset="0"/>
              </a:rPr>
              <a:t> </a:t>
            </a:r>
            <a:r>
              <a:rPr lang="en-US" sz="1800" dirty="0" err="1" smtClean="0">
                <a:latin typeface="Nunito" pitchFamily="2" charset="0"/>
              </a:rPr>
              <a:t>tra</a:t>
            </a:r>
            <a:r>
              <a:rPr lang="en-US" sz="1800" dirty="0" smtClean="0">
                <a:latin typeface="Nunito" pitchFamily="2" charset="0"/>
              </a:rPr>
              <a:t>. </a:t>
            </a:r>
            <a:r>
              <a:rPr lang="en-US" sz="1800" dirty="0" err="1" smtClean="0">
                <a:latin typeface="Nunito" pitchFamily="2" charset="0"/>
              </a:rPr>
              <a:t>Nếu</a:t>
            </a:r>
            <a:r>
              <a:rPr lang="en-US" sz="1800" dirty="0" smtClean="0">
                <a:latin typeface="Nunito" pitchFamily="2" charset="0"/>
              </a:rPr>
              <a:t> </a:t>
            </a:r>
            <a:r>
              <a:rPr lang="en-US" sz="1800" dirty="0" err="1" smtClean="0">
                <a:latin typeface="Nunito" pitchFamily="2" charset="0"/>
              </a:rPr>
              <a:t>thành</a:t>
            </a:r>
            <a:r>
              <a:rPr lang="en-US" sz="1800" dirty="0" smtClean="0">
                <a:latin typeface="Nunito" pitchFamily="2" charset="0"/>
              </a:rPr>
              <a:t> </a:t>
            </a:r>
            <a:r>
              <a:rPr lang="en-US" sz="1800" dirty="0" err="1" smtClean="0">
                <a:latin typeface="Nunito" pitchFamily="2" charset="0"/>
              </a:rPr>
              <a:t>công</a:t>
            </a:r>
            <a:r>
              <a:rPr lang="en-US" sz="1800" dirty="0" smtClean="0">
                <a:latin typeface="Nunito" pitchFamily="2" charset="0"/>
              </a:rPr>
              <a:t> </a:t>
            </a:r>
            <a:r>
              <a:rPr lang="en-US" sz="1800" dirty="0" err="1" smtClean="0">
                <a:latin typeface="Nunito" pitchFamily="2" charset="0"/>
              </a:rPr>
              <a:t>thì</a:t>
            </a:r>
            <a:r>
              <a:rPr lang="en-US" sz="1800" dirty="0" smtClean="0">
                <a:latin typeface="Nunito" pitchFamily="2" charset="0"/>
              </a:rPr>
              <a:t> close </a:t>
            </a:r>
            <a:r>
              <a:rPr lang="en-US" sz="1800" dirty="0" err="1" smtClean="0">
                <a:latin typeface="Nunito" pitchFamily="2" charset="0"/>
              </a:rPr>
              <a:t>thông</a:t>
            </a:r>
            <a:r>
              <a:rPr lang="en-US" sz="1800" dirty="0" smtClean="0">
                <a:latin typeface="Nunito" pitchFamily="2" charset="0"/>
              </a:rPr>
              <a:t> </a:t>
            </a:r>
            <a:r>
              <a:rPr lang="en-US" sz="1800" dirty="0" err="1" smtClean="0">
                <a:latin typeface="Nunito" pitchFamily="2" charset="0"/>
              </a:rPr>
              <a:t>báo</a:t>
            </a:r>
            <a:r>
              <a:rPr lang="en-US" sz="1800" dirty="0" smtClean="0">
                <a:latin typeface="Nunito" pitchFamily="2" charset="0"/>
              </a:rPr>
              <a:t> </a:t>
            </a:r>
            <a:r>
              <a:rPr lang="en-US" sz="1800" dirty="0" err="1" smtClean="0">
                <a:latin typeface="Nunito" pitchFamily="2" charset="0"/>
              </a:rPr>
              <a:t>đi</a:t>
            </a:r>
            <a:r>
              <a:rPr lang="en-US" sz="1800" dirty="0" smtClean="0">
                <a:latin typeface="Nunito" pitchFamily="2" charset="0"/>
              </a:rPr>
              <a:t> </a:t>
            </a:r>
            <a:r>
              <a:rPr lang="en-US" sz="1800" dirty="0" err="1" smtClean="0">
                <a:latin typeface="Nunito" pitchFamily="2" charset="0"/>
              </a:rPr>
              <a:t>rồi</a:t>
            </a:r>
            <a:r>
              <a:rPr lang="en-US" sz="1800" dirty="0" smtClean="0">
                <a:latin typeface="Nunito" pitchFamily="2" charset="0"/>
              </a:rPr>
              <a:t> </a:t>
            </a:r>
            <a:r>
              <a:rPr lang="en-US" sz="1800" dirty="0" err="1" smtClean="0">
                <a:latin typeface="Nunito" pitchFamily="2" charset="0"/>
              </a:rPr>
              <a:t>chọn</a:t>
            </a:r>
            <a:r>
              <a:rPr lang="en-US" sz="1800" dirty="0" smtClean="0">
                <a:latin typeface="Nunito" pitchFamily="2" charset="0"/>
              </a:rPr>
              <a:t> Save </a:t>
            </a:r>
            <a:r>
              <a:rPr lang="en-US" sz="1800" dirty="0" err="1" smtClean="0">
                <a:latin typeface="Nunito" pitchFamily="2" charset="0"/>
              </a:rPr>
              <a:t>là</a:t>
            </a:r>
            <a:r>
              <a:rPr lang="en-US" sz="1800" dirty="0" smtClean="0">
                <a:latin typeface="Nunito" pitchFamily="2" charset="0"/>
              </a:rPr>
              <a:t> </a:t>
            </a:r>
            <a:r>
              <a:rPr lang="en-US" sz="1800" dirty="0" err="1" smtClean="0">
                <a:latin typeface="Nunito" pitchFamily="2" charset="0"/>
              </a:rPr>
              <a:t>xong</a:t>
            </a:r>
            <a:r>
              <a:rPr lang="en-US" sz="1800" dirty="0" smtClean="0">
                <a:latin typeface="Nunito" pitchFamily="2" charset="0"/>
              </a:rPr>
              <a:t>. </a:t>
            </a:r>
            <a:r>
              <a:rPr lang="en-US" sz="1800" dirty="0" err="1" smtClean="0">
                <a:latin typeface="Nunito" pitchFamily="2" charset="0"/>
              </a:rPr>
              <a:t>Nếu</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lỗi</a:t>
            </a:r>
            <a:r>
              <a:rPr lang="en-US" sz="1800" dirty="0" smtClean="0">
                <a:latin typeface="Nunito" pitchFamily="2" charset="0"/>
              </a:rPr>
              <a:t> </a:t>
            </a:r>
            <a:r>
              <a:rPr lang="en-US" sz="1800" dirty="0" err="1" smtClean="0">
                <a:latin typeface="Nunito" pitchFamily="2" charset="0"/>
              </a:rPr>
              <a:t>thì</a:t>
            </a:r>
            <a:r>
              <a:rPr lang="en-US" sz="1800" dirty="0" smtClean="0">
                <a:latin typeface="Nunito" pitchFamily="2" charset="0"/>
              </a:rPr>
              <a:t> </a:t>
            </a:r>
            <a:r>
              <a:rPr lang="en-US" sz="1800" dirty="0" err="1" smtClean="0">
                <a:latin typeface="Nunito" pitchFamily="2" charset="0"/>
              </a:rPr>
              <a:t>hãy</a:t>
            </a:r>
            <a:r>
              <a:rPr lang="en-US" sz="1800" dirty="0" smtClean="0">
                <a:latin typeface="Nunito" pitchFamily="2" charset="0"/>
              </a:rPr>
              <a:t> </a:t>
            </a:r>
            <a:r>
              <a:rPr lang="en-US" sz="1800" dirty="0" err="1" smtClean="0">
                <a:latin typeface="Nunito" pitchFamily="2" charset="0"/>
              </a:rPr>
              <a:t>kiểm</a:t>
            </a:r>
            <a:r>
              <a:rPr lang="en-US" sz="1800" dirty="0" smtClean="0">
                <a:latin typeface="Nunito" pitchFamily="2" charset="0"/>
              </a:rPr>
              <a:t> </a:t>
            </a:r>
            <a:r>
              <a:rPr lang="en-US" sz="1800" dirty="0" err="1" smtClean="0">
                <a:latin typeface="Nunito" pitchFamily="2" charset="0"/>
              </a:rPr>
              <a:t>tra</a:t>
            </a:r>
            <a:r>
              <a:rPr lang="en-US" sz="1800" dirty="0" smtClean="0">
                <a:latin typeface="Nunito" pitchFamily="2" charset="0"/>
              </a:rPr>
              <a:t> </a:t>
            </a:r>
            <a:r>
              <a:rPr lang="en-US" sz="1800" dirty="0" err="1" smtClean="0">
                <a:latin typeface="Nunito" pitchFamily="2" charset="0"/>
              </a:rPr>
              <a:t>lại</a:t>
            </a:r>
            <a:r>
              <a:rPr lang="en-US" sz="1800" dirty="0" smtClean="0">
                <a:latin typeface="Nunito" pitchFamily="2" charset="0"/>
              </a:rPr>
              <a:t> </a:t>
            </a:r>
            <a:r>
              <a:rPr lang="en-US" sz="1800" dirty="0" err="1" smtClean="0">
                <a:latin typeface="Nunito" pitchFamily="2" charset="0"/>
              </a:rPr>
              <a:t>các</a:t>
            </a:r>
            <a:r>
              <a:rPr lang="en-US" sz="1800" dirty="0" smtClean="0">
                <a:latin typeface="Nunito" pitchFamily="2" charset="0"/>
              </a:rPr>
              <a:t> </a:t>
            </a:r>
            <a:r>
              <a:rPr lang="en-US" sz="1800" dirty="0" err="1" smtClean="0">
                <a:latin typeface="Nunito" pitchFamily="2" charset="0"/>
              </a:rPr>
              <a:t>bước</a:t>
            </a:r>
            <a:r>
              <a:rPr lang="en-US" sz="1800" dirty="0" smtClean="0">
                <a:latin typeface="Nunito" pitchFamily="2" charset="0"/>
              </a:rPr>
              <a:t> </a:t>
            </a:r>
            <a:r>
              <a:rPr lang="en-US" sz="1800" dirty="0" err="1" smtClean="0">
                <a:latin typeface="Nunito" pitchFamily="2" charset="0"/>
              </a:rPr>
              <a:t>trên</a:t>
            </a:r>
            <a:r>
              <a:rPr lang="en-US" sz="1800" dirty="0" smtClean="0">
                <a:latin typeface="Nunito" pitchFamily="2" charset="0"/>
              </a:rPr>
              <a:t> </a:t>
            </a:r>
            <a:r>
              <a:rPr lang="en-US" sz="1800" dirty="0" err="1" smtClean="0">
                <a:latin typeface="Nunito" pitchFamily="2" charset="0"/>
              </a:rPr>
              <a:t>nhé</a:t>
            </a:r>
            <a:r>
              <a:rPr lang="en-US" sz="1800" dirty="0" smtClean="0">
                <a:latin typeface="Nunito" pitchFamily="2" charset="0"/>
              </a:rPr>
              <a:t>.</a:t>
            </a:r>
          </a:p>
        </p:txBody>
      </p:sp>
      <p:pic>
        <p:nvPicPr>
          <p:cNvPr id="3" name="Picture 2"/>
          <p:cNvPicPr>
            <a:picLocks noChangeAspect="1"/>
          </p:cNvPicPr>
          <p:nvPr/>
        </p:nvPicPr>
        <p:blipFill>
          <a:blip r:embed="rId3"/>
          <a:stretch>
            <a:fillRect/>
          </a:stretch>
        </p:blipFill>
        <p:spPr>
          <a:xfrm>
            <a:off x="1000125" y="1230857"/>
            <a:ext cx="4229677" cy="3305546"/>
          </a:xfrm>
          <a:prstGeom prst="rect">
            <a:avLst/>
          </a:prstGeom>
        </p:spPr>
      </p:pic>
      <p:pic>
        <p:nvPicPr>
          <p:cNvPr id="4" name="Picture 3"/>
          <p:cNvPicPr>
            <a:picLocks noChangeAspect="1"/>
          </p:cNvPicPr>
          <p:nvPr/>
        </p:nvPicPr>
        <p:blipFill>
          <a:blip r:embed="rId4"/>
          <a:stretch>
            <a:fillRect/>
          </a:stretch>
        </p:blipFill>
        <p:spPr>
          <a:xfrm>
            <a:off x="6537414" y="1259873"/>
            <a:ext cx="4341105" cy="3430009"/>
          </a:xfrm>
          <a:prstGeom prst="rect">
            <a:avLst/>
          </a:prstGeom>
        </p:spPr>
      </p:pic>
    </p:spTree>
    <p:extLst>
      <p:ext uri="{BB962C8B-B14F-4D97-AF65-F5344CB8AC3E}">
        <p14:creationId xmlns:p14="http://schemas.microsoft.com/office/powerpoint/2010/main" val="37079101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27</a:t>
            </a:fld>
            <a:endParaRPr lang="en-US"/>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9;p34"/>
          <p:cNvSpPr txBox="1">
            <a:spLocks/>
          </p:cNvSpPr>
          <p:nvPr/>
        </p:nvSpPr>
        <p:spPr>
          <a:xfrm>
            <a:off x="7340813" y="3581181"/>
            <a:ext cx="3721180"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Aft>
                <a:spcPts val="1200"/>
              </a:spcAft>
            </a:pPr>
            <a:r>
              <a:rPr lang="en-US" sz="3600" b="1" dirty="0" err="1" smtClean="0">
                <a:latin typeface="Nunito" pitchFamily="2" charset="0"/>
                <a:sym typeface="Fira Sans Extra Condensed SemiBold"/>
              </a:rPr>
              <a:t>Kết</a:t>
            </a:r>
            <a:r>
              <a:rPr lang="en-US" sz="3600" b="1" dirty="0" smtClean="0">
                <a:latin typeface="Nunito" pitchFamily="2" charset="0"/>
                <a:sym typeface="Fira Sans Extra Condensed SemiBold"/>
              </a:rPr>
              <a:t> </a:t>
            </a:r>
            <a:r>
              <a:rPr lang="en-US" sz="3600" b="1" dirty="0" err="1" smtClean="0">
                <a:latin typeface="Nunito" pitchFamily="2" charset="0"/>
                <a:sym typeface="Fira Sans Extra Condensed SemiBold"/>
              </a:rPr>
              <a:t>nối</a:t>
            </a:r>
            <a:r>
              <a:rPr lang="en-US" sz="3600" b="1" dirty="0" smtClean="0">
                <a:latin typeface="Nunito" pitchFamily="2" charset="0"/>
                <a:sym typeface="Fira Sans Extra Condensed SemiBold"/>
              </a:rPr>
              <a:t> </a:t>
            </a:r>
            <a:r>
              <a:rPr lang="en-US" sz="3600" b="1" dirty="0" err="1" smtClean="0">
                <a:latin typeface="Nunito" pitchFamily="2" charset="0"/>
                <a:sym typeface="Fira Sans Extra Condensed SemiBold"/>
              </a:rPr>
              <a:t>NodeJS</a:t>
            </a:r>
            <a:r>
              <a:rPr lang="en-US" sz="3600" b="1" dirty="0" smtClean="0">
                <a:latin typeface="Nunito" pitchFamily="2" charset="0"/>
                <a:sym typeface="Fira Sans Extra Condensed SemiBold"/>
              </a:rPr>
              <a:t> </a:t>
            </a:r>
            <a:r>
              <a:rPr lang="en-US" sz="3600" b="1" dirty="0" err="1" smtClean="0">
                <a:latin typeface="Nunito" pitchFamily="2" charset="0"/>
                <a:sym typeface="Fira Sans Extra Condensed SemiBold"/>
              </a:rPr>
              <a:t>với</a:t>
            </a:r>
            <a:r>
              <a:rPr lang="en-US" sz="3600" b="1" dirty="0" smtClean="0">
                <a:latin typeface="Nunito" pitchFamily="2" charset="0"/>
                <a:sym typeface="Fira Sans Extra Condensed SemiBold"/>
              </a:rPr>
              <a:t> Mongoose</a:t>
            </a:r>
            <a:endParaRPr lang="en-US" sz="3600" b="1" dirty="0">
              <a:latin typeface="Nunito" pitchFamily="2" charset="0"/>
              <a:sym typeface="Fira Sans Extra Condensed SemiBold"/>
            </a:endParaRPr>
          </a:p>
        </p:txBody>
      </p:sp>
      <p:sp>
        <p:nvSpPr>
          <p:cNvPr id="66" name="Google Shape;430;p34"/>
          <p:cNvSpPr txBox="1">
            <a:spLocks/>
          </p:cNvSpPr>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7000" dirty="0" smtClean="0"/>
              <a:t>05.</a:t>
            </a:r>
            <a:endParaRPr lang="en" sz="7000" dirty="0"/>
          </a:p>
        </p:txBody>
      </p:sp>
      <p:grpSp>
        <p:nvGrpSpPr>
          <p:cNvPr id="417" name="Google Shape;495;p35"/>
          <p:cNvGrpSpPr/>
          <p:nvPr/>
        </p:nvGrpSpPr>
        <p:grpSpPr>
          <a:xfrm>
            <a:off x="314147" y="1819734"/>
            <a:ext cx="6592847" cy="3863338"/>
            <a:chOff x="0" y="1651637"/>
            <a:chExt cx="5255775" cy="3079828"/>
          </a:xfrm>
        </p:grpSpPr>
        <p:cxnSp>
          <p:nvCxnSpPr>
            <p:cNvPr id="418" name="Google Shape;496;p35"/>
            <p:cNvCxnSpPr/>
            <p:nvPr/>
          </p:nvCxnSpPr>
          <p:spPr>
            <a:xfrm>
              <a:off x="0" y="4625268"/>
              <a:ext cx="5255775" cy="0"/>
            </a:xfrm>
            <a:prstGeom prst="straightConnector1">
              <a:avLst/>
            </a:prstGeom>
            <a:noFill/>
            <a:ln w="19050" cap="flat" cmpd="sng">
              <a:solidFill>
                <a:schemeClr val="dk2"/>
              </a:solidFill>
              <a:prstDash val="solid"/>
              <a:round/>
              <a:headEnd type="none" w="med" len="med"/>
              <a:tailEnd type="none" w="med" len="med"/>
            </a:ln>
          </p:spPr>
        </p:cxnSp>
        <p:grpSp>
          <p:nvGrpSpPr>
            <p:cNvPr id="419" name="Google Shape;497;p35"/>
            <p:cNvGrpSpPr/>
            <p:nvPr/>
          </p:nvGrpSpPr>
          <p:grpSpPr>
            <a:xfrm>
              <a:off x="785119" y="1651637"/>
              <a:ext cx="3196774" cy="3079828"/>
              <a:chOff x="4374713" y="1278013"/>
              <a:chExt cx="3464962" cy="3338205"/>
            </a:xfrm>
          </p:grpSpPr>
          <p:grpSp>
            <p:nvGrpSpPr>
              <p:cNvPr id="420" name="Google Shape;498;p35"/>
              <p:cNvGrpSpPr/>
              <p:nvPr/>
            </p:nvGrpSpPr>
            <p:grpSpPr>
              <a:xfrm>
                <a:off x="6094195" y="1916130"/>
                <a:ext cx="1745480" cy="2700089"/>
                <a:chOff x="6094195" y="1916130"/>
                <a:chExt cx="1745480" cy="2700089"/>
              </a:xfrm>
            </p:grpSpPr>
            <p:sp>
              <p:nvSpPr>
                <p:cNvPr id="559" name="Google Shape;499;p35"/>
                <p:cNvSpPr/>
                <p:nvPr/>
              </p:nvSpPr>
              <p:spPr>
                <a:xfrm>
                  <a:off x="7139027" y="1983901"/>
                  <a:ext cx="166023" cy="9169"/>
                </a:xfrm>
                <a:custGeom>
                  <a:avLst/>
                  <a:gdLst/>
                  <a:ahLst/>
                  <a:cxnLst/>
                  <a:rect l="l" t="t" r="r" b="b"/>
                  <a:pathLst>
                    <a:path w="6627" h="366" extrusionOk="0">
                      <a:moveTo>
                        <a:pt x="3325" y="1"/>
                      </a:moveTo>
                      <a:cubicBezTo>
                        <a:pt x="2219" y="1"/>
                        <a:pt x="1110" y="61"/>
                        <a:pt x="0" y="183"/>
                      </a:cubicBezTo>
                      <a:cubicBezTo>
                        <a:pt x="1110" y="305"/>
                        <a:pt x="2219" y="365"/>
                        <a:pt x="3325" y="365"/>
                      </a:cubicBezTo>
                      <a:cubicBezTo>
                        <a:pt x="4430" y="365"/>
                        <a:pt x="5532" y="305"/>
                        <a:pt x="6626" y="183"/>
                      </a:cubicBezTo>
                      <a:cubicBezTo>
                        <a:pt x="5532" y="61"/>
                        <a:pt x="4430" y="1"/>
                        <a:pt x="3325"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00;p35"/>
                <p:cNvSpPr/>
                <p:nvPr/>
              </p:nvSpPr>
              <p:spPr>
                <a:xfrm>
                  <a:off x="7139027" y="2032656"/>
                  <a:ext cx="166023" cy="8568"/>
                </a:xfrm>
                <a:custGeom>
                  <a:avLst/>
                  <a:gdLst/>
                  <a:ahLst/>
                  <a:cxnLst/>
                  <a:rect l="l" t="t" r="r" b="b"/>
                  <a:pathLst>
                    <a:path w="6627" h="342" extrusionOk="0">
                      <a:moveTo>
                        <a:pt x="3313" y="0"/>
                      </a:moveTo>
                      <a:cubicBezTo>
                        <a:pt x="2219" y="0"/>
                        <a:pt x="1094" y="61"/>
                        <a:pt x="0" y="182"/>
                      </a:cubicBezTo>
                      <a:cubicBezTo>
                        <a:pt x="1110" y="289"/>
                        <a:pt x="2219" y="342"/>
                        <a:pt x="3325" y="342"/>
                      </a:cubicBezTo>
                      <a:cubicBezTo>
                        <a:pt x="4430" y="342"/>
                        <a:pt x="5532" y="289"/>
                        <a:pt x="6626" y="182"/>
                      </a:cubicBezTo>
                      <a:cubicBezTo>
                        <a:pt x="5532" y="61"/>
                        <a:pt x="4407" y="0"/>
                        <a:pt x="3313"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01;p35"/>
                <p:cNvSpPr/>
                <p:nvPr/>
              </p:nvSpPr>
              <p:spPr>
                <a:xfrm>
                  <a:off x="6670665" y="3524476"/>
                  <a:ext cx="200295" cy="962542"/>
                </a:xfrm>
                <a:custGeom>
                  <a:avLst/>
                  <a:gdLst/>
                  <a:ahLst/>
                  <a:cxnLst/>
                  <a:rect l="l" t="t" r="r" b="b"/>
                  <a:pathLst>
                    <a:path w="7995" h="38421" extrusionOk="0">
                      <a:moveTo>
                        <a:pt x="5107" y="1"/>
                      </a:moveTo>
                      <a:lnTo>
                        <a:pt x="4439" y="5411"/>
                      </a:lnTo>
                      <a:lnTo>
                        <a:pt x="1" y="38421"/>
                      </a:lnTo>
                      <a:lnTo>
                        <a:pt x="973" y="38421"/>
                      </a:lnTo>
                      <a:lnTo>
                        <a:pt x="7083" y="5411"/>
                      </a:lnTo>
                      <a:lnTo>
                        <a:pt x="7995"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02;p35"/>
                <p:cNvSpPr/>
                <p:nvPr/>
              </p:nvSpPr>
              <p:spPr>
                <a:xfrm>
                  <a:off x="6781855" y="3524476"/>
                  <a:ext cx="89112" cy="135584"/>
                </a:xfrm>
                <a:custGeom>
                  <a:avLst/>
                  <a:gdLst/>
                  <a:ahLst/>
                  <a:cxnLst/>
                  <a:rect l="l" t="t" r="r" b="b"/>
                  <a:pathLst>
                    <a:path w="3557" h="5412" extrusionOk="0">
                      <a:moveTo>
                        <a:pt x="669" y="1"/>
                      </a:moveTo>
                      <a:lnTo>
                        <a:pt x="1" y="5411"/>
                      </a:lnTo>
                      <a:lnTo>
                        <a:pt x="2645" y="5411"/>
                      </a:lnTo>
                      <a:lnTo>
                        <a:pt x="3557"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03;p35"/>
                <p:cNvSpPr/>
                <p:nvPr/>
              </p:nvSpPr>
              <p:spPr>
                <a:xfrm>
                  <a:off x="7142816" y="3530226"/>
                  <a:ext cx="200295" cy="962542"/>
                </a:xfrm>
                <a:custGeom>
                  <a:avLst/>
                  <a:gdLst/>
                  <a:ahLst/>
                  <a:cxnLst/>
                  <a:rect l="l" t="t" r="r" b="b"/>
                  <a:pathLst>
                    <a:path w="7995" h="38421" extrusionOk="0">
                      <a:moveTo>
                        <a:pt x="0" y="1"/>
                      </a:moveTo>
                      <a:lnTo>
                        <a:pt x="912" y="5411"/>
                      </a:lnTo>
                      <a:lnTo>
                        <a:pt x="7022" y="38421"/>
                      </a:lnTo>
                      <a:lnTo>
                        <a:pt x="7994" y="38421"/>
                      </a:lnTo>
                      <a:lnTo>
                        <a:pt x="3557" y="541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04;p35"/>
                <p:cNvSpPr/>
                <p:nvPr/>
              </p:nvSpPr>
              <p:spPr>
                <a:xfrm>
                  <a:off x="7142816" y="3530226"/>
                  <a:ext cx="89112" cy="135584"/>
                </a:xfrm>
                <a:custGeom>
                  <a:avLst/>
                  <a:gdLst/>
                  <a:ahLst/>
                  <a:cxnLst/>
                  <a:rect l="l" t="t" r="r" b="b"/>
                  <a:pathLst>
                    <a:path w="3557" h="5412" extrusionOk="0">
                      <a:moveTo>
                        <a:pt x="0" y="1"/>
                      </a:moveTo>
                      <a:lnTo>
                        <a:pt x="912" y="5411"/>
                      </a:lnTo>
                      <a:lnTo>
                        <a:pt x="3557" y="541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05;p35"/>
                <p:cNvSpPr/>
                <p:nvPr/>
              </p:nvSpPr>
              <p:spPr>
                <a:xfrm>
                  <a:off x="7602033" y="3530226"/>
                  <a:ext cx="200295" cy="962542"/>
                </a:xfrm>
                <a:custGeom>
                  <a:avLst/>
                  <a:gdLst/>
                  <a:ahLst/>
                  <a:cxnLst/>
                  <a:rect l="l" t="t" r="r" b="b"/>
                  <a:pathLst>
                    <a:path w="7995" h="38421" extrusionOk="0">
                      <a:moveTo>
                        <a:pt x="0" y="1"/>
                      </a:moveTo>
                      <a:lnTo>
                        <a:pt x="882" y="5411"/>
                      </a:lnTo>
                      <a:lnTo>
                        <a:pt x="7021" y="38421"/>
                      </a:lnTo>
                      <a:lnTo>
                        <a:pt x="7994" y="38421"/>
                      </a:lnTo>
                      <a:lnTo>
                        <a:pt x="3556" y="541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06;p35"/>
                <p:cNvSpPr/>
                <p:nvPr/>
              </p:nvSpPr>
              <p:spPr>
                <a:xfrm>
                  <a:off x="7602033" y="3530226"/>
                  <a:ext cx="89112" cy="135584"/>
                </a:xfrm>
                <a:custGeom>
                  <a:avLst/>
                  <a:gdLst/>
                  <a:ahLst/>
                  <a:cxnLst/>
                  <a:rect l="l" t="t" r="r" b="b"/>
                  <a:pathLst>
                    <a:path w="3557" h="5412" extrusionOk="0">
                      <a:moveTo>
                        <a:pt x="0" y="1"/>
                      </a:moveTo>
                      <a:lnTo>
                        <a:pt x="882" y="5411"/>
                      </a:lnTo>
                      <a:lnTo>
                        <a:pt x="3556" y="541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07;p35"/>
                <p:cNvSpPr/>
                <p:nvPr/>
              </p:nvSpPr>
              <p:spPr>
                <a:xfrm>
                  <a:off x="6717933" y="2655237"/>
                  <a:ext cx="1121676" cy="938943"/>
                </a:xfrm>
                <a:custGeom>
                  <a:avLst/>
                  <a:gdLst/>
                  <a:ahLst/>
                  <a:cxnLst/>
                  <a:rect l="l" t="t" r="r" b="b"/>
                  <a:pathLst>
                    <a:path w="44773" h="37479" extrusionOk="0">
                      <a:moveTo>
                        <a:pt x="22402" y="0"/>
                      </a:moveTo>
                      <a:lnTo>
                        <a:pt x="16748" y="32767"/>
                      </a:lnTo>
                      <a:lnTo>
                        <a:pt x="0" y="32767"/>
                      </a:lnTo>
                      <a:lnTo>
                        <a:pt x="0" y="37478"/>
                      </a:lnTo>
                      <a:lnTo>
                        <a:pt x="44773" y="37478"/>
                      </a:lnTo>
                      <a:lnTo>
                        <a:pt x="43040"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08;p35"/>
                <p:cNvSpPr/>
                <p:nvPr/>
              </p:nvSpPr>
              <p:spPr>
                <a:xfrm>
                  <a:off x="7738388" y="2655237"/>
                  <a:ext cx="101287" cy="938943"/>
                </a:xfrm>
                <a:custGeom>
                  <a:avLst/>
                  <a:gdLst/>
                  <a:ahLst/>
                  <a:cxnLst/>
                  <a:rect l="l" t="t" r="r" b="b"/>
                  <a:pathLst>
                    <a:path w="4043" h="37479" extrusionOk="0">
                      <a:moveTo>
                        <a:pt x="0" y="0"/>
                      </a:moveTo>
                      <a:lnTo>
                        <a:pt x="1581" y="37478"/>
                      </a:lnTo>
                      <a:lnTo>
                        <a:pt x="4043" y="37478"/>
                      </a:lnTo>
                      <a:lnTo>
                        <a:pt x="2310"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09;p35"/>
                <p:cNvSpPr/>
                <p:nvPr/>
              </p:nvSpPr>
              <p:spPr>
                <a:xfrm>
                  <a:off x="6691986" y="3903719"/>
                  <a:ext cx="645778" cy="681628"/>
                </a:xfrm>
                <a:custGeom>
                  <a:avLst/>
                  <a:gdLst/>
                  <a:ahLst/>
                  <a:cxnLst/>
                  <a:rect l="l" t="t" r="r" b="b"/>
                  <a:pathLst>
                    <a:path w="25777" h="27208" extrusionOk="0">
                      <a:moveTo>
                        <a:pt x="18147" y="1"/>
                      </a:moveTo>
                      <a:lnTo>
                        <a:pt x="3101" y="3709"/>
                      </a:lnTo>
                      <a:lnTo>
                        <a:pt x="9484" y="17509"/>
                      </a:lnTo>
                      <a:cubicBezTo>
                        <a:pt x="9484" y="17509"/>
                        <a:pt x="6597" y="19454"/>
                        <a:pt x="4135" y="21308"/>
                      </a:cubicBezTo>
                      <a:cubicBezTo>
                        <a:pt x="3040" y="22068"/>
                        <a:pt x="2007" y="22919"/>
                        <a:pt x="1004" y="23801"/>
                      </a:cubicBezTo>
                      <a:cubicBezTo>
                        <a:pt x="244" y="24713"/>
                        <a:pt x="1" y="27114"/>
                        <a:pt x="882" y="27205"/>
                      </a:cubicBezTo>
                      <a:cubicBezTo>
                        <a:pt x="893" y="27206"/>
                        <a:pt x="906" y="27207"/>
                        <a:pt x="923" y="27207"/>
                      </a:cubicBezTo>
                      <a:cubicBezTo>
                        <a:pt x="2279" y="27207"/>
                        <a:pt x="24935" y="22515"/>
                        <a:pt x="25685" y="21795"/>
                      </a:cubicBezTo>
                      <a:cubicBezTo>
                        <a:pt x="25776" y="21703"/>
                        <a:pt x="25381" y="19606"/>
                        <a:pt x="24804" y="16719"/>
                      </a:cubicBezTo>
                      <a:lnTo>
                        <a:pt x="24804" y="16658"/>
                      </a:lnTo>
                      <a:cubicBezTo>
                        <a:pt x="24439" y="14834"/>
                        <a:pt x="18147" y="1"/>
                        <a:pt x="1814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10;p35"/>
                <p:cNvSpPr/>
                <p:nvPr/>
              </p:nvSpPr>
              <p:spPr>
                <a:xfrm>
                  <a:off x="6691986" y="4170269"/>
                  <a:ext cx="645778" cy="415095"/>
                </a:xfrm>
                <a:custGeom>
                  <a:avLst/>
                  <a:gdLst/>
                  <a:ahLst/>
                  <a:cxnLst/>
                  <a:rect l="l" t="t" r="r" b="b"/>
                  <a:pathLst>
                    <a:path w="25777" h="16569" extrusionOk="0">
                      <a:moveTo>
                        <a:pt x="22554" y="0"/>
                      </a:moveTo>
                      <a:cubicBezTo>
                        <a:pt x="20062" y="578"/>
                        <a:pt x="11186" y="2706"/>
                        <a:pt x="7964" y="3587"/>
                      </a:cubicBezTo>
                      <a:lnTo>
                        <a:pt x="9484" y="6870"/>
                      </a:lnTo>
                      <a:cubicBezTo>
                        <a:pt x="9484" y="6870"/>
                        <a:pt x="6597" y="8815"/>
                        <a:pt x="4135" y="10669"/>
                      </a:cubicBezTo>
                      <a:cubicBezTo>
                        <a:pt x="3040" y="11429"/>
                        <a:pt x="2007" y="12280"/>
                        <a:pt x="1004" y="13162"/>
                      </a:cubicBezTo>
                      <a:cubicBezTo>
                        <a:pt x="244" y="14074"/>
                        <a:pt x="1" y="16475"/>
                        <a:pt x="882" y="16566"/>
                      </a:cubicBezTo>
                      <a:cubicBezTo>
                        <a:pt x="893" y="16567"/>
                        <a:pt x="906" y="16568"/>
                        <a:pt x="923" y="16568"/>
                      </a:cubicBezTo>
                      <a:cubicBezTo>
                        <a:pt x="2279" y="16568"/>
                        <a:pt x="24935" y="11876"/>
                        <a:pt x="25685" y="11156"/>
                      </a:cubicBezTo>
                      <a:cubicBezTo>
                        <a:pt x="25776" y="11064"/>
                        <a:pt x="25381" y="8967"/>
                        <a:pt x="24804" y="6080"/>
                      </a:cubicBezTo>
                      <a:lnTo>
                        <a:pt x="24804" y="6019"/>
                      </a:lnTo>
                      <a:cubicBezTo>
                        <a:pt x="24652" y="5350"/>
                        <a:pt x="23709" y="2858"/>
                        <a:pt x="2255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11;p35"/>
                <p:cNvSpPr/>
                <p:nvPr/>
              </p:nvSpPr>
              <p:spPr>
                <a:xfrm>
                  <a:off x="6689706" y="4254025"/>
                  <a:ext cx="652618" cy="334351"/>
                </a:xfrm>
                <a:custGeom>
                  <a:avLst/>
                  <a:gdLst/>
                  <a:ahLst/>
                  <a:cxnLst/>
                  <a:rect l="l" t="t" r="r" b="b"/>
                  <a:pathLst>
                    <a:path w="26050" h="13346" extrusionOk="0">
                      <a:moveTo>
                        <a:pt x="24469" y="1"/>
                      </a:moveTo>
                      <a:lnTo>
                        <a:pt x="9514" y="3162"/>
                      </a:lnTo>
                      <a:cubicBezTo>
                        <a:pt x="9514" y="3162"/>
                        <a:pt x="1733" y="8937"/>
                        <a:pt x="973" y="9849"/>
                      </a:cubicBezTo>
                      <a:cubicBezTo>
                        <a:pt x="244" y="10761"/>
                        <a:pt x="1" y="13253"/>
                        <a:pt x="882" y="13345"/>
                      </a:cubicBezTo>
                      <a:cubicBezTo>
                        <a:pt x="890" y="13345"/>
                        <a:pt x="900" y="13346"/>
                        <a:pt x="912" y="13346"/>
                      </a:cubicBezTo>
                      <a:cubicBezTo>
                        <a:pt x="2163" y="13346"/>
                        <a:pt x="24993" y="8566"/>
                        <a:pt x="25746" y="7843"/>
                      </a:cubicBezTo>
                      <a:cubicBezTo>
                        <a:pt x="26050" y="7539"/>
                        <a:pt x="25624" y="3892"/>
                        <a:pt x="244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12;p35"/>
                <p:cNvSpPr/>
                <p:nvPr/>
              </p:nvSpPr>
              <p:spPr>
                <a:xfrm>
                  <a:off x="6712981" y="4442131"/>
                  <a:ext cx="591264" cy="122832"/>
                </a:xfrm>
                <a:custGeom>
                  <a:avLst/>
                  <a:gdLst/>
                  <a:ahLst/>
                  <a:cxnLst/>
                  <a:rect l="l" t="t" r="r" b="b"/>
                  <a:pathLst>
                    <a:path w="23601" h="4903" extrusionOk="0">
                      <a:moveTo>
                        <a:pt x="23571" y="1"/>
                      </a:moveTo>
                      <a:cubicBezTo>
                        <a:pt x="19650" y="609"/>
                        <a:pt x="3965" y="3922"/>
                        <a:pt x="75" y="4834"/>
                      </a:cubicBezTo>
                      <a:cubicBezTo>
                        <a:pt x="1" y="4858"/>
                        <a:pt x="27" y="4903"/>
                        <a:pt x="55" y="4903"/>
                      </a:cubicBezTo>
                      <a:cubicBezTo>
                        <a:pt x="62" y="4903"/>
                        <a:pt x="69" y="4900"/>
                        <a:pt x="75" y="4894"/>
                      </a:cubicBezTo>
                      <a:cubicBezTo>
                        <a:pt x="3996" y="4195"/>
                        <a:pt x="19741" y="1004"/>
                        <a:pt x="23571" y="31"/>
                      </a:cubicBezTo>
                      <a:cubicBezTo>
                        <a:pt x="23601" y="31"/>
                        <a:pt x="23601" y="1"/>
                        <a:pt x="235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13;p35"/>
                <p:cNvSpPr/>
                <p:nvPr/>
              </p:nvSpPr>
              <p:spPr>
                <a:xfrm>
                  <a:off x="6896077" y="4345272"/>
                  <a:ext cx="122632" cy="29111"/>
                </a:xfrm>
                <a:custGeom>
                  <a:avLst/>
                  <a:gdLst/>
                  <a:ahLst/>
                  <a:cxnLst/>
                  <a:rect l="l" t="t" r="r" b="b"/>
                  <a:pathLst>
                    <a:path w="4895" h="1162" extrusionOk="0">
                      <a:moveTo>
                        <a:pt x="1611" y="0"/>
                      </a:moveTo>
                      <a:cubicBezTo>
                        <a:pt x="1100" y="0"/>
                        <a:pt x="593" y="57"/>
                        <a:pt x="122" y="158"/>
                      </a:cubicBezTo>
                      <a:cubicBezTo>
                        <a:pt x="1" y="158"/>
                        <a:pt x="1" y="371"/>
                        <a:pt x="153" y="371"/>
                      </a:cubicBezTo>
                      <a:cubicBezTo>
                        <a:pt x="1703" y="462"/>
                        <a:pt x="3253" y="705"/>
                        <a:pt x="4773" y="1161"/>
                      </a:cubicBezTo>
                      <a:cubicBezTo>
                        <a:pt x="4834" y="1161"/>
                        <a:pt x="4895" y="1101"/>
                        <a:pt x="4834" y="1040"/>
                      </a:cubicBezTo>
                      <a:cubicBezTo>
                        <a:pt x="3987" y="299"/>
                        <a:pt x="2786" y="0"/>
                        <a:pt x="1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14;p35"/>
                <p:cNvSpPr/>
                <p:nvPr/>
              </p:nvSpPr>
              <p:spPr>
                <a:xfrm>
                  <a:off x="6868668" y="4363211"/>
                  <a:ext cx="122356" cy="28886"/>
                </a:xfrm>
                <a:custGeom>
                  <a:avLst/>
                  <a:gdLst/>
                  <a:ahLst/>
                  <a:cxnLst/>
                  <a:rect l="l" t="t" r="r" b="b"/>
                  <a:pathLst>
                    <a:path w="4884" h="1153" extrusionOk="0">
                      <a:moveTo>
                        <a:pt x="1613" y="0"/>
                      </a:moveTo>
                      <a:cubicBezTo>
                        <a:pt x="1101" y="0"/>
                        <a:pt x="595" y="61"/>
                        <a:pt x="122" y="172"/>
                      </a:cubicBezTo>
                      <a:cubicBezTo>
                        <a:pt x="1" y="172"/>
                        <a:pt x="1" y="354"/>
                        <a:pt x="122" y="354"/>
                      </a:cubicBezTo>
                      <a:cubicBezTo>
                        <a:pt x="1703" y="445"/>
                        <a:pt x="3253" y="719"/>
                        <a:pt x="4773" y="1144"/>
                      </a:cubicBezTo>
                      <a:cubicBezTo>
                        <a:pt x="4784" y="1150"/>
                        <a:pt x="4795" y="1153"/>
                        <a:pt x="4805" y="1153"/>
                      </a:cubicBezTo>
                      <a:cubicBezTo>
                        <a:pt x="4852" y="1153"/>
                        <a:pt x="4883" y="1103"/>
                        <a:pt x="4834" y="1053"/>
                      </a:cubicBezTo>
                      <a:cubicBezTo>
                        <a:pt x="3967" y="314"/>
                        <a:pt x="2778" y="0"/>
                        <a:pt x="16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15;p35"/>
                <p:cNvSpPr/>
                <p:nvPr/>
              </p:nvSpPr>
              <p:spPr>
                <a:xfrm>
                  <a:off x="6840482" y="4381224"/>
                  <a:ext cx="122532" cy="29111"/>
                </a:xfrm>
                <a:custGeom>
                  <a:avLst/>
                  <a:gdLst/>
                  <a:ahLst/>
                  <a:cxnLst/>
                  <a:rect l="l" t="t" r="r" b="b"/>
                  <a:pathLst>
                    <a:path w="4891" h="1162" extrusionOk="0">
                      <a:moveTo>
                        <a:pt x="1574" y="0"/>
                      </a:moveTo>
                      <a:cubicBezTo>
                        <a:pt x="1078" y="0"/>
                        <a:pt x="586" y="54"/>
                        <a:pt x="123" y="152"/>
                      </a:cubicBezTo>
                      <a:cubicBezTo>
                        <a:pt x="1" y="182"/>
                        <a:pt x="31" y="365"/>
                        <a:pt x="153" y="365"/>
                      </a:cubicBezTo>
                      <a:cubicBezTo>
                        <a:pt x="1734" y="456"/>
                        <a:pt x="3284" y="729"/>
                        <a:pt x="4773" y="1155"/>
                      </a:cubicBezTo>
                      <a:cubicBezTo>
                        <a:pt x="4786" y="1159"/>
                        <a:pt x="4797" y="1161"/>
                        <a:pt x="4808" y="1161"/>
                      </a:cubicBezTo>
                      <a:cubicBezTo>
                        <a:pt x="4872" y="1161"/>
                        <a:pt x="4890" y="1090"/>
                        <a:pt x="4864" y="1064"/>
                      </a:cubicBezTo>
                      <a:cubicBezTo>
                        <a:pt x="3983" y="312"/>
                        <a:pt x="2769" y="0"/>
                        <a:pt x="15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16;p35"/>
                <p:cNvSpPr/>
                <p:nvPr/>
              </p:nvSpPr>
              <p:spPr>
                <a:xfrm>
                  <a:off x="6813073" y="4399364"/>
                  <a:ext cx="122632" cy="29086"/>
                </a:xfrm>
                <a:custGeom>
                  <a:avLst/>
                  <a:gdLst/>
                  <a:ahLst/>
                  <a:cxnLst/>
                  <a:rect l="l" t="t" r="r" b="b"/>
                  <a:pathLst>
                    <a:path w="4895" h="1161" extrusionOk="0">
                      <a:moveTo>
                        <a:pt x="1600" y="0"/>
                      </a:moveTo>
                      <a:cubicBezTo>
                        <a:pt x="1092" y="0"/>
                        <a:pt x="589" y="57"/>
                        <a:pt x="122" y="157"/>
                      </a:cubicBezTo>
                      <a:cubicBezTo>
                        <a:pt x="1" y="157"/>
                        <a:pt x="1" y="370"/>
                        <a:pt x="153" y="370"/>
                      </a:cubicBezTo>
                      <a:cubicBezTo>
                        <a:pt x="1703" y="461"/>
                        <a:pt x="3253" y="735"/>
                        <a:pt x="4773" y="1160"/>
                      </a:cubicBezTo>
                      <a:cubicBezTo>
                        <a:pt x="4834" y="1160"/>
                        <a:pt x="4894" y="1100"/>
                        <a:pt x="4834" y="1069"/>
                      </a:cubicBezTo>
                      <a:cubicBezTo>
                        <a:pt x="3984" y="305"/>
                        <a:pt x="2778" y="0"/>
                        <a:pt x="16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17;p35"/>
                <p:cNvSpPr/>
                <p:nvPr/>
              </p:nvSpPr>
              <p:spPr>
                <a:xfrm>
                  <a:off x="6500097" y="2959431"/>
                  <a:ext cx="1159755" cy="1392017"/>
                </a:xfrm>
                <a:custGeom>
                  <a:avLst/>
                  <a:gdLst/>
                  <a:ahLst/>
                  <a:cxnLst/>
                  <a:rect l="l" t="t" r="r" b="b"/>
                  <a:pathLst>
                    <a:path w="46293" h="55564" extrusionOk="0">
                      <a:moveTo>
                        <a:pt x="25532" y="0"/>
                      </a:moveTo>
                      <a:cubicBezTo>
                        <a:pt x="25532" y="0"/>
                        <a:pt x="25745" y="3496"/>
                        <a:pt x="25077" y="4013"/>
                      </a:cubicBezTo>
                      <a:cubicBezTo>
                        <a:pt x="24651" y="4377"/>
                        <a:pt x="4833" y="6019"/>
                        <a:pt x="2675" y="12706"/>
                      </a:cubicBezTo>
                      <a:cubicBezTo>
                        <a:pt x="0" y="20913"/>
                        <a:pt x="16505" y="55564"/>
                        <a:pt x="16505" y="55564"/>
                      </a:cubicBezTo>
                      <a:lnTo>
                        <a:pt x="32493" y="51794"/>
                      </a:lnTo>
                      <a:cubicBezTo>
                        <a:pt x="32493" y="51794"/>
                        <a:pt x="18754" y="20305"/>
                        <a:pt x="19940" y="18724"/>
                      </a:cubicBezTo>
                      <a:cubicBezTo>
                        <a:pt x="20517" y="17934"/>
                        <a:pt x="35411" y="17721"/>
                        <a:pt x="40153" y="13709"/>
                      </a:cubicBezTo>
                      <a:cubicBezTo>
                        <a:pt x="46293" y="8481"/>
                        <a:pt x="42159" y="517"/>
                        <a:pt x="42159" y="517"/>
                      </a:cubicBezTo>
                      <a:lnTo>
                        <a:pt x="25532"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18;p35"/>
                <p:cNvSpPr/>
                <p:nvPr/>
              </p:nvSpPr>
              <p:spPr>
                <a:xfrm>
                  <a:off x="6912087" y="4196150"/>
                  <a:ext cx="362485" cy="96753"/>
                </a:xfrm>
                <a:custGeom>
                  <a:avLst/>
                  <a:gdLst/>
                  <a:ahLst/>
                  <a:cxnLst/>
                  <a:rect l="l" t="t" r="r" b="b"/>
                  <a:pathLst>
                    <a:path w="14469" h="3862" extrusionOk="0">
                      <a:moveTo>
                        <a:pt x="14408" y="1"/>
                      </a:moveTo>
                      <a:cubicBezTo>
                        <a:pt x="14256" y="1"/>
                        <a:pt x="12158" y="487"/>
                        <a:pt x="11186" y="700"/>
                      </a:cubicBezTo>
                      <a:cubicBezTo>
                        <a:pt x="9301" y="1125"/>
                        <a:pt x="7417" y="1612"/>
                        <a:pt x="5563" y="2068"/>
                      </a:cubicBezTo>
                      <a:cubicBezTo>
                        <a:pt x="4620" y="2311"/>
                        <a:pt x="486" y="3527"/>
                        <a:pt x="61" y="3739"/>
                      </a:cubicBezTo>
                      <a:cubicBezTo>
                        <a:pt x="0" y="3770"/>
                        <a:pt x="61" y="3861"/>
                        <a:pt x="91" y="3861"/>
                      </a:cubicBezTo>
                      <a:cubicBezTo>
                        <a:pt x="638" y="3831"/>
                        <a:pt x="7022" y="2281"/>
                        <a:pt x="8876" y="1764"/>
                      </a:cubicBezTo>
                      <a:cubicBezTo>
                        <a:pt x="10730" y="1247"/>
                        <a:pt x="12584" y="761"/>
                        <a:pt x="14408" y="153"/>
                      </a:cubicBezTo>
                      <a:cubicBezTo>
                        <a:pt x="14469" y="122"/>
                        <a:pt x="14469" y="1"/>
                        <a:pt x="14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19;p35"/>
                <p:cNvSpPr/>
                <p:nvPr/>
              </p:nvSpPr>
              <p:spPr>
                <a:xfrm>
                  <a:off x="6918926" y="3000445"/>
                  <a:ext cx="629018" cy="1183029"/>
                </a:xfrm>
                <a:custGeom>
                  <a:avLst/>
                  <a:gdLst/>
                  <a:ahLst/>
                  <a:cxnLst/>
                  <a:rect l="l" t="t" r="r" b="b"/>
                  <a:pathLst>
                    <a:path w="25108" h="47222" extrusionOk="0">
                      <a:moveTo>
                        <a:pt x="24415" y="0"/>
                      </a:moveTo>
                      <a:cubicBezTo>
                        <a:pt x="24398" y="0"/>
                        <a:pt x="24378" y="18"/>
                        <a:pt x="24378" y="35"/>
                      </a:cubicBezTo>
                      <a:cubicBezTo>
                        <a:pt x="24469" y="461"/>
                        <a:pt x="24560" y="917"/>
                        <a:pt x="24591" y="1373"/>
                      </a:cubicBezTo>
                      <a:cubicBezTo>
                        <a:pt x="24804" y="3196"/>
                        <a:pt x="24682" y="5081"/>
                        <a:pt x="24165" y="6844"/>
                      </a:cubicBezTo>
                      <a:cubicBezTo>
                        <a:pt x="23618" y="8637"/>
                        <a:pt x="22463" y="10157"/>
                        <a:pt x="20883" y="11130"/>
                      </a:cubicBezTo>
                      <a:cubicBezTo>
                        <a:pt x="19302" y="12133"/>
                        <a:pt x="17417" y="12619"/>
                        <a:pt x="15563" y="12984"/>
                      </a:cubicBezTo>
                      <a:cubicBezTo>
                        <a:pt x="13344" y="13409"/>
                        <a:pt x="11065" y="13744"/>
                        <a:pt x="8846" y="14108"/>
                      </a:cubicBezTo>
                      <a:cubicBezTo>
                        <a:pt x="6414" y="14534"/>
                        <a:pt x="4013" y="14929"/>
                        <a:pt x="1612" y="15324"/>
                      </a:cubicBezTo>
                      <a:cubicBezTo>
                        <a:pt x="1186" y="15355"/>
                        <a:pt x="730" y="15476"/>
                        <a:pt x="365" y="15719"/>
                      </a:cubicBezTo>
                      <a:cubicBezTo>
                        <a:pt x="1" y="15993"/>
                        <a:pt x="62" y="16479"/>
                        <a:pt x="122" y="16905"/>
                      </a:cubicBezTo>
                      <a:cubicBezTo>
                        <a:pt x="365" y="17999"/>
                        <a:pt x="669" y="19124"/>
                        <a:pt x="1065" y="20187"/>
                      </a:cubicBezTo>
                      <a:cubicBezTo>
                        <a:pt x="2524" y="24412"/>
                        <a:pt x="10153" y="43288"/>
                        <a:pt x="12372" y="47209"/>
                      </a:cubicBezTo>
                      <a:cubicBezTo>
                        <a:pt x="12381" y="47218"/>
                        <a:pt x="12392" y="47222"/>
                        <a:pt x="12403" y="47222"/>
                      </a:cubicBezTo>
                      <a:cubicBezTo>
                        <a:pt x="12430" y="47222"/>
                        <a:pt x="12454" y="47200"/>
                        <a:pt x="12433" y="47179"/>
                      </a:cubicBezTo>
                      <a:cubicBezTo>
                        <a:pt x="12189" y="46692"/>
                        <a:pt x="2098" y="22953"/>
                        <a:pt x="791" y="18485"/>
                      </a:cubicBezTo>
                      <a:cubicBezTo>
                        <a:pt x="639" y="17938"/>
                        <a:pt x="487" y="17361"/>
                        <a:pt x="365" y="16814"/>
                      </a:cubicBezTo>
                      <a:cubicBezTo>
                        <a:pt x="244" y="16510"/>
                        <a:pt x="305" y="16206"/>
                        <a:pt x="457" y="15962"/>
                      </a:cubicBezTo>
                      <a:cubicBezTo>
                        <a:pt x="639" y="15810"/>
                        <a:pt x="852" y="15719"/>
                        <a:pt x="1095" y="15689"/>
                      </a:cubicBezTo>
                      <a:cubicBezTo>
                        <a:pt x="2250" y="15446"/>
                        <a:pt x="3435" y="15294"/>
                        <a:pt x="4560" y="15111"/>
                      </a:cubicBezTo>
                      <a:lnTo>
                        <a:pt x="11794" y="13896"/>
                      </a:lnTo>
                      <a:cubicBezTo>
                        <a:pt x="13831" y="13622"/>
                        <a:pt x="15837" y="13227"/>
                        <a:pt x="17843" y="12741"/>
                      </a:cubicBezTo>
                      <a:cubicBezTo>
                        <a:pt x="19576" y="12224"/>
                        <a:pt x="21278" y="11434"/>
                        <a:pt x="22524" y="10127"/>
                      </a:cubicBezTo>
                      <a:cubicBezTo>
                        <a:pt x="25108" y="7391"/>
                        <a:pt x="25047" y="3439"/>
                        <a:pt x="24439" y="35"/>
                      </a:cubicBezTo>
                      <a:cubicBezTo>
                        <a:pt x="24439" y="9"/>
                        <a:pt x="24428" y="0"/>
                        <a:pt x="244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20;p35"/>
                <p:cNvSpPr/>
                <p:nvPr/>
              </p:nvSpPr>
              <p:spPr>
                <a:xfrm>
                  <a:off x="6097226" y="4023302"/>
                  <a:ext cx="674714" cy="591239"/>
                </a:xfrm>
                <a:custGeom>
                  <a:avLst/>
                  <a:gdLst/>
                  <a:ahLst/>
                  <a:cxnLst/>
                  <a:rect l="l" t="t" r="r" b="b"/>
                  <a:pathLst>
                    <a:path w="26932" h="23600" extrusionOk="0">
                      <a:moveTo>
                        <a:pt x="12098" y="0"/>
                      </a:moveTo>
                      <a:lnTo>
                        <a:pt x="11156" y="15654"/>
                      </a:lnTo>
                      <a:cubicBezTo>
                        <a:pt x="11156" y="15654"/>
                        <a:pt x="7964" y="16991"/>
                        <a:pt x="5168" y="18298"/>
                      </a:cubicBezTo>
                      <a:cubicBezTo>
                        <a:pt x="3952" y="18845"/>
                        <a:pt x="2767" y="19453"/>
                        <a:pt x="1612" y="20152"/>
                      </a:cubicBezTo>
                      <a:cubicBezTo>
                        <a:pt x="730" y="20851"/>
                        <a:pt x="1" y="23192"/>
                        <a:pt x="821" y="23465"/>
                      </a:cubicBezTo>
                      <a:cubicBezTo>
                        <a:pt x="1103" y="23552"/>
                        <a:pt x="4284" y="23600"/>
                        <a:pt x="8306" y="23600"/>
                      </a:cubicBezTo>
                      <a:cubicBezTo>
                        <a:pt x="15590" y="23600"/>
                        <a:pt x="25634" y="23442"/>
                        <a:pt x="26202" y="23070"/>
                      </a:cubicBezTo>
                      <a:cubicBezTo>
                        <a:pt x="26323" y="23009"/>
                        <a:pt x="26354" y="20882"/>
                        <a:pt x="26354" y="17933"/>
                      </a:cubicBezTo>
                      <a:lnTo>
                        <a:pt x="26354" y="17873"/>
                      </a:lnTo>
                      <a:cubicBezTo>
                        <a:pt x="26354" y="16019"/>
                        <a:pt x="26931" y="122"/>
                        <a:pt x="26931" y="122"/>
                      </a:cubicBezTo>
                      <a:lnTo>
                        <a:pt x="12098"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21;p35"/>
                <p:cNvSpPr/>
                <p:nvPr/>
              </p:nvSpPr>
              <p:spPr>
                <a:xfrm>
                  <a:off x="6097226" y="4305060"/>
                  <a:ext cx="664042" cy="309499"/>
                </a:xfrm>
                <a:custGeom>
                  <a:avLst/>
                  <a:gdLst/>
                  <a:ahLst/>
                  <a:cxnLst/>
                  <a:rect l="l" t="t" r="r" b="b"/>
                  <a:pathLst>
                    <a:path w="26506" h="12354" extrusionOk="0">
                      <a:moveTo>
                        <a:pt x="11399" y="0"/>
                      </a:moveTo>
                      <a:lnTo>
                        <a:pt x="11156" y="4408"/>
                      </a:lnTo>
                      <a:cubicBezTo>
                        <a:pt x="11156" y="4408"/>
                        <a:pt x="7934" y="5745"/>
                        <a:pt x="5138" y="7083"/>
                      </a:cubicBezTo>
                      <a:cubicBezTo>
                        <a:pt x="3922" y="7630"/>
                        <a:pt x="2736" y="8238"/>
                        <a:pt x="1581" y="8906"/>
                      </a:cubicBezTo>
                      <a:cubicBezTo>
                        <a:pt x="730" y="9605"/>
                        <a:pt x="1" y="11946"/>
                        <a:pt x="821" y="12219"/>
                      </a:cubicBezTo>
                      <a:cubicBezTo>
                        <a:pt x="1103" y="12306"/>
                        <a:pt x="4284" y="12354"/>
                        <a:pt x="8306" y="12354"/>
                      </a:cubicBezTo>
                      <a:cubicBezTo>
                        <a:pt x="15590" y="12354"/>
                        <a:pt x="25634" y="12196"/>
                        <a:pt x="26202" y="11824"/>
                      </a:cubicBezTo>
                      <a:cubicBezTo>
                        <a:pt x="26323" y="11763"/>
                        <a:pt x="26354" y="9636"/>
                        <a:pt x="26354" y="6687"/>
                      </a:cubicBezTo>
                      <a:lnTo>
                        <a:pt x="26354" y="6627"/>
                      </a:lnTo>
                      <a:lnTo>
                        <a:pt x="26354" y="6262"/>
                      </a:lnTo>
                      <a:lnTo>
                        <a:pt x="26354" y="5958"/>
                      </a:lnTo>
                      <a:lnTo>
                        <a:pt x="26354" y="5532"/>
                      </a:lnTo>
                      <a:cubicBezTo>
                        <a:pt x="26384" y="4317"/>
                        <a:pt x="26445" y="2310"/>
                        <a:pt x="26506" y="92"/>
                      </a:cubicBezTo>
                      <a:lnTo>
                        <a:pt x="113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22;p35"/>
                <p:cNvSpPr/>
                <p:nvPr/>
              </p:nvSpPr>
              <p:spPr>
                <a:xfrm>
                  <a:off x="6094195" y="4403297"/>
                  <a:ext cx="675466" cy="212921"/>
                </a:xfrm>
                <a:custGeom>
                  <a:avLst/>
                  <a:gdLst/>
                  <a:ahLst/>
                  <a:cxnLst/>
                  <a:rect l="l" t="t" r="r" b="b"/>
                  <a:pathLst>
                    <a:path w="26962" h="8499" extrusionOk="0">
                      <a:moveTo>
                        <a:pt x="26627" y="0"/>
                      </a:moveTo>
                      <a:lnTo>
                        <a:pt x="11307" y="122"/>
                      </a:lnTo>
                      <a:cubicBezTo>
                        <a:pt x="11307" y="122"/>
                        <a:pt x="2553" y="4225"/>
                        <a:pt x="1611" y="4985"/>
                      </a:cubicBezTo>
                      <a:cubicBezTo>
                        <a:pt x="699" y="5715"/>
                        <a:pt x="0" y="8116"/>
                        <a:pt x="821" y="8359"/>
                      </a:cubicBezTo>
                      <a:cubicBezTo>
                        <a:pt x="1108" y="8452"/>
                        <a:pt x="4001" y="8499"/>
                        <a:pt x="7742" y="8499"/>
                      </a:cubicBezTo>
                      <a:cubicBezTo>
                        <a:pt x="15089" y="8499"/>
                        <a:pt x="25708" y="8316"/>
                        <a:pt x="26292" y="7934"/>
                      </a:cubicBezTo>
                      <a:cubicBezTo>
                        <a:pt x="26627" y="7721"/>
                        <a:pt x="26961" y="4043"/>
                        <a:pt x="2662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23;p35"/>
                <p:cNvSpPr/>
                <p:nvPr/>
              </p:nvSpPr>
              <p:spPr>
                <a:xfrm>
                  <a:off x="6343208" y="4416200"/>
                  <a:ext cx="115617" cy="47474"/>
                </a:xfrm>
                <a:custGeom>
                  <a:avLst/>
                  <a:gdLst/>
                  <a:ahLst/>
                  <a:cxnLst/>
                  <a:rect l="l" t="t" r="r" b="b"/>
                  <a:pathLst>
                    <a:path w="4615" h="1895" extrusionOk="0">
                      <a:moveTo>
                        <a:pt x="277" y="1"/>
                      </a:moveTo>
                      <a:cubicBezTo>
                        <a:pt x="236" y="1"/>
                        <a:pt x="194" y="1"/>
                        <a:pt x="153" y="2"/>
                      </a:cubicBezTo>
                      <a:cubicBezTo>
                        <a:pt x="31" y="2"/>
                        <a:pt x="1" y="154"/>
                        <a:pt x="122" y="185"/>
                      </a:cubicBezTo>
                      <a:cubicBezTo>
                        <a:pt x="1642" y="610"/>
                        <a:pt x="3101" y="1188"/>
                        <a:pt x="4499" y="1887"/>
                      </a:cubicBezTo>
                      <a:cubicBezTo>
                        <a:pt x="4511" y="1892"/>
                        <a:pt x="4522" y="1895"/>
                        <a:pt x="4533" y="1895"/>
                      </a:cubicBezTo>
                      <a:cubicBezTo>
                        <a:pt x="4580" y="1895"/>
                        <a:pt x="4615" y="1850"/>
                        <a:pt x="4590" y="1826"/>
                      </a:cubicBezTo>
                      <a:cubicBezTo>
                        <a:pt x="3614" y="553"/>
                        <a:pt x="1830"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24;p35"/>
                <p:cNvSpPr/>
                <p:nvPr/>
              </p:nvSpPr>
              <p:spPr>
                <a:xfrm>
                  <a:off x="6312742" y="4428401"/>
                  <a:ext cx="115492" cy="47474"/>
                </a:xfrm>
                <a:custGeom>
                  <a:avLst/>
                  <a:gdLst/>
                  <a:ahLst/>
                  <a:cxnLst/>
                  <a:rect l="l" t="t" r="r" b="b"/>
                  <a:pathLst>
                    <a:path w="4610" h="1895" extrusionOk="0">
                      <a:moveTo>
                        <a:pt x="249" y="0"/>
                      </a:moveTo>
                      <a:cubicBezTo>
                        <a:pt x="207" y="0"/>
                        <a:pt x="165" y="1"/>
                        <a:pt x="122" y="1"/>
                      </a:cubicBezTo>
                      <a:cubicBezTo>
                        <a:pt x="1" y="1"/>
                        <a:pt x="1" y="153"/>
                        <a:pt x="92" y="184"/>
                      </a:cubicBezTo>
                      <a:cubicBezTo>
                        <a:pt x="1612" y="609"/>
                        <a:pt x="3101" y="1187"/>
                        <a:pt x="4499" y="1886"/>
                      </a:cubicBezTo>
                      <a:cubicBezTo>
                        <a:pt x="4505" y="1892"/>
                        <a:pt x="4513" y="1894"/>
                        <a:pt x="4522" y="1894"/>
                      </a:cubicBezTo>
                      <a:cubicBezTo>
                        <a:pt x="4559" y="1894"/>
                        <a:pt x="4609" y="1850"/>
                        <a:pt x="4560" y="1825"/>
                      </a:cubicBezTo>
                      <a:cubicBezTo>
                        <a:pt x="3613" y="552"/>
                        <a:pt x="1830" y="0"/>
                        <a:pt x="2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25;p35"/>
                <p:cNvSpPr/>
                <p:nvPr/>
              </p:nvSpPr>
              <p:spPr>
                <a:xfrm>
                  <a:off x="6282276" y="4440578"/>
                  <a:ext cx="114866" cy="47474"/>
                </a:xfrm>
                <a:custGeom>
                  <a:avLst/>
                  <a:gdLst/>
                  <a:ahLst/>
                  <a:cxnLst/>
                  <a:rect l="l" t="t" r="r" b="b"/>
                  <a:pathLst>
                    <a:path w="4585" h="1895" extrusionOk="0">
                      <a:moveTo>
                        <a:pt x="247" y="1"/>
                      </a:moveTo>
                      <a:cubicBezTo>
                        <a:pt x="206" y="1"/>
                        <a:pt x="164" y="1"/>
                        <a:pt x="123" y="2"/>
                      </a:cubicBezTo>
                      <a:cubicBezTo>
                        <a:pt x="1" y="2"/>
                        <a:pt x="1" y="154"/>
                        <a:pt x="92" y="184"/>
                      </a:cubicBezTo>
                      <a:cubicBezTo>
                        <a:pt x="1612" y="610"/>
                        <a:pt x="3101" y="1187"/>
                        <a:pt x="4499" y="1886"/>
                      </a:cubicBezTo>
                      <a:cubicBezTo>
                        <a:pt x="4505" y="1892"/>
                        <a:pt x="4512" y="1895"/>
                        <a:pt x="4519" y="1895"/>
                      </a:cubicBezTo>
                      <a:cubicBezTo>
                        <a:pt x="4550" y="1895"/>
                        <a:pt x="4585" y="1850"/>
                        <a:pt x="4560" y="1826"/>
                      </a:cubicBezTo>
                      <a:cubicBezTo>
                        <a:pt x="3584" y="553"/>
                        <a:pt x="1800" y="1"/>
                        <a:pt x="2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26;p35"/>
                <p:cNvSpPr/>
                <p:nvPr/>
              </p:nvSpPr>
              <p:spPr>
                <a:xfrm>
                  <a:off x="6250307" y="4452754"/>
                  <a:ext cx="116394" cy="47474"/>
                </a:xfrm>
                <a:custGeom>
                  <a:avLst/>
                  <a:gdLst/>
                  <a:ahLst/>
                  <a:cxnLst/>
                  <a:rect l="l" t="t" r="r" b="b"/>
                  <a:pathLst>
                    <a:path w="4646" h="1895" extrusionOk="0">
                      <a:moveTo>
                        <a:pt x="307" y="1"/>
                      </a:moveTo>
                      <a:cubicBezTo>
                        <a:pt x="266" y="1"/>
                        <a:pt x="224" y="1"/>
                        <a:pt x="183" y="2"/>
                      </a:cubicBezTo>
                      <a:cubicBezTo>
                        <a:pt x="31" y="2"/>
                        <a:pt x="0" y="185"/>
                        <a:pt x="152" y="215"/>
                      </a:cubicBezTo>
                      <a:cubicBezTo>
                        <a:pt x="1672" y="610"/>
                        <a:pt x="3131" y="1188"/>
                        <a:pt x="4529" y="1887"/>
                      </a:cubicBezTo>
                      <a:cubicBezTo>
                        <a:pt x="4541" y="1892"/>
                        <a:pt x="4552" y="1895"/>
                        <a:pt x="4563" y="1895"/>
                      </a:cubicBezTo>
                      <a:cubicBezTo>
                        <a:pt x="4610" y="1895"/>
                        <a:pt x="4645" y="1850"/>
                        <a:pt x="4620" y="1826"/>
                      </a:cubicBezTo>
                      <a:cubicBezTo>
                        <a:pt x="3644" y="553"/>
                        <a:pt x="1860"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27;p35"/>
                <p:cNvSpPr/>
                <p:nvPr/>
              </p:nvSpPr>
              <p:spPr>
                <a:xfrm>
                  <a:off x="6356161" y="2954095"/>
                  <a:ext cx="1353186" cy="1466649"/>
                </a:xfrm>
                <a:custGeom>
                  <a:avLst/>
                  <a:gdLst/>
                  <a:ahLst/>
                  <a:cxnLst/>
                  <a:rect l="l" t="t" r="r" b="b"/>
                  <a:pathLst>
                    <a:path w="54014" h="58543" extrusionOk="0">
                      <a:moveTo>
                        <a:pt x="31490" y="1"/>
                      </a:moveTo>
                      <a:lnTo>
                        <a:pt x="31490" y="1"/>
                      </a:lnTo>
                      <a:cubicBezTo>
                        <a:pt x="31916" y="2007"/>
                        <a:pt x="32493" y="3952"/>
                        <a:pt x="33223" y="5837"/>
                      </a:cubicBezTo>
                      <a:cubicBezTo>
                        <a:pt x="33223" y="5837"/>
                        <a:pt x="10882" y="9970"/>
                        <a:pt x="4651" y="16809"/>
                      </a:cubicBezTo>
                      <a:cubicBezTo>
                        <a:pt x="426" y="21460"/>
                        <a:pt x="0" y="58543"/>
                        <a:pt x="0" y="58543"/>
                      </a:cubicBezTo>
                      <a:lnTo>
                        <a:pt x="16718" y="58543"/>
                      </a:lnTo>
                      <a:cubicBezTo>
                        <a:pt x="16718" y="58543"/>
                        <a:pt x="16505" y="27539"/>
                        <a:pt x="17812" y="25867"/>
                      </a:cubicBezTo>
                      <a:cubicBezTo>
                        <a:pt x="19575" y="23648"/>
                        <a:pt x="44044" y="23679"/>
                        <a:pt x="49302" y="16384"/>
                      </a:cubicBezTo>
                      <a:cubicBezTo>
                        <a:pt x="54013" y="9818"/>
                        <a:pt x="50032" y="548"/>
                        <a:pt x="50032" y="548"/>
                      </a:cubicBezTo>
                      <a:lnTo>
                        <a:pt x="31490"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28;p35"/>
                <p:cNvSpPr/>
                <p:nvPr/>
              </p:nvSpPr>
              <p:spPr>
                <a:xfrm>
                  <a:off x="7103976" y="3069093"/>
                  <a:ext cx="155927" cy="72677"/>
                </a:xfrm>
                <a:custGeom>
                  <a:avLst/>
                  <a:gdLst/>
                  <a:ahLst/>
                  <a:cxnLst/>
                  <a:rect l="l" t="t" r="r" b="b"/>
                  <a:pathLst>
                    <a:path w="6224" h="2901" extrusionOk="0">
                      <a:moveTo>
                        <a:pt x="122" y="0"/>
                      </a:moveTo>
                      <a:cubicBezTo>
                        <a:pt x="31" y="0"/>
                        <a:pt x="1" y="92"/>
                        <a:pt x="62" y="152"/>
                      </a:cubicBezTo>
                      <a:cubicBezTo>
                        <a:pt x="548" y="396"/>
                        <a:pt x="1065" y="608"/>
                        <a:pt x="1581" y="821"/>
                      </a:cubicBezTo>
                      <a:lnTo>
                        <a:pt x="3071" y="1459"/>
                      </a:lnTo>
                      <a:cubicBezTo>
                        <a:pt x="4104" y="1915"/>
                        <a:pt x="5168" y="2371"/>
                        <a:pt x="6171" y="2888"/>
                      </a:cubicBezTo>
                      <a:cubicBezTo>
                        <a:pt x="6180" y="2897"/>
                        <a:pt x="6189" y="2901"/>
                        <a:pt x="6196" y="2901"/>
                      </a:cubicBezTo>
                      <a:cubicBezTo>
                        <a:pt x="6214" y="2901"/>
                        <a:pt x="6223" y="2879"/>
                        <a:pt x="6202" y="2858"/>
                      </a:cubicBezTo>
                      <a:cubicBezTo>
                        <a:pt x="5229" y="2250"/>
                        <a:pt x="4256" y="1703"/>
                        <a:pt x="3253" y="1186"/>
                      </a:cubicBezTo>
                      <a:cubicBezTo>
                        <a:pt x="2736" y="943"/>
                        <a:pt x="2220" y="699"/>
                        <a:pt x="1673" y="517"/>
                      </a:cubicBezTo>
                      <a:cubicBezTo>
                        <a:pt x="1186" y="304"/>
                        <a:pt x="670" y="122"/>
                        <a:pt x="1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29;p35"/>
                <p:cNvSpPr/>
                <p:nvPr/>
              </p:nvSpPr>
              <p:spPr>
                <a:xfrm>
                  <a:off x="7131235" y="2953543"/>
                  <a:ext cx="69496" cy="146081"/>
                </a:xfrm>
                <a:custGeom>
                  <a:avLst/>
                  <a:gdLst/>
                  <a:ahLst/>
                  <a:cxnLst/>
                  <a:rect l="l" t="t" r="r" b="b"/>
                  <a:pathLst>
                    <a:path w="2774" h="5831" extrusionOk="0">
                      <a:moveTo>
                        <a:pt x="80" y="0"/>
                      </a:moveTo>
                      <a:cubicBezTo>
                        <a:pt x="42" y="0"/>
                        <a:pt x="1" y="40"/>
                        <a:pt x="38" y="114"/>
                      </a:cubicBezTo>
                      <a:cubicBezTo>
                        <a:pt x="129" y="1056"/>
                        <a:pt x="311" y="1968"/>
                        <a:pt x="585" y="2849"/>
                      </a:cubicBezTo>
                      <a:cubicBezTo>
                        <a:pt x="676" y="3214"/>
                        <a:pt x="767" y="3579"/>
                        <a:pt x="889" y="3913"/>
                      </a:cubicBezTo>
                      <a:cubicBezTo>
                        <a:pt x="980" y="4217"/>
                        <a:pt x="1162" y="4491"/>
                        <a:pt x="1405" y="4673"/>
                      </a:cubicBezTo>
                      <a:cubicBezTo>
                        <a:pt x="1527" y="4795"/>
                        <a:pt x="1709" y="4856"/>
                        <a:pt x="1892" y="4856"/>
                      </a:cubicBezTo>
                      <a:cubicBezTo>
                        <a:pt x="1892" y="4916"/>
                        <a:pt x="1861" y="4947"/>
                        <a:pt x="1892" y="5038"/>
                      </a:cubicBezTo>
                      <a:cubicBezTo>
                        <a:pt x="1892" y="5129"/>
                        <a:pt x="1922" y="5190"/>
                        <a:pt x="1952" y="5281"/>
                      </a:cubicBezTo>
                      <a:cubicBezTo>
                        <a:pt x="1983" y="5372"/>
                        <a:pt x="2013" y="5463"/>
                        <a:pt x="2013" y="5555"/>
                      </a:cubicBezTo>
                      <a:cubicBezTo>
                        <a:pt x="2044" y="5585"/>
                        <a:pt x="2074" y="5646"/>
                        <a:pt x="2074" y="5676"/>
                      </a:cubicBezTo>
                      <a:cubicBezTo>
                        <a:pt x="2104" y="5737"/>
                        <a:pt x="2135" y="5767"/>
                        <a:pt x="2165" y="5798"/>
                      </a:cubicBezTo>
                      <a:cubicBezTo>
                        <a:pt x="2177" y="5821"/>
                        <a:pt x="2202" y="5831"/>
                        <a:pt x="2226" y="5831"/>
                      </a:cubicBezTo>
                      <a:cubicBezTo>
                        <a:pt x="2266" y="5831"/>
                        <a:pt x="2306" y="5805"/>
                        <a:pt x="2287" y="5767"/>
                      </a:cubicBezTo>
                      <a:lnTo>
                        <a:pt x="2287" y="5615"/>
                      </a:lnTo>
                      <a:cubicBezTo>
                        <a:pt x="2287" y="5555"/>
                        <a:pt x="2287" y="5524"/>
                        <a:pt x="2287" y="5463"/>
                      </a:cubicBezTo>
                      <a:cubicBezTo>
                        <a:pt x="2256" y="5372"/>
                        <a:pt x="2226" y="5311"/>
                        <a:pt x="2196" y="5220"/>
                      </a:cubicBezTo>
                      <a:cubicBezTo>
                        <a:pt x="2165" y="5129"/>
                        <a:pt x="2135" y="5038"/>
                        <a:pt x="2104" y="4947"/>
                      </a:cubicBezTo>
                      <a:cubicBezTo>
                        <a:pt x="2074" y="4916"/>
                        <a:pt x="2074" y="4886"/>
                        <a:pt x="2044" y="4856"/>
                      </a:cubicBezTo>
                      <a:cubicBezTo>
                        <a:pt x="2378" y="4856"/>
                        <a:pt x="2621" y="4643"/>
                        <a:pt x="2712" y="4339"/>
                      </a:cubicBezTo>
                      <a:cubicBezTo>
                        <a:pt x="2773" y="4004"/>
                        <a:pt x="2743" y="3701"/>
                        <a:pt x="2621" y="3397"/>
                      </a:cubicBezTo>
                      <a:cubicBezTo>
                        <a:pt x="2530" y="2971"/>
                        <a:pt x="2439" y="2576"/>
                        <a:pt x="2317" y="2150"/>
                      </a:cubicBezTo>
                      <a:cubicBezTo>
                        <a:pt x="2226" y="1755"/>
                        <a:pt x="2104" y="1360"/>
                        <a:pt x="1983" y="935"/>
                      </a:cubicBezTo>
                      <a:cubicBezTo>
                        <a:pt x="1922" y="722"/>
                        <a:pt x="1861" y="509"/>
                        <a:pt x="1800" y="296"/>
                      </a:cubicBezTo>
                      <a:cubicBezTo>
                        <a:pt x="1770" y="235"/>
                        <a:pt x="1770" y="114"/>
                        <a:pt x="1679" y="83"/>
                      </a:cubicBezTo>
                      <a:cubicBezTo>
                        <a:pt x="1679" y="68"/>
                        <a:pt x="1671" y="61"/>
                        <a:pt x="1664" y="61"/>
                      </a:cubicBezTo>
                      <a:cubicBezTo>
                        <a:pt x="1656" y="61"/>
                        <a:pt x="1648" y="68"/>
                        <a:pt x="1648" y="83"/>
                      </a:cubicBezTo>
                      <a:cubicBezTo>
                        <a:pt x="1618" y="83"/>
                        <a:pt x="1618" y="114"/>
                        <a:pt x="1618" y="144"/>
                      </a:cubicBezTo>
                      <a:lnTo>
                        <a:pt x="1679" y="144"/>
                      </a:lnTo>
                      <a:cubicBezTo>
                        <a:pt x="1709" y="266"/>
                        <a:pt x="1740" y="691"/>
                        <a:pt x="1740" y="722"/>
                      </a:cubicBezTo>
                      <a:cubicBezTo>
                        <a:pt x="1800" y="965"/>
                        <a:pt x="1831" y="1178"/>
                        <a:pt x="1861" y="1390"/>
                      </a:cubicBezTo>
                      <a:cubicBezTo>
                        <a:pt x="1952" y="1846"/>
                        <a:pt x="2044" y="2272"/>
                        <a:pt x="2135" y="2728"/>
                      </a:cubicBezTo>
                      <a:cubicBezTo>
                        <a:pt x="2196" y="3093"/>
                        <a:pt x="2317" y="3518"/>
                        <a:pt x="2348" y="3852"/>
                      </a:cubicBezTo>
                      <a:cubicBezTo>
                        <a:pt x="2376" y="4162"/>
                        <a:pt x="2274" y="4497"/>
                        <a:pt x="1921" y="4497"/>
                      </a:cubicBezTo>
                      <a:cubicBezTo>
                        <a:pt x="1893" y="4497"/>
                        <a:pt x="1863" y="4495"/>
                        <a:pt x="1831" y="4491"/>
                      </a:cubicBezTo>
                      <a:cubicBezTo>
                        <a:pt x="1466" y="4400"/>
                        <a:pt x="1284" y="4035"/>
                        <a:pt x="1162" y="3731"/>
                      </a:cubicBezTo>
                      <a:cubicBezTo>
                        <a:pt x="1010" y="3336"/>
                        <a:pt x="889" y="2971"/>
                        <a:pt x="797" y="2576"/>
                      </a:cubicBezTo>
                      <a:cubicBezTo>
                        <a:pt x="524" y="1755"/>
                        <a:pt x="341" y="904"/>
                        <a:pt x="129" y="53"/>
                      </a:cubicBezTo>
                      <a:cubicBezTo>
                        <a:pt x="129" y="17"/>
                        <a:pt x="105"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30;p35"/>
                <p:cNvSpPr/>
                <p:nvPr/>
              </p:nvSpPr>
              <p:spPr>
                <a:xfrm>
                  <a:off x="7408609" y="3006082"/>
                  <a:ext cx="155351" cy="157756"/>
                </a:xfrm>
                <a:custGeom>
                  <a:avLst/>
                  <a:gdLst/>
                  <a:ahLst/>
                  <a:cxnLst/>
                  <a:rect l="l" t="t" r="r" b="b"/>
                  <a:pathLst>
                    <a:path w="6201" h="6297" extrusionOk="0">
                      <a:moveTo>
                        <a:pt x="61" y="0"/>
                      </a:moveTo>
                      <a:cubicBezTo>
                        <a:pt x="46" y="0"/>
                        <a:pt x="31" y="8"/>
                        <a:pt x="31" y="23"/>
                      </a:cubicBezTo>
                      <a:cubicBezTo>
                        <a:pt x="0" y="813"/>
                        <a:pt x="91" y="1604"/>
                        <a:pt x="274" y="2363"/>
                      </a:cubicBezTo>
                      <a:cubicBezTo>
                        <a:pt x="395" y="3002"/>
                        <a:pt x="669" y="3610"/>
                        <a:pt x="1064" y="4126"/>
                      </a:cubicBezTo>
                      <a:cubicBezTo>
                        <a:pt x="1490" y="4613"/>
                        <a:pt x="1976" y="5008"/>
                        <a:pt x="2553" y="5342"/>
                      </a:cubicBezTo>
                      <a:cubicBezTo>
                        <a:pt x="3101" y="5677"/>
                        <a:pt x="3708" y="5920"/>
                        <a:pt x="4316" y="6102"/>
                      </a:cubicBezTo>
                      <a:cubicBezTo>
                        <a:pt x="4620" y="6163"/>
                        <a:pt x="4955" y="6224"/>
                        <a:pt x="5259" y="6254"/>
                      </a:cubicBezTo>
                      <a:cubicBezTo>
                        <a:pt x="5395" y="6281"/>
                        <a:pt x="5532" y="6296"/>
                        <a:pt x="5666" y="6296"/>
                      </a:cubicBezTo>
                      <a:cubicBezTo>
                        <a:pt x="5830" y="6296"/>
                        <a:pt x="5989" y="6274"/>
                        <a:pt x="6140" y="6224"/>
                      </a:cubicBezTo>
                      <a:cubicBezTo>
                        <a:pt x="6201" y="6193"/>
                        <a:pt x="6201" y="6102"/>
                        <a:pt x="6140" y="6072"/>
                      </a:cubicBezTo>
                      <a:cubicBezTo>
                        <a:pt x="5988" y="5980"/>
                        <a:pt x="5836" y="5950"/>
                        <a:pt x="5654" y="5950"/>
                      </a:cubicBezTo>
                      <a:cubicBezTo>
                        <a:pt x="5471" y="5920"/>
                        <a:pt x="5259" y="5889"/>
                        <a:pt x="5076" y="5859"/>
                      </a:cubicBezTo>
                      <a:cubicBezTo>
                        <a:pt x="4711" y="5768"/>
                        <a:pt x="4347" y="5646"/>
                        <a:pt x="3982" y="5525"/>
                      </a:cubicBezTo>
                      <a:cubicBezTo>
                        <a:pt x="3253" y="5251"/>
                        <a:pt x="2584" y="4886"/>
                        <a:pt x="1976" y="4430"/>
                      </a:cubicBezTo>
                      <a:cubicBezTo>
                        <a:pt x="1672" y="4187"/>
                        <a:pt x="1398" y="3914"/>
                        <a:pt x="1155" y="3579"/>
                      </a:cubicBezTo>
                      <a:cubicBezTo>
                        <a:pt x="942" y="3245"/>
                        <a:pt x="760" y="2880"/>
                        <a:pt x="638" y="2485"/>
                      </a:cubicBezTo>
                      <a:cubicBezTo>
                        <a:pt x="517" y="2090"/>
                        <a:pt x="426" y="1695"/>
                        <a:pt x="304" y="1269"/>
                      </a:cubicBezTo>
                      <a:cubicBezTo>
                        <a:pt x="213" y="874"/>
                        <a:pt x="183" y="448"/>
                        <a:pt x="91" y="23"/>
                      </a:cubicBezTo>
                      <a:cubicBezTo>
                        <a:pt x="91" y="8"/>
                        <a:pt x="76" y="0"/>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31;p35"/>
                <p:cNvSpPr/>
                <p:nvPr/>
              </p:nvSpPr>
              <p:spPr>
                <a:xfrm>
                  <a:off x="6704939" y="2993329"/>
                  <a:ext cx="897831" cy="1340735"/>
                </a:xfrm>
                <a:custGeom>
                  <a:avLst/>
                  <a:gdLst/>
                  <a:ahLst/>
                  <a:cxnLst/>
                  <a:rect l="l" t="t" r="r" b="b"/>
                  <a:pathLst>
                    <a:path w="35838" h="53517" extrusionOk="0">
                      <a:moveTo>
                        <a:pt x="35157" y="0"/>
                      </a:moveTo>
                      <a:cubicBezTo>
                        <a:pt x="35146" y="0"/>
                        <a:pt x="35138" y="15"/>
                        <a:pt x="35138" y="46"/>
                      </a:cubicBezTo>
                      <a:cubicBezTo>
                        <a:pt x="35199" y="684"/>
                        <a:pt x="35290" y="1322"/>
                        <a:pt x="35351" y="1961"/>
                      </a:cubicBezTo>
                      <a:cubicBezTo>
                        <a:pt x="35807" y="6550"/>
                        <a:pt x="35685" y="12021"/>
                        <a:pt x="31916" y="15304"/>
                      </a:cubicBezTo>
                      <a:cubicBezTo>
                        <a:pt x="30153" y="16824"/>
                        <a:pt x="27904" y="17645"/>
                        <a:pt x="25715" y="18313"/>
                      </a:cubicBezTo>
                      <a:cubicBezTo>
                        <a:pt x="23344" y="18982"/>
                        <a:pt x="20913" y="19529"/>
                        <a:pt x="18451" y="19924"/>
                      </a:cubicBezTo>
                      <a:cubicBezTo>
                        <a:pt x="15958" y="20350"/>
                        <a:pt x="13496" y="20654"/>
                        <a:pt x="11034" y="21019"/>
                      </a:cubicBezTo>
                      <a:cubicBezTo>
                        <a:pt x="9818" y="21171"/>
                        <a:pt x="8572" y="21353"/>
                        <a:pt x="7356" y="21566"/>
                      </a:cubicBezTo>
                      <a:cubicBezTo>
                        <a:pt x="6171" y="21748"/>
                        <a:pt x="4985" y="21930"/>
                        <a:pt x="3800" y="22234"/>
                      </a:cubicBezTo>
                      <a:cubicBezTo>
                        <a:pt x="2797" y="22478"/>
                        <a:pt x="1976" y="22964"/>
                        <a:pt x="1612" y="23967"/>
                      </a:cubicBezTo>
                      <a:cubicBezTo>
                        <a:pt x="1429" y="24423"/>
                        <a:pt x="1308" y="24940"/>
                        <a:pt x="1277" y="25426"/>
                      </a:cubicBezTo>
                      <a:cubicBezTo>
                        <a:pt x="1186" y="26064"/>
                        <a:pt x="1125" y="26733"/>
                        <a:pt x="1064" y="27371"/>
                      </a:cubicBezTo>
                      <a:cubicBezTo>
                        <a:pt x="791" y="29985"/>
                        <a:pt x="578" y="32630"/>
                        <a:pt x="426" y="35244"/>
                      </a:cubicBezTo>
                      <a:cubicBezTo>
                        <a:pt x="92" y="40563"/>
                        <a:pt x="1" y="48162"/>
                        <a:pt x="153" y="53481"/>
                      </a:cubicBezTo>
                      <a:cubicBezTo>
                        <a:pt x="153" y="53499"/>
                        <a:pt x="183" y="53516"/>
                        <a:pt x="209" y="53516"/>
                      </a:cubicBezTo>
                      <a:cubicBezTo>
                        <a:pt x="227" y="53516"/>
                        <a:pt x="244" y="53507"/>
                        <a:pt x="244" y="53481"/>
                      </a:cubicBezTo>
                      <a:lnTo>
                        <a:pt x="244" y="49195"/>
                      </a:lnTo>
                      <a:cubicBezTo>
                        <a:pt x="213" y="43906"/>
                        <a:pt x="426" y="38587"/>
                        <a:pt x="821" y="33298"/>
                      </a:cubicBezTo>
                      <a:cubicBezTo>
                        <a:pt x="1004" y="30684"/>
                        <a:pt x="1216" y="28040"/>
                        <a:pt x="1551" y="25426"/>
                      </a:cubicBezTo>
                      <a:cubicBezTo>
                        <a:pt x="1672" y="24301"/>
                        <a:pt x="1976" y="23237"/>
                        <a:pt x="3101" y="22721"/>
                      </a:cubicBezTo>
                      <a:cubicBezTo>
                        <a:pt x="3618" y="22508"/>
                        <a:pt x="4195" y="22356"/>
                        <a:pt x="4742" y="22295"/>
                      </a:cubicBezTo>
                      <a:cubicBezTo>
                        <a:pt x="5350" y="22174"/>
                        <a:pt x="5958" y="22052"/>
                        <a:pt x="6566" y="21961"/>
                      </a:cubicBezTo>
                      <a:cubicBezTo>
                        <a:pt x="11490" y="21140"/>
                        <a:pt x="16475" y="20684"/>
                        <a:pt x="21369" y="19681"/>
                      </a:cubicBezTo>
                      <a:cubicBezTo>
                        <a:pt x="23740" y="19225"/>
                        <a:pt x="26050" y="18557"/>
                        <a:pt x="28299" y="17675"/>
                      </a:cubicBezTo>
                      <a:cubicBezTo>
                        <a:pt x="30335" y="16854"/>
                        <a:pt x="32220" y="15669"/>
                        <a:pt x="33497" y="13845"/>
                      </a:cubicBezTo>
                      <a:cubicBezTo>
                        <a:pt x="34682" y="12021"/>
                        <a:pt x="35412" y="9955"/>
                        <a:pt x="35564" y="7796"/>
                      </a:cubicBezTo>
                      <a:cubicBezTo>
                        <a:pt x="35837" y="5213"/>
                        <a:pt x="35472" y="2599"/>
                        <a:pt x="35199" y="46"/>
                      </a:cubicBezTo>
                      <a:cubicBezTo>
                        <a:pt x="35184" y="15"/>
                        <a:pt x="35168" y="0"/>
                        <a:pt x="351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32;p35"/>
                <p:cNvSpPr/>
                <p:nvPr/>
              </p:nvSpPr>
              <p:spPr>
                <a:xfrm>
                  <a:off x="6374425" y="4352262"/>
                  <a:ext cx="373934" cy="14581"/>
                </a:xfrm>
                <a:custGeom>
                  <a:avLst/>
                  <a:gdLst/>
                  <a:ahLst/>
                  <a:cxnLst/>
                  <a:rect l="l" t="t" r="r" b="b"/>
                  <a:pathLst>
                    <a:path w="14926" h="582" extrusionOk="0">
                      <a:moveTo>
                        <a:pt x="5776" y="1"/>
                      </a:moveTo>
                      <a:cubicBezTo>
                        <a:pt x="4803" y="1"/>
                        <a:pt x="3861" y="31"/>
                        <a:pt x="2919" y="62"/>
                      </a:cubicBezTo>
                      <a:lnTo>
                        <a:pt x="1460" y="153"/>
                      </a:lnTo>
                      <a:cubicBezTo>
                        <a:pt x="973" y="153"/>
                        <a:pt x="518" y="183"/>
                        <a:pt x="62" y="274"/>
                      </a:cubicBezTo>
                      <a:cubicBezTo>
                        <a:pt x="1" y="274"/>
                        <a:pt x="31" y="396"/>
                        <a:pt x="92" y="396"/>
                      </a:cubicBezTo>
                      <a:cubicBezTo>
                        <a:pt x="639" y="457"/>
                        <a:pt x="1217" y="518"/>
                        <a:pt x="1764" y="518"/>
                      </a:cubicBezTo>
                      <a:cubicBezTo>
                        <a:pt x="2311" y="518"/>
                        <a:pt x="2828" y="548"/>
                        <a:pt x="3344" y="548"/>
                      </a:cubicBezTo>
                      <a:cubicBezTo>
                        <a:pt x="4087" y="571"/>
                        <a:pt x="4822" y="581"/>
                        <a:pt x="5554" y="581"/>
                      </a:cubicBezTo>
                      <a:cubicBezTo>
                        <a:pt x="6738" y="581"/>
                        <a:pt x="7917" y="555"/>
                        <a:pt x="9120" y="518"/>
                      </a:cubicBezTo>
                      <a:cubicBezTo>
                        <a:pt x="11034" y="487"/>
                        <a:pt x="12949" y="426"/>
                        <a:pt x="14864" y="305"/>
                      </a:cubicBezTo>
                      <a:cubicBezTo>
                        <a:pt x="14925" y="305"/>
                        <a:pt x="14925" y="183"/>
                        <a:pt x="14864" y="153"/>
                      </a:cubicBezTo>
                      <a:cubicBezTo>
                        <a:pt x="14743" y="123"/>
                        <a:pt x="12585" y="62"/>
                        <a:pt x="11582" y="62"/>
                      </a:cubicBezTo>
                      <a:cubicBezTo>
                        <a:pt x="9636" y="1"/>
                        <a:pt x="7721" y="1"/>
                        <a:pt x="57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33;p35"/>
                <p:cNvSpPr/>
                <p:nvPr/>
              </p:nvSpPr>
              <p:spPr>
                <a:xfrm>
                  <a:off x="6557345" y="3102515"/>
                  <a:ext cx="632475" cy="207435"/>
                </a:xfrm>
                <a:custGeom>
                  <a:avLst/>
                  <a:gdLst/>
                  <a:ahLst/>
                  <a:cxnLst/>
                  <a:rect l="l" t="t" r="r" b="b"/>
                  <a:pathLst>
                    <a:path w="25246" h="8280" extrusionOk="0">
                      <a:moveTo>
                        <a:pt x="25095" y="1"/>
                      </a:moveTo>
                      <a:cubicBezTo>
                        <a:pt x="25087" y="1"/>
                        <a:pt x="25079" y="2"/>
                        <a:pt x="25071" y="4"/>
                      </a:cubicBezTo>
                      <a:cubicBezTo>
                        <a:pt x="21667" y="399"/>
                        <a:pt x="18263" y="1098"/>
                        <a:pt x="14980" y="2071"/>
                      </a:cubicBezTo>
                      <a:cubicBezTo>
                        <a:pt x="11636" y="3013"/>
                        <a:pt x="8384" y="4198"/>
                        <a:pt x="5223" y="5597"/>
                      </a:cubicBezTo>
                      <a:cubicBezTo>
                        <a:pt x="3460" y="6387"/>
                        <a:pt x="1727" y="7299"/>
                        <a:pt x="25" y="8211"/>
                      </a:cubicBezTo>
                      <a:cubicBezTo>
                        <a:pt x="1" y="8235"/>
                        <a:pt x="16" y="8280"/>
                        <a:pt x="39" y="8280"/>
                      </a:cubicBezTo>
                      <a:cubicBezTo>
                        <a:pt x="44" y="8280"/>
                        <a:pt x="50" y="8277"/>
                        <a:pt x="56" y="8271"/>
                      </a:cubicBezTo>
                      <a:cubicBezTo>
                        <a:pt x="3126" y="6691"/>
                        <a:pt x="6317" y="5293"/>
                        <a:pt x="9569" y="4138"/>
                      </a:cubicBezTo>
                      <a:cubicBezTo>
                        <a:pt x="12791" y="2952"/>
                        <a:pt x="16074" y="2010"/>
                        <a:pt x="19448" y="1250"/>
                      </a:cubicBezTo>
                      <a:cubicBezTo>
                        <a:pt x="21333" y="855"/>
                        <a:pt x="23247" y="521"/>
                        <a:pt x="25132" y="217"/>
                      </a:cubicBezTo>
                      <a:cubicBezTo>
                        <a:pt x="25246" y="188"/>
                        <a:pt x="25200" y="1"/>
                        <a:pt x="250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34;p35"/>
                <p:cNvSpPr/>
                <p:nvPr/>
              </p:nvSpPr>
              <p:spPr>
                <a:xfrm>
                  <a:off x="6574106" y="2363746"/>
                  <a:ext cx="642572" cy="570571"/>
                </a:xfrm>
                <a:custGeom>
                  <a:avLst/>
                  <a:gdLst/>
                  <a:ahLst/>
                  <a:cxnLst/>
                  <a:rect l="l" t="t" r="r" b="b"/>
                  <a:pathLst>
                    <a:path w="25649" h="22775" extrusionOk="0">
                      <a:moveTo>
                        <a:pt x="24471" y="0"/>
                      </a:moveTo>
                      <a:cubicBezTo>
                        <a:pt x="23649" y="0"/>
                        <a:pt x="22450" y="1094"/>
                        <a:pt x="20785" y="3472"/>
                      </a:cubicBezTo>
                      <a:cubicBezTo>
                        <a:pt x="17746" y="7819"/>
                        <a:pt x="15466" y="11162"/>
                        <a:pt x="15040" y="11618"/>
                      </a:cubicBezTo>
                      <a:cubicBezTo>
                        <a:pt x="14645" y="12074"/>
                        <a:pt x="6712" y="12560"/>
                        <a:pt x="2912" y="13260"/>
                      </a:cubicBezTo>
                      <a:cubicBezTo>
                        <a:pt x="1818" y="13442"/>
                        <a:pt x="998" y="13655"/>
                        <a:pt x="815" y="13898"/>
                      </a:cubicBezTo>
                      <a:cubicBezTo>
                        <a:pt x="1" y="14923"/>
                        <a:pt x="2389" y="22775"/>
                        <a:pt x="3614" y="22775"/>
                      </a:cubicBezTo>
                      <a:cubicBezTo>
                        <a:pt x="3623" y="22775"/>
                        <a:pt x="3633" y="22774"/>
                        <a:pt x="3642" y="22773"/>
                      </a:cubicBezTo>
                      <a:cubicBezTo>
                        <a:pt x="4159" y="22713"/>
                        <a:pt x="4827" y="22621"/>
                        <a:pt x="5678" y="22500"/>
                      </a:cubicBezTo>
                      <a:cubicBezTo>
                        <a:pt x="7776" y="22226"/>
                        <a:pt x="18536" y="19308"/>
                        <a:pt x="20208" y="18092"/>
                      </a:cubicBezTo>
                      <a:cubicBezTo>
                        <a:pt x="22244" y="16573"/>
                        <a:pt x="23673" y="10706"/>
                        <a:pt x="25344" y="3138"/>
                      </a:cubicBezTo>
                      <a:cubicBezTo>
                        <a:pt x="25648" y="1679"/>
                        <a:pt x="25527" y="706"/>
                        <a:pt x="25071" y="250"/>
                      </a:cubicBezTo>
                      <a:cubicBezTo>
                        <a:pt x="24899" y="85"/>
                        <a:pt x="24699" y="0"/>
                        <a:pt x="2447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35;p35"/>
                <p:cNvSpPr/>
                <p:nvPr/>
              </p:nvSpPr>
              <p:spPr>
                <a:xfrm>
                  <a:off x="6249530" y="2694084"/>
                  <a:ext cx="466828" cy="290158"/>
                </a:xfrm>
                <a:custGeom>
                  <a:avLst/>
                  <a:gdLst/>
                  <a:ahLst/>
                  <a:cxnLst/>
                  <a:rect l="l" t="t" r="r" b="b"/>
                  <a:pathLst>
                    <a:path w="18634" h="11582" extrusionOk="0">
                      <a:moveTo>
                        <a:pt x="14212" y="1"/>
                      </a:moveTo>
                      <a:cubicBezTo>
                        <a:pt x="12332" y="1"/>
                        <a:pt x="9183" y="137"/>
                        <a:pt x="6171" y="895"/>
                      </a:cubicBezTo>
                      <a:cubicBezTo>
                        <a:pt x="4591" y="1290"/>
                        <a:pt x="1" y="5424"/>
                        <a:pt x="943" y="6822"/>
                      </a:cubicBezTo>
                      <a:cubicBezTo>
                        <a:pt x="1034" y="6974"/>
                        <a:pt x="1186" y="7066"/>
                        <a:pt x="1369" y="7096"/>
                      </a:cubicBezTo>
                      <a:cubicBezTo>
                        <a:pt x="882" y="7765"/>
                        <a:pt x="700" y="8464"/>
                        <a:pt x="1126" y="8920"/>
                      </a:cubicBezTo>
                      <a:cubicBezTo>
                        <a:pt x="1318" y="9074"/>
                        <a:pt x="1547" y="9154"/>
                        <a:pt x="1774" y="9154"/>
                      </a:cubicBezTo>
                      <a:cubicBezTo>
                        <a:pt x="1906" y="9154"/>
                        <a:pt x="2036" y="9127"/>
                        <a:pt x="2159" y="9072"/>
                      </a:cubicBezTo>
                      <a:lnTo>
                        <a:pt x="2159" y="9072"/>
                      </a:lnTo>
                      <a:cubicBezTo>
                        <a:pt x="1977" y="9376"/>
                        <a:pt x="2037" y="9801"/>
                        <a:pt x="2341" y="10014"/>
                      </a:cubicBezTo>
                      <a:cubicBezTo>
                        <a:pt x="2464" y="10111"/>
                        <a:pt x="2625" y="10154"/>
                        <a:pt x="2816" y="10154"/>
                      </a:cubicBezTo>
                      <a:cubicBezTo>
                        <a:pt x="3522" y="10154"/>
                        <a:pt x="4632" y="9559"/>
                        <a:pt x="5685" y="8889"/>
                      </a:cubicBezTo>
                      <a:lnTo>
                        <a:pt x="5685" y="8889"/>
                      </a:lnTo>
                      <a:cubicBezTo>
                        <a:pt x="4864" y="9649"/>
                        <a:pt x="4287" y="10379"/>
                        <a:pt x="4803" y="10774"/>
                      </a:cubicBezTo>
                      <a:cubicBezTo>
                        <a:pt x="5041" y="10967"/>
                        <a:pt x="5327" y="11051"/>
                        <a:pt x="5649" y="11051"/>
                      </a:cubicBezTo>
                      <a:cubicBezTo>
                        <a:pt x="7095" y="11051"/>
                        <a:pt x="9258" y="9356"/>
                        <a:pt x="10974" y="8312"/>
                      </a:cubicBezTo>
                      <a:cubicBezTo>
                        <a:pt x="11750" y="7859"/>
                        <a:pt x="12802" y="7345"/>
                        <a:pt x="13478" y="7345"/>
                      </a:cubicBezTo>
                      <a:cubicBezTo>
                        <a:pt x="13754" y="7345"/>
                        <a:pt x="13968" y="7431"/>
                        <a:pt x="14074" y="7643"/>
                      </a:cubicBezTo>
                      <a:cubicBezTo>
                        <a:pt x="14256" y="8038"/>
                        <a:pt x="13466" y="8737"/>
                        <a:pt x="12828" y="9011"/>
                      </a:cubicBezTo>
                      <a:cubicBezTo>
                        <a:pt x="11612" y="9528"/>
                        <a:pt x="9880" y="10257"/>
                        <a:pt x="10183" y="11017"/>
                      </a:cubicBezTo>
                      <a:cubicBezTo>
                        <a:pt x="10365" y="11437"/>
                        <a:pt x="10904" y="11582"/>
                        <a:pt x="11563" y="11582"/>
                      </a:cubicBezTo>
                      <a:cubicBezTo>
                        <a:pt x="12666" y="11582"/>
                        <a:pt x="14107" y="11177"/>
                        <a:pt x="14773" y="10987"/>
                      </a:cubicBezTo>
                      <a:cubicBezTo>
                        <a:pt x="16080" y="10500"/>
                        <a:pt x="17387" y="9953"/>
                        <a:pt x="18633" y="9315"/>
                      </a:cubicBezTo>
                      <a:cubicBezTo>
                        <a:pt x="18633" y="9315"/>
                        <a:pt x="17782" y="1534"/>
                        <a:pt x="15928" y="44"/>
                      </a:cubicBezTo>
                      <a:cubicBezTo>
                        <a:pt x="15928" y="44"/>
                        <a:pt x="15272" y="1"/>
                        <a:pt x="14212"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36;p35"/>
                <p:cNvSpPr/>
                <p:nvPr/>
              </p:nvSpPr>
              <p:spPr>
                <a:xfrm>
                  <a:off x="6387528" y="2820832"/>
                  <a:ext cx="152946" cy="99985"/>
                </a:xfrm>
                <a:custGeom>
                  <a:avLst/>
                  <a:gdLst/>
                  <a:ahLst/>
                  <a:cxnLst/>
                  <a:rect l="l" t="t" r="r" b="b"/>
                  <a:pathLst>
                    <a:path w="6105" h="3991" extrusionOk="0">
                      <a:moveTo>
                        <a:pt x="6104" y="0"/>
                      </a:moveTo>
                      <a:lnTo>
                        <a:pt x="6104" y="0"/>
                      </a:lnTo>
                      <a:cubicBezTo>
                        <a:pt x="4979" y="152"/>
                        <a:pt x="3916" y="608"/>
                        <a:pt x="2973" y="1247"/>
                      </a:cubicBezTo>
                      <a:cubicBezTo>
                        <a:pt x="1879" y="2007"/>
                        <a:pt x="1028" y="3070"/>
                        <a:pt x="25" y="3921"/>
                      </a:cubicBezTo>
                      <a:cubicBezTo>
                        <a:pt x="0" y="3946"/>
                        <a:pt x="16" y="3991"/>
                        <a:pt x="38" y="3991"/>
                      </a:cubicBezTo>
                      <a:cubicBezTo>
                        <a:pt x="44" y="3991"/>
                        <a:pt x="50" y="3988"/>
                        <a:pt x="55" y="3982"/>
                      </a:cubicBezTo>
                      <a:cubicBezTo>
                        <a:pt x="542" y="3526"/>
                        <a:pt x="1058" y="3131"/>
                        <a:pt x="1545" y="2706"/>
                      </a:cubicBezTo>
                      <a:cubicBezTo>
                        <a:pt x="2031" y="2250"/>
                        <a:pt x="2487" y="1824"/>
                        <a:pt x="3004" y="1459"/>
                      </a:cubicBezTo>
                      <a:cubicBezTo>
                        <a:pt x="3916" y="730"/>
                        <a:pt x="4979" y="244"/>
                        <a:pt x="61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37;p35"/>
                <p:cNvSpPr/>
                <p:nvPr/>
              </p:nvSpPr>
              <p:spPr>
                <a:xfrm>
                  <a:off x="6304599" y="2769797"/>
                  <a:ext cx="213773" cy="151117"/>
                </a:xfrm>
                <a:custGeom>
                  <a:avLst/>
                  <a:gdLst/>
                  <a:ahLst/>
                  <a:cxnLst/>
                  <a:rect l="l" t="t" r="r" b="b"/>
                  <a:pathLst>
                    <a:path w="8533" h="6032" extrusionOk="0">
                      <a:moveTo>
                        <a:pt x="8502" y="1"/>
                      </a:moveTo>
                      <a:cubicBezTo>
                        <a:pt x="7256" y="335"/>
                        <a:pt x="6040" y="761"/>
                        <a:pt x="4855" y="1338"/>
                      </a:cubicBezTo>
                      <a:cubicBezTo>
                        <a:pt x="3608" y="2007"/>
                        <a:pt x="2636" y="3071"/>
                        <a:pt x="1694" y="4074"/>
                      </a:cubicBezTo>
                      <a:cubicBezTo>
                        <a:pt x="1116" y="4712"/>
                        <a:pt x="569" y="5320"/>
                        <a:pt x="22" y="5989"/>
                      </a:cubicBezTo>
                      <a:cubicBezTo>
                        <a:pt x="0" y="6010"/>
                        <a:pt x="9" y="6032"/>
                        <a:pt x="27" y="6032"/>
                      </a:cubicBezTo>
                      <a:cubicBezTo>
                        <a:pt x="34" y="6032"/>
                        <a:pt x="43" y="6028"/>
                        <a:pt x="52" y="6019"/>
                      </a:cubicBezTo>
                      <a:cubicBezTo>
                        <a:pt x="1025" y="4955"/>
                        <a:pt x="2028" y="3952"/>
                        <a:pt x="3061" y="2949"/>
                      </a:cubicBezTo>
                      <a:cubicBezTo>
                        <a:pt x="4004" y="2007"/>
                        <a:pt x="5128" y="1278"/>
                        <a:pt x="6344" y="791"/>
                      </a:cubicBezTo>
                      <a:cubicBezTo>
                        <a:pt x="7074" y="518"/>
                        <a:pt x="7803" y="274"/>
                        <a:pt x="8502" y="62"/>
                      </a:cubicBezTo>
                      <a:cubicBezTo>
                        <a:pt x="8533" y="31"/>
                        <a:pt x="8533" y="1"/>
                        <a:pt x="8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38;p35"/>
                <p:cNvSpPr/>
                <p:nvPr/>
              </p:nvSpPr>
              <p:spPr>
                <a:xfrm>
                  <a:off x="6281750" y="2726403"/>
                  <a:ext cx="202349" cy="145780"/>
                </a:xfrm>
                <a:custGeom>
                  <a:avLst/>
                  <a:gdLst/>
                  <a:ahLst/>
                  <a:cxnLst/>
                  <a:rect l="l" t="t" r="r" b="b"/>
                  <a:pathLst>
                    <a:path w="8077" h="5819" extrusionOk="0">
                      <a:moveTo>
                        <a:pt x="8046" y="0"/>
                      </a:moveTo>
                      <a:cubicBezTo>
                        <a:pt x="7914" y="31"/>
                        <a:pt x="7783" y="63"/>
                        <a:pt x="7653" y="97"/>
                      </a:cubicBezTo>
                      <a:lnTo>
                        <a:pt x="7653" y="97"/>
                      </a:lnTo>
                      <a:cubicBezTo>
                        <a:pt x="7792" y="65"/>
                        <a:pt x="7933" y="33"/>
                        <a:pt x="8077" y="0"/>
                      </a:cubicBezTo>
                      <a:close/>
                      <a:moveTo>
                        <a:pt x="7653" y="97"/>
                      </a:moveTo>
                      <a:cubicBezTo>
                        <a:pt x="6616" y="337"/>
                        <a:pt x="5702" y="593"/>
                        <a:pt x="4764" y="1155"/>
                      </a:cubicBezTo>
                      <a:cubicBezTo>
                        <a:pt x="3578" y="1976"/>
                        <a:pt x="2484" y="2918"/>
                        <a:pt x="1542" y="4013"/>
                      </a:cubicBezTo>
                      <a:cubicBezTo>
                        <a:pt x="1025" y="4590"/>
                        <a:pt x="539" y="5168"/>
                        <a:pt x="22" y="5776"/>
                      </a:cubicBezTo>
                      <a:cubicBezTo>
                        <a:pt x="0" y="5797"/>
                        <a:pt x="9" y="5819"/>
                        <a:pt x="38" y="5819"/>
                      </a:cubicBezTo>
                      <a:cubicBezTo>
                        <a:pt x="50" y="5819"/>
                        <a:pt x="65" y="5815"/>
                        <a:pt x="83" y="5806"/>
                      </a:cubicBezTo>
                      <a:cubicBezTo>
                        <a:pt x="1207" y="4499"/>
                        <a:pt x="2393" y="3253"/>
                        <a:pt x="3700" y="2098"/>
                      </a:cubicBezTo>
                      <a:cubicBezTo>
                        <a:pt x="4308" y="1551"/>
                        <a:pt x="4976" y="1095"/>
                        <a:pt x="5736" y="730"/>
                      </a:cubicBezTo>
                      <a:cubicBezTo>
                        <a:pt x="6369" y="477"/>
                        <a:pt x="7002" y="266"/>
                        <a:pt x="7653" y="9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39;p35"/>
                <p:cNvSpPr/>
                <p:nvPr/>
              </p:nvSpPr>
              <p:spPr>
                <a:xfrm>
                  <a:off x="6704187" y="2353799"/>
                  <a:ext cx="523397" cy="575907"/>
                </a:xfrm>
                <a:custGeom>
                  <a:avLst/>
                  <a:gdLst/>
                  <a:ahLst/>
                  <a:cxnLst/>
                  <a:rect l="l" t="t" r="r" b="b"/>
                  <a:pathLst>
                    <a:path w="20892" h="22988" extrusionOk="0">
                      <a:moveTo>
                        <a:pt x="19569" y="1"/>
                      </a:moveTo>
                      <a:cubicBezTo>
                        <a:pt x="18797" y="1"/>
                        <a:pt x="17675" y="766"/>
                        <a:pt x="16383" y="2380"/>
                      </a:cubicBezTo>
                      <a:cubicBezTo>
                        <a:pt x="13587" y="5906"/>
                        <a:pt x="9940" y="11681"/>
                        <a:pt x="9636" y="11894"/>
                      </a:cubicBezTo>
                      <a:cubicBezTo>
                        <a:pt x="9362" y="12106"/>
                        <a:pt x="0" y="13261"/>
                        <a:pt x="0" y="13261"/>
                      </a:cubicBezTo>
                      <a:lnTo>
                        <a:pt x="1885" y="22988"/>
                      </a:lnTo>
                      <a:cubicBezTo>
                        <a:pt x="1885" y="22988"/>
                        <a:pt x="13070" y="21043"/>
                        <a:pt x="15684" y="18611"/>
                      </a:cubicBezTo>
                      <a:cubicBezTo>
                        <a:pt x="18298" y="16179"/>
                        <a:pt x="19909" y="6605"/>
                        <a:pt x="20548" y="2988"/>
                      </a:cubicBezTo>
                      <a:cubicBezTo>
                        <a:pt x="20891" y="1041"/>
                        <a:pt x="20469" y="1"/>
                        <a:pt x="1956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540;p35"/>
                <p:cNvSpPr/>
                <p:nvPr/>
              </p:nvSpPr>
              <p:spPr>
                <a:xfrm>
                  <a:off x="6671442" y="2662440"/>
                  <a:ext cx="122607" cy="292438"/>
                </a:xfrm>
                <a:custGeom>
                  <a:avLst/>
                  <a:gdLst/>
                  <a:ahLst/>
                  <a:cxnLst/>
                  <a:rect l="l" t="t" r="r" b="b"/>
                  <a:pathLst>
                    <a:path w="4894" h="11673" extrusionOk="0">
                      <a:moveTo>
                        <a:pt x="2645" y="0"/>
                      </a:moveTo>
                      <a:lnTo>
                        <a:pt x="0" y="395"/>
                      </a:lnTo>
                      <a:lnTo>
                        <a:pt x="2158" y="11672"/>
                      </a:lnTo>
                      <a:lnTo>
                        <a:pt x="4894" y="11095"/>
                      </a:lnTo>
                      <a:lnTo>
                        <a:pt x="2645"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541;p35"/>
                <p:cNvSpPr/>
                <p:nvPr/>
              </p:nvSpPr>
              <p:spPr>
                <a:xfrm>
                  <a:off x="6739965" y="2686242"/>
                  <a:ext cx="51809" cy="231435"/>
                </a:xfrm>
                <a:custGeom>
                  <a:avLst/>
                  <a:gdLst/>
                  <a:ahLst/>
                  <a:cxnLst/>
                  <a:rect l="l" t="t" r="r" b="b"/>
                  <a:pathLst>
                    <a:path w="2068" h="9238" extrusionOk="0">
                      <a:moveTo>
                        <a:pt x="31" y="0"/>
                      </a:moveTo>
                      <a:cubicBezTo>
                        <a:pt x="16" y="0"/>
                        <a:pt x="1" y="8"/>
                        <a:pt x="1" y="23"/>
                      </a:cubicBezTo>
                      <a:cubicBezTo>
                        <a:pt x="92" y="783"/>
                        <a:pt x="274" y="1512"/>
                        <a:pt x="426" y="2242"/>
                      </a:cubicBezTo>
                      <a:cubicBezTo>
                        <a:pt x="548" y="3002"/>
                        <a:pt x="730" y="3822"/>
                        <a:pt x="882" y="4613"/>
                      </a:cubicBezTo>
                      <a:cubicBezTo>
                        <a:pt x="1217" y="6163"/>
                        <a:pt x="1612" y="7682"/>
                        <a:pt x="2007" y="9202"/>
                      </a:cubicBezTo>
                      <a:cubicBezTo>
                        <a:pt x="2007" y="9228"/>
                        <a:pt x="2018" y="9237"/>
                        <a:pt x="2030" y="9237"/>
                      </a:cubicBezTo>
                      <a:cubicBezTo>
                        <a:pt x="2047" y="9237"/>
                        <a:pt x="2068" y="9220"/>
                        <a:pt x="2068" y="9202"/>
                      </a:cubicBezTo>
                      <a:cubicBezTo>
                        <a:pt x="1794" y="7652"/>
                        <a:pt x="1521" y="6132"/>
                        <a:pt x="1156" y="4582"/>
                      </a:cubicBezTo>
                      <a:cubicBezTo>
                        <a:pt x="1004" y="3822"/>
                        <a:pt x="821" y="3062"/>
                        <a:pt x="639" y="2302"/>
                      </a:cubicBezTo>
                      <a:cubicBezTo>
                        <a:pt x="457" y="1543"/>
                        <a:pt x="305" y="783"/>
                        <a:pt x="62" y="23"/>
                      </a:cubicBezTo>
                      <a:cubicBezTo>
                        <a:pt x="62" y="8"/>
                        <a:pt x="46" y="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542;p35"/>
                <p:cNvSpPr/>
                <p:nvPr/>
              </p:nvSpPr>
              <p:spPr>
                <a:xfrm>
                  <a:off x="7040790" y="2349590"/>
                  <a:ext cx="636609" cy="742306"/>
                </a:xfrm>
                <a:custGeom>
                  <a:avLst/>
                  <a:gdLst/>
                  <a:ahLst/>
                  <a:cxnLst/>
                  <a:rect l="l" t="t" r="r" b="b"/>
                  <a:pathLst>
                    <a:path w="25411" h="29630" extrusionOk="0">
                      <a:moveTo>
                        <a:pt x="8131" y="1"/>
                      </a:moveTo>
                      <a:cubicBezTo>
                        <a:pt x="6646" y="1"/>
                        <a:pt x="5054" y="243"/>
                        <a:pt x="4803" y="572"/>
                      </a:cubicBezTo>
                      <a:cubicBezTo>
                        <a:pt x="1429" y="4949"/>
                        <a:pt x="0" y="28262"/>
                        <a:pt x="365" y="28566"/>
                      </a:cubicBezTo>
                      <a:cubicBezTo>
                        <a:pt x="878" y="29026"/>
                        <a:pt x="20111" y="29629"/>
                        <a:pt x="24433" y="29629"/>
                      </a:cubicBezTo>
                      <a:cubicBezTo>
                        <a:pt x="24972" y="29629"/>
                        <a:pt x="25279" y="29620"/>
                        <a:pt x="25289" y="29600"/>
                      </a:cubicBezTo>
                      <a:cubicBezTo>
                        <a:pt x="25411" y="29448"/>
                        <a:pt x="19119" y="3612"/>
                        <a:pt x="10304" y="268"/>
                      </a:cubicBezTo>
                      <a:cubicBezTo>
                        <a:pt x="9795" y="80"/>
                        <a:pt x="8981" y="1"/>
                        <a:pt x="813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543;p35"/>
                <p:cNvSpPr/>
                <p:nvPr/>
              </p:nvSpPr>
              <p:spPr>
                <a:xfrm>
                  <a:off x="7080375" y="2583495"/>
                  <a:ext cx="14505" cy="90941"/>
                </a:xfrm>
                <a:custGeom>
                  <a:avLst/>
                  <a:gdLst/>
                  <a:ahLst/>
                  <a:cxnLst/>
                  <a:rect l="l" t="t" r="r" b="b"/>
                  <a:pathLst>
                    <a:path w="579" h="3630" extrusionOk="0">
                      <a:moveTo>
                        <a:pt x="540" y="0"/>
                      </a:moveTo>
                      <a:cubicBezTo>
                        <a:pt x="528" y="0"/>
                        <a:pt x="517" y="8"/>
                        <a:pt x="517" y="20"/>
                      </a:cubicBezTo>
                      <a:cubicBezTo>
                        <a:pt x="426" y="628"/>
                        <a:pt x="305" y="1236"/>
                        <a:pt x="213" y="1844"/>
                      </a:cubicBezTo>
                      <a:cubicBezTo>
                        <a:pt x="183" y="1571"/>
                        <a:pt x="183" y="1327"/>
                        <a:pt x="153" y="1084"/>
                      </a:cubicBezTo>
                      <a:cubicBezTo>
                        <a:pt x="153" y="1054"/>
                        <a:pt x="130" y="1039"/>
                        <a:pt x="111" y="1039"/>
                      </a:cubicBezTo>
                      <a:cubicBezTo>
                        <a:pt x="92" y="1039"/>
                        <a:pt x="77" y="1054"/>
                        <a:pt x="92" y="1084"/>
                      </a:cubicBezTo>
                      <a:cubicBezTo>
                        <a:pt x="92" y="1419"/>
                        <a:pt x="122" y="1753"/>
                        <a:pt x="122" y="2087"/>
                      </a:cubicBezTo>
                      <a:lnTo>
                        <a:pt x="122" y="2482"/>
                      </a:lnTo>
                      <a:cubicBezTo>
                        <a:pt x="61" y="2908"/>
                        <a:pt x="31" y="3151"/>
                        <a:pt x="1" y="3577"/>
                      </a:cubicBezTo>
                      <a:cubicBezTo>
                        <a:pt x="1" y="3607"/>
                        <a:pt x="8" y="3630"/>
                        <a:pt x="20" y="3630"/>
                      </a:cubicBezTo>
                      <a:cubicBezTo>
                        <a:pt x="31" y="3630"/>
                        <a:pt x="46" y="3607"/>
                        <a:pt x="61" y="3546"/>
                      </a:cubicBezTo>
                      <a:cubicBezTo>
                        <a:pt x="153" y="3121"/>
                        <a:pt x="487" y="871"/>
                        <a:pt x="578" y="51"/>
                      </a:cubicBezTo>
                      <a:cubicBezTo>
                        <a:pt x="578" y="15"/>
                        <a:pt x="557" y="0"/>
                        <a:pt x="5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544;p35"/>
                <p:cNvSpPr/>
                <p:nvPr/>
              </p:nvSpPr>
              <p:spPr>
                <a:xfrm>
                  <a:off x="7151203" y="2462158"/>
                  <a:ext cx="61704" cy="78439"/>
                </a:xfrm>
                <a:custGeom>
                  <a:avLst/>
                  <a:gdLst/>
                  <a:ahLst/>
                  <a:cxnLst/>
                  <a:rect l="l" t="t" r="r" b="b"/>
                  <a:pathLst>
                    <a:path w="2463" h="3131" extrusionOk="0">
                      <a:moveTo>
                        <a:pt x="1551" y="0"/>
                      </a:moveTo>
                      <a:lnTo>
                        <a:pt x="0" y="1611"/>
                      </a:lnTo>
                      <a:lnTo>
                        <a:pt x="365" y="2979"/>
                      </a:lnTo>
                      <a:lnTo>
                        <a:pt x="1794" y="3131"/>
                      </a:lnTo>
                      <a:lnTo>
                        <a:pt x="2462" y="1854"/>
                      </a:lnTo>
                      <a:lnTo>
                        <a:pt x="155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545;p35"/>
                <p:cNvSpPr/>
                <p:nvPr/>
              </p:nvSpPr>
              <p:spPr>
                <a:xfrm>
                  <a:off x="7119209" y="2536769"/>
                  <a:ext cx="99784" cy="532316"/>
                </a:xfrm>
                <a:custGeom>
                  <a:avLst/>
                  <a:gdLst/>
                  <a:ahLst/>
                  <a:cxnLst/>
                  <a:rect l="l" t="t" r="r" b="b"/>
                  <a:pathLst>
                    <a:path w="3983" h="21248" extrusionOk="0">
                      <a:moveTo>
                        <a:pt x="1642" y="1"/>
                      </a:moveTo>
                      <a:lnTo>
                        <a:pt x="1" y="15959"/>
                      </a:lnTo>
                      <a:lnTo>
                        <a:pt x="2128" y="21247"/>
                      </a:lnTo>
                      <a:lnTo>
                        <a:pt x="3983" y="16171"/>
                      </a:lnTo>
                      <a:lnTo>
                        <a:pt x="3071" y="153"/>
                      </a:lnTo>
                      <a:lnTo>
                        <a:pt x="164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546;p35"/>
                <p:cNvSpPr/>
                <p:nvPr/>
              </p:nvSpPr>
              <p:spPr>
                <a:xfrm>
                  <a:off x="7142058" y="2223343"/>
                  <a:ext cx="159935" cy="230909"/>
                </a:xfrm>
                <a:custGeom>
                  <a:avLst/>
                  <a:gdLst/>
                  <a:ahLst/>
                  <a:cxnLst/>
                  <a:rect l="l" t="t" r="r" b="b"/>
                  <a:pathLst>
                    <a:path w="6384" h="9217" extrusionOk="0">
                      <a:moveTo>
                        <a:pt x="5507" y="1"/>
                      </a:moveTo>
                      <a:cubicBezTo>
                        <a:pt x="5356" y="1"/>
                        <a:pt x="4955" y="261"/>
                        <a:pt x="4955" y="261"/>
                      </a:cubicBezTo>
                      <a:lnTo>
                        <a:pt x="3831" y="626"/>
                      </a:lnTo>
                      <a:lnTo>
                        <a:pt x="1" y="1812"/>
                      </a:lnTo>
                      <a:cubicBezTo>
                        <a:pt x="396" y="2906"/>
                        <a:pt x="639" y="4061"/>
                        <a:pt x="761" y="5216"/>
                      </a:cubicBezTo>
                      <a:cubicBezTo>
                        <a:pt x="761" y="5338"/>
                        <a:pt x="761" y="5459"/>
                        <a:pt x="761" y="5611"/>
                      </a:cubicBezTo>
                      <a:cubicBezTo>
                        <a:pt x="761" y="5611"/>
                        <a:pt x="761" y="5641"/>
                        <a:pt x="761" y="5672"/>
                      </a:cubicBezTo>
                      <a:cubicBezTo>
                        <a:pt x="700" y="6371"/>
                        <a:pt x="761" y="8985"/>
                        <a:pt x="2068" y="9198"/>
                      </a:cubicBezTo>
                      <a:cubicBezTo>
                        <a:pt x="2137" y="9210"/>
                        <a:pt x="2208" y="9216"/>
                        <a:pt x="2281" y="9216"/>
                      </a:cubicBezTo>
                      <a:cubicBezTo>
                        <a:pt x="3624" y="9216"/>
                        <a:pt x="5604" y="7165"/>
                        <a:pt x="6353" y="5550"/>
                      </a:cubicBezTo>
                      <a:cubicBezTo>
                        <a:pt x="6384" y="5429"/>
                        <a:pt x="6141" y="4243"/>
                        <a:pt x="5897" y="2815"/>
                      </a:cubicBezTo>
                      <a:cubicBezTo>
                        <a:pt x="5776" y="1933"/>
                        <a:pt x="5624" y="961"/>
                        <a:pt x="5563" y="49"/>
                      </a:cubicBezTo>
                      <a:cubicBezTo>
                        <a:pt x="5563" y="14"/>
                        <a:pt x="5542" y="1"/>
                        <a:pt x="550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547;p35"/>
                <p:cNvSpPr/>
                <p:nvPr/>
              </p:nvSpPr>
              <p:spPr>
                <a:xfrm>
                  <a:off x="7142058" y="2234442"/>
                  <a:ext cx="132528" cy="131000"/>
                </a:xfrm>
                <a:custGeom>
                  <a:avLst/>
                  <a:gdLst/>
                  <a:ahLst/>
                  <a:cxnLst/>
                  <a:rect l="l" t="t" r="r" b="b"/>
                  <a:pathLst>
                    <a:path w="5290" h="5229" extrusionOk="0">
                      <a:moveTo>
                        <a:pt x="5290" y="1"/>
                      </a:moveTo>
                      <a:lnTo>
                        <a:pt x="3770" y="183"/>
                      </a:lnTo>
                      <a:lnTo>
                        <a:pt x="1" y="1369"/>
                      </a:lnTo>
                      <a:cubicBezTo>
                        <a:pt x="396" y="2463"/>
                        <a:pt x="639" y="3618"/>
                        <a:pt x="761" y="4773"/>
                      </a:cubicBezTo>
                      <a:cubicBezTo>
                        <a:pt x="761" y="4895"/>
                        <a:pt x="761" y="5016"/>
                        <a:pt x="761" y="5168"/>
                      </a:cubicBezTo>
                      <a:cubicBezTo>
                        <a:pt x="761" y="5168"/>
                        <a:pt x="761" y="5198"/>
                        <a:pt x="761" y="5229"/>
                      </a:cubicBezTo>
                      <a:lnTo>
                        <a:pt x="1338" y="5229"/>
                      </a:lnTo>
                      <a:cubicBezTo>
                        <a:pt x="5137" y="4895"/>
                        <a:pt x="5290" y="1"/>
                        <a:pt x="52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548;p35"/>
                <p:cNvSpPr/>
                <p:nvPr/>
              </p:nvSpPr>
              <p:spPr>
                <a:xfrm>
                  <a:off x="7040790" y="1987559"/>
                  <a:ext cx="284045" cy="344447"/>
                </a:xfrm>
                <a:custGeom>
                  <a:avLst/>
                  <a:gdLst/>
                  <a:ahLst/>
                  <a:cxnLst/>
                  <a:rect l="l" t="t" r="r" b="b"/>
                  <a:pathLst>
                    <a:path w="11338" h="13749" extrusionOk="0">
                      <a:moveTo>
                        <a:pt x="5962" y="0"/>
                      </a:moveTo>
                      <a:cubicBezTo>
                        <a:pt x="5140" y="0"/>
                        <a:pt x="4334" y="205"/>
                        <a:pt x="3648" y="645"/>
                      </a:cubicBezTo>
                      <a:cubicBezTo>
                        <a:pt x="1976" y="1709"/>
                        <a:pt x="0" y="9156"/>
                        <a:pt x="1398" y="11648"/>
                      </a:cubicBezTo>
                      <a:cubicBezTo>
                        <a:pt x="2188" y="13093"/>
                        <a:pt x="3580" y="13748"/>
                        <a:pt x="5038" y="13748"/>
                      </a:cubicBezTo>
                      <a:cubicBezTo>
                        <a:pt x="6218" y="13748"/>
                        <a:pt x="7440" y="13318"/>
                        <a:pt x="8420" y="12530"/>
                      </a:cubicBezTo>
                      <a:cubicBezTo>
                        <a:pt x="9909" y="11344"/>
                        <a:pt x="11338" y="5599"/>
                        <a:pt x="10851" y="3563"/>
                      </a:cubicBezTo>
                      <a:cubicBezTo>
                        <a:pt x="10325" y="1370"/>
                        <a:pt x="8091" y="0"/>
                        <a:pt x="5962"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549;p35"/>
                <p:cNvSpPr/>
                <p:nvPr/>
              </p:nvSpPr>
              <p:spPr>
                <a:xfrm>
                  <a:off x="7267705" y="2295373"/>
                  <a:ext cx="25" cy="25"/>
                </a:xfrm>
                <a:custGeom>
                  <a:avLst/>
                  <a:gdLst/>
                  <a:ahLst/>
                  <a:cxnLst/>
                  <a:rect l="l" t="t" r="r" b="b"/>
                  <a:pathLst>
                    <a:path w="1" h="1" fill="none" extrusionOk="0">
                      <a:moveTo>
                        <a:pt x="1" y="0"/>
                      </a:moveTo>
                      <a:lnTo>
                        <a:pt x="1" y="0"/>
                      </a:lnTo>
                      <a:close/>
                    </a:path>
                  </a:pathLst>
                </a:custGeom>
                <a:no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550;p35"/>
                <p:cNvSpPr/>
                <p:nvPr/>
              </p:nvSpPr>
              <p:spPr>
                <a:xfrm>
                  <a:off x="7069727" y="1927479"/>
                  <a:ext cx="276304" cy="269966"/>
                </a:xfrm>
                <a:custGeom>
                  <a:avLst/>
                  <a:gdLst/>
                  <a:ahLst/>
                  <a:cxnLst/>
                  <a:rect l="l" t="t" r="r" b="b"/>
                  <a:pathLst>
                    <a:path w="11029" h="10776" extrusionOk="0">
                      <a:moveTo>
                        <a:pt x="2193" y="0"/>
                      </a:moveTo>
                      <a:cubicBezTo>
                        <a:pt x="2096" y="0"/>
                        <a:pt x="2002" y="21"/>
                        <a:pt x="1915" y="64"/>
                      </a:cubicBezTo>
                      <a:cubicBezTo>
                        <a:pt x="1094" y="490"/>
                        <a:pt x="0" y="3742"/>
                        <a:pt x="1337" y="5171"/>
                      </a:cubicBezTo>
                      <a:cubicBezTo>
                        <a:pt x="1957" y="5825"/>
                        <a:pt x="2780" y="6028"/>
                        <a:pt x="3565" y="6028"/>
                      </a:cubicBezTo>
                      <a:cubicBezTo>
                        <a:pt x="4859" y="6028"/>
                        <a:pt x="6049" y="5475"/>
                        <a:pt x="6049" y="5475"/>
                      </a:cubicBezTo>
                      <a:cubicBezTo>
                        <a:pt x="6170" y="6417"/>
                        <a:pt x="6930" y="7146"/>
                        <a:pt x="7873" y="7268"/>
                      </a:cubicBezTo>
                      <a:cubicBezTo>
                        <a:pt x="7873" y="7268"/>
                        <a:pt x="7538" y="10581"/>
                        <a:pt x="8389" y="10763"/>
                      </a:cubicBezTo>
                      <a:cubicBezTo>
                        <a:pt x="8429" y="10772"/>
                        <a:pt x="8469" y="10776"/>
                        <a:pt x="8509" y="10776"/>
                      </a:cubicBezTo>
                      <a:cubicBezTo>
                        <a:pt x="9777" y="10776"/>
                        <a:pt x="11028" y="6691"/>
                        <a:pt x="10851" y="5748"/>
                      </a:cubicBezTo>
                      <a:cubicBezTo>
                        <a:pt x="10639" y="4776"/>
                        <a:pt x="9575" y="4320"/>
                        <a:pt x="9575" y="4320"/>
                      </a:cubicBezTo>
                      <a:cubicBezTo>
                        <a:pt x="9544" y="3772"/>
                        <a:pt x="9332" y="3225"/>
                        <a:pt x="8967" y="2830"/>
                      </a:cubicBezTo>
                      <a:cubicBezTo>
                        <a:pt x="8498" y="2286"/>
                        <a:pt x="7080" y="2182"/>
                        <a:pt x="6063" y="2182"/>
                      </a:cubicBezTo>
                      <a:cubicBezTo>
                        <a:pt x="5432" y="2182"/>
                        <a:pt x="4955" y="2222"/>
                        <a:pt x="4955" y="2222"/>
                      </a:cubicBezTo>
                      <a:cubicBezTo>
                        <a:pt x="4863" y="1766"/>
                        <a:pt x="4651" y="1341"/>
                        <a:pt x="4377" y="976"/>
                      </a:cubicBezTo>
                      <a:cubicBezTo>
                        <a:pt x="4216" y="761"/>
                        <a:pt x="3960" y="641"/>
                        <a:pt x="3702" y="641"/>
                      </a:cubicBezTo>
                      <a:cubicBezTo>
                        <a:pt x="3522" y="641"/>
                        <a:pt x="3341" y="699"/>
                        <a:pt x="3192" y="824"/>
                      </a:cubicBezTo>
                      <a:cubicBezTo>
                        <a:pt x="3313" y="1098"/>
                        <a:pt x="3344" y="1402"/>
                        <a:pt x="3344" y="1706"/>
                      </a:cubicBezTo>
                      <a:cubicBezTo>
                        <a:pt x="3315" y="2160"/>
                        <a:pt x="3128" y="2362"/>
                        <a:pt x="2958" y="2362"/>
                      </a:cubicBezTo>
                      <a:cubicBezTo>
                        <a:pt x="2763" y="2362"/>
                        <a:pt x="2592" y="2098"/>
                        <a:pt x="2705" y="1645"/>
                      </a:cubicBezTo>
                      <a:cubicBezTo>
                        <a:pt x="2766" y="1310"/>
                        <a:pt x="2948" y="1037"/>
                        <a:pt x="3192" y="824"/>
                      </a:cubicBezTo>
                      <a:cubicBezTo>
                        <a:pt x="2998" y="316"/>
                        <a:pt x="2573" y="0"/>
                        <a:pt x="21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551;p35"/>
                <p:cNvSpPr/>
                <p:nvPr/>
              </p:nvSpPr>
              <p:spPr>
                <a:xfrm>
                  <a:off x="7061359" y="2162862"/>
                  <a:ext cx="233790" cy="169280"/>
                </a:xfrm>
                <a:custGeom>
                  <a:avLst/>
                  <a:gdLst/>
                  <a:ahLst/>
                  <a:cxnLst/>
                  <a:rect l="l" t="t" r="r" b="b"/>
                  <a:pathLst>
                    <a:path w="9332" h="6757" extrusionOk="0">
                      <a:moveTo>
                        <a:pt x="304" y="1"/>
                      </a:moveTo>
                      <a:lnTo>
                        <a:pt x="304" y="1"/>
                      </a:lnTo>
                      <a:cubicBezTo>
                        <a:pt x="301" y="10"/>
                        <a:pt x="297" y="30"/>
                        <a:pt x="294" y="59"/>
                      </a:cubicBezTo>
                      <a:lnTo>
                        <a:pt x="294" y="59"/>
                      </a:lnTo>
                      <a:cubicBezTo>
                        <a:pt x="297" y="40"/>
                        <a:pt x="301" y="20"/>
                        <a:pt x="304" y="1"/>
                      </a:cubicBezTo>
                      <a:close/>
                      <a:moveTo>
                        <a:pt x="8448" y="56"/>
                      </a:moveTo>
                      <a:cubicBezTo>
                        <a:pt x="8357" y="56"/>
                        <a:pt x="8298" y="61"/>
                        <a:pt x="8298" y="61"/>
                      </a:cubicBezTo>
                      <a:cubicBezTo>
                        <a:pt x="8237" y="639"/>
                        <a:pt x="7720" y="1855"/>
                        <a:pt x="7234" y="2280"/>
                      </a:cubicBezTo>
                      <a:cubicBezTo>
                        <a:pt x="6890" y="2571"/>
                        <a:pt x="6415" y="2666"/>
                        <a:pt x="5947" y="2666"/>
                      </a:cubicBezTo>
                      <a:cubicBezTo>
                        <a:pt x="5338" y="2666"/>
                        <a:pt x="4743" y="2505"/>
                        <a:pt x="4468" y="2402"/>
                      </a:cubicBezTo>
                      <a:cubicBezTo>
                        <a:pt x="4011" y="2259"/>
                        <a:pt x="3152" y="1634"/>
                        <a:pt x="2143" y="1634"/>
                      </a:cubicBezTo>
                      <a:cubicBezTo>
                        <a:pt x="2078" y="1634"/>
                        <a:pt x="2012" y="1636"/>
                        <a:pt x="1945" y="1642"/>
                      </a:cubicBezTo>
                      <a:cubicBezTo>
                        <a:pt x="1638" y="1680"/>
                        <a:pt x="1330" y="1792"/>
                        <a:pt x="1046" y="1792"/>
                      </a:cubicBezTo>
                      <a:cubicBezTo>
                        <a:pt x="881" y="1792"/>
                        <a:pt x="723" y="1754"/>
                        <a:pt x="577" y="1642"/>
                      </a:cubicBezTo>
                      <a:cubicBezTo>
                        <a:pt x="248" y="1395"/>
                        <a:pt x="265" y="332"/>
                        <a:pt x="294" y="59"/>
                      </a:cubicBezTo>
                      <a:lnTo>
                        <a:pt x="294" y="59"/>
                      </a:lnTo>
                      <a:cubicBezTo>
                        <a:pt x="0" y="1922"/>
                        <a:pt x="36" y="3689"/>
                        <a:pt x="608" y="4712"/>
                      </a:cubicBezTo>
                      <a:cubicBezTo>
                        <a:pt x="1393" y="6116"/>
                        <a:pt x="2775" y="6757"/>
                        <a:pt x="4225" y="6757"/>
                      </a:cubicBezTo>
                      <a:cubicBezTo>
                        <a:pt x="5412" y="6757"/>
                        <a:pt x="6644" y="6326"/>
                        <a:pt x="7629" y="5533"/>
                      </a:cubicBezTo>
                      <a:cubicBezTo>
                        <a:pt x="8176" y="4955"/>
                        <a:pt x="8602" y="4256"/>
                        <a:pt x="8875" y="3496"/>
                      </a:cubicBezTo>
                      <a:cubicBezTo>
                        <a:pt x="9088" y="2523"/>
                        <a:pt x="9270" y="1520"/>
                        <a:pt x="9331" y="548"/>
                      </a:cubicBezTo>
                      <a:cubicBezTo>
                        <a:pt x="9331" y="109"/>
                        <a:pt x="8734" y="56"/>
                        <a:pt x="8448" y="5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552;p35"/>
                <p:cNvSpPr/>
                <p:nvPr/>
              </p:nvSpPr>
              <p:spPr>
                <a:xfrm>
                  <a:off x="7256305" y="2168599"/>
                  <a:ext cx="89112" cy="90440"/>
                </a:xfrm>
                <a:custGeom>
                  <a:avLst/>
                  <a:gdLst/>
                  <a:ahLst/>
                  <a:cxnLst/>
                  <a:rect l="l" t="t" r="r" b="b"/>
                  <a:pathLst>
                    <a:path w="3557" h="3610" extrusionOk="0">
                      <a:moveTo>
                        <a:pt x="2385" y="1"/>
                      </a:moveTo>
                      <a:cubicBezTo>
                        <a:pt x="1572" y="1"/>
                        <a:pt x="456" y="1322"/>
                        <a:pt x="456" y="1322"/>
                      </a:cubicBezTo>
                      <a:lnTo>
                        <a:pt x="0" y="2902"/>
                      </a:lnTo>
                      <a:cubicBezTo>
                        <a:pt x="143" y="3330"/>
                        <a:pt x="545" y="3609"/>
                        <a:pt x="975" y="3609"/>
                      </a:cubicBezTo>
                      <a:cubicBezTo>
                        <a:pt x="1095" y="3609"/>
                        <a:pt x="1218" y="3587"/>
                        <a:pt x="1337" y="3541"/>
                      </a:cubicBezTo>
                      <a:cubicBezTo>
                        <a:pt x="2340" y="3267"/>
                        <a:pt x="3556" y="623"/>
                        <a:pt x="2736" y="106"/>
                      </a:cubicBezTo>
                      <a:cubicBezTo>
                        <a:pt x="2629" y="33"/>
                        <a:pt x="2511" y="1"/>
                        <a:pt x="2385"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553;p35"/>
                <p:cNvSpPr/>
                <p:nvPr/>
              </p:nvSpPr>
              <p:spPr>
                <a:xfrm>
                  <a:off x="7269459" y="2189520"/>
                  <a:ext cx="46247" cy="54715"/>
                </a:xfrm>
                <a:custGeom>
                  <a:avLst/>
                  <a:gdLst/>
                  <a:ahLst/>
                  <a:cxnLst/>
                  <a:rect l="l" t="t" r="r" b="b"/>
                  <a:pathLst>
                    <a:path w="1846" h="2184" extrusionOk="0">
                      <a:moveTo>
                        <a:pt x="1846" y="0"/>
                      </a:moveTo>
                      <a:cubicBezTo>
                        <a:pt x="904" y="0"/>
                        <a:pt x="83" y="1186"/>
                        <a:pt x="22" y="2098"/>
                      </a:cubicBezTo>
                      <a:cubicBezTo>
                        <a:pt x="1" y="2141"/>
                        <a:pt x="55" y="2184"/>
                        <a:pt x="100" y="2184"/>
                      </a:cubicBezTo>
                      <a:cubicBezTo>
                        <a:pt x="118" y="2184"/>
                        <a:pt x="135" y="2176"/>
                        <a:pt x="144" y="2159"/>
                      </a:cubicBezTo>
                      <a:cubicBezTo>
                        <a:pt x="235" y="1976"/>
                        <a:pt x="387" y="1794"/>
                        <a:pt x="508" y="1642"/>
                      </a:cubicBezTo>
                      <a:cubicBezTo>
                        <a:pt x="636" y="1493"/>
                        <a:pt x="808" y="1418"/>
                        <a:pt x="994" y="1418"/>
                      </a:cubicBezTo>
                      <a:cubicBezTo>
                        <a:pt x="1074" y="1418"/>
                        <a:pt x="1156" y="1432"/>
                        <a:pt x="1238" y="1459"/>
                      </a:cubicBezTo>
                      <a:cubicBezTo>
                        <a:pt x="1238" y="1459"/>
                        <a:pt x="1268" y="1459"/>
                        <a:pt x="1238" y="1429"/>
                      </a:cubicBezTo>
                      <a:cubicBezTo>
                        <a:pt x="1130" y="1321"/>
                        <a:pt x="992" y="1267"/>
                        <a:pt x="853" y="1267"/>
                      </a:cubicBezTo>
                      <a:cubicBezTo>
                        <a:pt x="680" y="1267"/>
                        <a:pt x="505" y="1351"/>
                        <a:pt x="387" y="1520"/>
                      </a:cubicBezTo>
                      <a:cubicBezTo>
                        <a:pt x="721" y="852"/>
                        <a:pt x="1116" y="244"/>
                        <a:pt x="1846" y="31"/>
                      </a:cubicBezTo>
                      <a:lnTo>
                        <a:pt x="184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554;p35"/>
                <p:cNvSpPr/>
                <p:nvPr/>
              </p:nvSpPr>
              <p:spPr>
                <a:xfrm>
                  <a:off x="7155011" y="2158302"/>
                  <a:ext cx="9921" cy="27432"/>
                </a:xfrm>
                <a:custGeom>
                  <a:avLst/>
                  <a:gdLst/>
                  <a:ahLst/>
                  <a:cxnLst/>
                  <a:rect l="l" t="t" r="r" b="b"/>
                  <a:pathLst>
                    <a:path w="396" h="1095" extrusionOk="0">
                      <a:moveTo>
                        <a:pt x="274" y="0"/>
                      </a:moveTo>
                      <a:cubicBezTo>
                        <a:pt x="122" y="335"/>
                        <a:pt x="0" y="943"/>
                        <a:pt x="396" y="1095"/>
                      </a:cubicBezTo>
                      <a:cubicBezTo>
                        <a:pt x="92" y="882"/>
                        <a:pt x="152" y="426"/>
                        <a:pt x="274" y="31"/>
                      </a:cubicBezTo>
                      <a:cubicBezTo>
                        <a:pt x="304" y="31"/>
                        <a:pt x="274" y="0"/>
                        <a:pt x="2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555;p35"/>
                <p:cNvSpPr/>
                <p:nvPr/>
              </p:nvSpPr>
              <p:spPr>
                <a:xfrm>
                  <a:off x="7153258" y="2150561"/>
                  <a:ext cx="34572" cy="31566"/>
                </a:xfrm>
                <a:custGeom>
                  <a:avLst/>
                  <a:gdLst/>
                  <a:ahLst/>
                  <a:cxnLst/>
                  <a:rect l="l" t="t" r="r" b="b"/>
                  <a:pathLst>
                    <a:path w="1380" h="1260" extrusionOk="0">
                      <a:moveTo>
                        <a:pt x="745" y="0"/>
                      </a:moveTo>
                      <a:cubicBezTo>
                        <a:pt x="262" y="0"/>
                        <a:pt x="0" y="1134"/>
                        <a:pt x="557" y="1252"/>
                      </a:cubicBezTo>
                      <a:cubicBezTo>
                        <a:pt x="584" y="1257"/>
                        <a:pt x="610" y="1260"/>
                        <a:pt x="635" y="1260"/>
                      </a:cubicBezTo>
                      <a:cubicBezTo>
                        <a:pt x="1158" y="1260"/>
                        <a:pt x="1380" y="121"/>
                        <a:pt x="800" y="5"/>
                      </a:cubicBezTo>
                      <a:cubicBezTo>
                        <a:pt x="781" y="2"/>
                        <a:pt x="763" y="0"/>
                        <a:pt x="7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556;p35"/>
                <p:cNvSpPr/>
                <p:nvPr/>
              </p:nvSpPr>
              <p:spPr>
                <a:xfrm>
                  <a:off x="7089520" y="2145349"/>
                  <a:ext cx="16009" cy="22898"/>
                </a:xfrm>
                <a:custGeom>
                  <a:avLst/>
                  <a:gdLst/>
                  <a:ahLst/>
                  <a:cxnLst/>
                  <a:rect l="l" t="t" r="r" b="b"/>
                  <a:pathLst>
                    <a:path w="639" h="914" extrusionOk="0">
                      <a:moveTo>
                        <a:pt x="639" y="1"/>
                      </a:moveTo>
                      <a:cubicBezTo>
                        <a:pt x="639" y="1"/>
                        <a:pt x="608" y="1"/>
                        <a:pt x="608" y="31"/>
                      </a:cubicBezTo>
                      <a:cubicBezTo>
                        <a:pt x="517" y="396"/>
                        <a:pt x="365" y="852"/>
                        <a:pt x="0" y="882"/>
                      </a:cubicBezTo>
                      <a:lnTo>
                        <a:pt x="0" y="912"/>
                      </a:lnTo>
                      <a:cubicBezTo>
                        <a:pt x="11" y="913"/>
                        <a:pt x="22" y="914"/>
                        <a:pt x="32" y="914"/>
                      </a:cubicBezTo>
                      <a:cubicBezTo>
                        <a:pt x="435" y="914"/>
                        <a:pt x="609" y="356"/>
                        <a:pt x="6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557;p35"/>
                <p:cNvSpPr/>
                <p:nvPr/>
              </p:nvSpPr>
              <p:spPr>
                <a:xfrm>
                  <a:off x="7076767" y="2132697"/>
                  <a:ext cx="33971" cy="31416"/>
                </a:xfrm>
                <a:custGeom>
                  <a:avLst/>
                  <a:gdLst/>
                  <a:ahLst/>
                  <a:cxnLst/>
                  <a:rect l="l" t="t" r="r" b="b"/>
                  <a:pathLst>
                    <a:path w="1356" h="1254" extrusionOk="0">
                      <a:moveTo>
                        <a:pt x="752" y="1"/>
                      </a:moveTo>
                      <a:cubicBezTo>
                        <a:pt x="228" y="1"/>
                        <a:pt x="0" y="1065"/>
                        <a:pt x="509" y="1235"/>
                      </a:cubicBezTo>
                      <a:cubicBezTo>
                        <a:pt x="547" y="1247"/>
                        <a:pt x="583" y="1253"/>
                        <a:pt x="618" y="1253"/>
                      </a:cubicBezTo>
                      <a:cubicBezTo>
                        <a:pt x="1098" y="1253"/>
                        <a:pt x="1356" y="161"/>
                        <a:pt x="874" y="19"/>
                      </a:cubicBezTo>
                      <a:cubicBezTo>
                        <a:pt x="832" y="7"/>
                        <a:pt x="791" y="1"/>
                        <a:pt x="7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558;p35"/>
                <p:cNvSpPr/>
                <p:nvPr/>
              </p:nvSpPr>
              <p:spPr>
                <a:xfrm>
                  <a:off x="7167188" y="2113556"/>
                  <a:ext cx="33846" cy="26606"/>
                </a:xfrm>
                <a:custGeom>
                  <a:avLst/>
                  <a:gdLst/>
                  <a:ahLst/>
                  <a:cxnLst/>
                  <a:rect l="l" t="t" r="r" b="b"/>
                  <a:pathLst>
                    <a:path w="1351" h="1062" extrusionOk="0">
                      <a:moveTo>
                        <a:pt x="424" y="1"/>
                      </a:moveTo>
                      <a:cubicBezTo>
                        <a:pt x="330" y="1"/>
                        <a:pt x="237" y="18"/>
                        <a:pt x="153" y="54"/>
                      </a:cubicBezTo>
                      <a:cubicBezTo>
                        <a:pt x="31" y="115"/>
                        <a:pt x="1" y="236"/>
                        <a:pt x="31" y="358"/>
                      </a:cubicBezTo>
                      <a:cubicBezTo>
                        <a:pt x="92" y="570"/>
                        <a:pt x="274" y="631"/>
                        <a:pt x="426" y="722"/>
                      </a:cubicBezTo>
                      <a:cubicBezTo>
                        <a:pt x="578" y="844"/>
                        <a:pt x="700" y="935"/>
                        <a:pt x="852" y="1026"/>
                      </a:cubicBezTo>
                      <a:cubicBezTo>
                        <a:pt x="900" y="1050"/>
                        <a:pt x="949" y="1061"/>
                        <a:pt x="997" y="1061"/>
                      </a:cubicBezTo>
                      <a:cubicBezTo>
                        <a:pt x="1189" y="1061"/>
                        <a:pt x="1350" y="881"/>
                        <a:pt x="1277" y="662"/>
                      </a:cubicBezTo>
                      <a:cubicBezTo>
                        <a:pt x="1186" y="449"/>
                        <a:pt x="1034" y="236"/>
                        <a:pt x="821" y="115"/>
                      </a:cubicBezTo>
                      <a:cubicBezTo>
                        <a:pt x="711" y="41"/>
                        <a:pt x="567" y="1"/>
                        <a:pt x="4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559;p35"/>
                <p:cNvSpPr/>
                <p:nvPr/>
              </p:nvSpPr>
              <p:spPr>
                <a:xfrm>
                  <a:off x="7081903" y="2096494"/>
                  <a:ext cx="38105" cy="18414"/>
                </a:xfrm>
                <a:custGeom>
                  <a:avLst/>
                  <a:gdLst/>
                  <a:ahLst/>
                  <a:cxnLst/>
                  <a:rect l="l" t="t" r="r" b="b"/>
                  <a:pathLst>
                    <a:path w="1521" h="735" extrusionOk="0">
                      <a:moveTo>
                        <a:pt x="918" y="1"/>
                      </a:moveTo>
                      <a:cubicBezTo>
                        <a:pt x="896" y="1"/>
                        <a:pt x="873" y="2"/>
                        <a:pt x="851" y="5"/>
                      </a:cubicBezTo>
                      <a:cubicBezTo>
                        <a:pt x="578" y="5"/>
                        <a:pt x="365" y="96"/>
                        <a:pt x="183" y="248"/>
                      </a:cubicBezTo>
                      <a:cubicBezTo>
                        <a:pt x="0" y="431"/>
                        <a:pt x="122" y="704"/>
                        <a:pt x="335" y="735"/>
                      </a:cubicBezTo>
                      <a:lnTo>
                        <a:pt x="882" y="735"/>
                      </a:lnTo>
                      <a:cubicBezTo>
                        <a:pt x="1064" y="735"/>
                        <a:pt x="1247" y="704"/>
                        <a:pt x="1399" y="613"/>
                      </a:cubicBezTo>
                      <a:cubicBezTo>
                        <a:pt x="1490" y="522"/>
                        <a:pt x="1520" y="400"/>
                        <a:pt x="1459" y="279"/>
                      </a:cubicBezTo>
                      <a:cubicBezTo>
                        <a:pt x="1323" y="115"/>
                        <a:pt x="1113" y="1"/>
                        <a:pt x="9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560;p35"/>
                <p:cNvSpPr/>
                <p:nvPr/>
              </p:nvSpPr>
              <p:spPr>
                <a:xfrm>
                  <a:off x="7133690" y="2245541"/>
                  <a:ext cx="20568" cy="9495"/>
                </a:xfrm>
                <a:custGeom>
                  <a:avLst/>
                  <a:gdLst/>
                  <a:ahLst/>
                  <a:cxnLst/>
                  <a:rect l="l" t="t" r="r" b="b"/>
                  <a:pathLst>
                    <a:path w="821" h="379" extrusionOk="0">
                      <a:moveTo>
                        <a:pt x="769" y="0"/>
                      </a:moveTo>
                      <a:cubicBezTo>
                        <a:pt x="764" y="0"/>
                        <a:pt x="760" y="4"/>
                        <a:pt x="760" y="14"/>
                      </a:cubicBezTo>
                      <a:cubicBezTo>
                        <a:pt x="669" y="105"/>
                        <a:pt x="578" y="227"/>
                        <a:pt x="426" y="227"/>
                      </a:cubicBezTo>
                      <a:cubicBezTo>
                        <a:pt x="274" y="227"/>
                        <a:pt x="122" y="196"/>
                        <a:pt x="0" y="105"/>
                      </a:cubicBezTo>
                      <a:lnTo>
                        <a:pt x="0" y="135"/>
                      </a:lnTo>
                      <a:cubicBezTo>
                        <a:pt x="92" y="287"/>
                        <a:pt x="304" y="379"/>
                        <a:pt x="487" y="379"/>
                      </a:cubicBezTo>
                      <a:cubicBezTo>
                        <a:pt x="669" y="318"/>
                        <a:pt x="791" y="196"/>
                        <a:pt x="821" y="14"/>
                      </a:cubicBezTo>
                      <a:cubicBezTo>
                        <a:pt x="801" y="14"/>
                        <a:pt x="780" y="0"/>
                        <a:pt x="7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561;p35"/>
                <p:cNvSpPr/>
                <p:nvPr/>
              </p:nvSpPr>
              <p:spPr>
                <a:xfrm>
                  <a:off x="7092000" y="2100878"/>
                  <a:ext cx="55416" cy="123784"/>
                </a:xfrm>
                <a:custGeom>
                  <a:avLst/>
                  <a:gdLst/>
                  <a:ahLst/>
                  <a:cxnLst/>
                  <a:rect l="l" t="t" r="r" b="b"/>
                  <a:pathLst>
                    <a:path w="2212" h="4941" extrusionOk="0">
                      <a:moveTo>
                        <a:pt x="1447" y="0"/>
                      </a:moveTo>
                      <a:cubicBezTo>
                        <a:pt x="1439" y="0"/>
                        <a:pt x="1430" y="4"/>
                        <a:pt x="1421" y="13"/>
                      </a:cubicBezTo>
                      <a:cubicBezTo>
                        <a:pt x="813" y="1259"/>
                        <a:pt x="357" y="2535"/>
                        <a:pt x="23" y="3873"/>
                      </a:cubicBezTo>
                      <a:cubicBezTo>
                        <a:pt x="1" y="3929"/>
                        <a:pt x="69" y="3948"/>
                        <a:pt x="170" y="3948"/>
                      </a:cubicBezTo>
                      <a:cubicBezTo>
                        <a:pt x="344" y="3948"/>
                        <a:pt x="615" y="3892"/>
                        <a:pt x="692" y="3873"/>
                      </a:cubicBezTo>
                      <a:lnTo>
                        <a:pt x="692" y="3873"/>
                      </a:lnTo>
                      <a:lnTo>
                        <a:pt x="479" y="4694"/>
                      </a:lnTo>
                      <a:cubicBezTo>
                        <a:pt x="479" y="4724"/>
                        <a:pt x="509" y="4785"/>
                        <a:pt x="540" y="4785"/>
                      </a:cubicBezTo>
                      <a:cubicBezTo>
                        <a:pt x="600" y="4815"/>
                        <a:pt x="661" y="4846"/>
                        <a:pt x="692" y="4846"/>
                      </a:cubicBezTo>
                      <a:cubicBezTo>
                        <a:pt x="844" y="4906"/>
                        <a:pt x="1026" y="4937"/>
                        <a:pt x="1178" y="4937"/>
                      </a:cubicBezTo>
                      <a:cubicBezTo>
                        <a:pt x="1209" y="4939"/>
                        <a:pt x="1240" y="4941"/>
                        <a:pt x="1271" y="4941"/>
                      </a:cubicBezTo>
                      <a:cubicBezTo>
                        <a:pt x="1604" y="4941"/>
                        <a:pt x="1931" y="4794"/>
                        <a:pt x="2181" y="4572"/>
                      </a:cubicBezTo>
                      <a:cubicBezTo>
                        <a:pt x="2211" y="4542"/>
                        <a:pt x="2211" y="4511"/>
                        <a:pt x="2181" y="4511"/>
                      </a:cubicBezTo>
                      <a:cubicBezTo>
                        <a:pt x="1909" y="4656"/>
                        <a:pt x="1615" y="4726"/>
                        <a:pt x="1319" y="4726"/>
                      </a:cubicBezTo>
                      <a:cubicBezTo>
                        <a:pt x="1119" y="4726"/>
                        <a:pt x="918" y="4694"/>
                        <a:pt x="722" y="4633"/>
                      </a:cubicBezTo>
                      <a:cubicBezTo>
                        <a:pt x="722" y="4633"/>
                        <a:pt x="1026" y="3630"/>
                        <a:pt x="1026" y="3630"/>
                      </a:cubicBezTo>
                      <a:cubicBezTo>
                        <a:pt x="955" y="3621"/>
                        <a:pt x="886" y="3617"/>
                        <a:pt x="819" y="3617"/>
                      </a:cubicBezTo>
                      <a:cubicBezTo>
                        <a:pt x="658" y="3617"/>
                        <a:pt x="508" y="3639"/>
                        <a:pt x="357" y="3660"/>
                      </a:cubicBezTo>
                      <a:cubicBezTo>
                        <a:pt x="661" y="2444"/>
                        <a:pt x="1178" y="1289"/>
                        <a:pt x="1482" y="43"/>
                      </a:cubicBezTo>
                      <a:cubicBezTo>
                        <a:pt x="1482" y="22"/>
                        <a:pt x="1467" y="0"/>
                        <a:pt x="14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562;p35"/>
                <p:cNvSpPr/>
                <p:nvPr/>
              </p:nvSpPr>
              <p:spPr>
                <a:xfrm>
                  <a:off x="7115401" y="2214649"/>
                  <a:ext cx="32769" cy="22873"/>
                </a:xfrm>
                <a:custGeom>
                  <a:avLst/>
                  <a:gdLst/>
                  <a:ahLst/>
                  <a:cxnLst/>
                  <a:rect l="l" t="t" r="r" b="b"/>
                  <a:pathLst>
                    <a:path w="1308" h="913" extrusionOk="0">
                      <a:moveTo>
                        <a:pt x="1247" y="1"/>
                      </a:moveTo>
                      <a:cubicBezTo>
                        <a:pt x="951" y="137"/>
                        <a:pt x="637" y="206"/>
                        <a:pt x="320" y="206"/>
                      </a:cubicBezTo>
                      <a:cubicBezTo>
                        <a:pt x="214" y="206"/>
                        <a:pt x="107" y="198"/>
                        <a:pt x="1" y="183"/>
                      </a:cubicBezTo>
                      <a:lnTo>
                        <a:pt x="1" y="183"/>
                      </a:lnTo>
                      <a:cubicBezTo>
                        <a:pt x="92" y="426"/>
                        <a:pt x="274" y="639"/>
                        <a:pt x="518" y="791"/>
                      </a:cubicBezTo>
                      <a:cubicBezTo>
                        <a:pt x="639" y="882"/>
                        <a:pt x="761" y="912"/>
                        <a:pt x="913" y="912"/>
                      </a:cubicBezTo>
                      <a:cubicBezTo>
                        <a:pt x="1247" y="912"/>
                        <a:pt x="1308" y="639"/>
                        <a:pt x="1308" y="365"/>
                      </a:cubicBezTo>
                      <a:cubicBezTo>
                        <a:pt x="1277" y="244"/>
                        <a:pt x="1277" y="122"/>
                        <a:pt x="12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563;p35"/>
                <p:cNvSpPr/>
                <p:nvPr/>
              </p:nvSpPr>
              <p:spPr>
                <a:xfrm>
                  <a:off x="7128354" y="2223693"/>
                  <a:ext cx="19817" cy="13829"/>
                </a:xfrm>
                <a:custGeom>
                  <a:avLst/>
                  <a:gdLst/>
                  <a:ahLst/>
                  <a:cxnLst/>
                  <a:rect l="l" t="t" r="r" b="b"/>
                  <a:pathLst>
                    <a:path w="791" h="552" extrusionOk="0">
                      <a:moveTo>
                        <a:pt x="707" y="0"/>
                      </a:moveTo>
                      <a:cubicBezTo>
                        <a:pt x="402" y="0"/>
                        <a:pt x="112" y="151"/>
                        <a:pt x="1" y="430"/>
                      </a:cubicBezTo>
                      <a:cubicBezTo>
                        <a:pt x="122" y="521"/>
                        <a:pt x="244" y="551"/>
                        <a:pt x="396" y="551"/>
                      </a:cubicBezTo>
                      <a:cubicBezTo>
                        <a:pt x="730" y="551"/>
                        <a:pt x="791" y="278"/>
                        <a:pt x="791" y="4"/>
                      </a:cubicBezTo>
                      <a:cubicBezTo>
                        <a:pt x="763" y="2"/>
                        <a:pt x="735" y="0"/>
                        <a:pt x="707" y="0"/>
                      </a:cubicBezTo>
                      <a:close/>
                    </a:path>
                  </a:pathLst>
                </a:custGeom>
                <a:solidFill>
                  <a:srgbClr val="FF9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564;p35"/>
                <p:cNvSpPr/>
                <p:nvPr/>
              </p:nvSpPr>
              <p:spPr>
                <a:xfrm>
                  <a:off x="6683618" y="2428911"/>
                  <a:ext cx="734164" cy="446736"/>
                </a:xfrm>
                <a:custGeom>
                  <a:avLst/>
                  <a:gdLst/>
                  <a:ahLst/>
                  <a:cxnLst/>
                  <a:rect l="l" t="t" r="r" b="b"/>
                  <a:pathLst>
                    <a:path w="29305" h="17832" extrusionOk="0">
                      <a:moveTo>
                        <a:pt x="27729" y="1"/>
                      </a:moveTo>
                      <a:cubicBezTo>
                        <a:pt x="27151" y="1"/>
                        <a:pt x="26307" y="399"/>
                        <a:pt x="25107" y="1418"/>
                      </a:cubicBezTo>
                      <a:cubicBezTo>
                        <a:pt x="22858" y="3364"/>
                        <a:pt x="18268" y="7102"/>
                        <a:pt x="17600" y="7376"/>
                      </a:cubicBezTo>
                      <a:cubicBezTo>
                        <a:pt x="17581" y="7383"/>
                        <a:pt x="17556" y="7387"/>
                        <a:pt x="17527" y="7387"/>
                      </a:cubicBezTo>
                      <a:cubicBezTo>
                        <a:pt x="16388" y="7387"/>
                        <a:pt x="7542" y="1901"/>
                        <a:pt x="6024" y="1901"/>
                      </a:cubicBezTo>
                      <a:cubicBezTo>
                        <a:pt x="6000" y="1901"/>
                        <a:pt x="5978" y="1902"/>
                        <a:pt x="5958" y="1905"/>
                      </a:cubicBezTo>
                      <a:cubicBezTo>
                        <a:pt x="4651" y="2087"/>
                        <a:pt x="0" y="9382"/>
                        <a:pt x="943" y="10203"/>
                      </a:cubicBezTo>
                      <a:cubicBezTo>
                        <a:pt x="3770" y="12725"/>
                        <a:pt x="13952" y="17832"/>
                        <a:pt x="18147" y="17832"/>
                      </a:cubicBezTo>
                      <a:cubicBezTo>
                        <a:pt x="20062" y="17802"/>
                        <a:pt x="25411" y="10689"/>
                        <a:pt x="28299" y="4336"/>
                      </a:cubicBezTo>
                      <a:cubicBezTo>
                        <a:pt x="28899" y="2958"/>
                        <a:pt x="29304" y="1"/>
                        <a:pt x="27729"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565;p35"/>
                <p:cNvSpPr/>
                <p:nvPr/>
              </p:nvSpPr>
              <p:spPr>
                <a:xfrm>
                  <a:off x="6506185" y="2254886"/>
                  <a:ext cx="409709" cy="463897"/>
                </a:xfrm>
                <a:custGeom>
                  <a:avLst/>
                  <a:gdLst/>
                  <a:ahLst/>
                  <a:cxnLst/>
                  <a:rect l="l" t="t" r="r" b="b"/>
                  <a:pathLst>
                    <a:path w="16354" h="18517" extrusionOk="0">
                      <a:moveTo>
                        <a:pt x="1678" y="1"/>
                      </a:moveTo>
                      <a:cubicBezTo>
                        <a:pt x="1526" y="1"/>
                        <a:pt x="1372" y="50"/>
                        <a:pt x="1216" y="157"/>
                      </a:cubicBezTo>
                      <a:cubicBezTo>
                        <a:pt x="61" y="948"/>
                        <a:pt x="1003" y="3015"/>
                        <a:pt x="1003" y="3015"/>
                      </a:cubicBezTo>
                      <a:cubicBezTo>
                        <a:pt x="1003" y="3015"/>
                        <a:pt x="304" y="3866"/>
                        <a:pt x="578" y="5750"/>
                      </a:cubicBezTo>
                      <a:cubicBezTo>
                        <a:pt x="578" y="5750"/>
                        <a:pt x="0" y="6662"/>
                        <a:pt x="821" y="8425"/>
                      </a:cubicBezTo>
                      <a:cubicBezTo>
                        <a:pt x="730" y="8881"/>
                        <a:pt x="791" y="9398"/>
                        <a:pt x="1003" y="9823"/>
                      </a:cubicBezTo>
                      <a:cubicBezTo>
                        <a:pt x="2797" y="13775"/>
                        <a:pt x="6839" y="16328"/>
                        <a:pt x="10000" y="18516"/>
                      </a:cubicBezTo>
                      <a:lnTo>
                        <a:pt x="16353" y="10766"/>
                      </a:lnTo>
                      <a:cubicBezTo>
                        <a:pt x="15168" y="9975"/>
                        <a:pt x="8997" y="6723"/>
                        <a:pt x="5228" y="3683"/>
                      </a:cubicBezTo>
                      <a:cubicBezTo>
                        <a:pt x="3788" y="2510"/>
                        <a:pt x="2769" y="1"/>
                        <a:pt x="1678"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566;p35"/>
                <p:cNvSpPr/>
                <p:nvPr/>
              </p:nvSpPr>
              <p:spPr>
                <a:xfrm>
                  <a:off x="6531314" y="2330098"/>
                  <a:ext cx="149614" cy="167401"/>
                </a:xfrm>
                <a:custGeom>
                  <a:avLst/>
                  <a:gdLst/>
                  <a:ahLst/>
                  <a:cxnLst/>
                  <a:rect l="l" t="t" r="r" b="b"/>
                  <a:pathLst>
                    <a:path w="5972" h="6682" extrusionOk="0">
                      <a:moveTo>
                        <a:pt x="35" y="0"/>
                      </a:moveTo>
                      <a:cubicBezTo>
                        <a:pt x="16" y="0"/>
                        <a:pt x="0" y="22"/>
                        <a:pt x="0" y="43"/>
                      </a:cubicBezTo>
                      <a:cubicBezTo>
                        <a:pt x="1307" y="2748"/>
                        <a:pt x="3344" y="5028"/>
                        <a:pt x="5897" y="6669"/>
                      </a:cubicBezTo>
                      <a:cubicBezTo>
                        <a:pt x="5913" y="6677"/>
                        <a:pt x="5927" y="6681"/>
                        <a:pt x="5938" y="6681"/>
                      </a:cubicBezTo>
                      <a:cubicBezTo>
                        <a:pt x="5968" y="6681"/>
                        <a:pt x="5972" y="6653"/>
                        <a:pt x="5927" y="6609"/>
                      </a:cubicBezTo>
                      <a:cubicBezTo>
                        <a:pt x="4833" y="5757"/>
                        <a:pt x="3769" y="4785"/>
                        <a:pt x="2797" y="3782"/>
                      </a:cubicBezTo>
                      <a:cubicBezTo>
                        <a:pt x="1794" y="2596"/>
                        <a:pt x="882" y="1350"/>
                        <a:pt x="61" y="13"/>
                      </a:cubicBezTo>
                      <a:cubicBezTo>
                        <a:pt x="52" y="4"/>
                        <a:pt x="43"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567;p35"/>
                <p:cNvSpPr/>
                <p:nvPr/>
              </p:nvSpPr>
              <p:spPr>
                <a:xfrm>
                  <a:off x="6520641" y="2398170"/>
                  <a:ext cx="122807" cy="163067"/>
                </a:xfrm>
                <a:custGeom>
                  <a:avLst/>
                  <a:gdLst/>
                  <a:ahLst/>
                  <a:cxnLst/>
                  <a:rect l="l" t="t" r="r" b="b"/>
                  <a:pathLst>
                    <a:path w="4902" h="6509" extrusionOk="0">
                      <a:moveTo>
                        <a:pt x="1" y="1"/>
                      </a:moveTo>
                      <a:cubicBezTo>
                        <a:pt x="973" y="2554"/>
                        <a:pt x="2645" y="4803"/>
                        <a:pt x="4803" y="6475"/>
                      </a:cubicBezTo>
                      <a:cubicBezTo>
                        <a:pt x="4827" y="6498"/>
                        <a:pt x="4850" y="6508"/>
                        <a:pt x="4866" y="6508"/>
                      </a:cubicBezTo>
                      <a:cubicBezTo>
                        <a:pt x="4893" y="6508"/>
                        <a:pt x="4902" y="6482"/>
                        <a:pt x="4864" y="6445"/>
                      </a:cubicBezTo>
                      <a:cubicBezTo>
                        <a:pt x="3831" y="5472"/>
                        <a:pt x="2068" y="3800"/>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568;p35"/>
                <p:cNvSpPr/>
                <p:nvPr/>
              </p:nvSpPr>
              <p:spPr>
                <a:xfrm>
                  <a:off x="6526729" y="2465966"/>
                  <a:ext cx="95525" cy="129346"/>
                </a:xfrm>
                <a:custGeom>
                  <a:avLst/>
                  <a:gdLst/>
                  <a:ahLst/>
                  <a:cxnLst/>
                  <a:rect l="l" t="t" r="r" b="b"/>
                  <a:pathLst>
                    <a:path w="3813" h="5163" extrusionOk="0">
                      <a:moveTo>
                        <a:pt x="1" y="0"/>
                      </a:moveTo>
                      <a:cubicBezTo>
                        <a:pt x="1186" y="2553"/>
                        <a:pt x="1885" y="3374"/>
                        <a:pt x="3709" y="5137"/>
                      </a:cubicBezTo>
                      <a:cubicBezTo>
                        <a:pt x="3736" y="5155"/>
                        <a:pt x="3757" y="5162"/>
                        <a:pt x="3773" y="5162"/>
                      </a:cubicBezTo>
                      <a:cubicBezTo>
                        <a:pt x="3810" y="5162"/>
                        <a:pt x="3813" y="5119"/>
                        <a:pt x="3770" y="5076"/>
                      </a:cubicBezTo>
                      <a:cubicBezTo>
                        <a:pt x="2129" y="3404"/>
                        <a:pt x="1278" y="2128"/>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569;p35"/>
                <p:cNvSpPr/>
                <p:nvPr/>
              </p:nvSpPr>
              <p:spPr>
                <a:xfrm>
                  <a:off x="6653152" y="2261450"/>
                  <a:ext cx="262751" cy="262400"/>
                </a:xfrm>
                <a:custGeom>
                  <a:avLst/>
                  <a:gdLst/>
                  <a:ahLst/>
                  <a:cxnLst/>
                  <a:rect l="l" t="t" r="r" b="b"/>
                  <a:pathLst>
                    <a:path w="10488" h="10474" extrusionOk="0">
                      <a:moveTo>
                        <a:pt x="1771" y="0"/>
                      </a:moveTo>
                      <a:cubicBezTo>
                        <a:pt x="1573" y="0"/>
                        <a:pt x="1405" y="53"/>
                        <a:pt x="1277" y="169"/>
                      </a:cubicBezTo>
                      <a:cubicBezTo>
                        <a:pt x="1" y="1294"/>
                        <a:pt x="3527" y="4637"/>
                        <a:pt x="4195" y="5640"/>
                      </a:cubicBezTo>
                      <a:cubicBezTo>
                        <a:pt x="4774" y="6471"/>
                        <a:pt x="4790" y="6843"/>
                        <a:pt x="4417" y="6843"/>
                      </a:cubicBezTo>
                      <a:cubicBezTo>
                        <a:pt x="4339" y="6843"/>
                        <a:pt x="4244" y="6827"/>
                        <a:pt x="4134" y="6795"/>
                      </a:cubicBezTo>
                      <a:lnTo>
                        <a:pt x="4134" y="6795"/>
                      </a:lnTo>
                      <a:cubicBezTo>
                        <a:pt x="6384" y="8224"/>
                        <a:pt x="9332" y="9744"/>
                        <a:pt x="10487" y="10473"/>
                      </a:cubicBezTo>
                      <a:cubicBezTo>
                        <a:pt x="10487" y="10473"/>
                        <a:pt x="9454" y="7312"/>
                        <a:pt x="8451" y="5579"/>
                      </a:cubicBezTo>
                      <a:cubicBezTo>
                        <a:pt x="7551" y="4025"/>
                        <a:pt x="3495" y="0"/>
                        <a:pt x="177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570;p35"/>
                <p:cNvSpPr/>
                <p:nvPr/>
              </p:nvSpPr>
              <p:spPr>
                <a:xfrm>
                  <a:off x="6819938" y="2426982"/>
                  <a:ext cx="596650" cy="458486"/>
                </a:xfrm>
                <a:custGeom>
                  <a:avLst/>
                  <a:gdLst/>
                  <a:ahLst/>
                  <a:cxnLst/>
                  <a:rect l="l" t="t" r="r" b="b"/>
                  <a:pathLst>
                    <a:path w="23816" h="18301" extrusionOk="0">
                      <a:moveTo>
                        <a:pt x="22417" y="0"/>
                      </a:moveTo>
                      <a:cubicBezTo>
                        <a:pt x="21840" y="0"/>
                        <a:pt x="21015" y="348"/>
                        <a:pt x="19879" y="1191"/>
                      </a:cubicBezTo>
                      <a:cubicBezTo>
                        <a:pt x="15958" y="4049"/>
                        <a:pt x="12493" y="7210"/>
                        <a:pt x="12128" y="7240"/>
                      </a:cubicBezTo>
                      <a:cubicBezTo>
                        <a:pt x="12127" y="7240"/>
                        <a:pt x="12125" y="7240"/>
                        <a:pt x="12123" y="7240"/>
                      </a:cubicBezTo>
                      <a:cubicBezTo>
                        <a:pt x="11733" y="7240"/>
                        <a:pt x="4742" y="3775"/>
                        <a:pt x="4742" y="3775"/>
                      </a:cubicBezTo>
                      <a:lnTo>
                        <a:pt x="0" y="13350"/>
                      </a:lnTo>
                      <a:cubicBezTo>
                        <a:pt x="0" y="13350"/>
                        <a:pt x="8286" y="18301"/>
                        <a:pt x="12237" y="18301"/>
                      </a:cubicBezTo>
                      <a:cubicBezTo>
                        <a:pt x="12620" y="18301"/>
                        <a:pt x="12963" y="18254"/>
                        <a:pt x="13253" y="18152"/>
                      </a:cubicBezTo>
                      <a:cubicBezTo>
                        <a:pt x="16505" y="16967"/>
                        <a:pt x="22220" y="6906"/>
                        <a:pt x="23131" y="4049"/>
                      </a:cubicBezTo>
                      <a:cubicBezTo>
                        <a:pt x="23756" y="2047"/>
                        <a:pt x="23816" y="0"/>
                        <a:pt x="22417"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571;p35"/>
                <p:cNvSpPr/>
                <p:nvPr/>
              </p:nvSpPr>
              <p:spPr>
                <a:xfrm>
                  <a:off x="6778799" y="2497935"/>
                  <a:ext cx="188119" cy="286350"/>
                </a:xfrm>
                <a:custGeom>
                  <a:avLst/>
                  <a:gdLst/>
                  <a:ahLst/>
                  <a:cxnLst/>
                  <a:rect l="l" t="t" r="r" b="b"/>
                  <a:pathLst>
                    <a:path w="7509" h="11430" extrusionOk="0">
                      <a:moveTo>
                        <a:pt x="5259" y="1"/>
                      </a:moveTo>
                      <a:lnTo>
                        <a:pt x="1" y="10214"/>
                      </a:lnTo>
                      <a:lnTo>
                        <a:pt x="2493" y="11429"/>
                      </a:lnTo>
                      <a:lnTo>
                        <a:pt x="7509" y="1065"/>
                      </a:lnTo>
                      <a:lnTo>
                        <a:pt x="5259"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572;p35"/>
                <p:cNvSpPr/>
                <p:nvPr/>
              </p:nvSpPr>
              <p:spPr>
                <a:xfrm>
                  <a:off x="6854212" y="2545613"/>
                  <a:ext cx="105872" cy="213097"/>
                </a:xfrm>
                <a:custGeom>
                  <a:avLst/>
                  <a:gdLst/>
                  <a:ahLst/>
                  <a:cxnLst/>
                  <a:rect l="l" t="t" r="r" b="b"/>
                  <a:pathLst>
                    <a:path w="4226" h="8506" extrusionOk="0">
                      <a:moveTo>
                        <a:pt x="4177" y="0"/>
                      </a:moveTo>
                      <a:cubicBezTo>
                        <a:pt x="4170" y="0"/>
                        <a:pt x="4164" y="4"/>
                        <a:pt x="4164" y="13"/>
                      </a:cubicBezTo>
                      <a:cubicBezTo>
                        <a:pt x="3769" y="651"/>
                        <a:pt x="3435" y="1350"/>
                        <a:pt x="3100" y="2019"/>
                      </a:cubicBezTo>
                      <a:cubicBezTo>
                        <a:pt x="2736" y="2687"/>
                        <a:pt x="2371" y="3447"/>
                        <a:pt x="2006" y="4177"/>
                      </a:cubicBezTo>
                      <a:cubicBezTo>
                        <a:pt x="1307" y="5575"/>
                        <a:pt x="638" y="7004"/>
                        <a:pt x="0" y="8463"/>
                      </a:cubicBezTo>
                      <a:cubicBezTo>
                        <a:pt x="0" y="8484"/>
                        <a:pt x="30" y="8506"/>
                        <a:pt x="48" y="8506"/>
                      </a:cubicBezTo>
                      <a:cubicBezTo>
                        <a:pt x="56" y="8506"/>
                        <a:pt x="61" y="8502"/>
                        <a:pt x="61" y="8493"/>
                      </a:cubicBezTo>
                      <a:cubicBezTo>
                        <a:pt x="821" y="7125"/>
                        <a:pt x="1550" y="5727"/>
                        <a:pt x="2249" y="4298"/>
                      </a:cubicBezTo>
                      <a:cubicBezTo>
                        <a:pt x="2584" y="3599"/>
                        <a:pt x="2918" y="2900"/>
                        <a:pt x="3252" y="2171"/>
                      </a:cubicBezTo>
                      <a:cubicBezTo>
                        <a:pt x="3587" y="1472"/>
                        <a:pt x="3952" y="773"/>
                        <a:pt x="4225" y="43"/>
                      </a:cubicBezTo>
                      <a:cubicBezTo>
                        <a:pt x="4225" y="22"/>
                        <a:pt x="4195" y="0"/>
                        <a:pt x="41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573;p35"/>
                <p:cNvSpPr/>
                <p:nvPr/>
              </p:nvSpPr>
              <p:spPr>
                <a:xfrm>
                  <a:off x="6962345" y="2495505"/>
                  <a:ext cx="305916" cy="118473"/>
                </a:xfrm>
                <a:custGeom>
                  <a:avLst/>
                  <a:gdLst/>
                  <a:ahLst/>
                  <a:cxnLst/>
                  <a:rect l="l" t="t" r="r" b="b"/>
                  <a:pathLst>
                    <a:path w="12211" h="4729" extrusionOk="0">
                      <a:moveTo>
                        <a:pt x="12143" y="0"/>
                      </a:moveTo>
                      <a:cubicBezTo>
                        <a:pt x="12137" y="0"/>
                        <a:pt x="12133" y="2"/>
                        <a:pt x="12128" y="7"/>
                      </a:cubicBezTo>
                      <a:cubicBezTo>
                        <a:pt x="11703" y="280"/>
                        <a:pt x="6809" y="4292"/>
                        <a:pt x="6566" y="4414"/>
                      </a:cubicBezTo>
                      <a:cubicBezTo>
                        <a:pt x="6520" y="4433"/>
                        <a:pt x="6472" y="4442"/>
                        <a:pt x="6422" y="4442"/>
                      </a:cubicBezTo>
                      <a:cubicBezTo>
                        <a:pt x="6238" y="4442"/>
                        <a:pt x="6028" y="4327"/>
                        <a:pt x="5836" y="4231"/>
                      </a:cubicBezTo>
                      <a:cubicBezTo>
                        <a:pt x="4924" y="3806"/>
                        <a:pt x="4013" y="3350"/>
                        <a:pt x="3101" y="2894"/>
                      </a:cubicBezTo>
                      <a:cubicBezTo>
                        <a:pt x="2067" y="2377"/>
                        <a:pt x="1095" y="1982"/>
                        <a:pt x="61" y="1466"/>
                      </a:cubicBezTo>
                      <a:cubicBezTo>
                        <a:pt x="0" y="1466"/>
                        <a:pt x="0" y="1496"/>
                        <a:pt x="31" y="1526"/>
                      </a:cubicBezTo>
                      <a:cubicBezTo>
                        <a:pt x="973" y="2043"/>
                        <a:pt x="1794" y="2529"/>
                        <a:pt x="2736" y="3016"/>
                      </a:cubicBezTo>
                      <a:cubicBezTo>
                        <a:pt x="3709" y="3502"/>
                        <a:pt x="4651" y="3988"/>
                        <a:pt x="5623" y="4444"/>
                      </a:cubicBezTo>
                      <a:cubicBezTo>
                        <a:pt x="5857" y="4572"/>
                        <a:pt x="6106" y="4729"/>
                        <a:pt x="6369" y="4729"/>
                      </a:cubicBezTo>
                      <a:cubicBezTo>
                        <a:pt x="6483" y="4729"/>
                        <a:pt x="6599" y="4700"/>
                        <a:pt x="6718" y="4627"/>
                      </a:cubicBezTo>
                      <a:cubicBezTo>
                        <a:pt x="7143" y="4323"/>
                        <a:pt x="11733" y="523"/>
                        <a:pt x="12159" y="67"/>
                      </a:cubicBezTo>
                      <a:cubicBezTo>
                        <a:pt x="12211" y="67"/>
                        <a:pt x="12173" y="0"/>
                        <a:pt x="121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574;p35"/>
                <p:cNvSpPr/>
                <p:nvPr/>
              </p:nvSpPr>
              <p:spPr>
                <a:xfrm>
                  <a:off x="6775767" y="2599229"/>
                  <a:ext cx="599306" cy="290158"/>
                </a:xfrm>
                <a:custGeom>
                  <a:avLst/>
                  <a:gdLst/>
                  <a:ahLst/>
                  <a:cxnLst/>
                  <a:rect l="l" t="t" r="r" b="b"/>
                  <a:pathLst>
                    <a:path w="23922" h="11582" extrusionOk="0">
                      <a:moveTo>
                        <a:pt x="23861" y="0"/>
                      </a:moveTo>
                      <a:cubicBezTo>
                        <a:pt x="23223" y="1003"/>
                        <a:pt x="22584" y="2006"/>
                        <a:pt x="21916" y="3009"/>
                      </a:cubicBezTo>
                      <a:cubicBezTo>
                        <a:pt x="21247" y="3982"/>
                        <a:pt x="20548" y="5016"/>
                        <a:pt x="19818" y="5988"/>
                      </a:cubicBezTo>
                      <a:cubicBezTo>
                        <a:pt x="19119" y="6961"/>
                        <a:pt x="18451" y="7842"/>
                        <a:pt x="17691" y="8724"/>
                      </a:cubicBezTo>
                      <a:cubicBezTo>
                        <a:pt x="17295" y="9180"/>
                        <a:pt x="16900" y="9605"/>
                        <a:pt x="16475" y="10031"/>
                      </a:cubicBezTo>
                      <a:cubicBezTo>
                        <a:pt x="16080" y="10456"/>
                        <a:pt x="15593" y="10791"/>
                        <a:pt x="15077" y="11034"/>
                      </a:cubicBezTo>
                      <a:cubicBezTo>
                        <a:pt x="14639" y="11195"/>
                        <a:pt x="14167" y="11269"/>
                        <a:pt x="13699" y="11269"/>
                      </a:cubicBezTo>
                      <a:cubicBezTo>
                        <a:pt x="13550" y="11269"/>
                        <a:pt x="13400" y="11261"/>
                        <a:pt x="13253" y="11247"/>
                      </a:cubicBezTo>
                      <a:cubicBezTo>
                        <a:pt x="12949" y="11216"/>
                        <a:pt x="12645" y="11186"/>
                        <a:pt x="12371" y="11125"/>
                      </a:cubicBezTo>
                      <a:cubicBezTo>
                        <a:pt x="11733" y="10973"/>
                        <a:pt x="11125" y="10791"/>
                        <a:pt x="10548" y="10608"/>
                      </a:cubicBezTo>
                      <a:cubicBezTo>
                        <a:pt x="8815" y="10031"/>
                        <a:pt x="7174" y="9301"/>
                        <a:pt x="5593" y="8450"/>
                      </a:cubicBezTo>
                      <a:cubicBezTo>
                        <a:pt x="5137" y="8207"/>
                        <a:pt x="4712" y="7964"/>
                        <a:pt x="4256" y="7751"/>
                      </a:cubicBezTo>
                      <a:cubicBezTo>
                        <a:pt x="3800" y="7508"/>
                        <a:pt x="3283" y="7234"/>
                        <a:pt x="2797" y="7022"/>
                      </a:cubicBezTo>
                      <a:cubicBezTo>
                        <a:pt x="2736" y="7113"/>
                        <a:pt x="2675" y="7234"/>
                        <a:pt x="2614" y="7326"/>
                      </a:cubicBezTo>
                      <a:cubicBezTo>
                        <a:pt x="2432" y="7204"/>
                        <a:pt x="213" y="6171"/>
                        <a:pt x="183" y="6171"/>
                      </a:cubicBezTo>
                      <a:cubicBezTo>
                        <a:pt x="274" y="5958"/>
                        <a:pt x="365" y="5775"/>
                        <a:pt x="426" y="5593"/>
                      </a:cubicBezTo>
                      <a:cubicBezTo>
                        <a:pt x="426" y="5557"/>
                        <a:pt x="426" y="5543"/>
                        <a:pt x="420" y="5543"/>
                      </a:cubicBezTo>
                      <a:cubicBezTo>
                        <a:pt x="415" y="5543"/>
                        <a:pt x="408" y="5550"/>
                        <a:pt x="395" y="5563"/>
                      </a:cubicBezTo>
                      <a:cubicBezTo>
                        <a:pt x="244" y="5775"/>
                        <a:pt x="122" y="6019"/>
                        <a:pt x="0" y="6262"/>
                      </a:cubicBezTo>
                      <a:cubicBezTo>
                        <a:pt x="0" y="6262"/>
                        <a:pt x="2552" y="7478"/>
                        <a:pt x="2613" y="7478"/>
                      </a:cubicBezTo>
                      <a:cubicBezTo>
                        <a:pt x="2614" y="7478"/>
                        <a:pt x="2614" y="7478"/>
                        <a:pt x="2614" y="7478"/>
                      </a:cubicBezTo>
                      <a:cubicBezTo>
                        <a:pt x="2645" y="7478"/>
                        <a:pt x="2827" y="7113"/>
                        <a:pt x="2827" y="7113"/>
                      </a:cubicBezTo>
                      <a:cubicBezTo>
                        <a:pt x="3253" y="7326"/>
                        <a:pt x="3648" y="7569"/>
                        <a:pt x="4043" y="7812"/>
                      </a:cubicBezTo>
                      <a:cubicBezTo>
                        <a:pt x="4469" y="8086"/>
                        <a:pt x="4864" y="8298"/>
                        <a:pt x="5289" y="8541"/>
                      </a:cubicBezTo>
                      <a:cubicBezTo>
                        <a:pt x="6110" y="8997"/>
                        <a:pt x="6961" y="9453"/>
                        <a:pt x="7812" y="9848"/>
                      </a:cubicBezTo>
                      <a:cubicBezTo>
                        <a:pt x="9453" y="10608"/>
                        <a:pt x="11247" y="11338"/>
                        <a:pt x="13070" y="11551"/>
                      </a:cubicBezTo>
                      <a:cubicBezTo>
                        <a:pt x="13243" y="11571"/>
                        <a:pt x="13412" y="11581"/>
                        <a:pt x="13579" y="11581"/>
                      </a:cubicBezTo>
                      <a:cubicBezTo>
                        <a:pt x="13915" y="11581"/>
                        <a:pt x="14246" y="11540"/>
                        <a:pt x="14590" y="11459"/>
                      </a:cubicBezTo>
                      <a:cubicBezTo>
                        <a:pt x="15745" y="11277"/>
                        <a:pt x="16566" y="10335"/>
                        <a:pt x="17295" y="9514"/>
                      </a:cubicBezTo>
                      <a:cubicBezTo>
                        <a:pt x="18906" y="7660"/>
                        <a:pt x="20396" y="5684"/>
                        <a:pt x="21733" y="3617"/>
                      </a:cubicBezTo>
                      <a:lnTo>
                        <a:pt x="22128" y="2979"/>
                      </a:lnTo>
                      <a:cubicBezTo>
                        <a:pt x="22615" y="2402"/>
                        <a:pt x="23101" y="1885"/>
                        <a:pt x="23618" y="1368"/>
                      </a:cubicBezTo>
                      <a:cubicBezTo>
                        <a:pt x="23642" y="1368"/>
                        <a:pt x="23628" y="1329"/>
                        <a:pt x="23605" y="1329"/>
                      </a:cubicBezTo>
                      <a:cubicBezTo>
                        <a:pt x="23600" y="1329"/>
                        <a:pt x="23593" y="1332"/>
                        <a:pt x="23587" y="1338"/>
                      </a:cubicBezTo>
                      <a:cubicBezTo>
                        <a:pt x="23253" y="1672"/>
                        <a:pt x="22888" y="1976"/>
                        <a:pt x="22554" y="2341"/>
                      </a:cubicBezTo>
                      <a:cubicBezTo>
                        <a:pt x="23040" y="1581"/>
                        <a:pt x="23496" y="821"/>
                        <a:pt x="23922" y="61"/>
                      </a:cubicBezTo>
                      <a:cubicBezTo>
                        <a:pt x="23922" y="31"/>
                        <a:pt x="23891" y="0"/>
                        <a:pt x="238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575;p35"/>
                <p:cNvSpPr/>
                <p:nvPr/>
              </p:nvSpPr>
              <p:spPr>
                <a:xfrm>
                  <a:off x="7141307" y="2339543"/>
                  <a:ext cx="185063" cy="192178"/>
                </a:xfrm>
                <a:custGeom>
                  <a:avLst/>
                  <a:gdLst/>
                  <a:ahLst/>
                  <a:cxnLst/>
                  <a:rect l="l" t="t" r="r" b="b"/>
                  <a:pathLst>
                    <a:path w="7387" h="7671" extrusionOk="0">
                      <a:moveTo>
                        <a:pt x="6231" y="0"/>
                      </a:moveTo>
                      <a:lnTo>
                        <a:pt x="2128" y="4134"/>
                      </a:lnTo>
                      <a:lnTo>
                        <a:pt x="821" y="851"/>
                      </a:lnTo>
                      <a:lnTo>
                        <a:pt x="183" y="1794"/>
                      </a:lnTo>
                      <a:lnTo>
                        <a:pt x="0" y="6779"/>
                      </a:lnTo>
                      <a:lnTo>
                        <a:pt x="1976" y="4803"/>
                      </a:lnTo>
                      <a:lnTo>
                        <a:pt x="3313" y="7660"/>
                      </a:lnTo>
                      <a:cubicBezTo>
                        <a:pt x="3314" y="7667"/>
                        <a:pt x="3317" y="7670"/>
                        <a:pt x="3321" y="7670"/>
                      </a:cubicBezTo>
                      <a:cubicBezTo>
                        <a:pt x="3523" y="7670"/>
                        <a:pt x="7386" y="1338"/>
                        <a:pt x="7386" y="1338"/>
                      </a:cubicBezTo>
                      <a:lnTo>
                        <a:pt x="6231"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576;p35"/>
                <p:cNvSpPr/>
                <p:nvPr/>
              </p:nvSpPr>
              <p:spPr>
                <a:xfrm>
                  <a:off x="7137499" y="2373467"/>
                  <a:ext cx="191151" cy="164845"/>
                </a:xfrm>
                <a:custGeom>
                  <a:avLst/>
                  <a:gdLst/>
                  <a:ahLst/>
                  <a:cxnLst/>
                  <a:rect l="l" t="t" r="r" b="b"/>
                  <a:pathLst>
                    <a:path w="7630" h="6580" extrusionOk="0">
                      <a:moveTo>
                        <a:pt x="7598" y="1"/>
                      </a:moveTo>
                      <a:cubicBezTo>
                        <a:pt x="7589" y="1"/>
                        <a:pt x="7579" y="4"/>
                        <a:pt x="7569" y="14"/>
                      </a:cubicBezTo>
                      <a:cubicBezTo>
                        <a:pt x="6809" y="987"/>
                        <a:pt x="4104" y="5121"/>
                        <a:pt x="3465" y="6185"/>
                      </a:cubicBezTo>
                      <a:cubicBezTo>
                        <a:pt x="3405" y="6002"/>
                        <a:pt x="2402" y="3905"/>
                        <a:pt x="2128" y="3449"/>
                      </a:cubicBezTo>
                      <a:cubicBezTo>
                        <a:pt x="2098" y="3449"/>
                        <a:pt x="365" y="5090"/>
                        <a:pt x="274" y="5151"/>
                      </a:cubicBezTo>
                      <a:cubicBezTo>
                        <a:pt x="274" y="4422"/>
                        <a:pt x="517" y="1291"/>
                        <a:pt x="365" y="501"/>
                      </a:cubicBezTo>
                      <a:cubicBezTo>
                        <a:pt x="352" y="475"/>
                        <a:pt x="339" y="465"/>
                        <a:pt x="329" y="465"/>
                      </a:cubicBezTo>
                      <a:cubicBezTo>
                        <a:pt x="314" y="465"/>
                        <a:pt x="304" y="483"/>
                        <a:pt x="304" y="501"/>
                      </a:cubicBezTo>
                      <a:cubicBezTo>
                        <a:pt x="213" y="1321"/>
                        <a:pt x="152" y="2142"/>
                        <a:pt x="122" y="2963"/>
                      </a:cubicBezTo>
                      <a:cubicBezTo>
                        <a:pt x="31" y="3844"/>
                        <a:pt x="0" y="4756"/>
                        <a:pt x="31" y="5668"/>
                      </a:cubicBezTo>
                      <a:cubicBezTo>
                        <a:pt x="31" y="5672"/>
                        <a:pt x="32" y="5674"/>
                        <a:pt x="36" y="5674"/>
                      </a:cubicBezTo>
                      <a:cubicBezTo>
                        <a:pt x="141" y="5674"/>
                        <a:pt x="1803" y="3924"/>
                        <a:pt x="2098" y="3571"/>
                      </a:cubicBezTo>
                      <a:cubicBezTo>
                        <a:pt x="2523" y="4604"/>
                        <a:pt x="2979" y="5607"/>
                        <a:pt x="3496" y="6580"/>
                      </a:cubicBezTo>
                      <a:cubicBezTo>
                        <a:pt x="3496" y="6580"/>
                        <a:pt x="3496" y="6580"/>
                        <a:pt x="3496" y="6580"/>
                      </a:cubicBezTo>
                      <a:cubicBezTo>
                        <a:pt x="3576" y="6580"/>
                        <a:pt x="7054" y="1136"/>
                        <a:pt x="7630" y="14"/>
                      </a:cubicBezTo>
                      <a:cubicBezTo>
                        <a:pt x="7630" y="14"/>
                        <a:pt x="7616" y="1"/>
                        <a:pt x="75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577;p35"/>
                <p:cNvSpPr/>
                <p:nvPr/>
              </p:nvSpPr>
              <p:spPr>
                <a:xfrm>
                  <a:off x="6615847" y="1916130"/>
                  <a:ext cx="388389" cy="282542"/>
                </a:xfrm>
                <a:custGeom>
                  <a:avLst/>
                  <a:gdLst/>
                  <a:ahLst/>
                  <a:cxnLst/>
                  <a:rect l="l" t="t" r="r" b="b"/>
                  <a:pathLst>
                    <a:path w="15503" h="11278" extrusionOk="0">
                      <a:moveTo>
                        <a:pt x="7630" y="0"/>
                      </a:moveTo>
                      <a:cubicBezTo>
                        <a:pt x="3405" y="0"/>
                        <a:pt x="0" y="2523"/>
                        <a:pt x="0" y="5624"/>
                      </a:cubicBezTo>
                      <a:cubicBezTo>
                        <a:pt x="0" y="8754"/>
                        <a:pt x="3405" y="11277"/>
                        <a:pt x="7630" y="11277"/>
                      </a:cubicBezTo>
                      <a:cubicBezTo>
                        <a:pt x="9484" y="11277"/>
                        <a:pt x="11338" y="10761"/>
                        <a:pt x="12888" y="9697"/>
                      </a:cubicBezTo>
                      <a:lnTo>
                        <a:pt x="15502" y="10365"/>
                      </a:lnTo>
                      <a:lnTo>
                        <a:pt x="14499" y="8086"/>
                      </a:lnTo>
                      <a:cubicBezTo>
                        <a:pt x="14985" y="7356"/>
                        <a:pt x="15259" y="6505"/>
                        <a:pt x="15259" y="5624"/>
                      </a:cubicBezTo>
                      <a:cubicBezTo>
                        <a:pt x="15259" y="2523"/>
                        <a:pt x="11824" y="0"/>
                        <a:pt x="763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578;p35"/>
                <p:cNvSpPr/>
                <p:nvPr/>
              </p:nvSpPr>
              <p:spPr>
                <a:xfrm>
                  <a:off x="6691986" y="2037216"/>
                  <a:ext cx="46472" cy="39859"/>
                </a:xfrm>
                <a:custGeom>
                  <a:avLst/>
                  <a:gdLst/>
                  <a:ahLst/>
                  <a:cxnLst/>
                  <a:rect l="l" t="t" r="r" b="b"/>
                  <a:pathLst>
                    <a:path w="1855" h="1591" extrusionOk="0">
                      <a:moveTo>
                        <a:pt x="1065" y="0"/>
                      </a:moveTo>
                      <a:cubicBezTo>
                        <a:pt x="335" y="0"/>
                        <a:pt x="1" y="851"/>
                        <a:pt x="487" y="1368"/>
                      </a:cubicBezTo>
                      <a:cubicBezTo>
                        <a:pt x="650" y="1522"/>
                        <a:pt x="847" y="1591"/>
                        <a:pt x="1040" y="1591"/>
                      </a:cubicBezTo>
                      <a:cubicBezTo>
                        <a:pt x="1457" y="1591"/>
                        <a:pt x="1855" y="1269"/>
                        <a:pt x="1855" y="791"/>
                      </a:cubicBezTo>
                      <a:cubicBezTo>
                        <a:pt x="1855" y="365"/>
                        <a:pt x="1490" y="0"/>
                        <a:pt x="10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579;p35"/>
                <p:cNvSpPr/>
                <p:nvPr/>
              </p:nvSpPr>
              <p:spPr>
                <a:xfrm>
                  <a:off x="6780327" y="2037216"/>
                  <a:ext cx="46472" cy="39859"/>
                </a:xfrm>
                <a:custGeom>
                  <a:avLst/>
                  <a:gdLst/>
                  <a:ahLst/>
                  <a:cxnLst/>
                  <a:rect l="l" t="t" r="r" b="b"/>
                  <a:pathLst>
                    <a:path w="1855" h="1591" extrusionOk="0">
                      <a:moveTo>
                        <a:pt x="1065" y="0"/>
                      </a:moveTo>
                      <a:cubicBezTo>
                        <a:pt x="365" y="0"/>
                        <a:pt x="1" y="851"/>
                        <a:pt x="487" y="1368"/>
                      </a:cubicBezTo>
                      <a:cubicBezTo>
                        <a:pt x="650" y="1522"/>
                        <a:pt x="847" y="1591"/>
                        <a:pt x="1040" y="1591"/>
                      </a:cubicBezTo>
                      <a:cubicBezTo>
                        <a:pt x="1457" y="1591"/>
                        <a:pt x="1855" y="1269"/>
                        <a:pt x="1855" y="791"/>
                      </a:cubicBezTo>
                      <a:cubicBezTo>
                        <a:pt x="1855" y="365"/>
                        <a:pt x="1490" y="0"/>
                        <a:pt x="10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580;p35"/>
                <p:cNvSpPr/>
                <p:nvPr/>
              </p:nvSpPr>
              <p:spPr>
                <a:xfrm>
                  <a:off x="6868668" y="2037216"/>
                  <a:ext cx="46472" cy="39859"/>
                </a:xfrm>
                <a:custGeom>
                  <a:avLst/>
                  <a:gdLst/>
                  <a:ahLst/>
                  <a:cxnLst/>
                  <a:rect l="l" t="t" r="r" b="b"/>
                  <a:pathLst>
                    <a:path w="1855" h="1591" extrusionOk="0">
                      <a:moveTo>
                        <a:pt x="1064" y="0"/>
                      </a:moveTo>
                      <a:cubicBezTo>
                        <a:pt x="365" y="0"/>
                        <a:pt x="1" y="851"/>
                        <a:pt x="517" y="1368"/>
                      </a:cubicBezTo>
                      <a:cubicBezTo>
                        <a:pt x="671" y="1522"/>
                        <a:pt x="861" y="1591"/>
                        <a:pt x="1049" y="1591"/>
                      </a:cubicBezTo>
                      <a:cubicBezTo>
                        <a:pt x="1457" y="1591"/>
                        <a:pt x="1855" y="1269"/>
                        <a:pt x="1855" y="791"/>
                      </a:cubicBezTo>
                      <a:cubicBezTo>
                        <a:pt x="1855" y="365"/>
                        <a:pt x="1520" y="0"/>
                        <a:pt x="10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581;p35"/>
              <p:cNvGrpSpPr/>
              <p:nvPr/>
            </p:nvGrpSpPr>
            <p:grpSpPr>
              <a:xfrm>
                <a:off x="4374713" y="1278013"/>
                <a:ext cx="1887074" cy="3307364"/>
                <a:chOff x="4396500" y="1249076"/>
                <a:chExt cx="1887074" cy="3307364"/>
              </a:xfrm>
            </p:grpSpPr>
            <p:sp>
              <p:nvSpPr>
                <p:cNvPr id="422" name="Google Shape;582;p35"/>
                <p:cNvSpPr/>
                <p:nvPr/>
              </p:nvSpPr>
              <p:spPr>
                <a:xfrm>
                  <a:off x="5375816" y="176767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583;p35"/>
                <p:cNvSpPr/>
                <p:nvPr/>
              </p:nvSpPr>
              <p:spPr>
                <a:xfrm>
                  <a:off x="5427603" y="176767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584;p35"/>
                <p:cNvSpPr/>
                <p:nvPr/>
              </p:nvSpPr>
              <p:spPr>
                <a:xfrm>
                  <a:off x="5375816" y="1818705"/>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585;p35"/>
                <p:cNvSpPr/>
                <p:nvPr/>
              </p:nvSpPr>
              <p:spPr>
                <a:xfrm>
                  <a:off x="5427603" y="1818705"/>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586;p35"/>
                <p:cNvSpPr/>
                <p:nvPr/>
              </p:nvSpPr>
              <p:spPr>
                <a:xfrm>
                  <a:off x="5375816" y="1869715"/>
                  <a:ext cx="29737" cy="34297"/>
                </a:xfrm>
                <a:custGeom>
                  <a:avLst/>
                  <a:gdLst/>
                  <a:ahLst/>
                  <a:cxnLst/>
                  <a:rect l="l" t="t" r="r" b="b"/>
                  <a:pathLst>
                    <a:path w="1187" h="1369" extrusionOk="0">
                      <a:moveTo>
                        <a:pt x="1" y="1"/>
                      </a:moveTo>
                      <a:lnTo>
                        <a:pt x="1" y="1369"/>
                      </a:lnTo>
                      <a:lnTo>
                        <a:pt x="1186" y="1369"/>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587;p35"/>
                <p:cNvSpPr/>
                <p:nvPr/>
              </p:nvSpPr>
              <p:spPr>
                <a:xfrm>
                  <a:off x="5427603" y="1869715"/>
                  <a:ext cx="29737" cy="34297"/>
                </a:xfrm>
                <a:custGeom>
                  <a:avLst/>
                  <a:gdLst/>
                  <a:ahLst/>
                  <a:cxnLst/>
                  <a:rect l="l" t="t" r="r" b="b"/>
                  <a:pathLst>
                    <a:path w="1187" h="1369" extrusionOk="0">
                      <a:moveTo>
                        <a:pt x="1" y="1"/>
                      </a:moveTo>
                      <a:lnTo>
                        <a:pt x="1" y="1369"/>
                      </a:lnTo>
                      <a:lnTo>
                        <a:pt x="1186" y="1369"/>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588;p35"/>
                <p:cNvSpPr/>
                <p:nvPr/>
              </p:nvSpPr>
              <p:spPr>
                <a:xfrm>
                  <a:off x="5375816" y="1921502"/>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589;p35"/>
                <p:cNvSpPr/>
                <p:nvPr/>
              </p:nvSpPr>
              <p:spPr>
                <a:xfrm>
                  <a:off x="5427603" y="1921502"/>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590;p35"/>
                <p:cNvSpPr/>
                <p:nvPr/>
              </p:nvSpPr>
              <p:spPr>
                <a:xfrm>
                  <a:off x="5375816" y="197404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591;p35"/>
                <p:cNvSpPr/>
                <p:nvPr/>
              </p:nvSpPr>
              <p:spPr>
                <a:xfrm>
                  <a:off x="5427603" y="197404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592;p35"/>
                <p:cNvSpPr/>
                <p:nvPr/>
              </p:nvSpPr>
              <p:spPr>
                <a:xfrm>
                  <a:off x="5375816" y="2026604"/>
                  <a:ext cx="29737" cy="33520"/>
                </a:xfrm>
                <a:custGeom>
                  <a:avLst/>
                  <a:gdLst/>
                  <a:ahLst/>
                  <a:cxnLst/>
                  <a:rect l="l" t="t" r="r" b="b"/>
                  <a:pathLst>
                    <a:path w="1187" h="1338" extrusionOk="0">
                      <a:moveTo>
                        <a:pt x="1" y="0"/>
                      </a:moveTo>
                      <a:lnTo>
                        <a:pt x="1" y="1338"/>
                      </a:lnTo>
                      <a:lnTo>
                        <a:pt x="1186" y="133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593;p35"/>
                <p:cNvSpPr/>
                <p:nvPr/>
              </p:nvSpPr>
              <p:spPr>
                <a:xfrm>
                  <a:off x="5427603" y="2026604"/>
                  <a:ext cx="29737" cy="33520"/>
                </a:xfrm>
                <a:custGeom>
                  <a:avLst/>
                  <a:gdLst/>
                  <a:ahLst/>
                  <a:cxnLst/>
                  <a:rect l="l" t="t" r="r" b="b"/>
                  <a:pathLst>
                    <a:path w="1187" h="1338" extrusionOk="0">
                      <a:moveTo>
                        <a:pt x="1" y="0"/>
                      </a:moveTo>
                      <a:lnTo>
                        <a:pt x="1" y="1338"/>
                      </a:lnTo>
                      <a:lnTo>
                        <a:pt x="1186" y="133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594;p35"/>
                <p:cNvSpPr/>
                <p:nvPr/>
              </p:nvSpPr>
              <p:spPr>
                <a:xfrm>
                  <a:off x="5479390" y="2026604"/>
                  <a:ext cx="29737" cy="33520"/>
                </a:xfrm>
                <a:custGeom>
                  <a:avLst/>
                  <a:gdLst/>
                  <a:ahLst/>
                  <a:cxnLst/>
                  <a:rect l="l" t="t" r="r" b="b"/>
                  <a:pathLst>
                    <a:path w="1187" h="1338" extrusionOk="0">
                      <a:moveTo>
                        <a:pt x="1" y="0"/>
                      </a:moveTo>
                      <a:lnTo>
                        <a:pt x="1" y="1338"/>
                      </a:lnTo>
                      <a:lnTo>
                        <a:pt x="1186" y="133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595;p35"/>
                <p:cNvSpPr/>
                <p:nvPr/>
              </p:nvSpPr>
              <p:spPr>
                <a:xfrm>
                  <a:off x="5375816" y="2079142"/>
                  <a:ext cx="29737" cy="33520"/>
                </a:xfrm>
                <a:custGeom>
                  <a:avLst/>
                  <a:gdLst/>
                  <a:ahLst/>
                  <a:cxnLst/>
                  <a:rect l="l" t="t" r="r" b="b"/>
                  <a:pathLst>
                    <a:path w="1187" h="1338"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596;p35"/>
                <p:cNvSpPr/>
                <p:nvPr/>
              </p:nvSpPr>
              <p:spPr>
                <a:xfrm>
                  <a:off x="5427603" y="2079142"/>
                  <a:ext cx="29737" cy="33520"/>
                </a:xfrm>
                <a:custGeom>
                  <a:avLst/>
                  <a:gdLst/>
                  <a:ahLst/>
                  <a:cxnLst/>
                  <a:rect l="l" t="t" r="r" b="b"/>
                  <a:pathLst>
                    <a:path w="1187" h="1338"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597;p35"/>
                <p:cNvSpPr/>
                <p:nvPr/>
              </p:nvSpPr>
              <p:spPr>
                <a:xfrm>
                  <a:off x="5479390" y="2079142"/>
                  <a:ext cx="29737" cy="33520"/>
                </a:xfrm>
                <a:custGeom>
                  <a:avLst/>
                  <a:gdLst/>
                  <a:ahLst/>
                  <a:cxnLst/>
                  <a:rect l="l" t="t" r="r" b="b"/>
                  <a:pathLst>
                    <a:path w="1187" h="1338"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598;p35"/>
                <p:cNvSpPr/>
                <p:nvPr/>
              </p:nvSpPr>
              <p:spPr>
                <a:xfrm>
                  <a:off x="5375816" y="213168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599;p35"/>
                <p:cNvSpPr/>
                <p:nvPr/>
              </p:nvSpPr>
              <p:spPr>
                <a:xfrm>
                  <a:off x="5427603" y="213168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600;p35"/>
                <p:cNvSpPr/>
                <p:nvPr/>
              </p:nvSpPr>
              <p:spPr>
                <a:xfrm>
                  <a:off x="5479390" y="213168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601;p35"/>
                <p:cNvSpPr/>
                <p:nvPr/>
              </p:nvSpPr>
              <p:spPr>
                <a:xfrm>
                  <a:off x="5174030" y="1707515"/>
                  <a:ext cx="53312" cy="24401"/>
                </a:xfrm>
                <a:custGeom>
                  <a:avLst/>
                  <a:gdLst/>
                  <a:ahLst/>
                  <a:cxnLst/>
                  <a:rect l="l" t="t" r="r" b="b"/>
                  <a:pathLst>
                    <a:path w="2128" h="974" extrusionOk="0">
                      <a:moveTo>
                        <a:pt x="0" y="1"/>
                      </a:moveTo>
                      <a:lnTo>
                        <a:pt x="0"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602;p35"/>
                <p:cNvSpPr/>
                <p:nvPr/>
              </p:nvSpPr>
              <p:spPr>
                <a:xfrm>
                  <a:off x="5174030" y="1755494"/>
                  <a:ext cx="53312" cy="24401"/>
                </a:xfrm>
                <a:custGeom>
                  <a:avLst/>
                  <a:gdLst/>
                  <a:ahLst/>
                  <a:cxnLst/>
                  <a:rect l="l" t="t" r="r" b="b"/>
                  <a:pathLst>
                    <a:path w="2128" h="974" extrusionOk="0">
                      <a:moveTo>
                        <a:pt x="0" y="0"/>
                      </a:moveTo>
                      <a:lnTo>
                        <a:pt x="0"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603;p35"/>
                <p:cNvSpPr/>
                <p:nvPr/>
              </p:nvSpPr>
              <p:spPr>
                <a:xfrm>
                  <a:off x="5174030" y="1803472"/>
                  <a:ext cx="53312" cy="24401"/>
                </a:xfrm>
                <a:custGeom>
                  <a:avLst/>
                  <a:gdLst/>
                  <a:ahLst/>
                  <a:cxnLst/>
                  <a:rect l="l" t="t" r="r" b="b"/>
                  <a:pathLst>
                    <a:path w="2128" h="974" extrusionOk="0">
                      <a:moveTo>
                        <a:pt x="0" y="0"/>
                      </a:moveTo>
                      <a:lnTo>
                        <a:pt x="0"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604;p35"/>
                <p:cNvSpPr/>
                <p:nvPr/>
              </p:nvSpPr>
              <p:spPr>
                <a:xfrm>
                  <a:off x="5174030" y="1851451"/>
                  <a:ext cx="53312" cy="24376"/>
                </a:xfrm>
                <a:custGeom>
                  <a:avLst/>
                  <a:gdLst/>
                  <a:ahLst/>
                  <a:cxnLst/>
                  <a:rect l="l" t="t" r="r" b="b"/>
                  <a:pathLst>
                    <a:path w="2128" h="973" extrusionOk="0">
                      <a:moveTo>
                        <a:pt x="0" y="0"/>
                      </a:moveTo>
                      <a:lnTo>
                        <a:pt x="0"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605;p35"/>
                <p:cNvSpPr/>
                <p:nvPr/>
              </p:nvSpPr>
              <p:spPr>
                <a:xfrm>
                  <a:off x="5174030" y="1898652"/>
                  <a:ext cx="53312" cy="25153"/>
                </a:xfrm>
                <a:custGeom>
                  <a:avLst/>
                  <a:gdLst/>
                  <a:ahLst/>
                  <a:cxnLst/>
                  <a:rect l="l" t="t" r="r" b="b"/>
                  <a:pathLst>
                    <a:path w="2128" h="1004" extrusionOk="0">
                      <a:moveTo>
                        <a:pt x="0" y="1"/>
                      </a:moveTo>
                      <a:lnTo>
                        <a:pt x="0"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606;p35"/>
                <p:cNvSpPr/>
                <p:nvPr/>
              </p:nvSpPr>
              <p:spPr>
                <a:xfrm>
                  <a:off x="5174030" y="1946631"/>
                  <a:ext cx="53312" cy="25153"/>
                </a:xfrm>
                <a:custGeom>
                  <a:avLst/>
                  <a:gdLst/>
                  <a:ahLst/>
                  <a:cxnLst/>
                  <a:rect l="l" t="t" r="r" b="b"/>
                  <a:pathLst>
                    <a:path w="2128" h="1004" extrusionOk="0">
                      <a:moveTo>
                        <a:pt x="0" y="1"/>
                      </a:moveTo>
                      <a:lnTo>
                        <a:pt x="0"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607;p35"/>
                <p:cNvSpPr/>
                <p:nvPr/>
              </p:nvSpPr>
              <p:spPr>
                <a:xfrm>
                  <a:off x="5174030" y="1994610"/>
                  <a:ext cx="53312" cy="24401"/>
                </a:xfrm>
                <a:custGeom>
                  <a:avLst/>
                  <a:gdLst/>
                  <a:ahLst/>
                  <a:cxnLst/>
                  <a:rect l="l" t="t" r="r" b="b"/>
                  <a:pathLst>
                    <a:path w="2128" h="974" extrusionOk="0">
                      <a:moveTo>
                        <a:pt x="0" y="1"/>
                      </a:moveTo>
                      <a:lnTo>
                        <a:pt x="0"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608;p35"/>
                <p:cNvSpPr/>
                <p:nvPr/>
              </p:nvSpPr>
              <p:spPr>
                <a:xfrm>
                  <a:off x="5174030" y="2042588"/>
                  <a:ext cx="53312" cy="24401"/>
                </a:xfrm>
                <a:custGeom>
                  <a:avLst/>
                  <a:gdLst/>
                  <a:ahLst/>
                  <a:cxnLst/>
                  <a:rect l="l" t="t" r="r" b="b"/>
                  <a:pathLst>
                    <a:path w="2128" h="974" extrusionOk="0">
                      <a:moveTo>
                        <a:pt x="0" y="1"/>
                      </a:moveTo>
                      <a:lnTo>
                        <a:pt x="0"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609;p35"/>
                <p:cNvSpPr/>
                <p:nvPr/>
              </p:nvSpPr>
              <p:spPr>
                <a:xfrm>
                  <a:off x="5246361" y="1707515"/>
                  <a:ext cx="53337" cy="24401"/>
                </a:xfrm>
                <a:custGeom>
                  <a:avLst/>
                  <a:gdLst/>
                  <a:ahLst/>
                  <a:cxnLst/>
                  <a:rect l="l" t="t" r="r" b="b"/>
                  <a:pathLst>
                    <a:path w="2129" h="974" extrusionOk="0">
                      <a:moveTo>
                        <a:pt x="1" y="1"/>
                      </a:moveTo>
                      <a:lnTo>
                        <a:pt x="1"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610;p35"/>
                <p:cNvSpPr/>
                <p:nvPr/>
              </p:nvSpPr>
              <p:spPr>
                <a:xfrm>
                  <a:off x="5246361" y="1755494"/>
                  <a:ext cx="53337" cy="24401"/>
                </a:xfrm>
                <a:custGeom>
                  <a:avLst/>
                  <a:gdLst/>
                  <a:ahLst/>
                  <a:cxnLst/>
                  <a:rect l="l" t="t" r="r" b="b"/>
                  <a:pathLst>
                    <a:path w="2129" h="974" extrusionOk="0">
                      <a:moveTo>
                        <a:pt x="1" y="0"/>
                      </a:moveTo>
                      <a:lnTo>
                        <a:pt x="1"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611;p35"/>
                <p:cNvSpPr/>
                <p:nvPr/>
              </p:nvSpPr>
              <p:spPr>
                <a:xfrm>
                  <a:off x="5246361" y="1803472"/>
                  <a:ext cx="53337" cy="24401"/>
                </a:xfrm>
                <a:custGeom>
                  <a:avLst/>
                  <a:gdLst/>
                  <a:ahLst/>
                  <a:cxnLst/>
                  <a:rect l="l" t="t" r="r" b="b"/>
                  <a:pathLst>
                    <a:path w="2129" h="974" extrusionOk="0">
                      <a:moveTo>
                        <a:pt x="1" y="0"/>
                      </a:moveTo>
                      <a:lnTo>
                        <a:pt x="1"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612;p35"/>
                <p:cNvSpPr/>
                <p:nvPr/>
              </p:nvSpPr>
              <p:spPr>
                <a:xfrm>
                  <a:off x="5246361" y="1851451"/>
                  <a:ext cx="53337" cy="24376"/>
                </a:xfrm>
                <a:custGeom>
                  <a:avLst/>
                  <a:gdLst/>
                  <a:ahLst/>
                  <a:cxnLst/>
                  <a:rect l="l" t="t" r="r" b="b"/>
                  <a:pathLst>
                    <a:path w="2129" h="973" extrusionOk="0">
                      <a:moveTo>
                        <a:pt x="1" y="0"/>
                      </a:moveTo>
                      <a:lnTo>
                        <a:pt x="1"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613;p35"/>
                <p:cNvSpPr/>
                <p:nvPr/>
              </p:nvSpPr>
              <p:spPr>
                <a:xfrm>
                  <a:off x="5246361" y="1898652"/>
                  <a:ext cx="53337" cy="25153"/>
                </a:xfrm>
                <a:custGeom>
                  <a:avLst/>
                  <a:gdLst/>
                  <a:ahLst/>
                  <a:cxnLst/>
                  <a:rect l="l" t="t" r="r" b="b"/>
                  <a:pathLst>
                    <a:path w="2129" h="1004" extrusionOk="0">
                      <a:moveTo>
                        <a:pt x="1" y="1"/>
                      </a:moveTo>
                      <a:lnTo>
                        <a:pt x="1"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614;p35"/>
                <p:cNvSpPr/>
                <p:nvPr/>
              </p:nvSpPr>
              <p:spPr>
                <a:xfrm>
                  <a:off x="5246361" y="1946631"/>
                  <a:ext cx="53337" cy="25153"/>
                </a:xfrm>
                <a:custGeom>
                  <a:avLst/>
                  <a:gdLst/>
                  <a:ahLst/>
                  <a:cxnLst/>
                  <a:rect l="l" t="t" r="r" b="b"/>
                  <a:pathLst>
                    <a:path w="2129" h="1004" extrusionOk="0">
                      <a:moveTo>
                        <a:pt x="1" y="1"/>
                      </a:moveTo>
                      <a:lnTo>
                        <a:pt x="1"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615;p35"/>
                <p:cNvSpPr/>
                <p:nvPr/>
              </p:nvSpPr>
              <p:spPr>
                <a:xfrm>
                  <a:off x="5246361" y="1994610"/>
                  <a:ext cx="53337" cy="24401"/>
                </a:xfrm>
                <a:custGeom>
                  <a:avLst/>
                  <a:gdLst/>
                  <a:ahLst/>
                  <a:cxnLst/>
                  <a:rect l="l" t="t" r="r" b="b"/>
                  <a:pathLst>
                    <a:path w="2129" h="974" extrusionOk="0">
                      <a:moveTo>
                        <a:pt x="1" y="1"/>
                      </a:moveTo>
                      <a:lnTo>
                        <a:pt x="1"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616;p35"/>
                <p:cNvSpPr/>
                <p:nvPr/>
              </p:nvSpPr>
              <p:spPr>
                <a:xfrm>
                  <a:off x="5246361" y="2042588"/>
                  <a:ext cx="53337" cy="24401"/>
                </a:xfrm>
                <a:custGeom>
                  <a:avLst/>
                  <a:gdLst/>
                  <a:ahLst/>
                  <a:cxnLst/>
                  <a:rect l="l" t="t" r="r" b="b"/>
                  <a:pathLst>
                    <a:path w="2129" h="974" extrusionOk="0">
                      <a:moveTo>
                        <a:pt x="1" y="1"/>
                      </a:moveTo>
                      <a:lnTo>
                        <a:pt x="1"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617;p35"/>
                <p:cNvSpPr/>
                <p:nvPr/>
              </p:nvSpPr>
              <p:spPr>
                <a:xfrm>
                  <a:off x="5011805" y="1701427"/>
                  <a:ext cx="54865" cy="38856"/>
                </a:xfrm>
                <a:custGeom>
                  <a:avLst/>
                  <a:gdLst/>
                  <a:ahLst/>
                  <a:cxnLst/>
                  <a:rect l="l" t="t" r="r" b="b"/>
                  <a:pathLst>
                    <a:path w="2190" h="1551" extrusionOk="0">
                      <a:moveTo>
                        <a:pt x="1" y="0"/>
                      </a:moveTo>
                      <a:lnTo>
                        <a:pt x="1" y="1551"/>
                      </a:lnTo>
                      <a:lnTo>
                        <a:pt x="2189" y="1551"/>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618;p35"/>
                <p:cNvSpPr/>
                <p:nvPr/>
              </p:nvSpPr>
              <p:spPr>
                <a:xfrm>
                  <a:off x="5011805" y="1758550"/>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619;p35"/>
                <p:cNvSpPr/>
                <p:nvPr/>
              </p:nvSpPr>
              <p:spPr>
                <a:xfrm>
                  <a:off x="5011805" y="1815648"/>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620;p35"/>
                <p:cNvSpPr/>
                <p:nvPr/>
              </p:nvSpPr>
              <p:spPr>
                <a:xfrm>
                  <a:off x="5011805" y="1872772"/>
                  <a:ext cx="54865" cy="38856"/>
                </a:xfrm>
                <a:custGeom>
                  <a:avLst/>
                  <a:gdLst/>
                  <a:ahLst/>
                  <a:cxnLst/>
                  <a:rect l="l" t="t" r="r" b="b"/>
                  <a:pathLst>
                    <a:path w="2190" h="1551" extrusionOk="0">
                      <a:moveTo>
                        <a:pt x="1" y="0"/>
                      </a:moveTo>
                      <a:lnTo>
                        <a:pt x="1" y="1551"/>
                      </a:lnTo>
                      <a:lnTo>
                        <a:pt x="2189" y="1551"/>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621;p35"/>
                <p:cNvSpPr/>
                <p:nvPr/>
              </p:nvSpPr>
              <p:spPr>
                <a:xfrm>
                  <a:off x="5011805" y="1929895"/>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622;p35"/>
                <p:cNvSpPr/>
                <p:nvPr/>
              </p:nvSpPr>
              <p:spPr>
                <a:xfrm>
                  <a:off x="4909759" y="1986242"/>
                  <a:ext cx="55617" cy="38856"/>
                </a:xfrm>
                <a:custGeom>
                  <a:avLst/>
                  <a:gdLst/>
                  <a:ahLst/>
                  <a:cxnLst/>
                  <a:rect l="l" t="t" r="r" b="b"/>
                  <a:pathLst>
                    <a:path w="2220" h="1551" extrusionOk="0">
                      <a:moveTo>
                        <a:pt x="1" y="0"/>
                      </a:moveTo>
                      <a:lnTo>
                        <a:pt x="1" y="1550"/>
                      </a:lnTo>
                      <a:lnTo>
                        <a:pt x="2220" y="1550"/>
                      </a:lnTo>
                      <a:lnTo>
                        <a:pt x="2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623;p35"/>
                <p:cNvSpPr/>
                <p:nvPr/>
              </p:nvSpPr>
              <p:spPr>
                <a:xfrm>
                  <a:off x="5011805" y="1986242"/>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624;p35"/>
                <p:cNvSpPr/>
                <p:nvPr/>
              </p:nvSpPr>
              <p:spPr>
                <a:xfrm>
                  <a:off x="4909759" y="2042588"/>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625;p35"/>
                <p:cNvSpPr/>
                <p:nvPr/>
              </p:nvSpPr>
              <p:spPr>
                <a:xfrm>
                  <a:off x="5011805" y="2042588"/>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626;p35"/>
                <p:cNvSpPr/>
                <p:nvPr/>
              </p:nvSpPr>
              <p:spPr>
                <a:xfrm>
                  <a:off x="4827506" y="2099711"/>
                  <a:ext cx="55617" cy="38856"/>
                </a:xfrm>
                <a:custGeom>
                  <a:avLst/>
                  <a:gdLst/>
                  <a:ahLst/>
                  <a:cxnLst/>
                  <a:rect l="l" t="t" r="r" b="b"/>
                  <a:pathLst>
                    <a:path w="2220" h="1551" extrusionOk="0">
                      <a:moveTo>
                        <a:pt x="1" y="0"/>
                      </a:moveTo>
                      <a:lnTo>
                        <a:pt x="1" y="1550"/>
                      </a:lnTo>
                      <a:lnTo>
                        <a:pt x="2220" y="1550"/>
                      </a:lnTo>
                      <a:lnTo>
                        <a:pt x="2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627;p35"/>
                <p:cNvSpPr/>
                <p:nvPr/>
              </p:nvSpPr>
              <p:spPr>
                <a:xfrm>
                  <a:off x="4909759" y="2099711"/>
                  <a:ext cx="55617" cy="38856"/>
                </a:xfrm>
                <a:custGeom>
                  <a:avLst/>
                  <a:gdLst/>
                  <a:ahLst/>
                  <a:cxnLst/>
                  <a:rect l="l" t="t" r="r" b="b"/>
                  <a:pathLst>
                    <a:path w="2220" h="1551" extrusionOk="0">
                      <a:moveTo>
                        <a:pt x="1" y="0"/>
                      </a:moveTo>
                      <a:lnTo>
                        <a:pt x="1" y="1550"/>
                      </a:lnTo>
                      <a:lnTo>
                        <a:pt x="2220" y="1550"/>
                      </a:lnTo>
                      <a:lnTo>
                        <a:pt x="2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628;p35"/>
                <p:cNvSpPr/>
                <p:nvPr/>
              </p:nvSpPr>
              <p:spPr>
                <a:xfrm>
                  <a:off x="5011805" y="2099711"/>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629;p35"/>
                <p:cNvSpPr/>
                <p:nvPr/>
              </p:nvSpPr>
              <p:spPr>
                <a:xfrm>
                  <a:off x="4827506" y="2156058"/>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630;p35"/>
                <p:cNvSpPr/>
                <p:nvPr/>
              </p:nvSpPr>
              <p:spPr>
                <a:xfrm>
                  <a:off x="4909759" y="2156058"/>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631;p35"/>
                <p:cNvSpPr/>
                <p:nvPr/>
              </p:nvSpPr>
              <p:spPr>
                <a:xfrm>
                  <a:off x="5011805" y="2156058"/>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632;p35"/>
                <p:cNvSpPr/>
                <p:nvPr/>
              </p:nvSpPr>
              <p:spPr>
                <a:xfrm>
                  <a:off x="5208506" y="2136205"/>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633;p35"/>
                <p:cNvSpPr/>
                <p:nvPr/>
              </p:nvSpPr>
              <p:spPr>
                <a:xfrm>
                  <a:off x="5290759" y="2136205"/>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634;p35"/>
                <p:cNvSpPr/>
                <p:nvPr/>
              </p:nvSpPr>
              <p:spPr>
                <a:xfrm>
                  <a:off x="5392805" y="2136205"/>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635;p35"/>
                <p:cNvSpPr/>
                <p:nvPr/>
              </p:nvSpPr>
              <p:spPr>
                <a:xfrm>
                  <a:off x="5534985" y="2002226"/>
                  <a:ext cx="29737" cy="34297"/>
                </a:xfrm>
                <a:custGeom>
                  <a:avLst/>
                  <a:gdLst/>
                  <a:ahLst/>
                  <a:cxnLst/>
                  <a:rect l="l" t="t" r="r" b="b"/>
                  <a:pathLst>
                    <a:path w="1187" h="1369" extrusionOk="0">
                      <a:moveTo>
                        <a:pt x="1" y="1"/>
                      </a:moveTo>
                      <a:lnTo>
                        <a:pt x="1"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636;p35"/>
                <p:cNvSpPr/>
                <p:nvPr/>
              </p:nvSpPr>
              <p:spPr>
                <a:xfrm>
                  <a:off x="5586772" y="2002226"/>
                  <a:ext cx="29712" cy="34297"/>
                </a:xfrm>
                <a:custGeom>
                  <a:avLst/>
                  <a:gdLst/>
                  <a:ahLst/>
                  <a:cxnLst/>
                  <a:rect l="l" t="t" r="r" b="b"/>
                  <a:pathLst>
                    <a:path w="1186" h="1369" extrusionOk="0">
                      <a:moveTo>
                        <a:pt x="0" y="1"/>
                      </a:moveTo>
                      <a:lnTo>
                        <a:pt x="0"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637;p35"/>
                <p:cNvSpPr/>
                <p:nvPr/>
              </p:nvSpPr>
              <p:spPr>
                <a:xfrm>
                  <a:off x="5534985" y="2055541"/>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638;p35"/>
                <p:cNvSpPr/>
                <p:nvPr/>
              </p:nvSpPr>
              <p:spPr>
                <a:xfrm>
                  <a:off x="5586772" y="2055541"/>
                  <a:ext cx="29712" cy="34297"/>
                </a:xfrm>
                <a:custGeom>
                  <a:avLst/>
                  <a:gdLst/>
                  <a:ahLst/>
                  <a:cxnLst/>
                  <a:rect l="l" t="t" r="r" b="b"/>
                  <a:pathLst>
                    <a:path w="1186" h="1369" extrusionOk="0">
                      <a:moveTo>
                        <a:pt x="0" y="0"/>
                      </a:moveTo>
                      <a:lnTo>
                        <a:pt x="0"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639;p35"/>
                <p:cNvSpPr/>
                <p:nvPr/>
              </p:nvSpPr>
              <p:spPr>
                <a:xfrm>
                  <a:off x="5534985" y="2108856"/>
                  <a:ext cx="29737" cy="34272"/>
                </a:xfrm>
                <a:custGeom>
                  <a:avLst/>
                  <a:gdLst/>
                  <a:ahLst/>
                  <a:cxnLst/>
                  <a:rect l="l" t="t" r="r" b="b"/>
                  <a:pathLst>
                    <a:path w="1187" h="1368"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640;p35"/>
                <p:cNvSpPr/>
                <p:nvPr/>
              </p:nvSpPr>
              <p:spPr>
                <a:xfrm>
                  <a:off x="5586772" y="2108856"/>
                  <a:ext cx="29712" cy="34272"/>
                </a:xfrm>
                <a:custGeom>
                  <a:avLst/>
                  <a:gdLst/>
                  <a:ahLst/>
                  <a:cxnLst/>
                  <a:rect l="l" t="t" r="r" b="b"/>
                  <a:pathLst>
                    <a:path w="1186" h="1368" extrusionOk="0">
                      <a:moveTo>
                        <a:pt x="0" y="0"/>
                      </a:moveTo>
                      <a:lnTo>
                        <a:pt x="0"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641;p35"/>
                <p:cNvSpPr/>
                <p:nvPr/>
              </p:nvSpPr>
              <p:spPr>
                <a:xfrm>
                  <a:off x="5534985" y="2162146"/>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642;p35"/>
                <p:cNvSpPr/>
                <p:nvPr/>
              </p:nvSpPr>
              <p:spPr>
                <a:xfrm>
                  <a:off x="5586772" y="2162146"/>
                  <a:ext cx="29712" cy="33545"/>
                </a:xfrm>
                <a:custGeom>
                  <a:avLst/>
                  <a:gdLst/>
                  <a:ahLst/>
                  <a:cxnLst/>
                  <a:rect l="l" t="t" r="r" b="b"/>
                  <a:pathLst>
                    <a:path w="1186" h="1339" extrusionOk="0">
                      <a:moveTo>
                        <a:pt x="0" y="1"/>
                      </a:moveTo>
                      <a:lnTo>
                        <a:pt x="0"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643;p35"/>
                <p:cNvSpPr/>
                <p:nvPr/>
              </p:nvSpPr>
              <p:spPr>
                <a:xfrm>
                  <a:off x="5645398" y="2002226"/>
                  <a:ext cx="29737" cy="34297"/>
                </a:xfrm>
                <a:custGeom>
                  <a:avLst/>
                  <a:gdLst/>
                  <a:ahLst/>
                  <a:cxnLst/>
                  <a:rect l="l" t="t" r="r" b="b"/>
                  <a:pathLst>
                    <a:path w="1187" h="1369" extrusionOk="0">
                      <a:moveTo>
                        <a:pt x="1" y="1"/>
                      </a:moveTo>
                      <a:lnTo>
                        <a:pt x="1"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644;p35"/>
                <p:cNvSpPr/>
                <p:nvPr/>
              </p:nvSpPr>
              <p:spPr>
                <a:xfrm>
                  <a:off x="5697185" y="2002226"/>
                  <a:ext cx="29737" cy="34297"/>
                </a:xfrm>
                <a:custGeom>
                  <a:avLst/>
                  <a:gdLst/>
                  <a:ahLst/>
                  <a:cxnLst/>
                  <a:rect l="l" t="t" r="r" b="b"/>
                  <a:pathLst>
                    <a:path w="1187" h="1369" extrusionOk="0">
                      <a:moveTo>
                        <a:pt x="1" y="1"/>
                      </a:moveTo>
                      <a:lnTo>
                        <a:pt x="1"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645;p35"/>
                <p:cNvSpPr/>
                <p:nvPr/>
              </p:nvSpPr>
              <p:spPr>
                <a:xfrm>
                  <a:off x="5645398" y="2055541"/>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646;p35"/>
                <p:cNvSpPr/>
                <p:nvPr/>
              </p:nvSpPr>
              <p:spPr>
                <a:xfrm>
                  <a:off x="5697185" y="2055541"/>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647;p35"/>
                <p:cNvSpPr/>
                <p:nvPr/>
              </p:nvSpPr>
              <p:spPr>
                <a:xfrm>
                  <a:off x="5645398" y="2108856"/>
                  <a:ext cx="29737" cy="34272"/>
                </a:xfrm>
                <a:custGeom>
                  <a:avLst/>
                  <a:gdLst/>
                  <a:ahLst/>
                  <a:cxnLst/>
                  <a:rect l="l" t="t" r="r" b="b"/>
                  <a:pathLst>
                    <a:path w="1187" h="1368"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648;p35"/>
                <p:cNvSpPr/>
                <p:nvPr/>
              </p:nvSpPr>
              <p:spPr>
                <a:xfrm>
                  <a:off x="5697185" y="2108856"/>
                  <a:ext cx="29737" cy="34272"/>
                </a:xfrm>
                <a:custGeom>
                  <a:avLst/>
                  <a:gdLst/>
                  <a:ahLst/>
                  <a:cxnLst/>
                  <a:rect l="l" t="t" r="r" b="b"/>
                  <a:pathLst>
                    <a:path w="1187" h="1368"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649;p35"/>
                <p:cNvSpPr/>
                <p:nvPr/>
              </p:nvSpPr>
              <p:spPr>
                <a:xfrm>
                  <a:off x="5645398" y="2162146"/>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650;p35"/>
                <p:cNvSpPr/>
                <p:nvPr/>
              </p:nvSpPr>
              <p:spPr>
                <a:xfrm>
                  <a:off x="5697185" y="2162146"/>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651;p35"/>
                <p:cNvSpPr/>
                <p:nvPr/>
              </p:nvSpPr>
              <p:spPr>
                <a:xfrm>
                  <a:off x="5064368" y="3890827"/>
                  <a:ext cx="692201" cy="588684"/>
                </a:xfrm>
                <a:custGeom>
                  <a:avLst/>
                  <a:gdLst/>
                  <a:ahLst/>
                  <a:cxnLst/>
                  <a:rect l="l" t="t" r="r" b="b"/>
                  <a:pathLst>
                    <a:path w="27630" h="23498" extrusionOk="0">
                      <a:moveTo>
                        <a:pt x="0" y="1"/>
                      </a:moveTo>
                      <a:lnTo>
                        <a:pt x="1155" y="17569"/>
                      </a:lnTo>
                      <a:cubicBezTo>
                        <a:pt x="1125" y="20518"/>
                        <a:pt x="1155" y="22676"/>
                        <a:pt x="1246" y="22737"/>
                      </a:cubicBezTo>
                      <a:cubicBezTo>
                        <a:pt x="1923" y="23180"/>
                        <a:pt x="16162" y="23498"/>
                        <a:pt x="23097" y="23498"/>
                      </a:cubicBezTo>
                      <a:cubicBezTo>
                        <a:pt x="25196" y="23498"/>
                        <a:pt x="26625" y="23469"/>
                        <a:pt x="26809" y="23405"/>
                      </a:cubicBezTo>
                      <a:cubicBezTo>
                        <a:pt x="27630" y="23162"/>
                        <a:pt x="26931" y="20822"/>
                        <a:pt x="26049" y="20092"/>
                      </a:cubicBezTo>
                      <a:cubicBezTo>
                        <a:pt x="24894" y="19393"/>
                        <a:pt x="23709" y="18755"/>
                        <a:pt x="22493" y="18208"/>
                      </a:cubicBezTo>
                      <a:cubicBezTo>
                        <a:pt x="19696" y="16840"/>
                        <a:pt x="16292" y="15259"/>
                        <a:pt x="16292" y="15259"/>
                      </a:cubicBezTo>
                      <a:lnTo>
                        <a:pt x="15107" y="31"/>
                      </a:lnTo>
                      <a:lnTo>
                        <a:pt x="0"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652;p35"/>
                <p:cNvSpPr/>
                <p:nvPr/>
              </p:nvSpPr>
              <p:spPr>
                <a:xfrm>
                  <a:off x="5092529" y="4331002"/>
                  <a:ext cx="664042" cy="148536"/>
                </a:xfrm>
                <a:custGeom>
                  <a:avLst/>
                  <a:gdLst/>
                  <a:ahLst/>
                  <a:cxnLst/>
                  <a:rect l="l" t="t" r="r" b="b"/>
                  <a:pathLst>
                    <a:path w="26506" h="5929" extrusionOk="0">
                      <a:moveTo>
                        <a:pt x="31" y="0"/>
                      </a:moveTo>
                      <a:lnTo>
                        <a:pt x="31" y="0"/>
                      </a:lnTo>
                      <a:cubicBezTo>
                        <a:pt x="1" y="2949"/>
                        <a:pt x="31" y="5107"/>
                        <a:pt x="122" y="5168"/>
                      </a:cubicBezTo>
                      <a:cubicBezTo>
                        <a:pt x="799" y="5611"/>
                        <a:pt x="15038" y="5929"/>
                        <a:pt x="21973" y="5929"/>
                      </a:cubicBezTo>
                      <a:cubicBezTo>
                        <a:pt x="24072" y="5929"/>
                        <a:pt x="25501" y="5900"/>
                        <a:pt x="25685" y="5836"/>
                      </a:cubicBezTo>
                      <a:cubicBezTo>
                        <a:pt x="26506" y="5593"/>
                        <a:pt x="25807" y="3253"/>
                        <a:pt x="24925" y="2523"/>
                      </a:cubicBezTo>
                      <a:cubicBezTo>
                        <a:pt x="23770" y="1824"/>
                        <a:pt x="22585" y="1186"/>
                        <a:pt x="21369" y="639"/>
                      </a:cubicBezTo>
                      <a:lnTo>
                        <a:pt x="21369" y="639"/>
                      </a:lnTo>
                      <a:cubicBezTo>
                        <a:pt x="21916" y="1155"/>
                        <a:pt x="22311" y="1702"/>
                        <a:pt x="22129" y="2219"/>
                      </a:cubicBezTo>
                      <a:cubicBezTo>
                        <a:pt x="22033" y="2473"/>
                        <a:pt x="21270" y="2581"/>
                        <a:pt x="20068" y="2581"/>
                      </a:cubicBezTo>
                      <a:cubicBezTo>
                        <a:pt x="15521" y="2581"/>
                        <a:pt x="4695" y="1034"/>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653;p35"/>
                <p:cNvSpPr/>
                <p:nvPr/>
              </p:nvSpPr>
              <p:spPr>
                <a:xfrm>
                  <a:off x="5329366" y="4293170"/>
                  <a:ext cx="190399" cy="78965"/>
                </a:xfrm>
                <a:custGeom>
                  <a:avLst/>
                  <a:gdLst/>
                  <a:ahLst/>
                  <a:cxnLst/>
                  <a:rect l="l" t="t" r="r" b="b"/>
                  <a:pathLst>
                    <a:path w="7600" h="3152" extrusionOk="0">
                      <a:moveTo>
                        <a:pt x="6656" y="1"/>
                      </a:moveTo>
                      <a:cubicBezTo>
                        <a:pt x="2384" y="1"/>
                        <a:pt x="1" y="3152"/>
                        <a:pt x="1" y="3152"/>
                      </a:cubicBezTo>
                      <a:lnTo>
                        <a:pt x="7600" y="51"/>
                      </a:lnTo>
                      <a:cubicBezTo>
                        <a:pt x="7275" y="17"/>
                        <a:pt x="6961" y="1"/>
                        <a:pt x="66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654;p35"/>
                <p:cNvSpPr/>
                <p:nvPr/>
              </p:nvSpPr>
              <p:spPr>
                <a:xfrm>
                  <a:off x="4905199" y="2288569"/>
                  <a:ext cx="614538" cy="1982179"/>
                </a:xfrm>
                <a:custGeom>
                  <a:avLst/>
                  <a:gdLst/>
                  <a:ahLst/>
                  <a:cxnLst/>
                  <a:rect l="l" t="t" r="r" b="b"/>
                  <a:pathLst>
                    <a:path w="24530" h="79121" extrusionOk="0">
                      <a:moveTo>
                        <a:pt x="0" y="0"/>
                      </a:moveTo>
                      <a:cubicBezTo>
                        <a:pt x="0" y="0"/>
                        <a:pt x="4256" y="45411"/>
                        <a:pt x="4377" y="45989"/>
                      </a:cubicBezTo>
                      <a:cubicBezTo>
                        <a:pt x="4377" y="46050"/>
                        <a:pt x="4408" y="46901"/>
                        <a:pt x="4438" y="48269"/>
                      </a:cubicBezTo>
                      <a:cubicBezTo>
                        <a:pt x="4681" y="55746"/>
                        <a:pt x="7356" y="79120"/>
                        <a:pt x="7356" y="79120"/>
                      </a:cubicBezTo>
                      <a:lnTo>
                        <a:pt x="24530" y="79120"/>
                      </a:lnTo>
                      <a:cubicBezTo>
                        <a:pt x="24530" y="79120"/>
                        <a:pt x="22068" y="51430"/>
                        <a:pt x="21369" y="44986"/>
                      </a:cubicBezTo>
                      <a:cubicBezTo>
                        <a:pt x="20517" y="36749"/>
                        <a:pt x="15259" y="31"/>
                        <a:pt x="15259" y="31"/>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655;p35"/>
                <p:cNvSpPr/>
                <p:nvPr/>
              </p:nvSpPr>
              <p:spPr>
                <a:xfrm>
                  <a:off x="4949370" y="2374053"/>
                  <a:ext cx="188871" cy="1812173"/>
                </a:xfrm>
                <a:custGeom>
                  <a:avLst/>
                  <a:gdLst/>
                  <a:ahLst/>
                  <a:cxnLst/>
                  <a:rect l="l" t="t" r="r" b="b"/>
                  <a:pathLst>
                    <a:path w="7539" h="72335" extrusionOk="0">
                      <a:moveTo>
                        <a:pt x="46" y="0"/>
                      </a:moveTo>
                      <a:cubicBezTo>
                        <a:pt x="23" y="0"/>
                        <a:pt x="0" y="8"/>
                        <a:pt x="0" y="23"/>
                      </a:cubicBezTo>
                      <a:cubicBezTo>
                        <a:pt x="1398" y="9415"/>
                        <a:pt x="2371" y="18868"/>
                        <a:pt x="3222" y="28321"/>
                      </a:cubicBezTo>
                      <a:cubicBezTo>
                        <a:pt x="4073" y="37744"/>
                        <a:pt x="7174" y="66893"/>
                        <a:pt x="7356" y="72243"/>
                      </a:cubicBezTo>
                      <a:cubicBezTo>
                        <a:pt x="7356" y="72304"/>
                        <a:pt x="7394" y="72334"/>
                        <a:pt x="7436" y="72334"/>
                      </a:cubicBezTo>
                      <a:cubicBezTo>
                        <a:pt x="7478" y="72334"/>
                        <a:pt x="7523" y="72304"/>
                        <a:pt x="7538" y="72243"/>
                      </a:cubicBezTo>
                      <a:cubicBezTo>
                        <a:pt x="7295" y="62699"/>
                        <a:pt x="3344" y="25251"/>
                        <a:pt x="2219" y="15859"/>
                      </a:cubicBezTo>
                      <a:cubicBezTo>
                        <a:pt x="1611" y="10570"/>
                        <a:pt x="851" y="5312"/>
                        <a:pt x="91" y="23"/>
                      </a:cubicBezTo>
                      <a:cubicBezTo>
                        <a:pt x="91" y="8"/>
                        <a:pt x="69" y="0"/>
                        <a:pt x="4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656;p35"/>
                <p:cNvSpPr/>
                <p:nvPr/>
              </p:nvSpPr>
              <p:spPr>
                <a:xfrm>
                  <a:off x="5112422" y="4194357"/>
                  <a:ext cx="347178" cy="8242"/>
                </a:xfrm>
                <a:custGeom>
                  <a:avLst/>
                  <a:gdLst/>
                  <a:ahLst/>
                  <a:cxnLst/>
                  <a:rect l="l" t="t" r="r" b="b"/>
                  <a:pathLst>
                    <a:path w="13858" h="329" extrusionOk="0">
                      <a:moveTo>
                        <a:pt x="8887" y="1"/>
                      </a:moveTo>
                      <a:cubicBezTo>
                        <a:pt x="6141" y="1"/>
                        <a:pt x="1952" y="22"/>
                        <a:pt x="1608" y="44"/>
                      </a:cubicBezTo>
                      <a:cubicBezTo>
                        <a:pt x="1122" y="74"/>
                        <a:pt x="574" y="135"/>
                        <a:pt x="27" y="135"/>
                      </a:cubicBezTo>
                      <a:cubicBezTo>
                        <a:pt x="23" y="131"/>
                        <a:pt x="19" y="129"/>
                        <a:pt x="16" y="129"/>
                      </a:cubicBezTo>
                      <a:cubicBezTo>
                        <a:pt x="1" y="129"/>
                        <a:pt x="1" y="172"/>
                        <a:pt x="16" y="172"/>
                      </a:cubicBezTo>
                      <a:cubicBezTo>
                        <a:pt x="19" y="172"/>
                        <a:pt x="23" y="170"/>
                        <a:pt x="27" y="165"/>
                      </a:cubicBezTo>
                      <a:cubicBezTo>
                        <a:pt x="825" y="165"/>
                        <a:pt x="7115" y="328"/>
                        <a:pt x="9877" y="328"/>
                      </a:cubicBezTo>
                      <a:cubicBezTo>
                        <a:pt x="10271" y="328"/>
                        <a:pt x="10594" y="325"/>
                        <a:pt x="10818" y="317"/>
                      </a:cubicBezTo>
                      <a:cubicBezTo>
                        <a:pt x="11335" y="287"/>
                        <a:pt x="11821" y="287"/>
                        <a:pt x="12307" y="257"/>
                      </a:cubicBezTo>
                      <a:lnTo>
                        <a:pt x="13098" y="226"/>
                      </a:lnTo>
                      <a:cubicBezTo>
                        <a:pt x="13341" y="226"/>
                        <a:pt x="13584" y="226"/>
                        <a:pt x="13797" y="196"/>
                      </a:cubicBezTo>
                      <a:cubicBezTo>
                        <a:pt x="13857" y="196"/>
                        <a:pt x="13857" y="135"/>
                        <a:pt x="13797" y="135"/>
                      </a:cubicBezTo>
                      <a:cubicBezTo>
                        <a:pt x="13401" y="74"/>
                        <a:pt x="12976" y="74"/>
                        <a:pt x="12550" y="74"/>
                      </a:cubicBezTo>
                      <a:cubicBezTo>
                        <a:pt x="12094" y="44"/>
                        <a:pt x="11639" y="44"/>
                        <a:pt x="11183" y="13"/>
                      </a:cubicBezTo>
                      <a:cubicBezTo>
                        <a:pt x="10916" y="5"/>
                        <a:pt x="10025" y="1"/>
                        <a:pt x="88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657;p35"/>
                <p:cNvSpPr/>
                <p:nvPr/>
              </p:nvSpPr>
              <p:spPr>
                <a:xfrm>
                  <a:off x="4396500" y="3747668"/>
                  <a:ext cx="614362" cy="808745"/>
                </a:xfrm>
                <a:custGeom>
                  <a:avLst/>
                  <a:gdLst/>
                  <a:ahLst/>
                  <a:cxnLst/>
                  <a:rect l="l" t="t" r="r" b="b"/>
                  <a:pathLst>
                    <a:path w="24523" h="32282" extrusionOk="0">
                      <a:moveTo>
                        <a:pt x="6778" y="0"/>
                      </a:moveTo>
                      <a:lnTo>
                        <a:pt x="1945" y="17022"/>
                      </a:lnTo>
                      <a:cubicBezTo>
                        <a:pt x="821" y="19727"/>
                        <a:pt x="0" y="21733"/>
                        <a:pt x="61" y="21824"/>
                      </a:cubicBezTo>
                      <a:cubicBezTo>
                        <a:pt x="638" y="22706"/>
                        <a:pt x="22554" y="32220"/>
                        <a:pt x="23405" y="32280"/>
                      </a:cubicBezTo>
                      <a:cubicBezTo>
                        <a:pt x="23415" y="32281"/>
                        <a:pt x="23426" y="32282"/>
                        <a:pt x="23436" y="32282"/>
                      </a:cubicBezTo>
                      <a:cubicBezTo>
                        <a:pt x="24262" y="32282"/>
                        <a:pt x="24522" y="29897"/>
                        <a:pt x="23952" y="28906"/>
                      </a:cubicBezTo>
                      <a:cubicBezTo>
                        <a:pt x="23162" y="27812"/>
                        <a:pt x="22310" y="26779"/>
                        <a:pt x="21399" y="25776"/>
                      </a:cubicBezTo>
                      <a:cubicBezTo>
                        <a:pt x="19332" y="23466"/>
                        <a:pt x="16809" y="20700"/>
                        <a:pt x="16809" y="20700"/>
                      </a:cubicBezTo>
                      <a:lnTo>
                        <a:pt x="20760" y="5593"/>
                      </a:lnTo>
                      <a:lnTo>
                        <a:pt x="6778"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658;p35"/>
                <p:cNvSpPr/>
                <p:nvPr/>
              </p:nvSpPr>
              <p:spPr>
                <a:xfrm>
                  <a:off x="4396500" y="4174113"/>
                  <a:ext cx="614362" cy="382326"/>
                </a:xfrm>
                <a:custGeom>
                  <a:avLst/>
                  <a:gdLst/>
                  <a:ahLst/>
                  <a:cxnLst/>
                  <a:rect l="l" t="t" r="r" b="b"/>
                  <a:pathLst>
                    <a:path w="24523" h="15261" extrusionOk="0">
                      <a:moveTo>
                        <a:pt x="1945" y="1"/>
                      </a:moveTo>
                      <a:cubicBezTo>
                        <a:pt x="821" y="2706"/>
                        <a:pt x="0" y="4712"/>
                        <a:pt x="61" y="4803"/>
                      </a:cubicBezTo>
                      <a:cubicBezTo>
                        <a:pt x="638" y="5685"/>
                        <a:pt x="22554" y="15199"/>
                        <a:pt x="23405" y="15259"/>
                      </a:cubicBezTo>
                      <a:cubicBezTo>
                        <a:pt x="23415" y="15260"/>
                        <a:pt x="23426" y="15261"/>
                        <a:pt x="23436" y="15261"/>
                      </a:cubicBezTo>
                      <a:cubicBezTo>
                        <a:pt x="24262" y="15261"/>
                        <a:pt x="24523" y="12876"/>
                        <a:pt x="23982" y="11885"/>
                      </a:cubicBezTo>
                      <a:cubicBezTo>
                        <a:pt x="23162" y="10791"/>
                        <a:pt x="22310" y="9758"/>
                        <a:pt x="21399" y="8785"/>
                      </a:cubicBezTo>
                      <a:lnTo>
                        <a:pt x="21399" y="8785"/>
                      </a:lnTo>
                      <a:cubicBezTo>
                        <a:pt x="21733" y="9484"/>
                        <a:pt x="21855" y="10153"/>
                        <a:pt x="21490" y="10518"/>
                      </a:cubicBezTo>
                      <a:cubicBezTo>
                        <a:pt x="21440" y="10573"/>
                        <a:pt x="21349" y="10599"/>
                        <a:pt x="21222" y="10599"/>
                      </a:cubicBezTo>
                      <a:cubicBezTo>
                        <a:pt x="19088" y="10599"/>
                        <a:pt x="6620" y="3270"/>
                        <a:pt x="19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659;p35"/>
                <p:cNvSpPr/>
                <p:nvPr/>
              </p:nvSpPr>
              <p:spPr>
                <a:xfrm>
                  <a:off x="4641705" y="4271774"/>
                  <a:ext cx="205631" cy="25729"/>
                </a:xfrm>
                <a:custGeom>
                  <a:avLst/>
                  <a:gdLst/>
                  <a:ahLst/>
                  <a:cxnLst/>
                  <a:rect l="l" t="t" r="r" b="b"/>
                  <a:pathLst>
                    <a:path w="8208" h="1027" extrusionOk="0">
                      <a:moveTo>
                        <a:pt x="4175" y="0"/>
                      </a:moveTo>
                      <a:cubicBezTo>
                        <a:pt x="1743" y="0"/>
                        <a:pt x="0" y="1027"/>
                        <a:pt x="0" y="1027"/>
                      </a:cubicBezTo>
                      <a:lnTo>
                        <a:pt x="8207" y="1027"/>
                      </a:lnTo>
                      <a:cubicBezTo>
                        <a:pt x="6779" y="257"/>
                        <a:pt x="5391" y="0"/>
                        <a:pt x="41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660;p35"/>
                <p:cNvSpPr/>
                <p:nvPr/>
              </p:nvSpPr>
              <p:spPr>
                <a:xfrm>
                  <a:off x="4454375" y="2288569"/>
                  <a:ext cx="823952" cy="1976066"/>
                </a:xfrm>
                <a:custGeom>
                  <a:avLst/>
                  <a:gdLst/>
                  <a:ahLst/>
                  <a:cxnLst/>
                  <a:rect l="l" t="t" r="r" b="b"/>
                  <a:pathLst>
                    <a:path w="32889" h="78877" extrusionOk="0">
                      <a:moveTo>
                        <a:pt x="12614" y="0"/>
                      </a:moveTo>
                      <a:cubicBezTo>
                        <a:pt x="7477" y="9940"/>
                        <a:pt x="11338" y="14377"/>
                        <a:pt x="11338" y="16536"/>
                      </a:cubicBezTo>
                      <a:cubicBezTo>
                        <a:pt x="11338" y="27022"/>
                        <a:pt x="8632" y="40913"/>
                        <a:pt x="8116" y="42980"/>
                      </a:cubicBezTo>
                      <a:cubicBezTo>
                        <a:pt x="7082" y="47265"/>
                        <a:pt x="0" y="73831"/>
                        <a:pt x="0" y="73831"/>
                      </a:cubicBezTo>
                      <a:lnTo>
                        <a:pt x="15988" y="78877"/>
                      </a:lnTo>
                      <a:cubicBezTo>
                        <a:pt x="15988" y="78877"/>
                        <a:pt x="24134" y="48937"/>
                        <a:pt x="24803" y="41885"/>
                      </a:cubicBezTo>
                      <a:cubicBezTo>
                        <a:pt x="25441" y="34894"/>
                        <a:pt x="26748" y="20213"/>
                        <a:pt x="27052" y="9849"/>
                      </a:cubicBezTo>
                      <a:cubicBezTo>
                        <a:pt x="27052" y="9849"/>
                        <a:pt x="29271" y="8542"/>
                        <a:pt x="30031" y="7599"/>
                      </a:cubicBezTo>
                      <a:cubicBezTo>
                        <a:pt x="30761" y="6657"/>
                        <a:pt x="31429" y="3253"/>
                        <a:pt x="328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661;p35"/>
                <p:cNvSpPr/>
                <p:nvPr/>
              </p:nvSpPr>
              <p:spPr>
                <a:xfrm>
                  <a:off x="5456918" y="2397218"/>
                  <a:ext cx="144578" cy="97905"/>
                </a:xfrm>
                <a:custGeom>
                  <a:avLst/>
                  <a:gdLst/>
                  <a:ahLst/>
                  <a:cxnLst/>
                  <a:rect l="l" t="t" r="r" b="b"/>
                  <a:pathLst>
                    <a:path w="5771" h="3908" extrusionOk="0">
                      <a:moveTo>
                        <a:pt x="5727" y="0"/>
                      </a:moveTo>
                      <a:cubicBezTo>
                        <a:pt x="5721" y="0"/>
                        <a:pt x="5715" y="3"/>
                        <a:pt x="5709" y="8"/>
                      </a:cubicBezTo>
                      <a:cubicBezTo>
                        <a:pt x="4676" y="464"/>
                        <a:pt x="3703" y="1042"/>
                        <a:pt x="2822" y="1711"/>
                      </a:cubicBezTo>
                      <a:cubicBezTo>
                        <a:pt x="1849" y="2379"/>
                        <a:pt x="968" y="3139"/>
                        <a:pt x="25" y="3838"/>
                      </a:cubicBezTo>
                      <a:cubicBezTo>
                        <a:pt x="1" y="3863"/>
                        <a:pt x="16" y="3907"/>
                        <a:pt x="55" y="3907"/>
                      </a:cubicBezTo>
                      <a:cubicBezTo>
                        <a:pt x="64" y="3907"/>
                        <a:pt x="75" y="3905"/>
                        <a:pt x="86" y="3899"/>
                      </a:cubicBezTo>
                      <a:cubicBezTo>
                        <a:pt x="1059" y="3261"/>
                        <a:pt x="2062" y="2714"/>
                        <a:pt x="3035" y="2075"/>
                      </a:cubicBezTo>
                      <a:cubicBezTo>
                        <a:pt x="4007" y="1498"/>
                        <a:pt x="4919" y="829"/>
                        <a:pt x="5770" y="69"/>
                      </a:cubicBezTo>
                      <a:cubicBezTo>
                        <a:pt x="5770" y="45"/>
                        <a:pt x="5750" y="0"/>
                        <a:pt x="57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662;p35"/>
                <p:cNvSpPr/>
                <p:nvPr/>
              </p:nvSpPr>
              <p:spPr>
                <a:xfrm>
                  <a:off x="5517699" y="2245566"/>
                  <a:ext cx="87609" cy="206307"/>
                </a:xfrm>
                <a:custGeom>
                  <a:avLst/>
                  <a:gdLst/>
                  <a:ahLst/>
                  <a:cxnLst/>
                  <a:rect l="l" t="t" r="r" b="b"/>
                  <a:pathLst>
                    <a:path w="3497" h="8235" extrusionOk="0">
                      <a:moveTo>
                        <a:pt x="3446" y="1"/>
                      </a:moveTo>
                      <a:cubicBezTo>
                        <a:pt x="3440" y="1"/>
                        <a:pt x="3435" y="5"/>
                        <a:pt x="3435" y="13"/>
                      </a:cubicBezTo>
                      <a:cubicBezTo>
                        <a:pt x="3314" y="681"/>
                        <a:pt x="3131" y="1350"/>
                        <a:pt x="3010" y="2019"/>
                      </a:cubicBezTo>
                      <a:cubicBezTo>
                        <a:pt x="2858" y="2688"/>
                        <a:pt x="2767" y="3265"/>
                        <a:pt x="2584" y="3903"/>
                      </a:cubicBezTo>
                      <a:cubicBezTo>
                        <a:pt x="2463" y="4481"/>
                        <a:pt x="2159" y="5028"/>
                        <a:pt x="1733" y="5454"/>
                      </a:cubicBezTo>
                      <a:cubicBezTo>
                        <a:pt x="1490" y="5697"/>
                        <a:pt x="1216" y="5879"/>
                        <a:pt x="973" y="6092"/>
                      </a:cubicBezTo>
                      <a:lnTo>
                        <a:pt x="517" y="6426"/>
                      </a:lnTo>
                      <a:cubicBezTo>
                        <a:pt x="548" y="6335"/>
                        <a:pt x="548" y="6244"/>
                        <a:pt x="578" y="6153"/>
                      </a:cubicBezTo>
                      <a:cubicBezTo>
                        <a:pt x="609" y="5910"/>
                        <a:pt x="669" y="5636"/>
                        <a:pt x="700" y="5393"/>
                      </a:cubicBezTo>
                      <a:cubicBezTo>
                        <a:pt x="791" y="4846"/>
                        <a:pt x="882" y="4268"/>
                        <a:pt x="973" y="3721"/>
                      </a:cubicBezTo>
                      <a:cubicBezTo>
                        <a:pt x="1156" y="2596"/>
                        <a:pt x="1308" y="1472"/>
                        <a:pt x="1520" y="378"/>
                      </a:cubicBezTo>
                      <a:cubicBezTo>
                        <a:pt x="1520" y="362"/>
                        <a:pt x="1505" y="355"/>
                        <a:pt x="1490" y="355"/>
                      </a:cubicBezTo>
                      <a:cubicBezTo>
                        <a:pt x="1475" y="355"/>
                        <a:pt x="1460" y="362"/>
                        <a:pt x="1460" y="378"/>
                      </a:cubicBezTo>
                      <a:cubicBezTo>
                        <a:pt x="1186" y="1472"/>
                        <a:pt x="882" y="2536"/>
                        <a:pt x="639" y="3630"/>
                      </a:cubicBezTo>
                      <a:cubicBezTo>
                        <a:pt x="517" y="4177"/>
                        <a:pt x="92" y="6821"/>
                        <a:pt x="92" y="7034"/>
                      </a:cubicBezTo>
                      <a:cubicBezTo>
                        <a:pt x="61" y="7217"/>
                        <a:pt x="61" y="7399"/>
                        <a:pt x="31" y="7612"/>
                      </a:cubicBezTo>
                      <a:cubicBezTo>
                        <a:pt x="1" y="7794"/>
                        <a:pt x="1" y="8007"/>
                        <a:pt x="31" y="8189"/>
                      </a:cubicBezTo>
                      <a:cubicBezTo>
                        <a:pt x="46" y="8220"/>
                        <a:pt x="69" y="8235"/>
                        <a:pt x="88" y="8235"/>
                      </a:cubicBezTo>
                      <a:cubicBezTo>
                        <a:pt x="107" y="8235"/>
                        <a:pt x="122" y="8220"/>
                        <a:pt x="122" y="8189"/>
                      </a:cubicBezTo>
                      <a:cubicBezTo>
                        <a:pt x="213" y="8007"/>
                        <a:pt x="274" y="7824"/>
                        <a:pt x="305" y="7612"/>
                      </a:cubicBezTo>
                      <a:cubicBezTo>
                        <a:pt x="335" y="7429"/>
                        <a:pt x="396" y="7247"/>
                        <a:pt x="426" y="7065"/>
                      </a:cubicBezTo>
                      <a:cubicBezTo>
                        <a:pt x="426" y="6973"/>
                        <a:pt x="457" y="6913"/>
                        <a:pt x="457" y="6852"/>
                      </a:cubicBezTo>
                      <a:cubicBezTo>
                        <a:pt x="730" y="6669"/>
                        <a:pt x="973" y="6457"/>
                        <a:pt x="1216" y="6305"/>
                      </a:cubicBezTo>
                      <a:cubicBezTo>
                        <a:pt x="1460" y="6122"/>
                        <a:pt x="1733" y="5910"/>
                        <a:pt x="2007" y="5697"/>
                      </a:cubicBezTo>
                      <a:cubicBezTo>
                        <a:pt x="2463" y="5332"/>
                        <a:pt x="2797" y="4815"/>
                        <a:pt x="2949" y="4207"/>
                      </a:cubicBezTo>
                      <a:cubicBezTo>
                        <a:pt x="3101" y="3599"/>
                        <a:pt x="3223" y="2961"/>
                        <a:pt x="3253" y="2323"/>
                      </a:cubicBezTo>
                      <a:cubicBezTo>
                        <a:pt x="3344" y="1563"/>
                        <a:pt x="3405" y="803"/>
                        <a:pt x="3496" y="74"/>
                      </a:cubicBezTo>
                      <a:cubicBezTo>
                        <a:pt x="3496" y="29"/>
                        <a:pt x="3464" y="1"/>
                        <a:pt x="344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663;p35"/>
                <p:cNvSpPr/>
                <p:nvPr/>
              </p:nvSpPr>
              <p:spPr>
                <a:xfrm>
                  <a:off x="5023229" y="2532195"/>
                  <a:ext cx="108928" cy="1071871"/>
                </a:xfrm>
                <a:custGeom>
                  <a:avLst/>
                  <a:gdLst/>
                  <a:ahLst/>
                  <a:cxnLst/>
                  <a:rect l="l" t="t" r="r" b="b"/>
                  <a:pathLst>
                    <a:path w="4348" h="42785" extrusionOk="0">
                      <a:moveTo>
                        <a:pt x="4264" y="0"/>
                      </a:moveTo>
                      <a:cubicBezTo>
                        <a:pt x="4230" y="0"/>
                        <a:pt x="4195" y="26"/>
                        <a:pt x="4195" y="64"/>
                      </a:cubicBezTo>
                      <a:cubicBezTo>
                        <a:pt x="4074" y="1492"/>
                        <a:pt x="4043" y="2921"/>
                        <a:pt x="3952" y="4350"/>
                      </a:cubicBezTo>
                      <a:cubicBezTo>
                        <a:pt x="3891" y="5778"/>
                        <a:pt x="3770" y="7237"/>
                        <a:pt x="3709" y="8666"/>
                      </a:cubicBezTo>
                      <a:cubicBezTo>
                        <a:pt x="3527" y="11492"/>
                        <a:pt x="3375" y="14319"/>
                        <a:pt x="3162" y="17146"/>
                      </a:cubicBezTo>
                      <a:cubicBezTo>
                        <a:pt x="2979" y="19973"/>
                        <a:pt x="2797" y="22800"/>
                        <a:pt x="2554" y="25626"/>
                      </a:cubicBezTo>
                      <a:cubicBezTo>
                        <a:pt x="2341" y="28332"/>
                        <a:pt x="2098" y="31037"/>
                        <a:pt x="1733" y="33742"/>
                      </a:cubicBezTo>
                      <a:cubicBezTo>
                        <a:pt x="1338" y="36782"/>
                        <a:pt x="761" y="39791"/>
                        <a:pt x="1" y="42739"/>
                      </a:cubicBezTo>
                      <a:cubicBezTo>
                        <a:pt x="1" y="42770"/>
                        <a:pt x="8" y="42785"/>
                        <a:pt x="20" y="42785"/>
                      </a:cubicBezTo>
                      <a:cubicBezTo>
                        <a:pt x="31" y="42785"/>
                        <a:pt x="46" y="42770"/>
                        <a:pt x="61" y="42739"/>
                      </a:cubicBezTo>
                      <a:cubicBezTo>
                        <a:pt x="1004" y="40186"/>
                        <a:pt x="1490" y="37481"/>
                        <a:pt x="1916" y="34806"/>
                      </a:cubicBezTo>
                      <a:cubicBezTo>
                        <a:pt x="2341" y="32101"/>
                        <a:pt x="2615" y="29395"/>
                        <a:pt x="2827" y="26690"/>
                      </a:cubicBezTo>
                      <a:cubicBezTo>
                        <a:pt x="3314" y="21006"/>
                        <a:pt x="3709" y="15353"/>
                        <a:pt x="3983" y="9669"/>
                      </a:cubicBezTo>
                      <a:cubicBezTo>
                        <a:pt x="4074" y="8058"/>
                        <a:pt x="4134" y="6447"/>
                        <a:pt x="4165" y="4836"/>
                      </a:cubicBezTo>
                      <a:cubicBezTo>
                        <a:pt x="4226" y="3255"/>
                        <a:pt x="4347" y="1644"/>
                        <a:pt x="4317" y="33"/>
                      </a:cubicBezTo>
                      <a:cubicBezTo>
                        <a:pt x="4305" y="10"/>
                        <a:pt x="4285" y="0"/>
                        <a:pt x="426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664;p35"/>
                <p:cNvSpPr/>
                <p:nvPr/>
              </p:nvSpPr>
              <p:spPr>
                <a:xfrm>
                  <a:off x="4527859" y="2327202"/>
                  <a:ext cx="274525" cy="1723286"/>
                </a:xfrm>
                <a:custGeom>
                  <a:avLst/>
                  <a:gdLst/>
                  <a:ahLst/>
                  <a:cxnLst/>
                  <a:rect l="l" t="t" r="r" b="b"/>
                  <a:pathLst>
                    <a:path w="10958" h="68787" extrusionOk="0">
                      <a:moveTo>
                        <a:pt x="10720" y="0"/>
                      </a:moveTo>
                      <a:cubicBezTo>
                        <a:pt x="10717" y="0"/>
                        <a:pt x="10715" y="3"/>
                        <a:pt x="10715" y="9"/>
                      </a:cubicBezTo>
                      <a:cubicBezTo>
                        <a:pt x="8557" y="5601"/>
                        <a:pt x="8617" y="7334"/>
                        <a:pt x="9681" y="10860"/>
                      </a:cubicBezTo>
                      <a:cubicBezTo>
                        <a:pt x="10046" y="11924"/>
                        <a:pt x="10350" y="12987"/>
                        <a:pt x="10624" y="14051"/>
                      </a:cubicBezTo>
                      <a:cubicBezTo>
                        <a:pt x="10836" y="15237"/>
                        <a:pt x="10684" y="16483"/>
                        <a:pt x="10563" y="17668"/>
                      </a:cubicBezTo>
                      <a:cubicBezTo>
                        <a:pt x="10380" y="20100"/>
                        <a:pt x="10168" y="22532"/>
                        <a:pt x="9924" y="24963"/>
                      </a:cubicBezTo>
                      <a:cubicBezTo>
                        <a:pt x="9408" y="29766"/>
                        <a:pt x="8617" y="34538"/>
                        <a:pt x="7675" y="39280"/>
                      </a:cubicBezTo>
                      <a:cubicBezTo>
                        <a:pt x="6703" y="43961"/>
                        <a:pt x="5578" y="48581"/>
                        <a:pt x="4362" y="53201"/>
                      </a:cubicBezTo>
                      <a:cubicBezTo>
                        <a:pt x="3146" y="57791"/>
                        <a:pt x="1809" y="62441"/>
                        <a:pt x="502" y="67061"/>
                      </a:cubicBezTo>
                      <a:lnTo>
                        <a:pt x="15" y="68763"/>
                      </a:lnTo>
                      <a:cubicBezTo>
                        <a:pt x="0" y="68779"/>
                        <a:pt x="15" y="68786"/>
                        <a:pt x="34" y="68786"/>
                      </a:cubicBezTo>
                      <a:cubicBezTo>
                        <a:pt x="53" y="68786"/>
                        <a:pt x="76" y="68779"/>
                        <a:pt x="76" y="68763"/>
                      </a:cubicBezTo>
                      <a:cubicBezTo>
                        <a:pt x="1444" y="64204"/>
                        <a:pt x="2812" y="59614"/>
                        <a:pt x="4058" y="55025"/>
                      </a:cubicBezTo>
                      <a:cubicBezTo>
                        <a:pt x="5335" y="50435"/>
                        <a:pt x="6490" y="45845"/>
                        <a:pt x="7493" y="41195"/>
                      </a:cubicBezTo>
                      <a:cubicBezTo>
                        <a:pt x="8465" y="36574"/>
                        <a:pt x="9317" y="31863"/>
                        <a:pt x="9864" y="27121"/>
                      </a:cubicBezTo>
                      <a:cubicBezTo>
                        <a:pt x="10137" y="24751"/>
                        <a:pt x="10380" y="22380"/>
                        <a:pt x="10563" y="20009"/>
                      </a:cubicBezTo>
                      <a:cubicBezTo>
                        <a:pt x="10654" y="18793"/>
                        <a:pt x="10776" y="17608"/>
                        <a:pt x="10836" y="16392"/>
                      </a:cubicBezTo>
                      <a:cubicBezTo>
                        <a:pt x="10958" y="15267"/>
                        <a:pt x="10836" y="14173"/>
                        <a:pt x="10563" y="13079"/>
                      </a:cubicBezTo>
                      <a:cubicBezTo>
                        <a:pt x="10259" y="12076"/>
                        <a:pt x="9864" y="11103"/>
                        <a:pt x="9621" y="10100"/>
                      </a:cubicBezTo>
                      <a:cubicBezTo>
                        <a:pt x="9347" y="9097"/>
                        <a:pt x="9195" y="8094"/>
                        <a:pt x="9104" y="7060"/>
                      </a:cubicBezTo>
                      <a:cubicBezTo>
                        <a:pt x="8952" y="5115"/>
                        <a:pt x="10472" y="464"/>
                        <a:pt x="10745" y="69"/>
                      </a:cubicBezTo>
                      <a:cubicBezTo>
                        <a:pt x="10770" y="45"/>
                        <a:pt x="10735" y="0"/>
                        <a:pt x="107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665;p35"/>
                <p:cNvSpPr/>
                <p:nvPr/>
              </p:nvSpPr>
              <p:spPr>
                <a:xfrm>
                  <a:off x="5169673" y="2251654"/>
                  <a:ext cx="156904" cy="119901"/>
                </a:xfrm>
                <a:custGeom>
                  <a:avLst/>
                  <a:gdLst/>
                  <a:ahLst/>
                  <a:cxnLst/>
                  <a:rect l="l" t="t" r="r" b="b"/>
                  <a:pathLst>
                    <a:path w="6263" h="4786" extrusionOk="0">
                      <a:moveTo>
                        <a:pt x="6227" y="0"/>
                      </a:moveTo>
                      <a:cubicBezTo>
                        <a:pt x="6219" y="0"/>
                        <a:pt x="6210" y="4"/>
                        <a:pt x="6202" y="13"/>
                      </a:cubicBezTo>
                      <a:cubicBezTo>
                        <a:pt x="5958" y="682"/>
                        <a:pt x="5654" y="1350"/>
                        <a:pt x="5290" y="1958"/>
                      </a:cubicBezTo>
                      <a:cubicBezTo>
                        <a:pt x="4955" y="2566"/>
                        <a:pt x="4469" y="3083"/>
                        <a:pt x="3922" y="3478"/>
                      </a:cubicBezTo>
                      <a:cubicBezTo>
                        <a:pt x="3375" y="3812"/>
                        <a:pt x="2767" y="4056"/>
                        <a:pt x="2128" y="4238"/>
                      </a:cubicBezTo>
                      <a:cubicBezTo>
                        <a:pt x="1825" y="4299"/>
                        <a:pt x="1521" y="4359"/>
                        <a:pt x="1217" y="4420"/>
                      </a:cubicBezTo>
                      <a:cubicBezTo>
                        <a:pt x="913" y="4451"/>
                        <a:pt x="518" y="4481"/>
                        <a:pt x="153" y="4511"/>
                      </a:cubicBezTo>
                      <a:cubicBezTo>
                        <a:pt x="62" y="4542"/>
                        <a:pt x="1" y="4724"/>
                        <a:pt x="153" y="4755"/>
                      </a:cubicBezTo>
                      <a:cubicBezTo>
                        <a:pt x="487" y="4785"/>
                        <a:pt x="852" y="4785"/>
                        <a:pt x="1186" y="4785"/>
                      </a:cubicBezTo>
                      <a:cubicBezTo>
                        <a:pt x="1551" y="4755"/>
                        <a:pt x="1885" y="4694"/>
                        <a:pt x="2250" y="4633"/>
                      </a:cubicBezTo>
                      <a:cubicBezTo>
                        <a:pt x="2919" y="4481"/>
                        <a:pt x="3587" y="4238"/>
                        <a:pt x="4165" y="3843"/>
                      </a:cubicBezTo>
                      <a:cubicBezTo>
                        <a:pt x="4743" y="3448"/>
                        <a:pt x="5198" y="2901"/>
                        <a:pt x="5533" y="2262"/>
                      </a:cubicBezTo>
                      <a:cubicBezTo>
                        <a:pt x="5867" y="1563"/>
                        <a:pt x="6110" y="803"/>
                        <a:pt x="6262" y="43"/>
                      </a:cubicBezTo>
                      <a:cubicBezTo>
                        <a:pt x="6262" y="22"/>
                        <a:pt x="6247" y="0"/>
                        <a:pt x="62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666;p35"/>
                <p:cNvSpPr/>
                <p:nvPr/>
              </p:nvSpPr>
              <p:spPr>
                <a:xfrm>
                  <a:off x="4881598" y="1284227"/>
                  <a:ext cx="652618" cy="801905"/>
                </a:xfrm>
                <a:custGeom>
                  <a:avLst/>
                  <a:gdLst/>
                  <a:ahLst/>
                  <a:cxnLst/>
                  <a:rect l="l" t="t" r="r" b="b"/>
                  <a:pathLst>
                    <a:path w="26050" h="32009" extrusionOk="0">
                      <a:moveTo>
                        <a:pt x="15055" y="0"/>
                      </a:moveTo>
                      <a:cubicBezTo>
                        <a:pt x="13043" y="0"/>
                        <a:pt x="10919" y="686"/>
                        <a:pt x="9787" y="3430"/>
                      </a:cubicBezTo>
                      <a:cubicBezTo>
                        <a:pt x="8602" y="6227"/>
                        <a:pt x="8602" y="9327"/>
                        <a:pt x="7508" y="12519"/>
                      </a:cubicBezTo>
                      <a:cubicBezTo>
                        <a:pt x="6414" y="15680"/>
                        <a:pt x="0" y="22215"/>
                        <a:pt x="4772" y="28020"/>
                      </a:cubicBezTo>
                      <a:cubicBezTo>
                        <a:pt x="6864" y="30572"/>
                        <a:pt x="10816" y="32009"/>
                        <a:pt x="14633" y="32009"/>
                      </a:cubicBezTo>
                      <a:cubicBezTo>
                        <a:pt x="18637" y="32009"/>
                        <a:pt x="22491" y="30428"/>
                        <a:pt x="23891" y="26896"/>
                      </a:cubicBezTo>
                      <a:cubicBezTo>
                        <a:pt x="26049" y="21424"/>
                        <a:pt x="20852" y="13978"/>
                        <a:pt x="20882" y="11516"/>
                      </a:cubicBezTo>
                      <a:cubicBezTo>
                        <a:pt x="20912" y="9084"/>
                        <a:pt x="22827" y="5588"/>
                        <a:pt x="21946" y="3491"/>
                      </a:cubicBezTo>
                      <a:cubicBezTo>
                        <a:pt x="21095" y="1546"/>
                        <a:pt x="18937" y="452"/>
                        <a:pt x="16596" y="117"/>
                      </a:cubicBezTo>
                      <a:cubicBezTo>
                        <a:pt x="16103" y="48"/>
                        <a:pt x="15583" y="0"/>
                        <a:pt x="150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667;p35"/>
                <p:cNvSpPr/>
                <p:nvPr/>
              </p:nvSpPr>
              <p:spPr>
                <a:xfrm>
                  <a:off x="5410090" y="1458503"/>
                  <a:ext cx="95225" cy="493459"/>
                </a:xfrm>
                <a:custGeom>
                  <a:avLst/>
                  <a:gdLst/>
                  <a:ahLst/>
                  <a:cxnLst/>
                  <a:rect l="l" t="t" r="r" b="b"/>
                  <a:pathLst>
                    <a:path w="3801" h="19697" extrusionOk="0">
                      <a:moveTo>
                        <a:pt x="761" y="0"/>
                      </a:moveTo>
                      <a:lnTo>
                        <a:pt x="761" y="0"/>
                      </a:lnTo>
                      <a:cubicBezTo>
                        <a:pt x="213" y="1611"/>
                        <a:pt x="1" y="3313"/>
                        <a:pt x="153" y="5015"/>
                      </a:cubicBezTo>
                      <a:cubicBezTo>
                        <a:pt x="183" y="5471"/>
                        <a:pt x="305" y="5897"/>
                        <a:pt x="487" y="6322"/>
                      </a:cubicBezTo>
                      <a:cubicBezTo>
                        <a:pt x="639" y="6718"/>
                        <a:pt x="821" y="7113"/>
                        <a:pt x="1004" y="7508"/>
                      </a:cubicBezTo>
                      <a:cubicBezTo>
                        <a:pt x="1368" y="8298"/>
                        <a:pt x="1733" y="9088"/>
                        <a:pt x="2068" y="9879"/>
                      </a:cubicBezTo>
                      <a:cubicBezTo>
                        <a:pt x="2736" y="11429"/>
                        <a:pt x="3162" y="13070"/>
                        <a:pt x="3375" y="14772"/>
                      </a:cubicBezTo>
                      <a:cubicBezTo>
                        <a:pt x="3527" y="16414"/>
                        <a:pt x="3344" y="18086"/>
                        <a:pt x="2858" y="19697"/>
                      </a:cubicBezTo>
                      <a:cubicBezTo>
                        <a:pt x="3192" y="18937"/>
                        <a:pt x="3435" y="18116"/>
                        <a:pt x="3587" y="17265"/>
                      </a:cubicBezTo>
                      <a:cubicBezTo>
                        <a:pt x="3739" y="16444"/>
                        <a:pt x="3800" y="15593"/>
                        <a:pt x="3739" y="14742"/>
                      </a:cubicBezTo>
                      <a:cubicBezTo>
                        <a:pt x="3648" y="12979"/>
                        <a:pt x="3223" y="11307"/>
                        <a:pt x="2524" y="9696"/>
                      </a:cubicBezTo>
                      <a:cubicBezTo>
                        <a:pt x="2189" y="8906"/>
                        <a:pt x="1824" y="8116"/>
                        <a:pt x="1429" y="7326"/>
                      </a:cubicBezTo>
                      <a:cubicBezTo>
                        <a:pt x="1004" y="6596"/>
                        <a:pt x="730" y="5806"/>
                        <a:pt x="548" y="4955"/>
                      </a:cubicBezTo>
                      <a:cubicBezTo>
                        <a:pt x="396" y="4134"/>
                        <a:pt x="365" y="3313"/>
                        <a:pt x="457" y="2462"/>
                      </a:cubicBezTo>
                      <a:cubicBezTo>
                        <a:pt x="517" y="1642"/>
                        <a:pt x="609" y="821"/>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668;p35"/>
                <p:cNvSpPr/>
                <p:nvPr/>
              </p:nvSpPr>
              <p:spPr>
                <a:xfrm>
                  <a:off x="4943282" y="1431845"/>
                  <a:ext cx="166774" cy="479004"/>
                </a:xfrm>
                <a:custGeom>
                  <a:avLst/>
                  <a:gdLst/>
                  <a:ahLst/>
                  <a:cxnLst/>
                  <a:rect l="l" t="t" r="r" b="b"/>
                  <a:pathLst>
                    <a:path w="6657" h="19120" extrusionOk="0">
                      <a:moveTo>
                        <a:pt x="6657" y="0"/>
                      </a:moveTo>
                      <a:lnTo>
                        <a:pt x="6657" y="0"/>
                      </a:lnTo>
                      <a:cubicBezTo>
                        <a:pt x="6170" y="1611"/>
                        <a:pt x="5715" y="3283"/>
                        <a:pt x="5107" y="4864"/>
                      </a:cubicBezTo>
                      <a:cubicBezTo>
                        <a:pt x="4833" y="5684"/>
                        <a:pt x="4499" y="6444"/>
                        <a:pt x="4104" y="7204"/>
                      </a:cubicBezTo>
                      <a:cubicBezTo>
                        <a:pt x="3708" y="7934"/>
                        <a:pt x="3192" y="8633"/>
                        <a:pt x="2705" y="9362"/>
                      </a:cubicBezTo>
                      <a:cubicBezTo>
                        <a:pt x="2249" y="10092"/>
                        <a:pt x="1793" y="10821"/>
                        <a:pt x="1368" y="11611"/>
                      </a:cubicBezTo>
                      <a:cubicBezTo>
                        <a:pt x="973" y="12371"/>
                        <a:pt x="638" y="13192"/>
                        <a:pt x="365" y="14013"/>
                      </a:cubicBezTo>
                      <a:cubicBezTo>
                        <a:pt x="122" y="14864"/>
                        <a:pt x="0" y="15715"/>
                        <a:pt x="31" y="16596"/>
                      </a:cubicBezTo>
                      <a:cubicBezTo>
                        <a:pt x="91" y="17478"/>
                        <a:pt x="334" y="18329"/>
                        <a:pt x="760" y="19119"/>
                      </a:cubicBezTo>
                      <a:cubicBezTo>
                        <a:pt x="426" y="18329"/>
                        <a:pt x="274" y="17478"/>
                        <a:pt x="274" y="16596"/>
                      </a:cubicBezTo>
                      <a:cubicBezTo>
                        <a:pt x="304" y="15776"/>
                        <a:pt x="456" y="14925"/>
                        <a:pt x="730" y="14134"/>
                      </a:cubicBezTo>
                      <a:cubicBezTo>
                        <a:pt x="1368" y="12554"/>
                        <a:pt x="2158" y="11034"/>
                        <a:pt x="3131" y="9636"/>
                      </a:cubicBezTo>
                      <a:cubicBezTo>
                        <a:pt x="3648" y="8937"/>
                        <a:pt x="4104" y="8177"/>
                        <a:pt x="4499" y="7417"/>
                      </a:cubicBezTo>
                      <a:cubicBezTo>
                        <a:pt x="4894" y="6657"/>
                        <a:pt x="5228" y="5836"/>
                        <a:pt x="5471" y="5016"/>
                      </a:cubicBezTo>
                      <a:cubicBezTo>
                        <a:pt x="5988" y="3374"/>
                        <a:pt x="6383" y="1672"/>
                        <a:pt x="66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669;p35"/>
                <p:cNvSpPr/>
                <p:nvPr/>
              </p:nvSpPr>
              <p:spPr>
                <a:xfrm>
                  <a:off x="5197706" y="1670560"/>
                  <a:ext cx="904921" cy="582621"/>
                </a:xfrm>
                <a:custGeom>
                  <a:avLst/>
                  <a:gdLst/>
                  <a:ahLst/>
                  <a:cxnLst/>
                  <a:rect l="l" t="t" r="r" b="b"/>
                  <a:pathLst>
                    <a:path w="36121" h="23256" extrusionOk="0">
                      <a:moveTo>
                        <a:pt x="1422" y="1"/>
                      </a:moveTo>
                      <a:cubicBezTo>
                        <a:pt x="391" y="1"/>
                        <a:pt x="1" y="1349"/>
                        <a:pt x="544" y="3603"/>
                      </a:cubicBezTo>
                      <a:cubicBezTo>
                        <a:pt x="1274" y="6643"/>
                        <a:pt x="8326" y="21749"/>
                        <a:pt x="13007" y="23056"/>
                      </a:cubicBezTo>
                      <a:cubicBezTo>
                        <a:pt x="13516" y="23194"/>
                        <a:pt x="14117" y="23256"/>
                        <a:pt x="14786" y="23256"/>
                      </a:cubicBezTo>
                      <a:cubicBezTo>
                        <a:pt x="20620" y="23256"/>
                        <a:pt x="31649" y="18541"/>
                        <a:pt x="32794" y="18132"/>
                      </a:cubicBezTo>
                      <a:cubicBezTo>
                        <a:pt x="36120" y="16957"/>
                        <a:pt x="29980" y="7694"/>
                        <a:pt x="27742" y="7694"/>
                      </a:cubicBezTo>
                      <a:cubicBezTo>
                        <a:pt x="27608" y="7694"/>
                        <a:pt x="27487" y="7727"/>
                        <a:pt x="27384" y="7798"/>
                      </a:cubicBezTo>
                      <a:cubicBezTo>
                        <a:pt x="24575" y="9708"/>
                        <a:pt x="18391" y="12942"/>
                        <a:pt x="16342" y="12942"/>
                      </a:cubicBezTo>
                      <a:cubicBezTo>
                        <a:pt x="16173" y="12942"/>
                        <a:pt x="16033" y="12920"/>
                        <a:pt x="15925" y="12874"/>
                      </a:cubicBezTo>
                      <a:cubicBezTo>
                        <a:pt x="12946" y="11567"/>
                        <a:pt x="7535" y="4849"/>
                        <a:pt x="3462" y="1111"/>
                      </a:cubicBezTo>
                      <a:cubicBezTo>
                        <a:pt x="2641" y="351"/>
                        <a:pt x="1948" y="1"/>
                        <a:pt x="1422"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670;p35"/>
                <p:cNvSpPr/>
                <p:nvPr/>
              </p:nvSpPr>
              <p:spPr>
                <a:xfrm>
                  <a:off x="5864722" y="1759828"/>
                  <a:ext cx="418853" cy="371854"/>
                </a:xfrm>
                <a:custGeom>
                  <a:avLst/>
                  <a:gdLst/>
                  <a:ahLst/>
                  <a:cxnLst/>
                  <a:rect l="l" t="t" r="r" b="b"/>
                  <a:pathLst>
                    <a:path w="16719" h="14843" extrusionOk="0">
                      <a:moveTo>
                        <a:pt x="10813" y="1"/>
                      </a:moveTo>
                      <a:cubicBezTo>
                        <a:pt x="9677" y="1"/>
                        <a:pt x="8144" y="2435"/>
                        <a:pt x="6840" y="3323"/>
                      </a:cubicBezTo>
                      <a:cubicBezTo>
                        <a:pt x="6536" y="3536"/>
                        <a:pt x="1" y="7244"/>
                        <a:pt x="1" y="7244"/>
                      </a:cubicBezTo>
                      <a:lnTo>
                        <a:pt x="5351" y="14843"/>
                      </a:lnTo>
                      <a:cubicBezTo>
                        <a:pt x="5958" y="14600"/>
                        <a:pt x="10791" y="13019"/>
                        <a:pt x="12889" y="11013"/>
                      </a:cubicBezTo>
                      <a:cubicBezTo>
                        <a:pt x="14013" y="9949"/>
                        <a:pt x="16719" y="6636"/>
                        <a:pt x="16171" y="5907"/>
                      </a:cubicBezTo>
                      <a:cubicBezTo>
                        <a:pt x="15999" y="5674"/>
                        <a:pt x="15776" y="5596"/>
                        <a:pt x="15556" y="5596"/>
                      </a:cubicBezTo>
                      <a:cubicBezTo>
                        <a:pt x="15114" y="5596"/>
                        <a:pt x="14682" y="5907"/>
                        <a:pt x="14682" y="5907"/>
                      </a:cubicBezTo>
                      <a:cubicBezTo>
                        <a:pt x="14682" y="5907"/>
                        <a:pt x="15867" y="4448"/>
                        <a:pt x="15138" y="3475"/>
                      </a:cubicBezTo>
                      <a:cubicBezTo>
                        <a:pt x="14945" y="3225"/>
                        <a:pt x="14694" y="3134"/>
                        <a:pt x="14429" y="3134"/>
                      </a:cubicBezTo>
                      <a:cubicBezTo>
                        <a:pt x="13696" y="3134"/>
                        <a:pt x="12858" y="3840"/>
                        <a:pt x="12858" y="3840"/>
                      </a:cubicBezTo>
                      <a:cubicBezTo>
                        <a:pt x="12858" y="3840"/>
                        <a:pt x="13983" y="2229"/>
                        <a:pt x="13162" y="1317"/>
                      </a:cubicBezTo>
                      <a:cubicBezTo>
                        <a:pt x="12985" y="1113"/>
                        <a:pt x="12779" y="1033"/>
                        <a:pt x="12566" y="1033"/>
                      </a:cubicBezTo>
                      <a:cubicBezTo>
                        <a:pt x="11828" y="1033"/>
                        <a:pt x="11004" y="1986"/>
                        <a:pt x="11004" y="1986"/>
                      </a:cubicBezTo>
                      <a:cubicBezTo>
                        <a:pt x="11004" y="1986"/>
                        <a:pt x="12098" y="557"/>
                        <a:pt x="11126" y="71"/>
                      </a:cubicBezTo>
                      <a:cubicBezTo>
                        <a:pt x="11025" y="23"/>
                        <a:pt x="10921" y="1"/>
                        <a:pt x="10813"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671;p35"/>
                <p:cNvSpPr/>
                <p:nvPr/>
              </p:nvSpPr>
              <p:spPr>
                <a:xfrm>
                  <a:off x="6029227" y="1807857"/>
                  <a:ext cx="112887" cy="100711"/>
                </a:xfrm>
                <a:custGeom>
                  <a:avLst/>
                  <a:gdLst/>
                  <a:ahLst/>
                  <a:cxnLst/>
                  <a:rect l="l" t="t" r="r" b="b"/>
                  <a:pathLst>
                    <a:path w="4506" h="4020" extrusionOk="0">
                      <a:moveTo>
                        <a:pt x="4453" y="0"/>
                      </a:moveTo>
                      <a:cubicBezTo>
                        <a:pt x="4431" y="0"/>
                        <a:pt x="4402" y="20"/>
                        <a:pt x="4377" y="69"/>
                      </a:cubicBezTo>
                      <a:cubicBezTo>
                        <a:pt x="3101" y="2166"/>
                        <a:pt x="2189" y="2865"/>
                        <a:pt x="31" y="3929"/>
                      </a:cubicBezTo>
                      <a:cubicBezTo>
                        <a:pt x="0" y="3929"/>
                        <a:pt x="31" y="4020"/>
                        <a:pt x="61" y="4020"/>
                      </a:cubicBezTo>
                      <a:cubicBezTo>
                        <a:pt x="2280" y="3138"/>
                        <a:pt x="3557" y="2439"/>
                        <a:pt x="4469" y="99"/>
                      </a:cubicBezTo>
                      <a:cubicBezTo>
                        <a:pt x="4505" y="44"/>
                        <a:pt x="4487" y="0"/>
                        <a:pt x="44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672;p35"/>
                <p:cNvSpPr/>
                <p:nvPr/>
              </p:nvSpPr>
              <p:spPr>
                <a:xfrm>
                  <a:off x="6067310" y="1854307"/>
                  <a:ext cx="120653" cy="106047"/>
                </a:xfrm>
                <a:custGeom>
                  <a:avLst/>
                  <a:gdLst/>
                  <a:ahLst/>
                  <a:cxnLst/>
                  <a:rect l="l" t="t" r="r" b="b"/>
                  <a:pathLst>
                    <a:path w="4816" h="4233" extrusionOk="0">
                      <a:moveTo>
                        <a:pt x="4738" y="1"/>
                      </a:moveTo>
                      <a:cubicBezTo>
                        <a:pt x="4719" y="1"/>
                        <a:pt x="4699" y="12"/>
                        <a:pt x="4681" y="38"/>
                      </a:cubicBezTo>
                      <a:cubicBezTo>
                        <a:pt x="3161" y="2105"/>
                        <a:pt x="2189" y="2865"/>
                        <a:pt x="31" y="4172"/>
                      </a:cubicBezTo>
                      <a:cubicBezTo>
                        <a:pt x="0" y="4172"/>
                        <a:pt x="31" y="4233"/>
                        <a:pt x="61" y="4233"/>
                      </a:cubicBezTo>
                      <a:cubicBezTo>
                        <a:pt x="2310" y="3139"/>
                        <a:pt x="3556" y="2379"/>
                        <a:pt x="4772" y="129"/>
                      </a:cubicBezTo>
                      <a:cubicBezTo>
                        <a:pt x="4815" y="65"/>
                        <a:pt x="4782" y="1"/>
                        <a:pt x="47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673;p35"/>
                <p:cNvSpPr/>
                <p:nvPr/>
              </p:nvSpPr>
              <p:spPr>
                <a:xfrm>
                  <a:off x="6105668" y="1908148"/>
                  <a:ext cx="126991" cy="98106"/>
                </a:xfrm>
                <a:custGeom>
                  <a:avLst/>
                  <a:gdLst/>
                  <a:ahLst/>
                  <a:cxnLst/>
                  <a:rect l="l" t="t" r="r" b="b"/>
                  <a:pathLst>
                    <a:path w="5069" h="3916" extrusionOk="0">
                      <a:moveTo>
                        <a:pt x="5048" y="0"/>
                      </a:moveTo>
                      <a:cubicBezTo>
                        <a:pt x="5033" y="0"/>
                        <a:pt x="4997" y="24"/>
                        <a:pt x="4943" y="78"/>
                      </a:cubicBezTo>
                      <a:cubicBezTo>
                        <a:pt x="3363" y="1962"/>
                        <a:pt x="2299" y="2844"/>
                        <a:pt x="50" y="3847"/>
                      </a:cubicBezTo>
                      <a:cubicBezTo>
                        <a:pt x="1" y="3871"/>
                        <a:pt x="11" y="3916"/>
                        <a:pt x="49" y="3916"/>
                      </a:cubicBezTo>
                      <a:cubicBezTo>
                        <a:pt x="58" y="3916"/>
                        <a:pt x="69" y="3913"/>
                        <a:pt x="80" y="3908"/>
                      </a:cubicBezTo>
                      <a:cubicBezTo>
                        <a:pt x="2481" y="3148"/>
                        <a:pt x="3788" y="2023"/>
                        <a:pt x="5004" y="108"/>
                      </a:cubicBezTo>
                      <a:cubicBezTo>
                        <a:pt x="5055" y="40"/>
                        <a:pt x="5068" y="0"/>
                        <a:pt x="50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674;p35"/>
                <p:cNvSpPr/>
                <p:nvPr/>
              </p:nvSpPr>
              <p:spPr>
                <a:xfrm>
                  <a:off x="5820552" y="1773883"/>
                  <a:ext cx="252078" cy="234542"/>
                </a:xfrm>
                <a:custGeom>
                  <a:avLst/>
                  <a:gdLst/>
                  <a:ahLst/>
                  <a:cxnLst/>
                  <a:rect l="l" t="t" r="r" b="b"/>
                  <a:pathLst>
                    <a:path w="10062" h="9362" extrusionOk="0">
                      <a:moveTo>
                        <a:pt x="8628" y="0"/>
                      </a:moveTo>
                      <a:cubicBezTo>
                        <a:pt x="7045" y="0"/>
                        <a:pt x="3602" y="1459"/>
                        <a:pt x="2797" y="2215"/>
                      </a:cubicBezTo>
                      <a:cubicBezTo>
                        <a:pt x="1764" y="3127"/>
                        <a:pt x="1" y="5619"/>
                        <a:pt x="1" y="5619"/>
                      </a:cubicBezTo>
                      <a:cubicBezTo>
                        <a:pt x="1" y="5619"/>
                        <a:pt x="3004" y="9361"/>
                        <a:pt x="4911" y="9361"/>
                      </a:cubicBezTo>
                      <a:cubicBezTo>
                        <a:pt x="5225" y="9361"/>
                        <a:pt x="5509" y="9260"/>
                        <a:pt x="5746" y="9023"/>
                      </a:cubicBezTo>
                      <a:cubicBezTo>
                        <a:pt x="7448" y="7321"/>
                        <a:pt x="5928" y="4130"/>
                        <a:pt x="5928" y="4130"/>
                      </a:cubicBezTo>
                      <a:cubicBezTo>
                        <a:pt x="7357" y="3431"/>
                        <a:pt x="10062" y="1698"/>
                        <a:pt x="9393" y="300"/>
                      </a:cubicBezTo>
                      <a:cubicBezTo>
                        <a:pt x="9297" y="89"/>
                        <a:pt x="9019" y="0"/>
                        <a:pt x="8628"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675;p35"/>
                <p:cNvSpPr/>
                <p:nvPr/>
              </p:nvSpPr>
              <p:spPr>
                <a:xfrm>
                  <a:off x="5964488" y="1792047"/>
                  <a:ext cx="92945" cy="208988"/>
                </a:xfrm>
                <a:custGeom>
                  <a:avLst/>
                  <a:gdLst/>
                  <a:ahLst/>
                  <a:cxnLst/>
                  <a:rect l="l" t="t" r="r" b="b"/>
                  <a:pathLst>
                    <a:path w="3710" h="8342" extrusionOk="0">
                      <a:moveTo>
                        <a:pt x="3709" y="0"/>
                      </a:moveTo>
                      <a:cubicBezTo>
                        <a:pt x="3709" y="11"/>
                        <a:pt x="3709" y="21"/>
                        <a:pt x="3709" y="32"/>
                      </a:cubicBezTo>
                      <a:lnTo>
                        <a:pt x="3709" y="32"/>
                      </a:lnTo>
                      <a:cubicBezTo>
                        <a:pt x="3709" y="31"/>
                        <a:pt x="3709" y="31"/>
                        <a:pt x="3709" y="31"/>
                      </a:cubicBezTo>
                      <a:lnTo>
                        <a:pt x="3709" y="0"/>
                      </a:lnTo>
                      <a:close/>
                      <a:moveTo>
                        <a:pt x="3709" y="32"/>
                      </a:moveTo>
                      <a:lnTo>
                        <a:pt x="3709" y="32"/>
                      </a:lnTo>
                      <a:cubicBezTo>
                        <a:pt x="3374" y="1703"/>
                        <a:pt x="1429" y="2493"/>
                        <a:pt x="92" y="3253"/>
                      </a:cubicBezTo>
                      <a:cubicBezTo>
                        <a:pt x="1" y="3314"/>
                        <a:pt x="1" y="3435"/>
                        <a:pt x="62" y="3496"/>
                      </a:cubicBezTo>
                      <a:cubicBezTo>
                        <a:pt x="609" y="4864"/>
                        <a:pt x="973" y="6991"/>
                        <a:pt x="122" y="8298"/>
                      </a:cubicBezTo>
                      <a:cubicBezTo>
                        <a:pt x="101" y="8320"/>
                        <a:pt x="110" y="8341"/>
                        <a:pt x="128" y="8341"/>
                      </a:cubicBezTo>
                      <a:cubicBezTo>
                        <a:pt x="135" y="8341"/>
                        <a:pt x="144" y="8338"/>
                        <a:pt x="153" y="8329"/>
                      </a:cubicBezTo>
                      <a:cubicBezTo>
                        <a:pt x="1308" y="7052"/>
                        <a:pt x="1095" y="4955"/>
                        <a:pt x="396" y="3466"/>
                      </a:cubicBezTo>
                      <a:cubicBezTo>
                        <a:pt x="1786" y="2710"/>
                        <a:pt x="3687" y="1834"/>
                        <a:pt x="3709" y="3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676;p35"/>
                <p:cNvSpPr/>
                <p:nvPr/>
              </p:nvSpPr>
              <p:spPr>
                <a:xfrm>
                  <a:off x="5187083" y="1664272"/>
                  <a:ext cx="753780" cy="592918"/>
                </a:xfrm>
                <a:custGeom>
                  <a:avLst/>
                  <a:gdLst/>
                  <a:ahLst/>
                  <a:cxnLst/>
                  <a:rect l="l" t="t" r="r" b="b"/>
                  <a:pathLst>
                    <a:path w="30088" h="23667" extrusionOk="0">
                      <a:moveTo>
                        <a:pt x="1809" y="1"/>
                      </a:moveTo>
                      <a:cubicBezTo>
                        <a:pt x="652" y="1"/>
                        <a:pt x="1" y="1309"/>
                        <a:pt x="938" y="4675"/>
                      </a:cubicBezTo>
                      <a:cubicBezTo>
                        <a:pt x="1850" y="7927"/>
                        <a:pt x="8081" y="22365"/>
                        <a:pt x="12762" y="23490"/>
                      </a:cubicBezTo>
                      <a:cubicBezTo>
                        <a:pt x="13270" y="23612"/>
                        <a:pt x="13872" y="23666"/>
                        <a:pt x="14541" y="23666"/>
                      </a:cubicBezTo>
                      <a:cubicBezTo>
                        <a:pt x="20038" y="23666"/>
                        <a:pt x="30087" y="19994"/>
                        <a:pt x="30087" y="19994"/>
                      </a:cubicBezTo>
                      <a:lnTo>
                        <a:pt x="25376" y="9356"/>
                      </a:lnTo>
                      <a:cubicBezTo>
                        <a:pt x="25376" y="9356"/>
                        <a:pt x="17604" y="12611"/>
                        <a:pt x="16580" y="12611"/>
                      </a:cubicBezTo>
                      <a:cubicBezTo>
                        <a:pt x="16561" y="12611"/>
                        <a:pt x="16545" y="12610"/>
                        <a:pt x="16531" y="12608"/>
                      </a:cubicBezTo>
                      <a:cubicBezTo>
                        <a:pt x="15710" y="12487"/>
                        <a:pt x="6318" y="3246"/>
                        <a:pt x="4160" y="1210"/>
                      </a:cubicBezTo>
                      <a:cubicBezTo>
                        <a:pt x="3349" y="455"/>
                        <a:pt x="2491" y="1"/>
                        <a:pt x="180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677;p35"/>
                <p:cNvSpPr/>
                <p:nvPr/>
              </p:nvSpPr>
              <p:spPr>
                <a:xfrm>
                  <a:off x="5187108" y="1664597"/>
                  <a:ext cx="692075" cy="594095"/>
                </a:xfrm>
                <a:custGeom>
                  <a:avLst/>
                  <a:gdLst/>
                  <a:ahLst/>
                  <a:cxnLst/>
                  <a:rect l="l" t="t" r="r" b="b"/>
                  <a:pathLst>
                    <a:path w="27625" h="23714" extrusionOk="0">
                      <a:moveTo>
                        <a:pt x="1807" y="1"/>
                      </a:moveTo>
                      <a:cubicBezTo>
                        <a:pt x="651" y="1"/>
                        <a:pt x="0" y="1298"/>
                        <a:pt x="937" y="4662"/>
                      </a:cubicBezTo>
                      <a:cubicBezTo>
                        <a:pt x="1849" y="7914"/>
                        <a:pt x="8080" y="22352"/>
                        <a:pt x="12761" y="23477"/>
                      </a:cubicBezTo>
                      <a:cubicBezTo>
                        <a:pt x="13451" y="23643"/>
                        <a:pt x="14261" y="23713"/>
                        <a:pt x="15139" y="23713"/>
                      </a:cubicBezTo>
                      <a:cubicBezTo>
                        <a:pt x="20223" y="23713"/>
                        <a:pt x="27624" y="21349"/>
                        <a:pt x="27624" y="21349"/>
                      </a:cubicBezTo>
                      <a:lnTo>
                        <a:pt x="22974" y="9951"/>
                      </a:lnTo>
                      <a:cubicBezTo>
                        <a:pt x="22974" y="9951"/>
                        <a:pt x="17455" y="12478"/>
                        <a:pt x="16441" y="12478"/>
                      </a:cubicBezTo>
                      <a:cubicBezTo>
                        <a:pt x="16417" y="12478"/>
                        <a:pt x="16396" y="12476"/>
                        <a:pt x="16378" y="12474"/>
                      </a:cubicBezTo>
                      <a:cubicBezTo>
                        <a:pt x="15588" y="12352"/>
                        <a:pt x="6317" y="3233"/>
                        <a:pt x="4159" y="1197"/>
                      </a:cubicBezTo>
                      <a:cubicBezTo>
                        <a:pt x="3347" y="452"/>
                        <a:pt x="2489" y="1"/>
                        <a:pt x="180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678;p35"/>
                <p:cNvSpPr/>
                <p:nvPr/>
              </p:nvSpPr>
              <p:spPr>
                <a:xfrm>
                  <a:off x="5190766" y="1667153"/>
                  <a:ext cx="484340" cy="591715"/>
                </a:xfrm>
                <a:custGeom>
                  <a:avLst/>
                  <a:gdLst/>
                  <a:ahLst/>
                  <a:cxnLst/>
                  <a:rect l="l" t="t" r="r" b="b"/>
                  <a:pathLst>
                    <a:path w="19333" h="23619" extrusionOk="0">
                      <a:moveTo>
                        <a:pt x="1186" y="1"/>
                      </a:moveTo>
                      <a:cubicBezTo>
                        <a:pt x="365" y="305"/>
                        <a:pt x="1" y="1672"/>
                        <a:pt x="791" y="4560"/>
                      </a:cubicBezTo>
                      <a:cubicBezTo>
                        <a:pt x="1703" y="7812"/>
                        <a:pt x="7934" y="22250"/>
                        <a:pt x="12615" y="23375"/>
                      </a:cubicBezTo>
                      <a:cubicBezTo>
                        <a:pt x="13325" y="23546"/>
                        <a:pt x="14153" y="23619"/>
                        <a:pt x="15050" y="23619"/>
                      </a:cubicBezTo>
                      <a:cubicBezTo>
                        <a:pt x="16380" y="23619"/>
                        <a:pt x="17862" y="23459"/>
                        <a:pt x="19332" y="23223"/>
                      </a:cubicBezTo>
                      <a:lnTo>
                        <a:pt x="1186" y="1"/>
                      </a:lnTo>
                      <a:close/>
                    </a:path>
                  </a:pathLst>
                </a:custGeom>
                <a:solidFill>
                  <a:srgbClr val="263238">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679;p35"/>
                <p:cNvSpPr/>
                <p:nvPr/>
              </p:nvSpPr>
              <p:spPr>
                <a:xfrm>
                  <a:off x="4737662" y="1661917"/>
                  <a:ext cx="664793" cy="791108"/>
                </a:xfrm>
                <a:custGeom>
                  <a:avLst/>
                  <a:gdLst/>
                  <a:ahLst/>
                  <a:cxnLst/>
                  <a:rect l="l" t="t" r="r" b="b"/>
                  <a:pathLst>
                    <a:path w="26536" h="31578" extrusionOk="0">
                      <a:moveTo>
                        <a:pt x="18069" y="1"/>
                      </a:moveTo>
                      <a:cubicBezTo>
                        <a:pt x="16949" y="1"/>
                        <a:pt x="15719" y="400"/>
                        <a:pt x="14469" y="1304"/>
                      </a:cubicBezTo>
                      <a:cubicBezTo>
                        <a:pt x="8298" y="5772"/>
                        <a:pt x="0" y="26684"/>
                        <a:pt x="0" y="26684"/>
                      </a:cubicBezTo>
                      <a:cubicBezTo>
                        <a:pt x="4620" y="27961"/>
                        <a:pt x="23587" y="31578"/>
                        <a:pt x="23587" y="31578"/>
                      </a:cubicBezTo>
                      <a:lnTo>
                        <a:pt x="24286" y="19632"/>
                      </a:lnTo>
                      <a:cubicBezTo>
                        <a:pt x="24286" y="19632"/>
                        <a:pt x="26505" y="17170"/>
                        <a:pt x="26536" y="14526"/>
                      </a:cubicBezTo>
                      <a:cubicBezTo>
                        <a:pt x="26505" y="11517"/>
                        <a:pt x="22341" y="2793"/>
                        <a:pt x="21976" y="2216"/>
                      </a:cubicBezTo>
                      <a:cubicBezTo>
                        <a:pt x="21094" y="847"/>
                        <a:pt x="19698" y="1"/>
                        <a:pt x="180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680;p35"/>
                <p:cNvSpPr/>
                <p:nvPr/>
              </p:nvSpPr>
              <p:spPr>
                <a:xfrm>
                  <a:off x="5167917" y="1521714"/>
                  <a:ext cx="130248" cy="236846"/>
                </a:xfrm>
                <a:custGeom>
                  <a:avLst/>
                  <a:gdLst/>
                  <a:ahLst/>
                  <a:cxnLst/>
                  <a:rect l="l" t="t" r="r" b="b"/>
                  <a:pathLst>
                    <a:path w="5199" h="9454" extrusionOk="0">
                      <a:moveTo>
                        <a:pt x="1065" y="0"/>
                      </a:moveTo>
                      <a:cubicBezTo>
                        <a:pt x="1065" y="0"/>
                        <a:pt x="882" y="881"/>
                        <a:pt x="670" y="1976"/>
                      </a:cubicBezTo>
                      <a:cubicBezTo>
                        <a:pt x="670" y="2037"/>
                        <a:pt x="639" y="2097"/>
                        <a:pt x="639" y="2128"/>
                      </a:cubicBezTo>
                      <a:cubicBezTo>
                        <a:pt x="609" y="2188"/>
                        <a:pt x="609" y="2249"/>
                        <a:pt x="578" y="2310"/>
                      </a:cubicBezTo>
                      <a:cubicBezTo>
                        <a:pt x="548" y="2492"/>
                        <a:pt x="518" y="2644"/>
                        <a:pt x="487" y="2827"/>
                      </a:cubicBezTo>
                      <a:cubicBezTo>
                        <a:pt x="457" y="2979"/>
                        <a:pt x="426" y="3070"/>
                        <a:pt x="396" y="3192"/>
                      </a:cubicBezTo>
                      <a:cubicBezTo>
                        <a:pt x="396" y="3313"/>
                        <a:pt x="366" y="3465"/>
                        <a:pt x="335" y="3587"/>
                      </a:cubicBezTo>
                      <a:cubicBezTo>
                        <a:pt x="153" y="4529"/>
                        <a:pt x="62" y="5502"/>
                        <a:pt x="1" y="6474"/>
                      </a:cubicBezTo>
                      <a:cubicBezTo>
                        <a:pt x="62" y="6839"/>
                        <a:pt x="1733" y="9423"/>
                        <a:pt x="3466" y="9453"/>
                      </a:cubicBezTo>
                      <a:cubicBezTo>
                        <a:pt x="4043" y="9453"/>
                        <a:pt x="4226" y="6353"/>
                        <a:pt x="4226" y="6353"/>
                      </a:cubicBezTo>
                      <a:lnTo>
                        <a:pt x="4287" y="6140"/>
                      </a:lnTo>
                      <a:lnTo>
                        <a:pt x="5199" y="2979"/>
                      </a:lnTo>
                      <a:lnTo>
                        <a:pt x="1581" y="365"/>
                      </a:lnTo>
                      <a:lnTo>
                        <a:pt x="1065"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681;p35"/>
                <p:cNvSpPr/>
                <p:nvPr/>
              </p:nvSpPr>
              <p:spPr>
                <a:xfrm>
                  <a:off x="5183926" y="1521714"/>
                  <a:ext cx="113488" cy="153822"/>
                </a:xfrm>
                <a:custGeom>
                  <a:avLst/>
                  <a:gdLst/>
                  <a:ahLst/>
                  <a:cxnLst/>
                  <a:rect l="l" t="t" r="r" b="b"/>
                  <a:pathLst>
                    <a:path w="4530" h="6140" extrusionOk="0">
                      <a:moveTo>
                        <a:pt x="426" y="0"/>
                      </a:moveTo>
                      <a:cubicBezTo>
                        <a:pt x="426" y="0"/>
                        <a:pt x="213" y="881"/>
                        <a:pt x="0" y="1976"/>
                      </a:cubicBezTo>
                      <a:cubicBezTo>
                        <a:pt x="547" y="3830"/>
                        <a:pt x="1885" y="5350"/>
                        <a:pt x="3648" y="6140"/>
                      </a:cubicBezTo>
                      <a:lnTo>
                        <a:pt x="4529" y="2979"/>
                      </a:lnTo>
                      <a:lnTo>
                        <a:pt x="942" y="365"/>
                      </a:lnTo>
                      <a:lnTo>
                        <a:pt x="42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682;p35"/>
                <p:cNvSpPr/>
                <p:nvPr/>
              </p:nvSpPr>
              <p:spPr>
                <a:xfrm>
                  <a:off x="5164885" y="1304395"/>
                  <a:ext cx="273398" cy="340589"/>
                </a:xfrm>
                <a:custGeom>
                  <a:avLst/>
                  <a:gdLst/>
                  <a:ahLst/>
                  <a:cxnLst/>
                  <a:rect l="l" t="t" r="r" b="b"/>
                  <a:pathLst>
                    <a:path w="10913" h="13595" extrusionOk="0">
                      <a:moveTo>
                        <a:pt x="5158" y="1"/>
                      </a:moveTo>
                      <a:cubicBezTo>
                        <a:pt x="2699" y="1"/>
                        <a:pt x="90" y="1607"/>
                        <a:pt x="61" y="7124"/>
                      </a:cubicBezTo>
                      <a:cubicBezTo>
                        <a:pt x="0" y="12869"/>
                        <a:pt x="3800" y="13446"/>
                        <a:pt x="4924" y="13568"/>
                      </a:cubicBezTo>
                      <a:cubicBezTo>
                        <a:pt x="5056" y="13584"/>
                        <a:pt x="5214" y="13595"/>
                        <a:pt x="5390" y="13595"/>
                      </a:cubicBezTo>
                      <a:cubicBezTo>
                        <a:pt x="6879" y="13595"/>
                        <a:pt x="9731" y="12813"/>
                        <a:pt x="10274" y="7732"/>
                      </a:cubicBezTo>
                      <a:cubicBezTo>
                        <a:pt x="10912" y="2017"/>
                        <a:pt x="8086" y="133"/>
                        <a:pt x="5502" y="11"/>
                      </a:cubicBezTo>
                      <a:cubicBezTo>
                        <a:pt x="5388" y="4"/>
                        <a:pt x="5273" y="1"/>
                        <a:pt x="5158"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683;p35"/>
                <p:cNvSpPr/>
                <p:nvPr/>
              </p:nvSpPr>
              <p:spPr>
                <a:xfrm>
                  <a:off x="5373536" y="1447729"/>
                  <a:ext cx="27332" cy="17737"/>
                </a:xfrm>
                <a:custGeom>
                  <a:avLst/>
                  <a:gdLst/>
                  <a:ahLst/>
                  <a:cxnLst/>
                  <a:rect l="l" t="t" r="r" b="b"/>
                  <a:pathLst>
                    <a:path w="1091" h="708" extrusionOk="0">
                      <a:moveTo>
                        <a:pt x="358" y="0"/>
                      </a:moveTo>
                      <a:cubicBezTo>
                        <a:pt x="264" y="0"/>
                        <a:pt x="173" y="31"/>
                        <a:pt x="92" y="96"/>
                      </a:cubicBezTo>
                      <a:cubicBezTo>
                        <a:pt x="31" y="157"/>
                        <a:pt x="1" y="248"/>
                        <a:pt x="61" y="339"/>
                      </a:cubicBezTo>
                      <a:cubicBezTo>
                        <a:pt x="153" y="430"/>
                        <a:pt x="274" y="521"/>
                        <a:pt x="396" y="552"/>
                      </a:cubicBezTo>
                      <a:cubicBezTo>
                        <a:pt x="517" y="613"/>
                        <a:pt x="639" y="643"/>
                        <a:pt x="791" y="704"/>
                      </a:cubicBezTo>
                      <a:cubicBezTo>
                        <a:pt x="805" y="706"/>
                        <a:pt x="818" y="707"/>
                        <a:pt x="831" y="707"/>
                      </a:cubicBezTo>
                      <a:cubicBezTo>
                        <a:pt x="990" y="707"/>
                        <a:pt x="1090" y="540"/>
                        <a:pt x="1034" y="400"/>
                      </a:cubicBezTo>
                      <a:cubicBezTo>
                        <a:pt x="943" y="217"/>
                        <a:pt x="791" y="96"/>
                        <a:pt x="609" y="65"/>
                      </a:cubicBezTo>
                      <a:cubicBezTo>
                        <a:pt x="524" y="23"/>
                        <a:pt x="439" y="0"/>
                        <a:pt x="3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684;p35"/>
                <p:cNvSpPr/>
                <p:nvPr/>
              </p:nvSpPr>
              <p:spPr>
                <a:xfrm>
                  <a:off x="5291283" y="1436230"/>
                  <a:ext cx="28961" cy="13904"/>
                </a:xfrm>
                <a:custGeom>
                  <a:avLst/>
                  <a:gdLst/>
                  <a:ahLst/>
                  <a:cxnLst/>
                  <a:rect l="l" t="t" r="r" b="b"/>
                  <a:pathLst>
                    <a:path w="1156" h="555" extrusionOk="0">
                      <a:moveTo>
                        <a:pt x="730" y="0"/>
                      </a:moveTo>
                      <a:cubicBezTo>
                        <a:pt x="700" y="0"/>
                        <a:pt x="670" y="3"/>
                        <a:pt x="639" y="8"/>
                      </a:cubicBezTo>
                      <a:cubicBezTo>
                        <a:pt x="457" y="8"/>
                        <a:pt x="275" y="38"/>
                        <a:pt x="153" y="160"/>
                      </a:cubicBezTo>
                      <a:cubicBezTo>
                        <a:pt x="1" y="281"/>
                        <a:pt x="92" y="524"/>
                        <a:pt x="275" y="555"/>
                      </a:cubicBezTo>
                      <a:lnTo>
                        <a:pt x="670" y="555"/>
                      </a:lnTo>
                      <a:cubicBezTo>
                        <a:pt x="791" y="555"/>
                        <a:pt x="943" y="524"/>
                        <a:pt x="1065" y="433"/>
                      </a:cubicBezTo>
                      <a:cubicBezTo>
                        <a:pt x="1126" y="372"/>
                        <a:pt x="1156" y="281"/>
                        <a:pt x="1095" y="190"/>
                      </a:cubicBezTo>
                      <a:cubicBezTo>
                        <a:pt x="1019" y="63"/>
                        <a:pt x="880" y="0"/>
                        <a:pt x="7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685;p35"/>
                <p:cNvSpPr/>
                <p:nvPr/>
              </p:nvSpPr>
              <p:spPr>
                <a:xfrm>
                  <a:off x="5297397" y="1488968"/>
                  <a:ext cx="14480" cy="23625"/>
                </a:xfrm>
                <a:custGeom>
                  <a:avLst/>
                  <a:gdLst/>
                  <a:ahLst/>
                  <a:cxnLst/>
                  <a:rect l="l" t="t" r="r" b="b"/>
                  <a:pathLst>
                    <a:path w="578" h="943" extrusionOk="0">
                      <a:moveTo>
                        <a:pt x="547" y="0"/>
                      </a:moveTo>
                      <a:cubicBezTo>
                        <a:pt x="547" y="0"/>
                        <a:pt x="517" y="0"/>
                        <a:pt x="517" y="30"/>
                      </a:cubicBezTo>
                      <a:cubicBezTo>
                        <a:pt x="486" y="395"/>
                        <a:pt x="365" y="851"/>
                        <a:pt x="0" y="942"/>
                      </a:cubicBezTo>
                      <a:cubicBezTo>
                        <a:pt x="426" y="942"/>
                        <a:pt x="578" y="365"/>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686;p35"/>
                <p:cNvSpPr/>
                <p:nvPr/>
              </p:nvSpPr>
              <p:spPr>
                <a:xfrm>
                  <a:off x="5283742" y="1477218"/>
                  <a:ext cx="32844" cy="31015"/>
                </a:xfrm>
                <a:custGeom>
                  <a:avLst/>
                  <a:gdLst/>
                  <a:ahLst/>
                  <a:cxnLst/>
                  <a:rect l="l" t="t" r="r" b="b"/>
                  <a:pathLst>
                    <a:path w="1311" h="1238" extrusionOk="0">
                      <a:moveTo>
                        <a:pt x="718" y="0"/>
                      </a:moveTo>
                      <a:cubicBezTo>
                        <a:pt x="186" y="0"/>
                        <a:pt x="1" y="1114"/>
                        <a:pt x="545" y="1229"/>
                      </a:cubicBezTo>
                      <a:cubicBezTo>
                        <a:pt x="573" y="1235"/>
                        <a:pt x="599" y="1237"/>
                        <a:pt x="625" y="1237"/>
                      </a:cubicBezTo>
                      <a:cubicBezTo>
                        <a:pt x="1141" y="1237"/>
                        <a:pt x="1311" y="129"/>
                        <a:pt x="819" y="13"/>
                      </a:cubicBezTo>
                      <a:cubicBezTo>
                        <a:pt x="784" y="4"/>
                        <a:pt x="750" y="0"/>
                        <a:pt x="7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687;p35"/>
                <p:cNvSpPr/>
                <p:nvPr/>
              </p:nvSpPr>
              <p:spPr>
                <a:xfrm>
                  <a:off x="5277579" y="1474487"/>
                  <a:ext cx="21971" cy="14781"/>
                </a:xfrm>
                <a:custGeom>
                  <a:avLst/>
                  <a:gdLst/>
                  <a:ahLst/>
                  <a:cxnLst/>
                  <a:rect l="l" t="t" r="r" b="b"/>
                  <a:pathLst>
                    <a:path w="877" h="590" extrusionOk="0">
                      <a:moveTo>
                        <a:pt x="62" y="0"/>
                      </a:moveTo>
                      <a:cubicBezTo>
                        <a:pt x="1" y="213"/>
                        <a:pt x="92" y="487"/>
                        <a:pt x="335" y="578"/>
                      </a:cubicBezTo>
                      <a:cubicBezTo>
                        <a:pt x="363" y="586"/>
                        <a:pt x="392" y="590"/>
                        <a:pt x="420" y="590"/>
                      </a:cubicBezTo>
                      <a:cubicBezTo>
                        <a:pt x="602" y="590"/>
                        <a:pt x="773" y="428"/>
                        <a:pt x="852" y="244"/>
                      </a:cubicBezTo>
                      <a:cubicBezTo>
                        <a:pt x="877" y="194"/>
                        <a:pt x="861" y="144"/>
                        <a:pt x="821" y="144"/>
                      </a:cubicBezTo>
                      <a:cubicBezTo>
                        <a:pt x="812" y="144"/>
                        <a:pt x="802" y="147"/>
                        <a:pt x="791" y="152"/>
                      </a:cubicBezTo>
                      <a:cubicBezTo>
                        <a:pt x="670" y="213"/>
                        <a:pt x="548" y="304"/>
                        <a:pt x="426" y="304"/>
                      </a:cubicBezTo>
                      <a:cubicBezTo>
                        <a:pt x="305" y="274"/>
                        <a:pt x="183" y="122"/>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688;p35"/>
                <p:cNvSpPr/>
                <p:nvPr/>
              </p:nvSpPr>
              <p:spPr>
                <a:xfrm>
                  <a:off x="5363640" y="1497336"/>
                  <a:ext cx="10697" cy="26681"/>
                </a:xfrm>
                <a:custGeom>
                  <a:avLst/>
                  <a:gdLst/>
                  <a:ahLst/>
                  <a:cxnLst/>
                  <a:rect l="l" t="t" r="r" b="b"/>
                  <a:pathLst>
                    <a:path w="427" h="1065" extrusionOk="0">
                      <a:moveTo>
                        <a:pt x="183" y="0"/>
                      </a:moveTo>
                      <a:cubicBezTo>
                        <a:pt x="61" y="365"/>
                        <a:pt x="1" y="943"/>
                        <a:pt x="426" y="1064"/>
                      </a:cubicBezTo>
                      <a:cubicBezTo>
                        <a:pt x="92" y="882"/>
                        <a:pt x="122" y="426"/>
                        <a:pt x="213" y="31"/>
                      </a:cubicBezTo>
                      <a:cubicBezTo>
                        <a:pt x="213" y="31"/>
                        <a:pt x="183"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689;p35"/>
                <p:cNvSpPr/>
                <p:nvPr/>
              </p:nvSpPr>
              <p:spPr>
                <a:xfrm>
                  <a:off x="5360783" y="1488943"/>
                  <a:ext cx="33545" cy="31366"/>
                </a:xfrm>
                <a:custGeom>
                  <a:avLst/>
                  <a:gdLst/>
                  <a:ahLst/>
                  <a:cxnLst/>
                  <a:rect l="l" t="t" r="r" b="b"/>
                  <a:pathLst>
                    <a:path w="1339" h="1252" extrusionOk="0">
                      <a:moveTo>
                        <a:pt x="703" y="0"/>
                      </a:moveTo>
                      <a:cubicBezTo>
                        <a:pt x="201" y="0"/>
                        <a:pt x="0" y="1187"/>
                        <a:pt x="570" y="1247"/>
                      </a:cubicBezTo>
                      <a:cubicBezTo>
                        <a:pt x="592" y="1250"/>
                        <a:pt x="613" y="1252"/>
                        <a:pt x="633" y="1252"/>
                      </a:cubicBezTo>
                      <a:cubicBezTo>
                        <a:pt x="1190" y="1252"/>
                        <a:pt x="1338" y="89"/>
                        <a:pt x="722" y="1"/>
                      </a:cubicBezTo>
                      <a:cubicBezTo>
                        <a:pt x="716" y="1"/>
                        <a:pt x="710" y="0"/>
                        <a:pt x="7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690;p35"/>
                <p:cNvSpPr/>
                <p:nvPr/>
              </p:nvSpPr>
              <p:spPr>
                <a:xfrm>
                  <a:off x="5383432" y="1491799"/>
                  <a:ext cx="18313" cy="13228"/>
                </a:xfrm>
                <a:custGeom>
                  <a:avLst/>
                  <a:gdLst/>
                  <a:ahLst/>
                  <a:cxnLst/>
                  <a:rect l="l" t="t" r="r" b="b"/>
                  <a:pathLst>
                    <a:path w="731" h="528" extrusionOk="0">
                      <a:moveTo>
                        <a:pt x="44" y="0"/>
                      </a:moveTo>
                      <a:cubicBezTo>
                        <a:pt x="21" y="0"/>
                        <a:pt x="1" y="45"/>
                        <a:pt x="1" y="69"/>
                      </a:cubicBezTo>
                      <a:cubicBezTo>
                        <a:pt x="1" y="299"/>
                        <a:pt x="109" y="528"/>
                        <a:pt x="325" y="528"/>
                      </a:cubicBezTo>
                      <a:cubicBezTo>
                        <a:pt x="338" y="528"/>
                        <a:pt x="352" y="527"/>
                        <a:pt x="366" y="525"/>
                      </a:cubicBezTo>
                      <a:cubicBezTo>
                        <a:pt x="578" y="525"/>
                        <a:pt x="700" y="282"/>
                        <a:pt x="730" y="39"/>
                      </a:cubicBezTo>
                      <a:lnTo>
                        <a:pt x="730" y="39"/>
                      </a:lnTo>
                      <a:cubicBezTo>
                        <a:pt x="622" y="148"/>
                        <a:pt x="513" y="256"/>
                        <a:pt x="404" y="256"/>
                      </a:cubicBezTo>
                      <a:cubicBezTo>
                        <a:pt x="391" y="256"/>
                        <a:pt x="378" y="255"/>
                        <a:pt x="366" y="252"/>
                      </a:cubicBezTo>
                      <a:cubicBezTo>
                        <a:pt x="244" y="221"/>
                        <a:pt x="153" y="100"/>
                        <a:pt x="62" y="9"/>
                      </a:cubicBezTo>
                      <a:cubicBezTo>
                        <a:pt x="56" y="3"/>
                        <a:pt x="50" y="0"/>
                        <a:pt x="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691;p35"/>
                <p:cNvSpPr/>
                <p:nvPr/>
              </p:nvSpPr>
              <p:spPr>
                <a:xfrm>
                  <a:off x="5296620" y="1567388"/>
                  <a:ext cx="19065" cy="11449"/>
                </a:xfrm>
                <a:custGeom>
                  <a:avLst/>
                  <a:gdLst/>
                  <a:ahLst/>
                  <a:cxnLst/>
                  <a:rect l="l" t="t" r="r" b="b"/>
                  <a:pathLst>
                    <a:path w="761" h="457" extrusionOk="0">
                      <a:moveTo>
                        <a:pt x="1" y="1"/>
                      </a:moveTo>
                      <a:cubicBezTo>
                        <a:pt x="1" y="183"/>
                        <a:pt x="92" y="335"/>
                        <a:pt x="244" y="426"/>
                      </a:cubicBezTo>
                      <a:cubicBezTo>
                        <a:pt x="305" y="447"/>
                        <a:pt x="365" y="457"/>
                        <a:pt x="425" y="457"/>
                      </a:cubicBezTo>
                      <a:cubicBezTo>
                        <a:pt x="544" y="457"/>
                        <a:pt x="659" y="416"/>
                        <a:pt x="761" y="335"/>
                      </a:cubicBezTo>
                      <a:lnTo>
                        <a:pt x="761" y="305"/>
                      </a:lnTo>
                      <a:cubicBezTo>
                        <a:pt x="685" y="320"/>
                        <a:pt x="616" y="328"/>
                        <a:pt x="548" y="328"/>
                      </a:cubicBezTo>
                      <a:cubicBezTo>
                        <a:pt x="479" y="328"/>
                        <a:pt x="411" y="320"/>
                        <a:pt x="335" y="305"/>
                      </a:cubicBezTo>
                      <a:cubicBezTo>
                        <a:pt x="214" y="274"/>
                        <a:pt x="122" y="122"/>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692;p35"/>
                <p:cNvSpPr/>
                <p:nvPr/>
              </p:nvSpPr>
              <p:spPr>
                <a:xfrm>
                  <a:off x="5313381" y="1443445"/>
                  <a:ext cx="53337" cy="116920"/>
                </a:xfrm>
                <a:custGeom>
                  <a:avLst/>
                  <a:gdLst/>
                  <a:ahLst/>
                  <a:cxnLst/>
                  <a:rect l="l" t="t" r="r" b="b"/>
                  <a:pathLst>
                    <a:path w="2129" h="4667" extrusionOk="0">
                      <a:moveTo>
                        <a:pt x="1885" y="1"/>
                      </a:moveTo>
                      <a:cubicBezTo>
                        <a:pt x="1870" y="1"/>
                        <a:pt x="1855" y="8"/>
                        <a:pt x="1855" y="24"/>
                      </a:cubicBezTo>
                      <a:cubicBezTo>
                        <a:pt x="1763" y="1270"/>
                        <a:pt x="1885" y="2486"/>
                        <a:pt x="1794" y="3702"/>
                      </a:cubicBezTo>
                      <a:cubicBezTo>
                        <a:pt x="1611" y="3610"/>
                        <a:pt x="1429" y="3519"/>
                        <a:pt x="1216" y="3458"/>
                      </a:cubicBezTo>
                      <a:cubicBezTo>
                        <a:pt x="1186" y="3458"/>
                        <a:pt x="1216" y="4401"/>
                        <a:pt x="1186" y="4492"/>
                      </a:cubicBezTo>
                      <a:cubicBezTo>
                        <a:pt x="730" y="4431"/>
                        <a:pt x="335" y="4218"/>
                        <a:pt x="31" y="3914"/>
                      </a:cubicBezTo>
                      <a:cubicBezTo>
                        <a:pt x="31" y="3914"/>
                        <a:pt x="0" y="3914"/>
                        <a:pt x="0" y="3945"/>
                      </a:cubicBezTo>
                      <a:cubicBezTo>
                        <a:pt x="213" y="4401"/>
                        <a:pt x="669" y="4644"/>
                        <a:pt x="1155" y="4644"/>
                      </a:cubicBezTo>
                      <a:cubicBezTo>
                        <a:pt x="1201" y="4659"/>
                        <a:pt x="1247" y="4667"/>
                        <a:pt x="1281" y="4667"/>
                      </a:cubicBezTo>
                      <a:cubicBezTo>
                        <a:pt x="1315" y="4667"/>
                        <a:pt x="1338" y="4659"/>
                        <a:pt x="1338" y="4644"/>
                      </a:cubicBezTo>
                      <a:cubicBezTo>
                        <a:pt x="1368" y="4370"/>
                        <a:pt x="1399" y="4066"/>
                        <a:pt x="1399" y="3793"/>
                      </a:cubicBezTo>
                      <a:cubicBezTo>
                        <a:pt x="1472" y="3842"/>
                        <a:pt x="1840" y="4048"/>
                        <a:pt x="1981" y="4048"/>
                      </a:cubicBezTo>
                      <a:cubicBezTo>
                        <a:pt x="2016" y="4048"/>
                        <a:pt x="2037" y="4035"/>
                        <a:pt x="2037" y="4005"/>
                      </a:cubicBezTo>
                      <a:cubicBezTo>
                        <a:pt x="2128" y="2668"/>
                        <a:pt x="2098" y="1361"/>
                        <a:pt x="1915" y="24"/>
                      </a:cubicBezTo>
                      <a:cubicBezTo>
                        <a:pt x="1915" y="8"/>
                        <a:pt x="1900" y="1"/>
                        <a:pt x="18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693;p35"/>
                <p:cNvSpPr/>
                <p:nvPr/>
              </p:nvSpPr>
              <p:spPr>
                <a:xfrm>
                  <a:off x="5305013" y="1542258"/>
                  <a:ext cx="35800" cy="26430"/>
                </a:xfrm>
                <a:custGeom>
                  <a:avLst/>
                  <a:gdLst/>
                  <a:ahLst/>
                  <a:cxnLst/>
                  <a:rect l="l" t="t" r="r" b="b"/>
                  <a:pathLst>
                    <a:path w="1429" h="1055" extrusionOk="0">
                      <a:moveTo>
                        <a:pt x="334" y="1"/>
                      </a:moveTo>
                      <a:cubicBezTo>
                        <a:pt x="243" y="122"/>
                        <a:pt x="182" y="244"/>
                        <a:pt x="122" y="365"/>
                      </a:cubicBezTo>
                      <a:cubicBezTo>
                        <a:pt x="30" y="578"/>
                        <a:pt x="0" y="882"/>
                        <a:pt x="304" y="1004"/>
                      </a:cubicBezTo>
                      <a:cubicBezTo>
                        <a:pt x="375" y="1039"/>
                        <a:pt x="457" y="1054"/>
                        <a:pt x="543" y="1054"/>
                      </a:cubicBezTo>
                      <a:cubicBezTo>
                        <a:pt x="604" y="1054"/>
                        <a:pt x="667" y="1047"/>
                        <a:pt x="730" y="1034"/>
                      </a:cubicBezTo>
                      <a:cubicBezTo>
                        <a:pt x="1003" y="973"/>
                        <a:pt x="1246" y="852"/>
                        <a:pt x="1429" y="669"/>
                      </a:cubicBezTo>
                      <a:cubicBezTo>
                        <a:pt x="1003" y="578"/>
                        <a:pt x="608" y="335"/>
                        <a:pt x="3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694;p35"/>
                <p:cNvSpPr/>
                <p:nvPr/>
              </p:nvSpPr>
              <p:spPr>
                <a:xfrm>
                  <a:off x="5305765" y="1551403"/>
                  <a:ext cx="18288" cy="17837"/>
                </a:xfrm>
                <a:custGeom>
                  <a:avLst/>
                  <a:gdLst/>
                  <a:ahLst/>
                  <a:cxnLst/>
                  <a:rect l="l" t="t" r="r" b="b"/>
                  <a:pathLst>
                    <a:path w="730" h="712" extrusionOk="0">
                      <a:moveTo>
                        <a:pt x="122" y="0"/>
                      </a:moveTo>
                      <a:cubicBezTo>
                        <a:pt x="31" y="244"/>
                        <a:pt x="0" y="517"/>
                        <a:pt x="274" y="639"/>
                      </a:cubicBezTo>
                      <a:cubicBezTo>
                        <a:pt x="385" y="683"/>
                        <a:pt x="497" y="711"/>
                        <a:pt x="608" y="711"/>
                      </a:cubicBezTo>
                      <a:cubicBezTo>
                        <a:pt x="649" y="711"/>
                        <a:pt x="689" y="708"/>
                        <a:pt x="730" y="700"/>
                      </a:cubicBezTo>
                      <a:cubicBezTo>
                        <a:pt x="700" y="335"/>
                        <a:pt x="456" y="61"/>
                        <a:pt x="122" y="0"/>
                      </a:cubicBezTo>
                      <a:close/>
                    </a:path>
                  </a:pathLst>
                </a:custGeom>
                <a:solidFill>
                  <a:srgbClr val="FF9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695;p35"/>
                <p:cNvSpPr/>
                <p:nvPr/>
              </p:nvSpPr>
              <p:spPr>
                <a:xfrm>
                  <a:off x="5138979" y="1291392"/>
                  <a:ext cx="295494" cy="204428"/>
                </a:xfrm>
                <a:custGeom>
                  <a:avLst/>
                  <a:gdLst/>
                  <a:ahLst/>
                  <a:cxnLst/>
                  <a:rect l="l" t="t" r="r" b="b"/>
                  <a:pathLst>
                    <a:path w="11795" h="8160" extrusionOk="0">
                      <a:moveTo>
                        <a:pt x="5928" y="0"/>
                      </a:moveTo>
                      <a:cubicBezTo>
                        <a:pt x="4775" y="0"/>
                        <a:pt x="3632" y="293"/>
                        <a:pt x="2736" y="986"/>
                      </a:cubicBezTo>
                      <a:cubicBezTo>
                        <a:pt x="1" y="3114"/>
                        <a:pt x="1247" y="8160"/>
                        <a:pt x="1247" y="8160"/>
                      </a:cubicBezTo>
                      <a:cubicBezTo>
                        <a:pt x="2037" y="7947"/>
                        <a:pt x="2676" y="7308"/>
                        <a:pt x="2858" y="6488"/>
                      </a:cubicBezTo>
                      <a:cubicBezTo>
                        <a:pt x="3922" y="6245"/>
                        <a:pt x="4895" y="5698"/>
                        <a:pt x="5685" y="4938"/>
                      </a:cubicBezTo>
                      <a:lnTo>
                        <a:pt x="5685" y="4938"/>
                      </a:lnTo>
                      <a:cubicBezTo>
                        <a:pt x="5624" y="5059"/>
                        <a:pt x="5198" y="5850"/>
                        <a:pt x="4986" y="6245"/>
                      </a:cubicBezTo>
                      <a:cubicBezTo>
                        <a:pt x="8664" y="6184"/>
                        <a:pt x="10214" y="3631"/>
                        <a:pt x="10214" y="3631"/>
                      </a:cubicBezTo>
                      <a:cubicBezTo>
                        <a:pt x="10791" y="4391"/>
                        <a:pt x="11186" y="5242"/>
                        <a:pt x="11399" y="6153"/>
                      </a:cubicBezTo>
                      <a:cubicBezTo>
                        <a:pt x="11399" y="6153"/>
                        <a:pt x="11794" y="3995"/>
                        <a:pt x="10913" y="2324"/>
                      </a:cubicBezTo>
                      <a:cubicBezTo>
                        <a:pt x="10222" y="1002"/>
                        <a:pt x="8059" y="0"/>
                        <a:pt x="59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696;p35"/>
                <p:cNvSpPr/>
                <p:nvPr/>
              </p:nvSpPr>
              <p:spPr>
                <a:xfrm>
                  <a:off x="5285195" y="1368834"/>
                  <a:ext cx="115392" cy="84352"/>
                </a:xfrm>
                <a:custGeom>
                  <a:avLst/>
                  <a:gdLst/>
                  <a:ahLst/>
                  <a:cxnLst/>
                  <a:rect l="l" t="t" r="r" b="b"/>
                  <a:pathLst>
                    <a:path w="4606" h="3367" extrusionOk="0">
                      <a:moveTo>
                        <a:pt x="4587" y="0"/>
                      </a:moveTo>
                      <a:cubicBezTo>
                        <a:pt x="4575" y="0"/>
                        <a:pt x="4560" y="8"/>
                        <a:pt x="4560" y="23"/>
                      </a:cubicBezTo>
                      <a:cubicBezTo>
                        <a:pt x="4408" y="479"/>
                        <a:pt x="4165" y="904"/>
                        <a:pt x="3831" y="1300"/>
                      </a:cubicBezTo>
                      <a:cubicBezTo>
                        <a:pt x="3557" y="1634"/>
                        <a:pt x="3253" y="1968"/>
                        <a:pt x="2888" y="2242"/>
                      </a:cubicBezTo>
                      <a:cubicBezTo>
                        <a:pt x="2068" y="2880"/>
                        <a:pt x="1065" y="3275"/>
                        <a:pt x="1" y="3366"/>
                      </a:cubicBezTo>
                      <a:cubicBezTo>
                        <a:pt x="670" y="3336"/>
                        <a:pt x="1308" y="3214"/>
                        <a:pt x="1946" y="3002"/>
                      </a:cubicBezTo>
                      <a:cubicBezTo>
                        <a:pt x="2341" y="2850"/>
                        <a:pt x="2736" y="2667"/>
                        <a:pt x="3101" y="2424"/>
                      </a:cubicBezTo>
                      <a:cubicBezTo>
                        <a:pt x="3466" y="2120"/>
                        <a:pt x="3831" y="1786"/>
                        <a:pt x="4074" y="1360"/>
                      </a:cubicBezTo>
                      <a:cubicBezTo>
                        <a:pt x="4317" y="965"/>
                        <a:pt x="4499" y="479"/>
                        <a:pt x="4591" y="23"/>
                      </a:cubicBezTo>
                      <a:cubicBezTo>
                        <a:pt x="4606" y="8"/>
                        <a:pt x="4598" y="0"/>
                        <a:pt x="45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697;p35"/>
                <p:cNvSpPr/>
                <p:nvPr/>
              </p:nvSpPr>
              <p:spPr>
                <a:xfrm>
                  <a:off x="5121466" y="1452515"/>
                  <a:ext cx="66289" cy="94548"/>
                </a:xfrm>
                <a:custGeom>
                  <a:avLst/>
                  <a:gdLst/>
                  <a:ahLst/>
                  <a:cxnLst/>
                  <a:rect l="l" t="t" r="r" b="b"/>
                  <a:pathLst>
                    <a:path w="2646" h="3774" extrusionOk="0">
                      <a:moveTo>
                        <a:pt x="1051" y="1"/>
                      </a:moveTo>
                      <a:cubicBezTo>
                        <a:pt x="995" y="1"/>
                        <a:pt x="938" y="9"/>
                        <a:pt x="882" y="26"/>
                      </a:cubicBezTo>
                      <a:cubicBezTo>
                        <a:pt x="1" y="300"/>
                        <a:pt x="396" y="3036"/>
                        <a:pt x="1277" y="3583"/>
                      </a:cubicBezTo>
                      <a:cubicBezTo>
                        <a:pt x="1454" y="3712"/>
                        <a:pt x="1653" y="3773"/>
                        <a:pt x="1848" y="3773"/>
                      </a:cubicBezTo>
                      <a:cubicBezTo>
                        <a:pt x="2158" y="3773"/>
                        <a:pt x="2459" y="3619"/>
                        <a:pt x="2645" y="3340"/>
                      </a:cubicBezTo>
                      <a:lnTo>
                        <a:pt x="2645" y="1759"/>
                      </a:lnTo>
                      <a:cubicBezTo>
                        <a:pt x="2645" y="1759"/>
                        <a:pt x="1873" y="1"/>
                        <a:pt x="105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698;p35"/>
                <p:cNvSpPr/>
                <p:nvPr/>
              </p:nvSpPr>
              <p:spPr>
                <a:xfrm>
                  <a:off x="5146596" y="1472959"/>
                  <a:ext cx="32769" cy="62080"/>
                </a:xfrm>
                <a:custGeom>
                  <a:avLst/>
                  <a:gdLst/>
                  <a:ahLst/>
                  <a:cxnLst/>
                  <a:rect l="l" t="t" r="r" b="b"/>
                  <a:pathLst>
                    <a:path w="1308" h="2478" extrusionOk="0">
                      <a:moveTo>
                        <a:pt x="1" y="1"/>
                      </a:moveTo>
                      <a:cubicBezTo>
                        <a:pt x="1" y="1"/>
                        <a:pt x="1" y="1"/>
                        <a:pt x="1" y="31"/>
                      </a:cubicBezTo>
                      <a:cubicBezTo>
                        <a:pt x="609" y="396"/>
                        <a:pt x="852" y="1095"/>
                        <a:pt x="943" y="1794"/>
                      </a:cubicBezTo>
                      <a:cubicBezTo>
                        <a:pt x="878" y="1557"/>
                        <a:pt x="677" y="1412"/>
                        <a:pt x="457" y="1412"/>
                      </a:cubicBezTo>
                      <a:cubicBezTo>
                        <a:pt x="366" y="1412"/>
                        <a:pt x="272" y="1437"/>
                        <a:pt x="183" y="1490"/>
                      </a:cubicBezTo>
                      <a:cubicBezTo>
                        <a:pt x="183" y="1490"/>
                        <a:pt x="183" y="1520"/>
                        <a:pt x="183" y="1520"/>
                      </a:cubicBezTo>
                      <a:cubicBezTo>
                        <a:pt x="211" y="1517"/>
                        <a:pt x="238" y="1516"/>
                        <a:pt x="265" y="1516"/>
                      </a:cubicBezTo>
                      <a:cubicBezTo>
                        <a:pt x="504" y="1516"/>
                        <a:pt x="709" y="1636"/>
                        <a:pt x="791" y="1855"/>
                      </a:cubicBezTo>
                      <a:cubicBezTo>
                        <a:pt x="882" y="2037"/>
                        <a:pt x="943" y="2220"/>
                        <a:pt x="1004" y="2432"/>
                      </a:cubicBezTo>
                      <a:cubicBezTo>
                        <a:pt x="1019" y="2463"/>
                        <a:pt x="1049" y="2478"/>
                        <a:pt x="1076" y="2478"/>
                      </a:cubicBezTo>
                      <a:cubicBezTo>
                        <a:pt x="1103" y="2478"/>
                        <a:pt x="1125" y="2463"/>
                        <a:pt x="1125" y="2432"/>
                      </a:cubicBezTo>
                      <a:cubicBezTo>
                        <a:pt x="1308" y="1551"/>
                        <a:pt x="882" y="27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699;p35"/>
                <p:cNvSpPr/>
                <p:nvPr/>
              </p:nvSpPr>
              <p:spPr>
                <a:xfrm>
                  <a:off x="5121466" y="1452515"/>
                  <a:ext cx="66289" cy="94348"/>
                </a:xfrm>
                <a:custGeom>
                  <a:avLst/>
                  <a:gdLst/>
                  <a:ahLst/>
                  <a:cxnLst/>
                  <a:rect l="l" t="t" r="r" b="b"/>
                  <a:pathLst>
                    <a:path w="2646" h="3766" extrusionOk="0">
                      <a:moveTo>
                        <a:pt x="1051" y="1"/>
                      </a:moveTo>
                      <a:cubicBezTo>
                        <a:pt x="995" y="1"/>
                        <a:pt x="938" y="9"/>
                        <a:pt x="882" y="26"/>
                      </a:cubicBezTo>
                      <a:cubicBezTo>
                        <a:pt x="1" y="300"/>
                        <a:pt x="426" y="3036"/>
                        <a:pt x="1277" y="3583"/>
                      </a:cubicBezTo>
                      <a:cubicBezTo>
                        <a:pt x="1338" y="3613"/>
                        <a:pt x="1399" y="3643"/>
                        <a:pt x="1460" y="3674"/>
                      </a:cubicBezTo>
                      <a:cubicBezTo>
                        <a:pt x="1612" y="3735"/>
                        <a:pt x="1733" y="3765"/>
                        <a:pt x="1885" y="3765"/>
                      </a:cubicBezTo>
                      <a:cubicBezTo>
                        <a:pt x="1946" y="3765"/>
                        <a:pt x="2007" y="3735"/>
                        <a:pt x="2068" y="3735"/>
                      </a:cubicBezTo>
                      <a:cubicBezTo>
                        <a:pt x="2311" y="3643"/>
                        <a:pt x="2524" y="3522"/>
                        <a:pt x="2645" y="3309"/>
                      </a:cubicBezTo>
                      <a:lnTo>
                        <a:pt x="2645" y="1759"/>
                      </a:lnTo>
                      <a:cubicBezTo>
                        <a:pt x="2645" y="1759"/>
                        <a:pt x="1873" y="1"/>
                        <a:pt x="105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700;p35"/>
                <p:cNvSpPr/>
                <p:nvPr/>
              </p:nvSpPr>
              <p:spPr>
                <a:xfrm>
                  <a:off x="5146596" y="1472959"/>
                  <a:ext cx="32769" cy="62080"/>
                </a:xfrm>
                <a:custGeom>
                  <a:avLst/>
                  <a:gdLst/>
                  <a:ahLst/>
                  <a:cxnLst/>
                  <a:rect l="l" t="t" r="r" b="b"/>
                  <a:pathLst>
                    <a:path w="1308" h="2478" extrusionOk="0">
                      <a:moveTo>
                        <a:pt x="1" y="1"/>
                      </a:moveTo>
                      <a:cubicBezTo>
                        <a:pt x="1" y="1"/>
                        <a:pt x="1" y="1"/>
                        <a:pt x="1" y="31"/>
                      </a:cubicBezTo>
                      <a:cubicBezTo>
                        <a:pt x="609" y="396"/>
                        <a:pt x="852" y="1095"/>
                        <a:pt x="943" y="1794"/>
                      </a:cubicBezTo>
                      <a:cubicBezTo>
                        <a:pt x="878" y="1557"/>
                        <a:pt x="677" y="1412"/>
                        <a:pt x="457" y="1412"/>
                      </a:cubicBezTo>
                      <a:cubicBezTo>
                        <a:pt x="366" y="1412"/>
                        <a:pt x="272" y="1437"/>
                        <a:pt x="183" y="1490"/>
                      </a:cubicBezTo>
                      <a:cubicBezTo>
                        <a:pt x="183" y="1490"/>
                        <a:pt x="183" y="1520"/>
                        <a:pt x="183" y="1520"/>
                      </a:cubicBezTo>
                      <a:cubicBezTo>
                        <a:pt x="211" y="1517"/>
                        <a:pt x="238" y="1516"/>
                        <a:pt x="265" y="1516"/>
                      </a:cubicBezTo>
                      <a:cubicBezTo>
                        <a:pt x="504" y="1516"/>
                        <a:pt x="709" y="1636"/>
                        <a:pt x="791" y="1855"/>
                      </a:cubicBezTo>
                      <a:cubicBezTo>
                        <a:pt x="882" y="2037"/>
                        <a:pt x="943" y="2220"/>
                        <a:pt x="1004" y="2432"/>
                      </a:cubicBezTo>
                      <a:cubicBezTo>
                        <a:pt x="1019" y="2463"/>
                        <a:pt x="1049" y="2478"/>
                        <a:pt x="1076" y="2478"/>
                      </a:cubicBezTo>
                      <a:cubicBezTo>
                        <a:pt x="1103" y="2478"/>
                        <a:pt x="1125" y="2463"/>
                        <a:pt x="1125" y="2432"/>
                      </a:cubicBezTo>
                      <a:cubicBezTo>
                        <a:pt x="1308" y="1551"/>
                        <a:pt x="882" y="27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701;p35"/>
                <p:cNvSpPr/>
                <p:nvPr/>
              </p:nvSpPr>
              <p:spPr>
                <a:xfrm>
                  <a:off x="5150404" y="1533114"/>
                  <a:ext cx="24401" cy="52585"/>
                </a:xfrm>
                <a:custGeom>
                  <a:avLst/>
                  <a:gdLst/>
                  <a:ahLst/>
                  <a:cxnLst/>
                  <a:rect l="l" t="t" r="r" b="b"/>
                  <a:pathLst>
                    <a:path w="974" h="2099" extrusionOk="0">
                      <a:moveTo>
                        <a:pt x="609" y="1"/>
                      </a:moveTo>
                      <a:cubicBezTo>
                        <a:pt x="548" y="1"/>
                        <a:pt x="517" y="31"/>
                        <a:pt x="517" y="92"/>
                      </a:cubicBezTo>
                      <a:cubicBezTo>
                        <a:pt x="517" y="153"/>
                        <a:pt x="548" y="183"/>
                        <a:pt x="609" y="183"/>
                      </a:cubicBezTo>
                      <a:cubicBezTo>
                        <a:pt x="639" y="183"/>
                        <a:pt x="700" y="366"/>
                        <a:pt x="730" y="578"/>
                      </a:cubicBezTo>
                      <a:cubicBezTo>
                        <a:pt x="791" y="882"/>
                        <a:pt x="791" y="1186"/>
                        <a:pt x="730" y="1490"/>
                      </a:cubicBezTo>
                      <a:cubicBezTo>
                        <a:pt x="700" y="1764"/>
                        <a:pt x="609" y="1916"/>
                        <a:pt x="517" y="1916"/>
                      </a:cubicBezTo>
                      <a:cubicBezTo>
                        <a:pt x="487" y="1916"/>
                        <a:pt x="457" y="1916"/>
                        <a:pt x="426" y="1885"/>
                      </a:cubicBezTo>
                      <a:cubicBezTo>
                        <a:pt x="244" y="1673"/>
                        <a:pt x="274" y="882"/>
                        <a:pt x="305" y="487"/>
                      </a:cubicBezTo>
                      <a:cubicBezTo>
                        <a:pt x="244" y="457"/>
                        <a:pt x="183" y="426"/>
                        <a:pt x="122" y="396"/>
                      </a:cubicBezTo>
                      <a:lnTo>
                        <a:pt x="122" y="396"/>
                      </a:lnTo>
                      <a:cubicBezTo>
                        <a:pt x="92" y="639"/>
                        <a:pt x="1" y="1673"/>
                        <a:pt x="274" y="2007"/>
                      </a:cubicBezTo>
                      <a:cubicBezTo>
                        <a:pt x="335" y="2068"/>
                        <a:pt x="426" y="2098"/>
                        <a:pt x="517" y="2098"/>
                      </a:cubicBezTo>
                      <a:cubicBezTo>
                        <a:pt x="639" y="2098"/>
                        <a:pt x="791" y="2037"/>
                        <a:pt x="882" y="1733"/>
                      </a:cubicBezTo>
                      <a:cubicBezTo>
                        <a:pt x="943" y="1490"/>
                        <a:pt x="973" y="1278"/>
                        <a:pt x="973" y="1034"/>
                      </a:cubicBezTo>
                      <a:cubicBezTo>
                        <a:pt x="973" y="882"/>
                        <a:pt x="943" y="700"/>
                        <a:pt x="943" y="548"/>
                      </a:cubicBezTo>
                      <a:cubicBezTo>
                        <a:pt x="882" y="244"/>
                        <a:pt x="791" y="1"/>
                        <a:pt x="60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702;p35"/>
                <p:cNvSpPr/>
                <p:nvPr/>
              </p:nvSpPr>
              <p:spPr>
                <a:xfrm>
                  <a:off x="5146596" y="1665625"/>
                  <a:ext cx="142423" cy="146457"/>
                </a:xfrm>
                <a:custGeom>
                  <a:avLst/>
                  <a:gdLst/>
                  <a:ahLst/>
                  <a:cxnLst/>
                  <a:rect l="l" t="t" r="r" b="b"/>
                  <a:pathLst>
                    <a:path w="5685" h="5846" extrusionOk="0">
                      <a:moveTo>
                        <a:pt x="913" y="1"/>
                      </a:moveTo>
                      <a:lnTo>
                        <a:pt x="1" y="1004"/>
                      </a:lnTo>
                      <a:cubicBezTo>
                        <a:pt x="1" y="1004"/>
                        <a:pt x="2958" y="5845"/>
                        <a:pt x="3124" y="5845"/>
                      </a:cubicBezTo>
                      <a:cubicBezTo>
                        <a:pt x="3128" y="5845"/>
                        <a:pt x="3131" y="5842"/>
                        <a:pt x="3132" y="5837"/>
                      </a:cubicBezTo>
                      <a:lnTo>
                        <a:pt x="4165" y="3648"/>
                      </a:lnTo>
                      <a:lnTo>
                        <a:pt x="5685" y="5168"/>
                      </a:lnTo>
                      <a:lnTo>
                        <a:pt x="5533" y="1369"/>
                      </a:lnTo>
                      <a:lnTo>
                        <a:pt x="5046" y="609"/>
                      </a:lnTo>
                      <a:lnTo>
                        <a:pt x="4043" y="3162"/>
                      </a:lnTo>
                      <a:lnTo>
                        <a:pt x="91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703;p35"/>
                <p:cNvSpPr/>
                <p:nvPr/>
              </p:nvSpPr>
              <p:spPr>
                <a:xfrm>
                  <a:off x="5145067" y="1690428"/>
                  <a:ext cx="146231" cy="126014"/>
                </a:xfrm>
                <a:custGeom>
                  <a:avLst/>
                  <a:gdLst/>
                  <a:ahLst/>
                  <a:cxnLst/>
                  <a:rect l="l" t="t" r="r" b="b"/>
                  <a:pathLst>
                    <a:path w="5837" h="5030" extrusionOk="0">
                      <a:moveTo>
                        <a:pt x="33" y="0"/>
                      </a:moveTo>
                      <a:cubicBezTo>
                        <a:pt x="14" y="0"/>
                        <a:pt x="1" y="14"/>
                        <a:pt x="1" y="14"/>
                      </a:cubicBezTo>
                      <a:cubicBezTo>
                        <a:pt x="457" y="865"/>
                        <a:pt x="3132" y="5029"/>
                        <a:pt x="3162" y="5029"/>
                      </a:cubicBezTo>
                      <a:cubicBezTo>
                        <a:pt x="3557" y="4269"/>
                        <a:pt x="3922" y="3509"/>
                        <a:pt x="4226" y="2719"/>
                      </a:cubicBezTo>
                      <a:cubicBezTo>
                        <a:pt x="4712" y="3297"/>
                        <a:pt x="5259" y="3813"/>
                        <a:pt x="5807" y="4300"/>
                      </a:cubicBezTo>
                      <a:cubicBezTo>
                        <a:pt x="5837" y="3692"/>
                        <a:pt x="5807" y="2901"/>
                        <a:pt x="5776" y="2263"/>
                      </a:cubicBezTo>
                      <a:cubicBezTo>
                        <a:pt x="5715" y="1655"/>
                        <a:pt x="5685" y="1017"/>
                        <a:pt x="5624" y="379"/>
                      </a:cubicBezTo>
                      <a:cubicBezTo>
                        <a:pt x="5624" y="363"/>
                        <a:pt x="5609" y="356"/>
                        <a:pt x="5594" y="356"/>
                      </a:cubicBezTo>
                      <a:cubicBezTo>
                        <a:pt x="5579" y="356"/>
                        <a:pt x="5563" y="363"/>
                        <a:pt x="5563" y="379"/>
                      </a:cubicBezTo>
                      <a:cubicBezTo>
                        <a:pt x="5442" y="986"/>
                        <a:pt x="5624" y="3388"/>
                        <a:pt x="5624" y="3965"/>
                      </a:cubicBezTo>
                      <a:cubicBezTo>
                        <a:pt x="5564" y="3875"/>
                        <a:pt x="4258" y="2658"/>
                        <a:pt x="4227" y="2658"/>
                      </a:cubicBezTo>
                      <a:cubicBezTo>
                        <a:pt x="4226" y="2658"/>
                        <a:pt x="4226" y="2658"/>
                        <a:pt x="4226" y="2658"/>
                      </a:cubicBezTo>
                      <a:cubicBezTo>
                        <a:pt x="3983" y="2993"/>
                        <a:pt x="3253" y="4573"/>
                        <a:pt x="3193" y="4725"/>
                      </a:cubicBezTo>
                      <a:cubicBezTo>
                        <a:pt x="2706" y="3935"/>
                        <a:pt x="639" y="743"/>
                        <a:pt x="62" y="14"/>
                      </a:cubicBezTo>
                      <a:cubicBezTo>
                        <a:pt x="52" y="4"/>
                        <a:pt x="42"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704;p35"/>
                <p:cNvSpPr/>
                <p:nvPr/>
              </p:nvSpPr>
              <p:spPr>
                <a:xfrm>
                  <a:off x="5362888" y="2030412"/>
                  <a:ext cx="463772" cy="504131"/>
                </a:xfrm>
                <a:custGeom>
                  <a:avLst/>
                  <a:gdLst/>
                  <a:ahLst/>
                  <a:cxnLst/>
                  <a:rect l="l" t="t" r="r" b="b"/>
                  <a:pathLst>
                    <a:path w="18512" h="20123" extrusionOk="0">
                      <a:moveTo>
                        <a:pt x="5563" y="0"/>
                      </a:moveTo>
                      <a:lnTo>
                        <a:pt x="0" y="17903"/>
                      </a:lnTo>
                      <a:lnTo>
                        <a:pt x="12918" y="20122"/>
                      </a:lnTo>
                      <a:lnTo>
                        <a:pt x="18511" y="2219"/>
                      </a:lnTo>
                      <a:lnTo>
                        <a:pt x="5563"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705;p35"/>
                <p:cNvSpPr/>
                <p:nvPr/>
              </p:nvSpPr>
              <p:spPr>
                <a:xfrm>
                  <a:off x="5378873" y="2033443"/>
                  <a:ext cx="463772" cy="503380"/>
                </a:xfrm>
                <a:custGeom>
                  <a:avLst/>
                  <a:gdLst/>
                  <a:ahLst/>
                  <a:cxnLst/>
                  <a:rect l="l" t="t" r="r" b="b"/>
                  <a:pathLst>
                    <a:path w="18512" h="20093" extrusionOk="0">
                      <a:moveTo>
                        <a:pt x="5563" y="1"/>
                      </a:moveTo>
                      <a:lnTo>
                        <a:pt x="0" y="17904"/>
                      </a:lnTo>
                      <a:lnTo>
                        <a:pt x="12919" y="20092"/>
                      </a:lnTo>
                      <a:lnTo>
                        <a:pt x="18511" y="2220"/>
                      </a:lnTo>
                      <a:lnTo>
                        <a:pt x="5563"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706;p35"/>
                <p:cNvSpPr/>
                <p:nvPr/>
              </p:nvSpPr>
              <p:spPr>
                <a:xfrm>
                  <a:off x="4744502" y="1709093"/>
                  <a:ext cx="619248" cy="792210"/>
                </a:xfrm>
                <a:custGeom>
                  <a:avLst/>
                  <a:gdLst/>
                  <a:ahLst/>
                  <a:cxnLst/>
                  <a:rect l="l" t="t" r="r" b="b"/>
                  <a:pathLst>
                    <a:path w="24718" h="31622" extrusionOk="0">
                      <a:moveTo>
                        <a:pt x="14188" y="0"/>
                      </a:moveTo>
                      <a:cubicBezTo>
                        <a:pt x="13771" y="0"/>
                        <a:pt x="13278" y="360"/>
                        <a:pt x="12828" y="941"/>
                      </a:cubicBezTo>
                      <a:cubicBezTo>
                        <a:pt x="8907" y="6017"/>
                        <a:pt x="1" y="19482"/>
                        <a:pt x="2372" y="22217"/>
                      </a:cubicBezTo>
                      <a:cubicBezTo>
                        <a:pt x="6293" y="26746"/>
                        <a:pt x="15867" y="30728"/>
                        <a:pt x="18846" y="31610"/>
                      </a:cubicBezTo>
                      <a:cubicBezTo>
                        <a:pt x="18873" y="31618"/>
                        <a:pt x="18901" y="31622"/>
                        <a:pt x="18931" y="31622"/>
                      </a:cubicBezTo>
                      <a:cubicBezTo>
                        <a:pt x="20340" y="31622"/>
                        <a:pt x="24718" y="22596"/>
                        <a:pt x="23527" y="21822"/>
                      </a:cubicBezTo>
                      <a:cubicBezTo>
                        <a:pt x="22068" y="20910"/>
                        <a:pt x="12433" y="17780"/>
                        <a:pt x="12463" y="16898"/>
                      </a:cubicBezTo>
                      <a:cubicBezTo>
                        <a:pt x="12493" y="16382"/>
                        <a:pt x="13770" y="11002"/>
                        <a:pt x="14773" y="5652"/>
                      </a:cubicBezTo>
                      <a:cubicBezTo>
                        <a:pt x="15568" y="1493"/>
                        <a:pt x="15037" y="0"/>
                        <a:pt x="14188"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707;p35"/>
                <p:cNvSpPr/>
                <p:nvPr/>
              </p:nvSpPr>
              <p:spPr>
                <a:xfrm>
                  <a:off x="5196103" y="2180836"/>
                  <a:ext cx="538403" cy="323603"/>
                </a:xfrm>
                <a:custGeom>
                  <a:avLst/>
                  <a:gdLst/>
                  <a:ahLst/>
                  <a:cxnLst/>
                  <a:rect l="l" t="t" r="r" b="b"/>
                  <a:pathLst>
                    <a:path w="21491" h="12917" extrusionOk="0">
                      <a:moveTo>
                        <a:pt x="11589" y="0"/>
                      </a:moveTo>
                      <a:cubicBezTo>
                        <a:pt x="10286" y="0"/>
                        <a:pt x="8470" y="300"/>
                        <a:pt x="7326" y="562"/>
                      </a:cubicBezTo>
                      <a:cubicBezTo>
                        <a:pt x="4712" y="1230"/>
                        <a:pt x="791" y="2355"/>
                        <a:pt x="791" y="2355"/>
                      </a:cubicBezTo>
                      <a:cubicBezTo>
                        <a:pt x="791" y="2355"/>
                        <a:pt x="1" y="12507"/>
                        <a:pt x="426" y="12659"/>
                      </a:cubicBezTo>
                      <a:cubicBezTo>
                        <a:pt x="861" y="12827"/>
                        <a:pt x="1361" y="12917"/>
                        <a:pt x="1909" y="12917"/>
                      </a:cubicBezTo>
                      <a:cubicBezTo>
                        <a:pt x="3738" y="12917"/>
                        <a:pt x="6112" y="11927"/>
                        <a:pt x="8451" y="9589"/>
                      </a:cubicBezTo>
                      <a:cubicBezTo>
                        <a:pt x="8451" y="9589"/>
                        <a:pt x="12005" y="11453"/>
                        <a:pt x="13997" y="11453"/>
                      </a:cubicBezTo>
                      <a:cubicBezTo>
                        <a:pt x="14510" y="11453"/>
                        <a:pt x="14920" y="11329"/>
                        <a:pt x="15138" y="11018"/>
                      </a:cubicBezTo>
                      <a:cubicBezTo>
                        <a:pt x="15573" y="10406"/>
                        <a:pt x="14724" y="9592"/>
                        <a:pt x="13652" y="8881"/>
                      </a:cubicBezTo>
                      <a:lnTo>
                        <a:pt x="13652" y="8881"/>
                      </a:lnTo>
                      <a:cubicBezTo>
                        <a:pt x="14766" y="9400"/>
                        <a:pt x="15950" y="9845"/>
                        <a:pt x="16739" y="9845"/>
                      </a:cubicBezTo>
                      <a:cubicBezTo>
                        <a:pt x="17084" y="9845"/>
                        <a:pt x="17354" y="9760"/>
                        <a:pt x="17508" y="9559"/>
                      </a:cubicBezTo>
                      <a:cubicBezTo>
                        <a:pt x="17989" y="8933"/>
                        <a:pt x="17438" y="8171"/>
                        <a:pt x="16549" y="7458"/>
                      </a:cubicBezTo>
                      <a:lnTo>
                        <a:pt x="16549" y="7458"/>
                      </a:lnTo>
                      <a:cubicBezTo>
                        <a:pt x="17376" y="7823"/>
                        <a:pt x="18177" y="8082"/>
                        <a:pt x="18779" y="8082"/>
                      </a:cubicBezTo>
                      <a:cubicBezTo>
                        <a:pt x="19203" y="8082"/>
                        <a:pt x="19529" y="7954"/>
                        <a:pt x="19697" y="7644"/>
                      </a:cubicBezTo>
                      <a:cubicBezTo>
                        <a:pt x="20338" y="6478"/>
                        <a:pt x="18022" y="5038"/>
                        <a:pt x="16268" y="4152"/>
                      </a:cubicBezTo>
                      <a:lnTo>
                        <a:pt x="16268" y="4152"/>
                      </a:lnTo>
                      <a:cubicBezTo>
                        <a:pt x="17464" y="4654"/>
                        <a:pt x="18990" y="5200"/>
                        <a:pt x="19968" y="5200"/>
                      </a:cubicBezTo>
                      <a:cubicBezTo>
                        <a:pt x="20453" y="5200"/>
                        <a:pt x="20804" y="5066"/>
                        <a:pt x="20913" y="4726"/>
                      </a:cubicBezTo>
                      <a:cubicBezTo>
                        <a:pt x="21490" y="2963"/>
                        <a:pt x="14286" y="410"/>
                        <a:pt x="12524" y="75"/>
                      </a:cubicBezTo>
                      <a:cubicBezTo>
                        <a:pt x="12267" y="23"/>
                        <a:pt x="11948" y="0"/>
                        <a:pt x="11589"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708;p35"/>
                <p:cNvSpPr/>
                <p:nvPr/>
              </p:nvSpPr>
              <p:spPr>
                <a:xfrm>
                  <a:off x="4766600" y="1697343"/>
                  <a:ext cx="490428" cy="791484"/>
                </a:xfrm>
                <a:custGeom>
                  <a:avLst/>
                  <a:gdLst/>
                  <a:ahLst/>
                  <a:cxnLst/>
                  <a:rect l="l" t="t" r="r" b="b"/>
                  <a:pathLst>
                    <a:path w="19576" h="31593" extrusionOk="0">
                      <a:moveTo>
                        <a:pt x="13751" y="0"/>
                      </a:moveTo>
                      <a:cubicBezTo>
                        <a:pt x="13027" y="0"/>
                        <a:pt x="11768" y="1320"/>
                        <a:pt x="11277" y="1926"/>
                      </a:cubicBezTo>
                      <a:cubicBezTo>
                        <a:pt x="9484" y="4145"/>
                        <a:pt x="0" y="17702"/>
                        <a:pt x="730" y="21592"/>
                      </a:cubicBezTo>
                      <a:cubicBezTo>
                        <a:pt x="1459" y="25452"/>
                        <a:pt x="14925" y="31592"/>
                        <a:pt x="14925" y="31592"/>
                      </a:cubicBezTo>
                      <a:lnTo>
                        <a:pt x="19575" y="20741"/>
                      </a:lnTo>
                      <a:cubicBezTo>
                        <a:pt x="19575" y="20741"/>
                        <a:pt x="12189" y="17702"/>
                        <a:pt x="11976" y="17306"/>
                      </a:cubicBezTo>
                      <a:cubicBezTo>
                        <a:pt x="11763" y="16911"/>
                        <a:pt x="14469" y="7398"/>
                        <a:pt x="14499" y="3932"/>
                      </a:cubicBezTo>
                      <a:cubicBezTo>
                        <a:pt x="14560" y="1318"/>
                        <a:pt x="14621" y="194"/>
                        <a:pt x="13861" y="11"/>
                      </a:cubicBezTo>
                      <a:cubicBezTo>
                        <a:pt x="13826" y="4"/>
                        <a:pt x="13789" y="0"/>
                        <a:pt x="137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709;p35"/>
                <p:cNvSpPr/>
                <p:nvPr/>
              </p:nvSpPr>
              <p:spPr>
                <a:xfrm>
                  <a:off x="4766600" y="1697343"/>
                  <a:ext cx="428748" cy="763300"/>
                </a:xfrm>
                <a:custGeom>
                  <a:avLst/>
                  <a:gdLst/>
                  <a:ahLst/>
                  <a:cxnLst/>
                  <a:rect l="l" t="t" r="r" b="b"/>
                  <a:pathLst>
                    <a:path w="17114" h="30468" extrusionOk="0">
                      <a:moveTo>
                        <a:pt x="13751" y="0"/>
                      </a:moveTo>
                      <a:cubicBezTo>
                        <a:pt x="13027" y="0"/>
                        <a:pt x="11768" y="1320"/>
                        <a:pt x="11277" y="1926"/>
                      </a:cubicBezTo>
                      <a:cubicBezTo>
                        <a:pt x="9484" y="4145"/>
                        <a:pt x="0" y="17732"/>
                        <a:pt x="730" y="21592"/>
                      </a:cubicBezTo>
                      <a:cubicBezTo>
                        <a:pt x="1459" y="25452"/>
                        <a:pt x="11946" y="30468"/>
                        <a:pt x="11946" y="30468"/>
                      </a:cubicBezTo>
                      <a:lnTo>
                        <a:pt x="17113" y="19434"/>
                      </a:lnTo>
                      <a:cubicBezTo>
                        <a:pt x="17113" y="19434"/>
                        <a:pt x="12189" y="17702"/>
                        <a:pt x="11976" y="17337"/>
                      </a:cubicBezTo>
                      <a:cubicBezTo>
                        <a:pt x="11763" y="16942"/>
                        <a:pt x="14469" y="7398"/>
                        <a:pt x="14499" y="3932"/>
                      </a:cubicBezTo>
                      <a:cubicBezTo>
                        <a:pt x="14560" y="1349"/>
                        <a:pt x="14621" y="224"/>
                        <a:pt x="13861" y="11"/>
                      </a:cubicBezTo>
                      <a:cubicBezTo>
                        <a:pt x="13826" y="4"/>
                        <a:pt x="13789" y="0"/>
                        <a:pt x="13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710;p35"/>
                <p:cNvSpPr/>
                <p:nvPr/>
              </p:nvSpPr>
              <p:spPr>
                <a:xfrm>
                  <a:off x="5061312" y="1873724"/>
                  <a:ext cx="134607" cy="313657"/>
                </a:xfrm>
                <a:custGeom>
                  <a:avLst/>
                  <a:gdLst/>
                  <a:ahLst/>
                  <a:cxnLst/>
                  <a:rect l="l" t="t" r="r" b="b"/>
                  <a:pathLst>
                    <a:path w="5373" h="12520" extrusionOk="0">
                      <a:moveTo>
                        <a:pt x="2417" y="0"/>
                      </a:moveTo>
                      <a:cubicBezTo>
                        <a:pt x="2409" y="0"/>
                        <a:pt x="2402" y="8"/>
                        <a:pt x="2402" y="23"/>
                      </a:cubicBezTo>
                      <a:cubicBezTo>
                        <a:pt x="2250" y="449"/>
                        <a:pt x="2159" y="874"/>
                        <a:pt x="2067" y="1300"/>
                      </a:cubicBezTo>
                      <a:cubicBezTo>
                        <a:pt x="1946" y="1725"/>
                        <a:pt x="1824" y="2151"/>
                        <a:pt x="1733" y="2576"/>
                      </a:cubicBezTo>
                      <a:cubicBezTo>
                        <a:pt x="1520" y="3427"/>
                        <a:pt x="1338" y="4279"/>
                        <a:pt x="1125" y="5130"/>
                      </a:cubicBezTo>
                      <a:cubicBezTo>
                        <a:pt x="912" y="5981"/>
                        <a:pt x="730" y="6832"/>
                        <a:pt x="548" y="7683"/>
                      </a:cubicBezTo>
                      <a:cubicBezTo>
                        <a:pt x="304" y="8564"/>
                        <a:pt x="122" y="9476"/>
                        <a:pt x="0" y="10418"/>
                      </a:cubicBezTo>
                      <a:cubicBezTo>
                        <a:pt x="0" y="10449"/>
                        <a:pt x="4225" y="12151"/>
                        <a:pt x="5229" y="12516"/>
                      </a:cubicBezTo>
                      <a:cubicBezTo>
                        <a:pt x="5237" y="12518"/>
                        <a:pt x="5245" y="12520"/>
                        <a:pt x="5252" y="12520"/>
                      </a:cubicBezTo>
                      <a:cubicBezTo>
                        <a:pt x="5329" y="12520"/>
                        <a:pt x="5372" y="12389"/>
                        <a:pt x="5289" y="12333"/>
                      </a:cubicBezTo>
                      <a:cubicBezTo>
                        <a:pt x="4408" y="11877"/>
                        <a:pt x="213" y="10145"/>
                        <a:pt x="213" y="10145"/>
                      </a:cubicBezTo>
                      <a:cubicBezTo>
                        <a:pt x="213" y="10145"/>
                        <a:pt x="669" y="8443"/>
                        <a:pt x="882" y="7622"/>
                      </a:cubicBezTo>
                      <a:cubicBezTo>
                        <a:pt x="1064" y="6801"/>
                        <a:pt x="1247" y="5920"/>
                        <a:pt x="1429" y="5069"/>
                      </a:cubicBezTo>
                      <a:lnTo>
                        <a:pt x="1763" y="3458"/>
                      </a:lnTo>
                      <a:cubicBezTo>
                        <a:pt x="1915" y="3154"/>
                        <a:pt x="2067" y="2850"/>
                        <a:pt x="2219" y="2546"/>
                      </a:cubicBezTo>
                      <a:cubicBezTo>
                        <a:pt x="2432" y="2060"/>
                        <a:pt x="2645" y="1543"/>
                        <a:pt x="2858" y="1026"/>
                      </a:cubicBezTo>
                      <a:lnTo>
                        <a:pt x="2827" y="1026"/>
                      </a:lnTo>
                      <a:cubicBezTo>
                        <a:pt x="2523" y="1513"/>
                        <a:pt x="2280" y="1999"/>
                        <a:pt x="2037" y="2516"/>
                      </a:cubicBezTo>
                      <a:cubicBezTo>
                        <a:pt x="1976" y="2607"/>
                        <a:pt x="1946" y="2698"/>
                        <a:pt x="1915" y="2820"/>
                      </a:cubicBezTo>
                      <a:cubicBezTo>
                        <a:pt x="1915" y="2728"/>
                        <a:pt x="1946" y="2637"/>
                        <a:pt x="1976" y="2546"/>
                      </a:cubicBezTo>
                      <a:cubicBezTo>
                        <a:pt x="2067" y="2120"/>
                        <a:pt x="2128" y="1665"/>
                        <a:pt x="2219" y="1239"/>
                      </a:cubicBezTo>
                      <a:cubicBezTo>
                        <a:pt x="2311" y="813"/>
                        <a:pt x="2402" y="418"/>
                        <a:pt x="2432" y="23"/>
                      </a:cubicBezTo>
                      <a:cubicBezTo>
                        <a:pt x="2432" y="8"/>
                        <a:pt x="2425" y="0"/>
                        <a:pt x="24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711;p35"/>
                <p:cNvSpPr/>
                <p:nvPr/>
              </p:nvSpPr>
              <p:spPr>
                <a:xfrm>
                  <a:off x="5034654" y="2184670"/>
                  <a:ext cx="105872" cy="222717"/>
                </a:xfrm>
                <a:custGeom>
                  <a:avLst/>
                  <a:gdLst/>
                  <a:ahLst/>
                  <a:cxnLst/>
                  <a:rect l="l" t="t" r="r" b="b"/>
                  <a:pathLst>
                    <a:path w="4226" h="8890" extrusionOk="0">
                      <a:moveTo>
                        <a:pt x="4191" y="1"/>
                      </a:moveTo>
                      <a:cubicBezTo>
                        <a:pt x="4183" y="1"/>
                        <a:pt x="4174" y="5"/>
                        <a:pt x="4165" y="14"/>
                      </a:cubicBezTo>
                      <a:cubicBezTo>
                        <a:pt x="3770" y="743"/>
                        <a:pt x="3405" y="1503"/>
                        <a:pt x="3071" y="2232"/>
                      </a:cubicBezTo>
                      <a:cubicBezTo>
                        <a:pt x="2706" y="2992"/>
                        <a:pt x="2341" y="3691"/>
                        <a:pt x="2007" y="4451"/>
                      </a:cubicBezTo>
                      <a:cubicBezTo>
                        <a:pt x="1642" y="5181"/>
                        <a:pt x="1308" y="5910"/>
                        <a:pt x="943" y="6640"/>
                      </a:cubicBezTo>
                      <a:cubicBezTo>
                        <a:pt x="791" y="7005"/>
                        <a:pt x="639" y="7369"/>
                        <a:pt x="487" y="7734"/>
                      </a:cubicBezTo>
                      <a:cubicBezTo>
                        <a:pt x="335" y="8129"/>
                        <a:pt x="122" y="8464"/>
                        <a:pt x="31" y="8859"/>
                      </a:cubicBezTo>
                      <a:cubicBezTo>
                        <a:pt x="1" y="8889"/>
                        <a:pt x="61" y="8889"/>
                        <a:pt x="61" y="8889"/>
                      </a:cubicBezTo>
                      <a:cubicBezTo>
                        <a:pt x="305" y="8524"/>
                        <a:pt x="457" y="8160"/>
                        <a:pt x="669" y="7795"/>
                      </a:cubicBezTo>
                      <a:cubicBezTo>
                        <a:pt x="852" y="7430"/>
                        <a:pt x="1034" y="7035"/>
                        <a:pt x="1216" y="6670"/>
                      </a:cubicBezTo>
                      <a:cubicBezTo>
                        <a:pt x="1551" y="5971"/>
                        <a:pt x="1885" y="5242"/>
                        <a:pt x="2219" y="4512"/>
                      </a:cubicBezTo>
                      <a:cubicBezTo>
                        <a:pt x="2554" y="3783"/>
                        <a:pt x="2888" y="3053"/>
                        <a:pt x="3223" y="2324"/>
                      </a:cubicBezTo>
                      <a:cubicBezTo>
                        <a:pt x="3557" y="1594"/>
                        <a:pt x="3952" y="834"/>
                        <a:pt x="4226" y="44"/>
                      </a:cubicBezTo>
                      <a:cubicBezTo>
                        <a:pt x="4226" y="22"/>
                        <a:pt x="4210" y="1"/>
                        <a:pt x="4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712;p35"/>
                <p:cNvSpPr/>
                <p:nvPr/>
              </p:nvSpPr>
              <p:spPr>
                <a:xfrm>
                  <a:off x="5480166" y="1249076"/>
                  <a:ext cx="389140" cy="282567"/>
                </a:xfrm>
                <a:custGeom>
                  <a:avLst/>
                  <a:gdLst/>
                  <a:ahLst/>
                  <a:cxnLst/>
                  <a:rect l="l" t="t" r="r" b="b"/>
                  <a:pathLst>
                    <a:path w="15533" h="11279" extrusionOk="0">
                      <a:moveTo>
                        <a:pt x="7903" y="0"/>
                      </a:moveTo>
                      <a:cubicBezTo>
                        <a:pt x="3708" y="0"/>
                        <a:pt x="274" y="2523"/>
                        <a:pt x="274" y="5654"/>
                      </a:cubicBezTo>
                      <a:cubicBezTo>
                        <a:pt x="274" y="6505"/>
                        <a:pt x="547" y="7387"/>
                        <a:pt x="1034" y="8086"/>
                      </a:cubicBezTo>
                      <a:lnTo>
                        <a:pt x="0" y="10396"/>
                      </a:lnTo>
                      <a:lnTo>
                        <a:pt x="0" y="10396"/>
                      </a:lnTo>
                      <a:lnTo>
                        <a:pt x="2645" y="9727"/>
                      </a:lnTo>
                      <a:cubicBezTo>
                        <a:pt x="4154" y="10733"/>
                        <a:pt x="5951" y="11278"/>
                        <a:pt x="7756" y="11278"/>
                      </a:cubicBezTo>
                      <a:cubicBezTo>
                        <a:pt x="7805" y="11278"/>
                        <a:pt x="7854" y="11278"/>
                        <a:pt x="7903" y="11277"/>
                      </a:cubicBezTo>
                      <a:cubicBezTo>
                        <a:pt x="12128" y="11277"/>
                        <a:pt x="15532" y="8754"/>
                        <a:pt x="15532" y="5654"/>
                      </a:cubicBezTo>
                      <a:cubicBezTo>
                        <a:pt x="15532" y="2523"/>
                        <a:pt x="12128" y="0"/>
                        <a:pt x="790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713;p35"/>
                <p:cNvSpPr/>
                <p:nvPr/>
              </p:nvSpPr>
              <p:spPr>
                <a:xfrm>
                  <a:off x="5746692" y="1370914"/>
                  <a:ext cx="46472" cy="39282"/>
                </a:xfrm>
                <a:custGeom>
                  <a:avLst/>
                  <a:gdLst/>
                  <a:ahLst/>
                  <a:cxnLst/>
                  <a:rect l="l" t="t" r="r" b="b"/>
                  <a:pathLst>
                    <a:path w="1855" h="1568" extrusionOk="0">
                      <a:moveTo>
                        <a:pt x="791" y="1"/>
                      </a:moveTo>
                      <a:cubicBezTo>
                        <a:pt x="365" y="1"/>
                        <a:pt x="1" y="335"/>
                        <a:pt x="1" y="791"/>
                      </a:cubicBezTo>
                      <a:cubicBezTo>
                        <a:pt x="1" y="1262"/>
                        <a:pt x="387" y="1568"/>
                        <a:pt x="798" y="1568"/>
                      </a:cubicBezTo>
                      <a:cubicBezTo>
                        <a:pt x="996" y="1568"/>
                        <a:pt x="1200" y="1497"/>
                        <a:pt x="1368" y="1338"/>
                      </a:cubicBezTo>
                      <a:cubicBezTo>
                        <a:pt x="1855" y="852"/>
                        <a:pt x="1520"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714;p35"/>
                <p:cNvSpPr/>
                <p:nvPr/>
              </p:nvSpPr>
              <p:spPr>
                <a:xfrm>
                  <a:off x="5658351" y="1370914"/>
                  <a:ext cx="39633" cy="39633"/>
                </a:xfrm>
                <a:custGeom>
                  <a:avLst/>
                  <a:gdLst/>
                  <a:ahLst/>
                  <a:cxnLst/>
                  <a:rect l="l" t="t" r="r" b="b"/>
                  <a:pathLst>
                    <a:path w="1582" h="1582" extrusionOk="0">
                      <a:moveTo>
                        <a:pt x="791" y="1"/>
                      </a:moveTo>
                      <a:cubicBezTo>
                        <a:pt x="365" y="1"/>
                        <a:pt x="1" y="335"/>
                        <a:pt x="1" y="791"/>
                      </a:cubicBezTo>
                      <a:cubicBezTo>
                        <a:pt x="1" y="1217"/>
                        <a:pt x="365" y="1581"/>
                        <a:pt x="791" y="1581"/>
                      </a:cubicBezTo>
                      <a:cubicBezTo>
                        <a:pt x="1217" y="1581"/>
                        <a:pt x="1581" y="1217"/>
                        <a:pt x="1581" y="791"/>
                      </a:cubicBezTo>
                      <a:cubicBezTo>
                        <a:pt x="1581" y="335"/>
                        <a:pt x="1217"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715;p35"/>
                <p:cNvSpPr/>
                <p:nvPr/>
              </p:nvSpPr>
              <p:spPr>
                <a:xfrm>
                  <a:off x="5570010" y="1370914"/>
                  <a:ext cx="39633" cy="39633"/>
                </a:xfrm>
                <a:custGeom>
                  <a:avLst/>
                  <a:gdLst/>
                  <a:ahLst/>
                  <a:cxnLst/>
                  <a:rect l="l" t="t" r="r" b="b"/>
                  <a:pathLst>
                    <a:path w="1582" h="1582" extrusionOk="0">
                      <a:moveTo>
                        <a:pt x="791" y="1"/>
                      </a:moveTo>
                      <a:cubicBezTo>
                        <a:pt x="335" y="1"/>
                        <a:pt x="1" y="335"/>
                        <a:pt x="1" y="791"/>
                      </a:cubicBezTo>
                      <a:cubicBezTo>
                        <a:pt x="1" y="1217"/>
                        <a:pt x="335" y="1581"/>
                        <a:pt x="791" y="1581"/>
                      </a:cubicBezTo>
                      <a:cubicBezTo>
                        <a:pt x="1217" y="1581"/>
                        <a:pt x="1581" y="1217"/>
                        <a:pt x="1581" y="791"/>
                      </a:cubicBezTo>
                      <a:cubicBezTo>
                        <a:pt x="1581" y="335"/>
                        <a:pt x="1217"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716;p35"/>
                <p:cNvSpPr/>
                <p:nvPr/>
              </p:nvSpPr>
              <p:spPr>
                <a:xfrm>
                  <a:off x="5514650" y="2251113"/>
                  <a:ext cx="165000" cy="90800"/>
                </a:xfrm>
                <a:custGeom>
                  <a:avLst/>
                  <a:gdLst/>
                  <a:ahLst/>
                  <a:cxnLst/>
                  <a:rect l="l" t="t" r="r" b="b"/>
                  <a:pathLst>
                    <a:path w="6600" h="3632" extrusionOk="0">
                      <a:moveTo>
                        <a:pt x="9" y="0"/>
                      </a:moveTo>
                      <a:cubicBezTo>
                        <a:pt x="0" y="0"/>
                        <a:pt x="0" y="14"/>
                        <a:pt x="0" y="14"/>
                      </a:cubicBezTo>
                      <a:cubicBezTo>
                        <a:pt x="699" y="348"/>
                        <a:pt x="1125" y="591"/>
                        <a:pt x="1854" y="925"/>
                      </a:cubicBezTo>
                      <a:cubicBezTo>
                        <a:pt x="2553" y="1260"/>
                        <a:pt x="5107" y="2476"/>
                        <a:pt x="6566" y="3631"/>
                      </a:cubicBezTo>
                      <a:cubicBezTo>
                        <a:pt x="6566" y="3631"/>
                        <a:pt x="6566" y="3631"/>
                        <a:pt x="6567" y="3631"/>
                      </a:cubicBezTo>
                      <a:cubicBezTo>
                        <a:pt x="6600" y="3631"/>
                        <a:pt x="4709" y="1493"/>
                        <a:pt x="31" y="14"/>
                      </a:cubicBezTo>
                      <a:cubicBezTo>
                        <a:pt x="20" y="3"/>
                        <a:pt x="14" y="0"/>
                        <a:pt x="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717;p35"/>
                <p:cNvSpPr/>
                <p:nvPr/>
              </p:nvSpPr>
              <p:spPr>
                <a:xfrm>
                  <a:off x="5475875" y="2312238"/>
                  <a:ext cx="137050" cy="64350"/>
                </a:xfrm>
                <a:custGeom>
                  <a:avLst/>
                  <a:gdLst/>
                  <a:ahLst/>
                  <a:cxnLst/>
                  <a:rect l="l" t="t" r="r" b="b"/>
                  <a:pathLst>
                    <a:path w="5482" h="2574" extrusionOk="0">
                      <a:moveTo>
                        <a:pt x="31" y="0"/>
                      </a:moveTo>
                      <a:cubicBezTo>
                        <a:pt x="31" y="0"/>
                        <a:pt x="1" y="0"/>
                        <a:pt x="31" y="31"/>
                      </a:cubicBezTo>
                      <a:cubicBezTo>
                        <a:pt x="943" y="426"/>
                        <a:pt x="4499" y="2098"/>
                        <a:pt x="5411" y="2553"/>
                      </a:cubicBezTo>
                      <a:cubicBezTo>
                        <a:pt x="5437" y="2566"/>
                        <a:pt x="5457" y="2573"/>
                        <a:pt x="5467" y="2573"/>
                      </a:cubicBezTo>
                      <a:cubicBezTo>
                        <a:pt x="5482" y="2573"/>
                        <a:pt x="5477" y="2559"/>
                        <a:pt x="5442" y="2523"/>
                      </a:cubicBezTo>
                      <a:cubicBezTo>
                        <a:pt x="3800" y="1368"/>
                        <a:pt x="1977" y="517"/>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718;p35"/>
                <p:cNvSpPr/>
                <p:nvPr/>
              </p:nvSpPr>
              <p:spPr>
                <a:xfrm>
                  <a:off x="5439400" y="2362388"/>
                  <a:ext cx="105025" cy="53325"/>
                </a:xfrm>
                <a:custGeom>
                  <a:avLst/>
                  <a:gdLst/>
                  <a:ahLst/>
                  <a:cxnLst/>
                  <a:rect l="l" t="t" r="r" b="b"/>
                  <a:pathLst>
                    <a:path w="4201" h="2133" extrusionOk="0">
                      <a:moveTo>
                        <a:pt x="31" y="0"/>
                      </a:moveTo>
                      <a:cubicBezTo>
                        <a:pt x="31" y="0"/>
                        <a:pt x="1" y="31"/>
                        <a:pt x="1" y="61"/>
                      </a:cubicBezTo>
                      <a:cubicBezTo>
                        <a:pt x="1673" y="821"/>
                        <a:pt x="2737" y="1399"/>
                        <a:pt x="4104" y="2098"/>
                      </a:cubicBezTo>
                      <a:cubicBezTo>
                        <a:pt x="4130" y="2123"/>
                        <a:pt x="4156" y="2133"/>
                        <a:pt x="4172" y="2133"/>
                      </a:cubicBezTo>
                      <a:cubicBezTo>
                        <a:pt x="4195" y="2133"/>
                        <a:pt x="4200" y="2115"/>
                        <a:pt x="4165" y="2098"/>
                      </a:cubicBezTo>
                      <a:cubicBezTo>
                        <a:pt x="2919" y="1125"/>
                        <a:pt x="1521" y="426"/>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38230297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28</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Kết nối NodeJS và MongoDB Cluster</a:t>
            </a:r>
            <a:endParaRPr lang="en-US" sz="2400" dirty="0"/>
          </a:p>
        </p:txBody>
      </p:sp>
      <p:sp>
        <p:nvSpPr>
          <p:cNvPr id="10" name="Google Shape;1228;p42"/>
          <p:cNvSpPr txBox="1">
            <a:spLocks/>
          </p:cNvSpPr>
          <p:nvPr/>
        </p:nvSpPr>
        <p:spPr>
          <a:xfrm>
            <a:off x="6467475" y="4913516"/>
            <a:ext cx="4762500" cy="897247"/>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en-US" sz="1800" dirty="0" err="1" smtClean="0">
                <a:latin typeface="Nunito" pitchFamily="2" charset="0"/>
              </a:rPr>
              <a:t>Chọn</a:t>
            </a:r>
            <a:r>
              <a:rPr lang="en-US" sz="1800" dirty="0" smtClean="0">
                <a:latin typeface="Nunito" pitchFamily="2" charset="0"/>
              </a:rPr>
              <a:t> </a:t>
            </a:r>
            <a:r>
              <a:rPr lang="en-US" sz="1800" dirty="0" err="1" smtClean="0">
                <a:latin typeface="Nunito" pitchFamily="2" charset="0"/>
              </a:rPr>
              <a:t>mục</a:t>
            </a:r>
            <a:r>
              <a:rPr lang="en-US" sz="1800" dirty="0" smtClean="0">
                <a:latin typeface="Nunito" pitchFamily="2" charset="0"/>
              </a:rPr>
              <a:t> </a:t>
            </a:r>
            <a:r>
              <a:rPr lang="en-US" sz="1800" dirty="0" err="1" smtClean="0">
                <a:latin typeface="Nunito" pitchFamily="2" charset="0"/>
              </a:rPr>
              <a:t>thứ</a:t>
            </a:r>
            <a:r>
              <a:rPr lang="en-US" sz="1800" dirty="0" smtClean="0">
                <a:latin typeface="Nunito" pitchFamily="2" charset="0"/>
              </a:rPr>
              <a:t> 2 – Connect your application</a:t>
            </a:r>
            <a:endParaRPr lang="en-US" sz="1800" dirty="0">
              <a:latin typeface="Nunito" pitchFamily="2" charset="0"/>
            </a:endParaRPr>
          </a:p>
        </p:txBody>
      </p:sp>
      <p:sp>
        <p:nvSpPr>
          <p:cNvPr id="13" name="Google Shape;1228;p42"/>
          <p:cNvSpPr txBox="1">
            <a:spLocks/>
          </p:cNvSpPr>
          <p:nvPr/>
        </p:nvSpPr>
        <p:spPr>
          <a:xfrm>
            <a:off x="1184364" y="4913516"/>
            <a:ext cx="4721136" cy="12192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en-US" sz="1800" dirty="0" err="1" smtClean="0">
                <a:latin typeface="Nunito" pitchFamily="2" charset="0"/>
              </a:rPr>
              <a:t>Đầu</a:t>
            </a:r>
            <a:r>
              <a:rPr lang="en-US" sz="1800" dirty="0" smtClean="0">
                <a:latin typeface="Nunito" pitchFamily="2" charset="0"/>
              </a:rPr>
              <a:t> </a:t>
            </a:r>
            <a:r>
              <a:rPr lang="en-US" sz="1800" dirty="0" err="1" smtClean="0">
                <a:latin typeface="Nunito" pitchFamily="2" charset="0"/>
              </a:rPr>
              <a:t>tiên</a:t>
            </a:r>
            <a:r>
              <a:rPr lang="en-US" sz="1800" dirty="0" smtClean="0">
                <a:latin typeface="Nunito" pitchFamily="2" charset="0"/>
              </a:rPr>
              <a:t>, </a:t>
            </a:r>
            <a:r>
              <a:rPr lang="en-US" sz="1800" dirty="0" err="1" smtClean="0">
                <a:latin typeface="Nunito" pitchFamily="2" charset="0"/>
              </a:rPr>
              <a:t>vào</a:t>
            </a:r>
            <a:r>
              <a:rPr lang="en-US" sz="1800" dirty="0" smtClean="0">
                <a:latin typeface="Nunito" pitchFamily="2" charset="0"/>
              </a:rPr>
              <a:t> </a:t>
            </a:r>
            <a:r>
              <a:rPr lang="en-US" sz="1800" dirty="0" err="1" smtClean="0">
                <a:latin typeface="Nunito" pitchFamily="2" charset="0"/>
              </a:rPr>
              <a:t>mục</a:t>
            </a:r>
            <a:r>
              <a:rPr lang="en-US" sz="1800" dirty="0" smtClean="0">
                <a:latin typeface="Nunito" pitchFamily="2" charset="0"/>
              </a:rPr>
              <a:t> database </a:t>
            </a:r>
            <a:r>
              <a:rPr lang="en-US" sz="1800" dirty="0" err="1" smtClean="0">
                <a:latin typeface="Nunito" pitchFamily="2" charset="0"/>
              </a:rPr>
              <a:t>của</a:t>
            </a:r>
            <a:r>
              <a:rPr lang="en-US" sz="1800" dirty="0" smtClean="0">
                <a:latin typeface="Nunito" pitchFamily="2" charset="0"/>
              </a:rPr>
              <a:t> MongoDB Cluster, </a:t>
            </a:r>
            <a:r>
              <a:rPr lang="en-US" sz="1800" dirty="0" err="1" smtClean="0">
                <a:latin typeface="Nunito" pitchFamily="2" charset="0"/>
              </a:rPr>
              <a:t>chọn</a:t>
            </a:r>
            <a:r>
              <a:rPr lang="en-US" sz="1800" dirty="0" smtClean="0">
                <a:latin typeface="Nunito" pitchFamily="2" charset="0"/>
              </a:rPr>
              <a:t> </a:t>
            </a:r>
            <a:r>
              <a:rPr lang="en-US" sz="1800" dirty="0" err="1" smtClean="0">
                <a:latin typeface="Nunito" pitchFamily="2" charset="0"/>
              </a:rPr>
              <a:t>vào</a:t>
            </a:r>
            <a:r>
              <a:rPr lang="en-US" sz="1800" dirty="0" smtClean="0">
                <a:latin typeface="Nunito" pitchFamily="2" charset="0"/>
              </a:rPr>
              <a:t> Connect</a:t>
            </a:r>
          </a:p>
        </p:txBody>
      </p:sp>
      <p:pic>
        <p:nvPicPr>
          <p:cNvPr id="5" name="Picture 4"/>
          <p:cNvPicPr>
            <a:picLocks noChangeAspect="1"/>
          </p:cNvPicPr>
          <p:nvPr/>
        </p:nvPicPr>
        <p:blipFill>
          <a:blip r:embed="rId3"/>
          <a:stretch>
            <a:fillRect/>
          </a:stretch>
        </p:blipFill>
        <p:spPr>
          <a:xfrm>
            <a:off x="1099712" y="1162728"/>
            <a:ext cx="4472413" cy="3387555"/>
          </a:xfrm>
          <a:prstGeom prst="rect">
            <a:avLst/>
          </a:prstGeom>
        </p:spPr>
      </p:pic>
      <p:pic>
        <p:nvPicPr>
          <p:cNvPr id="7" name="Picture 6"/>
          <p:cNvPicPr>
            <a:picLocks noChangeAspect="1"/>
          </p:cNvPicPr>
          <p:nvPr/>
        </p:nvPicPr>
        <p:blipFill>
          <a:blip r:embed="rId4"/>
          <a:stretch>
            <a:fillRect/>
          </a:stretch>
        </p:blipFill>
        <p:spPr>
          <a:xfrm>
            <a:off x="6347451" y="1249601"/>
            <a:ext cx="4777749" cy="3632235"/>
          </a:xfrm>
          <a:prstGeom prst="rect">
            <a:avLst/>
          </a:prstGeom>
        </p:spPr>
      </p:pic>
    </p:spTree>
    <p:extLst>
      <p:ext uri="{BB962C8B-B14F-4D97-AF65-F5344CB8AC3E}">
        <p14:creationId xmlns:p14="http://schemas.microsoft.com/office/powerpoint/2010/main" val="25147685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29</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Kết nối NodeJS và MongoDB Cluster</a:t>
            </a:r>
            <a:endParaRPr lang="en-US" sz="2400" dirty="0"/>
          </a:p>
        </p:txBody>
      </p:sp>
      <p:sp>
        <p:nvSpPr>
          <p:cNvPr id="10" name="Google Shape;1228;p42"/>
          <p:cNvSpPr txBox="1">
            <a:spLocks/>
          </p:cNvSpPr>
          <p:nvPr/>
        </p:nvSpPr>
        <p:spPr>
          <a:xfrm>
            <a:off x="6019800" y="4105932"/>
            <a:ext cx="5467350" cy="1921477"/>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en-US" sz="1800" dirty="0" err="1" smtClean="0">
                <a:latin typeface="Nunito" pitchFamily="2" charset="0"/>
              </a:rPr>
              <a:t>Đầu</a:t>
            </a:r>
            <a:r>
              <a:rPr lang="en-US" sz="1800" dirty="0" smtClean="0">
                <a:latin typeface="Nunito" pitchFamily="2" charset="0"/>
              </a:rPr>
              <a:t> </a:t>
            </a:r>
            <a:r>
              <a:rPr lang="en-US" sz="1800" dirty="0" err="1" smtClean="0">
                <a:latin typeface="Nunito" pitchFamily="2" charset="0"/>
              </a:rPr>
              <a:t>tiên</a:t>
            </a:r>
            <a:r>
              <a:rPr lang="en-US" sz="1800" dirty="0">
                <a:latin typeface="Nunito" pitchFamily="2" charset="0"/>
              </a:rPr>
              <a:t> </a:t>
            </a:r>
            <a:r>
              <a:rPr lang="en-US" sz="1800" dirty="0" err="1" smtClean="0">
                <a:latin typeface="Nunito" pitchFamily="2" charset="0"/>
              </a:rPr>
              <a:t>bạn</a:t>
            </a:r>
            <a:r>
              <a:rPr lang="en-US" sz="1800" dirty="0" smtClean="0">
                <a:latin typeface="Nunito" pitchFamily="2" charset="0"/>
              </a:rPr>
              <a:t> </a:t>
            </a:r>
            <a:r>
              <a:rPr lang="en-US" sz="1800" dirty="0" err="1" smtClean="0">
                <a:latin typeface="Nunito" pitchFamily="2" charset="0"/>
              </a:rPr>
              <a:t>cần</a:t>
            </a:r>
            <a:r>
              <a:rPr lang="en-US" sz="1800" dirty="0" smtClean="0">
                <a:latin typeface="Nunito" pitchFamily="2" charset="0"/>
              </a:rPr>
              <a:t> </a:t>
            </a:r>
            <a:r>
              <a:rPr lang="en-US" sz="1800" dirty="0" err="1" smtClean="0">
                <a:latin typeface="Nunito" pitchFamily="2" charset="0"/>
              </a:rPr>
              <a:t>tải</a:t>
            </a:r>
            <a:r>
              <a:rPr lang="en-US" sz="1800" dirty="0" smtClean="0">
                <a:latin typeface="Nunito" pitchFamily="2" charset="0"/>
              </a:rPr>
              <a:t> mongoose module </a:t>
            </a:r>
            <a:r>
              <a:rPr lang="en-US" sz="1800" dirty="0" err="1" smtClean="0">
                <a:latin typeface="Nunito" pitchFamily="2" charset="0"/>
              </a:rPr>
              <a:t>vào</a:t>
            </a:r>
            <a:r>
              <a:rPr lang="en-US" sz="1800" dirty="0" smtClean="0">
                <a:latin typeface="Nunito" pitchFamily="2" charset="0"/>
              </a:rPr>
              <a:t> </a:t>
            </a:r>
            <a:r>
              <a:rPr lang="en-US" sz="1800" dirty="0" err="1" smtClean="0">
                <a:latin typeface="Nunito" pitchFamily="2" charset="0"/>
              </a:rPr>
              <a:t>dự</a:t>
            </a:r>
            <a:r>
              <a:rPr lang="en-US" sz="1800" dirty="0" smtClean="0">
                <a:latin typeface="Nunito" pitchFamily="2" charset="0"/>
              </a:rPr>
              <a:t> </a:t>
            </a:r>
            <a:r>
              <a:rPr lang="en-US" sz="1800" dirty="0" err="1" smtClean="0">
                <a:latin typeface="Nunito" pitchFamily="2" charset="0"/>
              </a:rPr>
              <a:t>án</a:t>
            </a:r>
            <a:r>
              <a:rPr lang="en-US" sz="1800" dirty="0" smtClean="0">
                <a:latin typeface="Nunito" pitchFamily="2" charset="0"/>
              </a:rPr>
              <a:t> </a:t>
            </a:r>
            <a:r>
              <a:rPr lang="en-US" sz="1800" dirty="0" err="1" smtClean="0">
                <a:latin typeface="Nunito" pitchFamily="2" charset="0"/>
              </a:rPr>
              <a:t>NodeJS</a:t>
            </a:r>
            <a:r>
              <a:rPr lang="en-US" sz="1800" dirty="0" smtClean="0">
                <a:latin typeface="Nunito" pitchFamily="2" charset="0"/>
              </a:rPr>
              <a:t> </a:t>
            </a:r>
            <a:r>
              <a:rPr lang="en-US" sz="1800" dirty="0" err="1" smtClean="0">
                <a:latin typeface="Nunito" pitchFamily="2" charset="0"/>
              </a:rPr>
              <a:t>bằng</a:t>
            </a:r>
            <a:r>
              <a:rPr lang="en-US" sz="1800" dirty="0" smtClean="0">
                <a:latin typeface="Nunito" pitchFamily="2" charset="0"/>
              </a:rPr>
              <a:t> </a:t>
            </a:r>
            <a:r>
              <a:rPr lang="en-US" sz="1800" dirty="0" err="1" smtClean="0">
                <a:latin typeface="Nunito" pitchFamily="2" charset="0"/>
              </a:rPr>
              <a:t>câu</a:t>
            </a:r>
            <a:r>
              <a:rPr lang="en-US" sz="1800" dirty="0" smtClean="0">
                <a:latin typeface="Nunito" pitchFamily="2" charset="0"/>
              </a:rPr>
              <a:t> </a:t>
            </a:r>
            <a:r>
              <a:rPr lang="en-US" sz="1800" dirty="0" err="1" smtClean="0">
                <a:latin typeface="Nunito" pitchFamily="2" charset="0"/>
              </a:rPr>
              <a:t>lệnh</a:t>
            </a:r>
            <a:r>
              <a:rPr lang="en-US" sz="1800" dirty="0" smtClean="0">
                <a:latin typeface="Nunito" pitchFamily="2" charset="0"/>
              </a:rPr>
              <a:t>: </a:t>
            </a:r>
            <a:r>
              <a:rPr lang="en-US" sz="1800" dirty="0" err="1" smtClean="0">
                <a:solidFill>
                  <a:schemeClr val="accent1">
                    <a:lumMod val="75000"/>
                  </a:schemeClr>
                </a:solidFill>
                <a:latin typeface="Nunito" pitchFamily="2" charset="0"/>
              </a:rPr>
              <a:t>npm</a:t>
            </a:r>
            <a:r>
              <a:rPr lang="en-US" sz="1800" dirty="0" smtClean="0">
                <a:solidFill>
                  <a:schemeClr val="accent1">
                    <a:lumMod val="75000"/>
                  </a:schemeClr>
                </a:solidFill>
                <a:latin typeface="Nunito" pitchFamily="2" charset="0"/>
              </a:rPr>
              <a:t> </a:t>
            </a:r>
            <a:r>
              <a:rPr lang="en-US" sz="1800" dirty="0" err="1" smtClean="0">
                <a:solidFill>
                  <a:schemeClr val="accent1">
                    <a:lumMod val="75000"/>
                  </a:schemeClr>
                </a:solidFill>
                <a:latin typeface="Nunito" pitchFamily="2" charset="0"/>
              </a:rPr>
              <a:t>i</a:t>
            </a:r>
            <a:r>
              <a:rPr lang="en-US" sz="1800" dirty="0">
                <a:solidFill>
                  <a:schemeClr val="accent1">
                    <a:lumMod val="75000"/>
                  </a:schemeClr>
                </a:solidFill>
                <a:latin typeface="Nunito" pitchFamily="2" charset="0"/>
              </a:rPr>
              <a:t> </a:t>
            </a:r>
            <a:r>
              <a:rPr lang="en-US" sz="1800" dirty="0" smtClean="0">
                <a:solidFill>
                  <a:schemeClr val="accent1">
                    <a:lumMod val="75000"/>
                  </a:schemeClr>
                </a:solidFill>
                <a:latin typeface="Nunito" pitchFamily="2" charset="0"/>
              </a:rPr>
              <a:t>mongoose</a:t>
            </a:r>
          </a:p>
          <a:p>
            <a:pPr marL="0" indent="0">
              <a:lnSpc>
                <a:spcPct val="100000"/>
              </a:lnSpc>
              <a:spcBef>
                <a:spcPts val="600"/>
              </a:spcBef>
              <a:spcAft>
                <a:spcPts val="600"/>
              </a:spcAft>
              <a:buNone/>
            </a:pPr>
            <a:r>
              <a:rPr lang="en-US" sz="1800" dirty="0" err="1" smtClean="0">
                <a:latin typeface="Nunito" pitchFamily="2" charset="0"/>
              </a:rPr>
              <a:t>Trong</a:t>
            </a:r>
            <a:r>
              <a:rPr lang="en-US" sz="1800" dirty="0" smtClean="0">
                <a:latin typeface="Nunito" pitchFamily="2" charset="0"/>
              </a:rPr>
              <a:t> app.js, </a:t>
            </a:r>
            <a:r>
              <a:rPr lang="en-US" sz="1800" dirty="0" err="1" smtClean="0">
                <a:latin typeface="Nunito" pitchFamily="2" charset="0"/>
              </a:rPr>
              <a:t>thực</a:t>
            </a:r>
            <a:r>
              <a:rPr lang="en-US" sz="1800" dirty="0" smtClean="0">
                <a:latin typeface="Nunito" pitchFamily="2" charset="0"/>
              </a:rPr>
              <a:t> </a:t>
            </a:r>
            <a:r>
              <a:rPr lang="en-US" sz="1800" dirty="0" err="1" smtClean="0">
                <a:latin typeface="Nunito" pitchFamily="2" charset="0"/>
              </a:rPr>
              <a:t>hiện</a:t>
            </a:r>
            <a:r>
              <a:rPr lang="en-US" sz="1800" dirty="0" smtClean="0">
                <a:latin typeface="Nunito" pitchFamily="2" charset="0"/>
              </a:rPr>
              <a:t> connect </a:t>
            </a:r>
            <a:r>
              <a:rPr lang="en-US" sz="1800" dirty="0" err="1" smtClean="0">
                <a:latin typeface="Nunito" pitchFamily="2" charset="0"/>
              </a:rPr>
              <a:t>với</a:t>
            </a:r>
            <a:r>
              <a:rPr lang="en-US" sz="1800" dirty="0" smtClean="0">
                <a:latin typeface="Nunito" pitchFamily="2" charset="0"/>
              </a:rPr>
              <a:t> mongoose </a:t>
            </a:r>
            <a:r>
              <a:rPr lang="en-US" sz="1800" dirty="0" err="1" smtClean="0">
                <a:latin typeface="Nunito" pitchFamily="2" charset="0"/>
              </a:rPr>
              <a:t>bằng</a:t>
            </a:r>
            <a:r>
              <a:rPr lang="en-US" sz="1800" dirty="0" smtClean="0">
                <a:latin typeface="Nunito" pitchFamily="2" charset="0"/>
              </a:rPr>
              <a:t> link </a:t>
            </a:r>
            <a:r>
              <a:rPr lang="en-US" sz="1800" dirty="0" err="1" smtClean="0">
                <a:latin typeface="Nunito" pitchFamily="2" charset="0"/>
              </a:rPr>
              <a:t>vừa</a:t>
            </a:r>
            <a:r>
              <a:rPr lang="en-US" sz="1800" dirty="0" smtClean="0">
                <a:latin typeface="Nunito" pitchFamily="2" charset="0"/>
              </a:rPr>
              <a:t> </a:t>
            </a:r>
            <a:r>
              <a:rPr lang="en-US" sz="1800" dirty="0" err="1" smtClean="0">
                <a:latin typeface="Nunito" pitchFamily="2" charset="0"/>
              </a:rPr>
              <a:t>mới</a:t>
            </a:r>
            <a:r>
              <a:rPr lang="en-US" sz="1800" dirty="0" smtClean="0">
                <a:latin typeface="Nunito" pitchFamily="2" charset="0"/>
              </a:rPr>
              <a:t> copy, </a:t>
            </a:r>
            <a:r>
              <a:rPr lang="en-US" sz="1800" dirty="0" err="1" smtClean="0">
                <a:latin typeface="Nunito" pitchFamily="2" charset="0"/>
              </a:rPr>
              <a:t>nhớ</a:t>
            </a:r>
            <a:r>
              <a:rPr lang="en-US" sz="1800" dirty="0" smtClean="0">
                <a:latin typeface="Nunito" pitchFamily="2" charset="0"/>
              </a:rPr>
              <a:t> </a:t>
            </a:r>
            <a:r>
              <a:rPr lang="en-US" sz="1800" dirty="0" err="1" smtClean="0">
                <a:latin typeface="Nunito" pitchFamily="2" charset="0"/>
              </a:rPr>
              <a:t>thay</a:t>
            </a:r>
            <a:r>
              <a:rPr lang="en-US" sz="1800" dirty="0" smtClean="0">
                <a:latin typeface="Nunito" pitchFamily="2" charset="0"/>
              </a:rPr>
              <a:t> username </a:t>
            </a:r>
            <a:r>
              <a:rPr lang="en-US" sz="1800" dirty="0" err="1" smtClean="0">
                <a:latin typeface="Nunito" pitchFamily="2" charset="0"/>
              </a:rPr>
              <a:t>với</a:t>
            </a:r>
            <a:r>
              <a:rPr lang="en-US" sz="1800" dirty="0" smtClean="0">
                <a:latin typeface="Nunito" pitchFamily="2" charset="0"/>
              </a:rPr>
              <a:t> password </a:t>
            </a:r>
            <a:r>
              <a:rPr lang="en-US" sz="1800" dirty="0" err="1" smtClean="0">
                <a:latin typeface="Nunito" pitchFamily="2" charset="0"/>
              </a:rPr>
              <a:t>vào</a:t>
            </a:r>
            <a:r>
              <a:rPr lang="en-US" sz="1800" dirty="0" smtClean="0">
                <a:latin typeface="Nunito" pitchFamily="2" charset="0"/>
              </a:rPr>
              <a:t>. </a:t>
            </a:r>
            <a:r>
              <a:rPr lang="en-US" sz="1800" dirty="0" err="1" smtClean="0">
                <a:latin typeface="Nunito" pitchFamily="2" charset="0"/>
              </a:rPr>
              <a:t>Bạn</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thể</a:t>
            </a:r>
            <a:r>
              <a:rPr lang="en-US" sz="1800" dirty="0" smtClean="0">
                <a:latin typeface="Nunito" pitchFamily="2" charset="0"/>
              </a:rPr>
              <a:t> </a:t>
            </a:r>
            <a:r>
              <a:rPr lang="en-US" sz="1800" dirty="0" err="1" smtClean="0">
                <a:latin typeface="Nunito" pitchFamily="2" charset="0"/>
              </a:rPr>
              <a:t>thay</a:t>
            </a:r>
            <a:r>
              <a:rPr lang="en-US" sz="1800" dirty="0" smtClean="0">
                <a:latin typeface="Nunito" pitchFamily="2" charset="0"/>
              </a:rPr>
              <a:t> </a:t>
            </a:r>
            <a:r>
              <a:rPr lang="en-US" sz="1800" dirty="0" err="1" smtClean="0">
                <a:latin typeface="Nunito" pitchFamily="2" charset="0"/>
              </a:rPr>
              <a:t>tên</a:t>
            </a:r>
            <a:r>
              <a:rPr lang="en-US" sz="1800" dirty="0" smtClean="0">
                <a:latin typeface="Nunito" pitchFamily="2" charset="0"/>
              </a:rPr>
              <a:t> database ở </a:t>
            </a:r>
            <a:r>
              <a:rPr lang="en-US" sz="1800" dirty="0" err="1" smtClean="0">
                <a:latin typeface="Nunito" pitchFamily="2" charset="0"/>
              </a:rPr>
              <a:t>phía</a:t>
            </a:r>
            <a:r>
              <a:rPr lang="en-US" sz="1800" dirty="0" smtClean="0">
                <a:latin typeface="Nunito" pitchFamily="2" charset="0"/>
              </a:rPr>
              <a:t> </a:t>
            </a:r>
            <a:r>
              <a:rPr lang="en-US" sz="1800" dirty="0" err="1" smtClean="0">
                <a:latin typeface="Nunito" pitchFamily="2" charset="0"/>
              </a:rPr>
              <a:t>sau</a:t>
            </a:r>
            <a:r>
              <a:rPr lang="en-US" sz="1800" dirty="0" smtClean="0">
                <a:latin typeface="Nunito" pitchFamily="2" charset="0"/>
              </a:rPr>
              <a:t>.</a:t>
            </a:r>
          </a:p>
        </p:txBody>
      </p:sp>
      <p:sp>
        <p:nvSpPr>
          <p:cNvPr id="13" name="Google Shape;1228;p42"/>
          <p:cNvSpPr txBox="1">
            <a:spLocks/>
          </p:cNvSpPr>
          <p:nvPr/>
        </p:nvSpPr>
        <p:spPr>
          <a:xfrm>
            <a:off x="824274" y="4913516"/>
            <a:ext cx="4721136" cy="12192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en-US" sz="1800" dirty="0" err="1" smtClean="0">
                <a:latin typeface="Nunito" pitchFamily="2" charset="0"/>
              </a:rPr>
              <a:t>Chọn</a:t>
            </a:r>
            <a:r>
              <a:rPr lang="en-US" sz="1800" dirty="0" smtClean="0">
                <a:latin typeface="Nunito" pitchFamily="2" charset="0"/>
              </a:rPr>
              <a:t> Driver </a:t>
            </a:r>
            <a:r>
              <a:rPr lang="en-US" sz="1800" dirty="0" err="1" smtClean="0">
                <a:latin typeface="Nunito" pitchFamily="2" charset="0"/>
              </a:rPr>
              <a:t>là</a:t>
            </a:r>
            <a:r>
              <a:rPr lang="en-US" sz="1800" dirty="0" smtClean="0">
                <a:latin typeface="Nunito" pitchFamily="2" charset="0"/>
              </a:rPr>
              <a:t> </a:t>
            </a:r>
            <a:r>
              <a:rPr lang="en-US" sz="1800" dirty="0" err="1" smtClean="0">
                <a:latin typeface="Nunito" pitchFamily="2" charset="0"/>
              </a:rPr>
              <a:t>NodeJS</a:t>
            </a:r>
            <a:r>
              <a:rPr lang="en-US" sz="1800" dirty="0">
                <a:latin typeface="Nunito" pitchFamily="2" charset="0"/>
              </a:rPr>
              <a:t> </a:t>
            </a:r>
            <a:r>
              <a:rPr lang="en-US" sz="1800" dirty="0" smtClean="0">
                <a:latin typeface="Nunito" pitchFamily="2" charset="0"/>
              </a:rPr>
              <a:t>+ </a:t>
            </a:r>
            <a:r>
              <a:rPr lang="en-US" sz="1800" dirty="0" err="1" smtClean="0">
                <a:latin typeface="Nunito" pitchFamily="2" charset="0"/>
              </a:rPr>
              <a:t>phiên</a:t>
            </a:r>
            <a:r>
              <a:rPr lang="en-US" sz="1800" dirty="0" smtClean="0">
                <a:latin typeface="Nunito" pitchFamily="2" charset="0"/>
              </a:rPr>
              <a:t> </a:t>
            </a:r>
            <a:r>
              <a:rPr lang="en-US" sz="1800" dirty="0" err="1" smtClean="0">
                <a:latin typeface="Nunito" pitchFamily="2" charset="0"/>
              </a:rPr>
              <a:t>bản</a:t>
            </a:r>
            <a:r>
              <a:rPr lang="en-US" sz="1800" dirty="0" smtClean="0">
                <a:latin typeface="Nunito" pitchFamily="2" charset="0"/>
              </a:rPr>
              <a:t> </a:t>
            </a:r>
            <a:r>
              <a:rPr lang="en-US" sz="1800" dirty="0" err="1" smtClean="0">
                <a:latin typeface="Nunito" pitchFamily="2" charset="0"/>
              </a:rPr>
              <a:t>mới</a:t>
            </a:r>
            <a:r>
              <a:rPr lang="en-US" sz="1800" dirty="0" smtClean="0">
                <a:latin typeface="Nunito" pitchFamily="2" charset="0"/>
              </a:rPr>
              <a:t> </a:t>
            </a:r>
            <a:r>
              <a:rPr lang="en-US" sz="1800" dirty="0" err="1" smtClean="0">
                <a:latin typeface="Nunito" pitchFamily="2" charset="0"/>
              </a:rPr>
              <a:t>nhất</a:t>
            </a:r>
            <a:r>
              <a:rPr lang="en-US" sz="1800" dirty="0" smtClean="0">
                <a:latin typeface="Nunito" pitchFamily="2" charset="0"/>
              </a:rPr>
              <a:t>. Copy </a:t>
            </a:r>
            <a:r>
              <a:rPr lang="en-US" sz="1800" dirty="0" err="1" smtClean="0">
                <a:latin typeface="Nunito" pitchFamily="2" charset="0"/>
              </a:rPr>
              <a:t>chuỗi</a:t>
            </a:r>
            <a:r>
              <a:rPr lang="en-US" sz="1800" dirty="0" smtClean="0">
                <a:latin typeface="Nunito" pitchFamily="2" charset="0"/>
              </a:rPr>
              <a:t> connection string (</a:t>
            </a:r>
            <a:r>
              <a:rPr lang="en-US" sz="1800" dirty="0" err="1" smtClean="0">
                <a:latin typeface="Nunito" pitchFamily="2" charset="0"/>
              </a:rPr>
              <a:t>như</a:t>
            </a:r>
            <a:r>
              <a:rPr lang="en-US" sz="1800" dirty="0" smtClean="0">
                <a:latin typeface="Nunito" pitchFamily="2" charset="0"/>
              </a:rPr>
              <a:t> </a:t>
            </a:r>
            <a:r>
              <a:rPr lang="en-US" sz="1800" dirty="0" err="1" smtClean="0">
                <a:latin typeface="Nunito" pitchFamily="2" charset="0"/>
              </a:rPr>
              <a:t>trong</a:t>
            </a:r>
            <a:r>
              <a:rPr lang="en-US" sz="1800" dirty="0" smtClean="0">
                <a:latin typeface="Nunito" pitchFamily="2" charset="0"/>
              </a:rPr>
              <a:t> </a:t>
            </a:r>
            <a:r>
              <a:rPr lang="en-US" sz="1800" dirty="0" err="1" smtClean="0">
                <a:latin typeface="Nunito" pitchFamily="2" charset="0"/>
              </a:rPr>
              <a:t>hình</a:t>
            </a:r>
            <a:r>
              <a:rPr lang="en-US" sz="1800" dirty="0" smtClean="0">
                <a:latin typeface="Nunito" pitchFamily="2" charset="0"/>
              </a:rPr>
              <a:t>)</a:t>
            </a:r>
          </a:p>
        </p:txBody>
      </p:sp>
      <p:pic>
        <p:nvPicPr>
          <p:cNvPr id="3" name="Picture 2"/>
          <p:cNvPicPr>
            <a:picLocks noChangeAspect="1"/>
          </p:cNvPicPr>
          <p:nvPr/>
        </p:nvPicPr>
        <p:blipFill>
          <a:blip r:embed="rId3"/>
          <a:stretch>
            <a:fillRect/>
          </a:stretch>
        </p:blipFill>
        <p:spPr>
          <a:xfrm>
            <a:off x="824274" y="1449871"/>
            <a:ext cx="4830312" cy="3186907"/>
          </a:xfrm>
          <a:prstGeom prst="rect">
            <a:avLst/>
          </a:prstGeom>
        </p:spPr>
      </p:pic>
      <p:pic>
        <p:nvPicPr>
          <p:cNvPr id="7" name="Picture 6"/>
          <p:cNvPicPr>
            <a:picLocks noChangeAspect="1"/>
          </p:cNvPicPr>
          <p:nvPr/>
        </p:nvPicPr>
        <p:blipFill>
          <a:blip r:embed="rId4"/>
          <a:stretch>
            <a:fillRect/>
          </a:stretch>
        </p:blipFill>
        <p:spPr>
          <a:xfrm>
            <a:off x="5976211" y="1997154"/>
            <a:ext cx="5510939" cy="1779837"/>
          </a:xfrm>
          <a:prstGeom prst="rect">
            <a:avLst/>
          </a:prstGeom>
        </p:spPr>
      </p:pic>
    </p:spTree>
    <p:extLst>
      <p:ext uri="{BB962C8B-B14F-4D97-AF65-F5344CB8AC3E}">
        <p14:creationId xmlns:p14="http://schemas.microsoft.com/office/powerpoint/2010/main" val="1601726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3</a:t>
            </a:fld>
            <a:endParaRPr lang="en-US"/>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9;p34"/>
          <p:cNvSpPr txBox="1">
            <a:spLocks/>
          </p:cNvSpPr>
          <p:nvPr/>
        </p:nvSpPr>
        <p:spPr>
          <a:xfrm>
            <a:off x="7340813" y="3581181"/>
            <a:ext cx="3721180"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Aft>
                <a:spcPts val="1200"/>
              </a:spcAft>
            </a:pPr>
            <a:r>
              <a:rPr lang="en-US" sz="3600" b="1" dirty="0">
                <a:latin typeface="Nunito" pitchFamily="2" charset="0"/>
                <a:ea typeface="Fira Sans Extra Condensed SemiBold"/>
                <a:cs typeface="Fira Sans Extra Condensed SemiBold"/>
                <a:sym typeface="Fira Sans Extra Condensed SemiBold"/>
              </a:rPr>
              <a:t>NOSQL </a:t>
            </a:r>
            <a:r>
              <a:rPr lang="en-US" sz="3600" b="1" dirty="0" err="1">
                <a:latin typeface="Nunito" pitchFamily="2" charset="0"/>
                <a:ea typeface="Fira Sans Extra Condensed SemiBold"/>
                <a:cs typeface="Fira Sans Extra Condensed SemiBold"/>
                <a:sym typeface="Fira Sans Extra Condensed SemiBold"/>
              </a:rPr>
              <a:t>và</a:t>
            </a:r>
            <a:r>
              <a:rPr lang="en-US" sz="3600" b="1" dirty="0">
                <a:latin typeface="Nunito" pitchFamily="2" charset="0"/>
                <a:ea typeface="Fira Sans Extra Condensed SemiBold"/>
                <a:cs typeface="Fira Sans Extra Condensed SemiBold"/>
                <a:sym typeface="Fira Sans Extra Condensed SemiBold"/>
              </a:rPr>
              <a:t> SQL</a:t>
            </a:r>
          </a:p>
        </p:txBody>
      </p:sp>
      <p:sp>
        <p:nvSpPr>
          <p:cNvPr id="66" name="Google Shape;430;p34"/>
          <p:cNvSpPr txBox="1">
            <a:spLocks/>
          </p:cNvSpPr>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7000" dirty="0" smtClean="0"/>
              <a:t>01.</a:t>
            </a:r>
            <a:endParaRPr lang="en" sz="7000" dirty="0"/>
          </a:p>
        </p:txBody>
      </p:sp>
      <p:grpSp>
        <p:nvGrpSpPr>
          <p:cNvPr id="67" name="Google Shape;1883;p53"/>
          <p:cNvGrpSpPr/>
          <p:nvPr/>
        </p:nvGrpSpPr>
        <p:grpSpPr>
          <a:xfrm>
            <a:off x="-118541" y="2284549"/>
            <a:ext cx="7025535" cy="3529627"/>
            <a:chOff x="4842550" y="2398250"/>
            <a:chExt cx="3462866" cy="1739743"/>
          </a:xfrm>
        </p:grpSpPr>
        <p:sp>
          <p:nvSpPr>
            <p:cNvPr id="68" name="Google Shape;1884;p53"/>
            <p:cNvSpPr/>
            <p:nvPr/>
          </p:nvSpPr>
          <p:spPr>
            <a:xfrm>
              <a:off x="5155712" y="3113529"/>
              <a:ext cx="170382" cy="227776"/>
            </a:xfrm>
            <a:custGeom>
              <a:avLst/>
              <a:gdLst/>
              <a:ahLst/>
              <a:cxnLst/>
              <a:rect l="l" t="t" r="r" b="b"/>
              <a:pathLst>
                <a:path w="11278" h="15077" extrusionOk="0">
                  <a:moveTo>
                    <a:pt x="11278" y="1"/>
                  </a:moveTo>
                  <a:lnTo>
                    <a:pt x="11278" y="1"/>
                  </a:lnTo>
                  <a:cubicBezTo>
                    <a:pt x="11186" y="487"/>
                    <a:pt x="10031" y="5746"/>
                    <a:pt x="6293" y="8177"/>
                  </a:cubicBezTo>
                  <a:cubicBezTo>
                    <a:pt x="3435" y="10062"/>
                    <a:pt x="639" y="11612"/>
                    <a:pt x="1" y="15077"/>
                  </a:cubicBezTo>
                  <a:cubicBezTo>
                    <a:pt x="1" y="15077"/>
                    <a:pt x="5502" y="13740"/>
                    <a:pt x="8025" y="10062"/>
                  </a:cubicBezTo>
                  <a:cubicBezTo>
                    <a:pt x="10426" y="6536"/>
                    <a:pt x="11217" y="518"/>
                    <a:pt x="1127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885;p53"/>
            <p:cNvSpPr/>
            <p:nvPr/>
          </p:nvSpPr>
          <p:spPr>
            <a:xfrm>
              <a:off x="5201636" y="3197431"/>
              <a:ext cx="31076" cy="50655"/>
            </a:xfrm>
            <a:custGeom>
              <a:avLst/>
              <a:gdLst/>
              <a:ahLst/>
              <a:cxnLst/>
              <a:rect l="l" t="t" r="r" b="b"/>
              <a:pathLst>
                <a:path w="2057" h="3353" extrusionOk="0">
                  <a:moveTo>
                    <a:pt x="2048" y="1"/>
                  </a:moveTo>
                  <a:cubicBezTo>
                    <a:pt x="2047" y="1"/>
                    <a:pt x="2043" y="3"/>
                    <a:pt x="2037" y="9"/>
                  </a:cubicBezTo>
                  <a:cubicBezTo>
                    <a:pt x="1064" y="891"/>
                    <a:pt x="365" y="2076"/>
                    <a:pt x="0" y="3353"/>
                  </a:cubicBezTo>
                  <a:cubicBezTo>
                    <a:pt x="395" y="2076"/>
                    <a:pt x="1095" y="951"/>
                    <a:pt x="2037" y="40"/>
                  </a:cubicBezTo>
                  <a:cubicBezTo>
                    <a:pt x="2037" y="40"/>
                    <a:pt x="2056" y="1"/>
                    <a:pt x="204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886;p53"/>
            <p:cNvSpPr/>
            <p:nvPr/>
          </p:nvSpPr>
          <p:spPr>
            <a:xfrm>
              <a:off x="5143777" y="3113076"/>
              <a:ext cx="182317" cy="228229"/>
            </a:xfrm>
            <a:custGeom>
              <a:avLst/>
              <a:gdLst/>
              <a:ahLst/>
              <a:cxnLst/>
              <a:rect l="l" t="t" r="r" b="b"/>
              <a:pathLst>
                <a:path w="12068" h="15107" extrusionOk="0">
                  <a:moveTo>
                    <a:pt x="12068" y="0"/>
                  </a:moveTo>
                  <a:cubicBezTo>
                    <a:pt x="12068" y="0"/>
                    <a:pt x="9423" y="3739"/>
                    <a:pt x="6657" y="4712"/>
                  </a:cubicBezTo>
                  <a:cubicBezTo>
                    <a:pt x="3891" y="5654"/>
                    <a:pt x="0" y="8967"/>
                    <a:pt x="791" y="15107"/>
                  </a:cubicBezTo>
                  <a:cubicBezTo>
                    <a:pt x="791" y="15107"/>
                    <a:pt x="6292" y="13770"/>
                    <a:pt x="8815" y="10092"/>
                  </a:cubicBezTo>
                  <a:cubicBezTo>
                    <a:pt x="11216" y="6566"/>
                    <a:pt x="12007" y="548"/>
                    <a:pt x="12068" y="31"/>
                  </a:cubicBezTo>
                  <a:cubicBezTo>
                    <a:pt x="12068" y="0"/>
                    <a:pt x="12068" y="0"/>
                    <a:pt x="12068"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887;p53"/>
            <p:cNvSpPr/>
            <p:nvPr/>
          </p:nvSpPr>
          <p:spPr>
            <a:xfrm>
              <a:off x="5278771" y="3156236"/>
              <a:ext cx="18839" cy="32617"/>
            </a:xfrm>
            <a:custGeom>
              <a:avLst/>
              <a:gdLst/>
              <a:ahLst/>
              <a:cxnLst/>
              <a:rect l="l" t="t" r="r" b="b"/>
              <a:pathLst>
                <a:path w="1247" h="2159" extrusionOk="0">
                  <a:moveTo>
                    <a:pt x="1217" y="1"/>
                  </a:moveTo>
                  <a:cubicBezTo>
                    <a:pt x="852" y="760"/>
                    <a:pt x="457" y="1460"/>
                    <a:pt x="1" y="2159"/>
                  </a:cubicBezTo>
                  <a:cubicBezTo>
                    <a:pt x="487" y="1460"/>
                    <a:pt x="913" y="760"/>
                    <a:pt x="1247"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888;p53"/>
            <p:cNvSpPr/>
            <p:nvPr/>
          </p:nvSpPr>
          <p:spPr>
            <a:xfrm>
              <a:off x="4842550" y="3823869"/>
              <a:ext cx="3462866" cy="5529"/>
            </a:xfrm>
            <a:custGeom>
              <a:avLst/>
              <a:gdLst/>
              <a:ahLst/>
              <a:cxnLst/>
              <a:rect l="l" t="t" r="r" b="b"/>
              <a:pathLst>
                <a:path w="229215" h="366" extrusionOk="0">
                  <a:moveTo>
                    <a:pt x="114623" y="1"/>
                  </a:moveTo>
                  <a:lnTo>
                    <a:pt x="57297" y="62"/>
                  </a:lnTo>
                  <a:lnTo>
                    <a:pt x="28634" y="92"/>
                  </a:lnTo>
                  <a:lnTo>
                    <a:pt x="1" y="183"/>
                  </a:lnTo>
                  <a:lnTo>
                    <a:pt x="28634" y="274"/>
                  </a:lnTo>
                  <a:lnTo>
                    <a:pt x="57297" y="305"/>
                  </a:lnTo>
                  <a:lnTo>
                    <a:pt x="114623" y="365"/>
                  </a:lnTo>
                  <a:lnTo>
                    <a:pt x="171919" y="305"/>
                  </a:lnTo>
                  <a:lnTo>
                    <a:pt x="200582" y="274"/>
                  </a:lnTo>
                  <a:lnTo>
                    <a:pt x="229215" y="183"/>
                  </a:lnTo>
                  <a:lnTo>
                    <a:pt x="200582" y="92"/>
                  </a:lnTo>
                  <a:lnTo>
                    <a:pt x="171919" y="62"/>
                  </a:lnTo>
                  <a:lnTo>
                    <a:pt x="11462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889;p53"/>
            <p:cNvSpPr/>
            <p:nvPr/>
          </p:nvSpPr>
          <p:spPr>
            <a:xfrm>
              <a:off x="6623704" y="3341744"/>
              <a:ext cx="120784" cy="580445"/>
            </a:xfrm>
            <a:custGeom>
              <a:avLst/>
              <a:gdLst/>
              <a:ahLst/>
              <a:cxnLst/>
              <a:rect l="l" t="t" r="r" b="b"/>
              <a:pathLst>
                <a:path w="7995" h="38421" extrusionOk="0">
                  <a:moveTo>
                    <a:pt x="5107" y="0"/>
                  </a:moveTo>
                  <a:lnTo>
                    <a:pt x="4439" y="5411"/>
                  </a:lnTo>
                  <a:lnTo>
                    <a:pt x="1" y="38420"/>
                  </a:lnTo>
                  <a:lnTo>
                    <a:pt x="1004" y="38420"/>
                  </a:lnTo>
                  <a:lnTo>
                    <a:pt x="7113" y="5411"/>
                  </a:lnTo>
                  <a:lnTo>
                    <a:pt x="7995"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890;p53"/>
            <p:cNvSpPr/>
            <p:nvPr/>
          </p:nvSpPr>
          <p:spPr>
            <a:xfrm>
              <a:off x="6690747" y="3341744"/>
              <a:ext cx="53737" cy="81747"/>
            </a:xfrm>
            <a:custGeom>
              <a:avLst/>
              <a:gdLst/>
              <a:ahLst/>
              <a:cxnLst/>
              <a:rect l="l" t="t" r="r" b="b"/>
              <a:pathLst>
                <a:path w="3557" h="5411" extrusionOk="0">
                  <a:moveTo>
                    <a:pt x="669" y="0"/>
                  </a:moveTo>
                  <a:lnTo>
                    <a:pt x="1" y="5411"/>
                  </a:lnTo>
                  <a:lnTo>
                    <a:pt x="2675" y="5411"/>
                  </a:lnTo>
                  <a:lnTo>
                    <a:pt x="3557"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891;p53"/>
            <p:cNvSpPr/>
            <p:nvPr/>
          </p:nvSpPr>
          <p:spPr>
            <a:xfrm>
              <a:off x="6913450" y="3341744"/>
              <a:ext cx="120784" cy="580445"/>
            </a:xfrm>
            <a:custGeom>
              <a:avLst/>
              <a:gdLst/>
              <a:ahLst/>
              <a:cxnLst/>
              <a:rect l="l" t="t" r="r" b="b"/>
              <a:pathLst>
                <a:path w="7995" h="38421" extrusionOk="0">
                  <a:moveTo>
                    <a:pt x="0" y="0"/>
                  </a:moveTo>
                  <a:lnTo>
                    <a:pt x="912" y="5411"/>
                  </a:lnTo>
                  <a:lnTo>
                    <a:pt x="7022" y="38420"/>
                  </a:lnTo>
                  <a:lnTo>
                    <a:pt x="7995" y="38420"/>
                  </a:lnTo>
                  <a:lnTo>
                    <a:pt x="3557" y="5411"/>
                  </a:lnTo>
                  <a:lnTo>
                    <a:pt x="29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892;p53"/>
            <p:cNvSpPr/>
            <p:nvPr/>
          </p:nvSpPr>
          <p:spPr>
            <a:xfrm>
              <a:off x="6913450" y="3341744"/>
              <a:ext cx="53737" cy="81747"/>
            </a:xfrm>
            <a:custGeom>
              <a:avLst/>
              <a:gdLst/>
              <a:ahLst/>
              <a:cxnLst/>
              <a:rect l="l" t="t" r="r" b="b"/>
              <a:pathLst>
                <a:path w="3557" h="5411" extrusionOk="0">
                  <a:moveTo>
                    <a:pt x="0" y="0"/>
                  </a:moveTo>
                  <a:lnTo>
                    <a:pt x="912" y="5411"/>
                  </a:lnTo>
                  <a:lnTo>
                    <a:pt x="3557" y="5411"/>
                  </a:lnTo>
                  <a:lnTo>
                    <a:pt x="2918"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893;p53"/>
            <p:cNvSpPr/>
            <p:nvPr/>
          </p:nvSpPr>
          <p:spPr>
            <a:xfrm>
              <a:off x="7190340" y="3341744"/>
              <a:ext cx="120784" cy="580445"/>
            </a:xfrm>
            <a:custGeom>
              <a:avLst/>
              <a:gdLst/>
              <a:ahLst/>
              <a:cxnLst/>
              <a:rect l="l" t="t" r="r" b="b"/>
              <a:pathLst>
                <a:path w="7995" h="38421" extrusionOk="0">
                  <a:moveTo>
                    <a:pt x="0" y="0"/>
                  </a:moveTo>
                  <a:lnTo>
                    <a:pt x="912" y="5411"/>
                  </a:lnTo>
                  <a:lnTo>
                    <a:pt x="7022" y="38420"/>
                  </a:lnTo>
                  <a:lnTo>
                    <a:pt x="7994" y="38420"/>
                  </a:lnTo>
                  <a:lnTo>
                    <a:pt x="3556" y="5411"/>
                  </a:lnTo>
                  <a:lnTo>
                    <a:pt x="288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894;p53"/>
            <p:cNvSpPr/>
            <p:nvPr/>
          </p:nvSpPr>
          <p:spPr>
            <a:xfrm>
              <a:off x="7190340" y="3341744"/>
              <a:ext cx="53737" cy="81747"/>
            </a:xfrm>
            <a:custGeom>
              <a:avLst/>
              <a:gdLst/>
              <a:ahLst/>
              <a:cxnLst/>
              <a:rect l="l" t="t" r="r" b="b"/>
              <a:pathLst>
                <a:path w="3557" h="5411" extrusionOk="0">
                  <a:moveTo>
                    <a:pt x="0" y="0"/>
                  </a:moveTo>
                  <a:lnTo>
                    <a:pt x="912" y="5411"/>
                  </a:lnTo>
                  <a:lnTo>
                    <a:pt x="3556" y="5411"/>
                  </a:lnTo>
                  <a:lnTo>
                    <a:pt x="2888"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895;p53"/>
            <p:cNvSpPr/>
            <p:nvPr/>
          </p:nvSpPr>
          <p:spPr>
            <a:xfrm>
              <a:off x="6611316" y="2814148"/>
              <a:ext cx="676408" cy="566214"/>
            </a:xfrm>
            <a:custGeom>
              <a:avLst/>
              <a:gdLst/>
              <a:ahLst/>
              <a:cxnLst/>
              <a:rect l="l" t="t" r="r" b="b"/>
              <a:pathLst>
                <a:path w="44773" h="37479" extrusionOk="0">
                  <a:moveTo>
                    <a:pt x="22402" y="1"/>
                  </a:moveTo>
                  <a:lnTo>
                    <a:pt x="16748" y="32767"/>
                  </a:lnTo>
                  <a:lnTo>
                    <a:pt x="0" y="32767"/>
                  </a:lnTo>
                  <a:lnTo>
                    <a:pt x="0" y="37479"/>
                  </a:lnTo>
                  <a:lnTo>
                    <a:pt x="44773" y="37479"/>
                  </a:lnTo>
                  <a:lnTo>
                    <a:pt x="4304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896;p53"/>
            <p:cNvSpPr/>
            <p:nvPr/>
          </p:nvSpPr>
          <p:spPr>
            <a:xfrm>
              <a:off x="7226611" y="2814148"/>
              <a:ext cx="61080" cy="566214"/>
            </a:xfrm>
            <a:custGeom>
              <a:avLst/>
              <a:gdLst/>
              <a:ahLst/>
              <a:cxnLst/>
              <a:rect l="l" t="t" r="r" b="b"/>
              <a:pathLst>
                <a:path w="4043" h="37479" extrusionOk="0">
                  <a:moveTo>
                    <a:pt x="0" y="1"/>
                  </a:moveTo>
                  <a:lnTo>
                    <a:pt x="1581" y="37479"/>
                  </a:lnTo>
                  <a:lnTo>
                    <a:pt x="4043" y="37479"/>
                  </a:lnTo>
                  <a:lnTo>
                    <a:pt x="2310"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897;p53"/>
            <p:cNvSpPr/>
            <p:nvPr/>
          </p:nvSpPr>
          <p:spPr>
            <a:xfrm>
              <a:off x="6680641" y="2419475"/>
              <a:ext cx="451412" cy="512386"/>
            </a:xfrm>
            <a:custGeom>
              <a:avLst/>
              <a:gdLst/>
              <a:ahLst/>
              <a:cxnLst/>
              <a:rect l="l" t="t" r="r" b="b"/>
              <a:pathLst>
                <a:path w="29880" h="33916" extrusionOk="0">
                  <a:moveTo>
                    <a:pt x="18014" y="0"/>
                  </a:moveTo>
                  <a:cubicBezTo>
                    <a:pt x="15371" y="0"/>
                    <a:pt x="12990" y="1790"/>
                    <a:pt x="12342" y="3968"/>
                  </a:cubicBezTo>
                  <a:cubicBezTo>
                    <a:pt x="11612" y="6552"/>
                    <a:pt x="11673" y="9713"/>
                    <a:pt x="11126" y="11415"/>
                  </a:cubicBezTo>
                  <a:cubicBezTo>
                    <a:pt x="9910" y="15002"/>
                    <a:pt x="5472" y="16157"/>
                    <a:pt x="2797" y="20078"/>
                  </a:cubicBezTo>
                  <a:cubicBezTo>
                    <a:pt x="1" y="24121"/>
                    <a:pt x="1855" y="30899"/>
                    <a:pt x="7995" y="33148"/>
                  </a:cubicBezTo>
                  <a:cubicBezTo>
                    <a:pt x="9357" y="33643"/>
                    <a:pt x="10956" y="33916"/>
                    <a:pt x="12648" y="33916"/>
                  </a:cubicBezTo>
                  <a:cubicBezTo>
                    <a:pt x="18129" y="33916"/>
                    <a:pt x="24569" y="31046"/>
                    <a:pt x="26962" y="23543"/>
                  </a:cubicBezTo>
                  <a:cubicBezTo>
                    <a:pt x="29880" y="14455"/>
                    <a:pt x="26263" y="3269"/>
                    <a:pt x="20518" y="564"/>
                  </a:cubicBezTo>
                  <a:cubicBezTo>
                    <a:pt x="19688" y="174"/>
                    <a:pt x="18838" y="0"/>
                    <a:pt x="18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898;p53"/>
            <p:cNvSpPr/>
            <p:nvPr/>
          </p:nvSpPr>
          <p:spPr>
            <a:xfrm>
              <a:off x="6919885" y="2451410"/>
              <a:ext cx="199766" cy="475750"/>
            </a:xfrm>
            <a:custGeom>
              <a:avLst/>
              <a:gdLst/>
              <a:ahLst/>
              <a:cxnLst/>
              <a:rect l="l" t="t" r="r" b="b"/>
              <a:pathLst>
                <a:path w="13223" h="31491" extrusionOk="0">
                  <a:moveTo>
                    <a:pt x="6900" y="0"/>
                  </a:moveTo>
                  <a:lnTo>
                    <a:pt x="6900" y="0"/>
                  </a:lnTo>
                  <a:cubicBezTo>
                    <a:pt x="7994" y="1247"/>
                    <a:pt x="8936" y="2584"/>
                    <a:pt x="9757" y="4043"/>
                  </a:cubicBezTo>
                  <a:cubicBezTo>
                    <a:pt x="10578" y="5441"/>
                    <a:pt x="11277" y="6961"/>
                    <a:pt x="11794" y="8511"/>
                  </a:cubicBezTo>
                  <a:cubicBezTo>
                    <a:pt x="12341" y="10061"/>
                    <a:pt x="12675" y="11672"/>
                    <a:pt x="12827" y="13314"/>
                  </a:cubicBezTo>
                  <a:cubicBezTo>
                    <a:pt x="12888" y="14104"/>
                    <a:pt x="12918" y="14925"/>
                    <a:pt x="12857" y="15745"/>
                  </a:cubicBezTo>
                  <a:cubicBezTo>
                    <a:pt x="12827" y="16566"/>
                    <a:pt x="12736" y="17387"/>
                    <a:pt x="12584" y="18177"/>
                  </a:cubicBezTo>
                  <a:cubicBezTo>
                    <a:pt x="12067" y="21399"/>
                    <a:pt x="10760" y="24560"/>
                    <a:pt x="8541" y="26961"/>
                  </a:cubicBezTo>
                  <a:cubicBezTo>
                    <a:pt x="6292" y="29423"/>
                    <a:pt x="3283" y="31004"/>
                    <a:pt x="0" y="31490"/>
                  </a:cubicBezTo>
                  <a:cubicBezTo>
                    <a:pt x="1641" y="31308"/>
                    <a:pt x="3252" y="30852"/>
                    <a:pt x="4742" y="30122"/>
                  </a:cubicBezTo>
                  <a:cubicBezTo>
                    <a:pt x="6231" y="29362"/>
                    <a:pt x="7599" y="28359"/>
                    <a:pt x="8754" y="27144"/>
                  </a:cubicBezTo>
                  <a:cubicBezTo>
                    <a:pt x="11034" y="24712"/>
                    <a:pt x="12371" y="21520"/>
                    <a:pt x="12918" y="18238"/>
                  </a:cubicBezTo>
                  <a:cubicBezTo>
                    <a:pt x="13040" y="17417"/>
                    <a:pt x="13131" y="16596"/>
                    <a:pt x="13192" y="15776"/>
                  </a:cubicBezTo>
                  <a:cubicBezTo>
                    <a:pt x="13222" y="14925"/>
                    <a:pt x="13222" y="14104"/>
                    <a:pt x="13131" y="13283"/>
                  </a:cubicBezTo>
                  <a:cubicBezTo>
                    <a:pt x="12979" y="11611"/>
                    <a:pt x="12614" y="9970"/>
                    <a:pt x="12067" y="8420"/>
                  </a:cubicBezTo>
                  <a:cubicBezTo>
                    <a:pt x="10912" y="5289"/>
                    <a:pt x="9180" y="2432"/>
                    <a:pt x="69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899;p53"/>
            <p:cNvSpPr/>
            <p:nvPr/>
          </p:nvSpPr>
          <p:spPr>
            <a:xfrm>
              <a:off x="6700853" y="2529012"/>
              <a:ext cx="157511" cy="273687"/>
            </a:xfrm>
            <a:custGeom>
              <a:avLst/>
              <a:gdLst/>
              <a:ahLst/>
              <a:cxnLst/>
              <a:rect l="l" t="t" r="r" b="b"/>
              <a:pathLst>
                <a:path w="10426" h="18116" extrusionOk="0">
                  <a:moveTo>
                    <a:pt x="10426" y="0"/>
                  </a:moveTo>
                  <a:cubicBezTo>
                    <a:pt x="10183" y="1794"/>
                    <a:pt x="9757" y="3617"/>
                    <a:pt x="8724" y="5107"/>
                  </a:cubicBezTo>
                  <a:cubicBezTo>
                    <a:pt x="8238" y="5836"/>
                    <a:pt x="7599" y="6505"/>
                    <a:pt x="6870" y="7022"/>
                  </a:cubicBezTo>
                  <a:cubicBezTo>
                    <a:pt x="6110" y="7538"/>
                    <a:pt x="5350" y="8055"/>
                    <a:pt x="4620" y="8602"/>
                  </a:cubicBezTo>
                  <a:cubicBezTo>
                    <a:pt x="3192" y="9757"/>
                    <a:pt x="1854" y="11095"/>
                    <a:pt x="973" y="12736"/>
                  </a:cubicBezTo>
                  <a:cubicBezTo>
                    <a:pt x="760" y="13161"/>
                    <a:pt x="578" y="13587"/>
                    <a:pt x="456" y="14013"/>
                  </a:cubicBezTo>
                  <a:cubicBezTo>
                    <a:pt x="304" y="14469"/>
                    <a:pt x="183" y="14924"/>
                    <a:pt x="122" y="15380"/>
                  </a:cubicBezTo>
                  <a:cubicBezTo>
                    <a:pt x="31" y="16292"/>
                    <a:pt x="61" y="17204"/>
                    <a:pt x="274" y="18116"/>
                  </a:cubicBezTo>
                  <a:cubicBezTo>
                    <a:pt x="0" y="16292"/>
                    <a:pt x="335" y="14469"/>
                    <a:pt x="1216" y="12858"/>
                  </a:cubicBezTo>
                  <a:cubicBezTo>
                    <a:pt x="2158" y="11307"/>
                    <a:pt x="3374" y="9970"/>
                    <a:pt x="4833" y="8876"/>
                  </a:cubicBezTo>
                  <a:cubicBezTo>
                    <a:pt x="5563" y="8329"/>
                    <a:pt x="6292" y="7812"/>
                    <a:pt x="7052" y="7265"/>
                  </a:cubicBezTo>
                  <a:cubicBezTo>
                    <a:pt x="7812" y="6718"/>
                    <a:pt x="8450" y="6049"/>
                    <a:pt x="8967" y="5259"/>
                  </a:cubicBezTo>
                  <a:cubicBezTo>
                    <a:pt x="9453" y="4468"/>
                    <a:pt x="9818" y="3617"/>
                    <a:pt x="10031" y="2705"/>
                  </a:cubicBezTo>
                  <a:cubicBezTo>
                    <a:pt x="10244" y="1824"/>
                    <a:pt x="10365" y="912"/>
                    <a:pt x="104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900;p53"/>
            <p:cNvSpPr/>
            <p:nvPr/>
          </p:nvSpPr>
          <p:spPr>
            <a:xfrm>
              <a:off x="6657860" y="3481796"/>
              <a:ext cx="370421" cy="501977"/>
            </a:xfrm>
            <a:custGeom>
              <a:avLst/>
              <a:gdLst/>
              <a:ahLst/>
              <a:cxnLst/>
              <a:rect l="l" t="t" r="r" b="b"/>
              <a:pathLst>
                <a:path w="24519" h="33227" extrusionOk="0">
                  <a:moveTo>
                    <a:pt x="13211" y="0"/>
                  </a:moveTo>
                  <a:lnTo>
                    <a:pt x="80" y="7386"/>
                  </a:lnTo>
                  <a:lnTo>
                    <a:pt x="7314" y="21064"/>
                  </a:lnTo>
                  <a:cubicBezTo>
                    <a:pt x="7314" y="21064"/>
                    <a:pt x="4883" y="23982"/>
                    <a:pt x="2907" y="26475"/>
                  </a:cubicBezTo>
                  <a:cubicBezTo>
                    <a:pt x="2026" y="27538"/>
                    <a:pt x="1205" y="28633"/>
                    <a:pt x="475" y="29788"/>
                  </a:cubicBezTo>
                  <a:cubicBezTo>
                    <a:pt x="1" y="30856"/>
                    <a:pt x="366" y="33227"/>
                    <a:pt x="1175" y="33227"/>
                  </a:cubicBezTo>
                  <a:cubicBezTo>
                    <a:pt x="1195" y="33227"/>
                    <a:pt x="1215" y="33225"/>
                    <a:pt x="1235" y="33222"/>
                  </a:cubicBezTo>
                  <a:cubicBezTo>
                    <a:pt x="2117" y="33101"/>
                    <a:pt x="23910" y="22219"/>
                    <a:pt x="24458" y="21307"/>
                  </a:cubicBezTo>
                  <a:cubicBezTo>
                    <a:pt x="24518" y="21186"/>
                    <a:pt x="23576" y="19210"/>
                    <a:pt x="22239" y="16505"/>
                  </a:cubicBezTo>
                  <a:cubicBezTo>
                    <a:pt x="19230" y="10365"/>
                    <a:pt x="13211" y="0"/>
                    <a:pt x="1321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901;p53"/>
            <p:cNvSpPr/>
            <p:nvPr/>
          </p:nvSpPr>
          <p:spPr>
            <a:xfrm>
              <a:off x="6657860" y="3731115"/>
              <a:ext cx="370421" cy="252643"/>
            </a:xfrm>
            <a:custGeom>
              <a:avLst/>
              <a:gdLst/>
              <a:ahLst/>
              <a:cxnLst/>
              <a:rect l="l" t="t" r="r" b="b"/>
              <a:pathLst>
                <a:path w="24519" h="16723" extrusionOk="0">
                  <a:moveTo>
                    <a:pt x="22269" y="1"/>
                  </a:moveTo>
                  <a:cubicBezTo>
                    <a:pt x="16180" y="4481"/>
                    <a:pt x="7133" y="9260"/>
                    <a:pt x="5180" y="9260"/>
                  </a:cubicBezTo>
                  <a:cubicBezTo>
                    <a:pt x="5067" y="9260"/>
                    <a:pt x="4977" y="9244"/>
                    <a:pt x="4913" y="9211"/>
                  </a:cubicBezTo>
                  <a:cubicBezTo>
                    <a:pt x="4305" y="8846"/>
                    <a:pt x="5369" y="7113"/>
                    <a:pt x="6007" y="6171"/>
                  </a:cubicBezTo>
                  <a:lnTo>
                    <a:pt x="6007" y="6171"/>
                  </a:lnTo>
                  <a:cubicBezTo>
                    <a:pt x="5126" y="7235"/>
                    <a:pt x="3971" y="8664"/>
                    <a:pt x="2937" y="10001"/>
                  </a:cubicBezTo>
                  <a:cubicBezTo>
                    <a:pt x="2056" y="11034"/>
                    <a:pt x="1235" y="12129"/>
                    <a:pt x="475" y="13284"/>
                  </a:cubicBezTo>
                  <a:cubicBezTo>
                    <a:pt x="1" y="14352"/>
                    <a:pt x="366" y="16723"/>
                    <a:pt x="1175" y="16723"/>
                  </a:cubicBezTo>
                  <a:cubicBezTo>
                    <a:pt x="1195" y="16723"/>
                    <a:pt x="1215" y="16721"/>
                    <a:pt x="1235" y="16718"/>
                  </a:cubicBezTo>
                  <a:cubicBezTo>
                    <a:pt x="2117" y="16566"/>
                    <a:pt x="23910" y="5715"/>
                    <a:pt x="24458" y="4803"/>
                  </a:cubicBezTo>
                  <a:cubicBezTo>
                    <a:pt x="24518" y="4682"/>
                    <a:pt x="23576" y="2706"/>
                    <a:pt x="222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902;p53"/>
            <p:cNvSpPr/>
            <p:nvPr/>
          </p:nvSpPr>
          <p:spPr>
            <a:xfrm>
              <a:off x="6479525" y="3002874"/>
              <a:ext cx="691123" cy="778822"/>
            </a:xfrm>
            <a:custGeom>
              <a:avLst/>
              <a:gdLst/>
              <a:ahLst/>
              <a:cxnLst/>
              <a:rect l="l" t="t" r="r" b="b"/>
              <a:pathLst>
                <a:path w="45747" h="51552" extrusionOk="0">
                  <a:moveTo>
                    <a:pt x="25928" y="0"/>
                  </a:moveTo>
                  <a:cubicBezTo>
                    <a:pt x="25928" y="0"/>
                    <a:pt x="26080" y="4165"/>
                    <a:pt x="25411" y="4712"/>
                  </a:cubicBezTo>
                  <a:cubicBezTo>
                    <a:pt x="24986" y="5077"/>
                    <a:pt x="2402" y="7235"/>
                    <a:pt x="1520" y="13192"/>
                  </a:cubicBezTo>
                  <a:cubicBezTo>
                    <a:pt x="1" y="23496"/>
                    <a:pt x="16505" y="51551"/>
                    <a:pt x="16505" y="51551"/>
                  </a:cubicBezTo>
                  <a:lnTo>
                    <a:pt x="31703" y="43527"/>
                  </a:lnTo>
                  <a:cubicBezTo>
                    <a:pt x="31703" y="43527"/>
                    <a:pt x="20092" y="20791"/>
                    <a:pt x="20396" y="20396"/>
                  </a:cubicBezTo>
                  <a:cubicBezTo>
                    <a:pt x="21460" y="19028"/>
                    <a:pt x="34317" y="19636"/>
                    <a:pt x="39849" y="14134"/>
                  </a:cubicBezTo>
                  <a:cubicBezTo>
                    <a:pt x="45746" y="8298"/>
                    <a:pt x="41248" y="0"/>
                    <a:pt x="4124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903;p53"/>
            <p:cNvSpPr/>
            <p:nvPr/>
          </p:nvSpPr>
          <p:spPr>
            <a:xfrm>
              <a:off x="6714223" y="3623541"/>
              <a:ext cx="220841" cy="116872"/>
            </a:xfrm>
            <a:custGeom>
              <a:avLst/>
              <a:gdLst/>
              <a:ahLst/>
              <a:cxnLst/>
              <a:rect l="l" t="t" r="r" b="b"/>
              <a:pathLst>
                <a:path w="14618" h="7736" extrusionOk="0">
                  <a:moveTo>
                    <a:pt x="14601" y="1"/>
                  </a:moveTo>
                  <a:cubicBezTo>
                    <a:pt x="14597" y="1"/>
                    <a:pt x="14592" y="3"/>
                    <a:pt x="14587" y="9"/>
                  </a:cubicBezTo>
                  <a:cubicBezTo>
                    <a:pt x="13492" y="526"/>
                    <a:pt x="12398" y="1012"/>
                    <a:pt x="11334" y="1559"/>
                  </a:cubicBezTo>
                  <a:cubicBezTo>
                    <a:pt x="9389" y="2502"/>
                    <a:pt x="7504" y="3474"/>
                    <a:pt x="5620" y="4508"/>
                  </a:cubicBezTo>
                  <a:cubicBezTo>
                    <a:pt x="3735" y="5511"/>
                    <a:pt x="1881" y="6544"/>
                    <a:pt x="27" y="7639"/>
                  </a:cubicBezTo>
                  <a:cubicBezTo>
                    <a:pt x="1" y="7665"/>
                    <a:pt x="20" y="7736"/>
                    <a:pt x="64" y="7736"/>
                  </a:cubicBezTo>
                  <a:cubicBezTo>
                    <a:pt x="72" y="7736"/>
                    <a:pt x="79" y="7734"/>
                    <a:pt x="88" y="7730"/>
                  </a:cubicBezTo>
                  <a:cubicBezTo>
                    <a:pt x="1182" y="7213"/>
                    <a:pt x="2246" y="6666"/>
                    <a:pt x="3310" y="6119"/>
                  </a:cubicBezTo>
                  <a:cubicBezTo>
                    <a:pt x="5194" y="5146"/>
                    <a:pt x="7109" y="4143"/>
                    <a:pt x="8994" y="3170"/>
                  </a:cubicBezTo>
                  <a:cubicBezTo>
                    <a:pt x="9936" y="2654"/>
                    <a:pt x="10848" y="2137"/>
                    <a:pt x="11790" y="1651"/>
                  </a:cubicBezTo>
                  <a:cubicBezTo>
                    <a:pt x="12733" y="1134"/>
                    <a:pt x="13675" y="556"/>
                    <a:pt x="14617" y="70"/>
                  </a:cubicBezTo>
                  <a:cubicBezTo>
                    <a:pt x="14617" y="45"/>
                    <a:pt x="14617" y="1"/>
                    <a:pt x="146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904;p53"/>
            <p:cNvSpPr/>
            <p:nvPr/>
          </p:nvSpPr>
          <p:spPr>
            <a:xfrm>
              <a:off x="6692122" y="3023192"/>
              <a:ext cx="363245" cy="610826"/>
            </a:xfrm>
            <a:custGeom>
              <a:avLst/>
              <a:gdLst/>
              <a:ahLst/>
              <a:cxnLst/>
              <a:rect l="l" t="t" r="r" b="b"/>
              <a:pathLst>
                <a:path w="24044" h="40432" extrusionOk="0">
                  <a:moveTo>
                    <a:pt x="23740" y="0"/>
                  </a:moveTo>
                  <a:cubicBezTo>
                    <a:pt x="23725" y="0"/>
                    <a:pt x="23709" y="8"/>
                    <a:pt x="23709" y="23"/>
                  </a:cubicBezTo>
                  <a:cubicBezTo>
                    <a:pt x="23740" y="449"/>
                    <a:pt x="23740" y="905"/>
                    <a:pt x="23740" y="1330"/>
                  </a:cubicBezTo>
                  <a:cubicBezTo>
                    <a:pt x="23740" y="3093"/>
                    <a:pt x="23740" y="4887"/>
                    <a:pt x="22980" y="6558"/>
                  </a:cubicBezTo>
                  <a:cubicBezTo>
                    <a:pt x="22190" y="8230"/>
                    <a:pt x="20700" y="9385"/>
                    <a:pt x="19150" y="10297"/>
                  </a:cubicBezTo>
                  <a:cubicBezTo>
                    <a:pt x="15898" y="12212"/>
                    <a:pt x="12189" y="13063"/>
                    <a:pt x="8572" y="13944"/>
                  </a:cubicBezTo>
                  <a:lnTo>
                    <a:pt x="2432" y="15464"/>
                  </a:lnTo>
                  <a:cubicBezTo>
                    <a:pt x="1703" y="15647"/>
                    <a:pt x="700" y="15768"/>
                    <a:pt x="305" y="16558"/>
                  </a:cubicBezTo>
                  <a:cubicBezTo>
                    <a:pt x="1" y="17227"/>
                    <a:pt x="244" y="18017"/>
                    <a:pt x="457" y="18717"/>
                  </a:cubicBezTo>
                  <a:cubicBezTo>
                    <a:pt x="1885" y="22455"/>
                    <a:pt x="3527" y="26072"/>
                    <a:pt x="5320" y="29720"/>
                  </a:cubicBezTo>
                  <a:cubicBezTo>
                    <a:pt x="7083" y="33337"/>
                    <a:pt x="8937" y="36923"/>
                    <a:pt x="10943" y="40419"/>
                  </a:cubicBezTo>
                  <a:cubicBezTo>
                    <a:pt x="10943" y="40428"/>
                    <a:pt x="10946" y="40432"/>
                    <a:pt x="10950" y="40432"/>
                  </a:cubicBezTo>
                  <a:cubicBezTo>
                    <a:pt x="10958" y="40432"/>
                    <a:pt x="10974" y="40410"/>
                    <a:pt x="10974" y="40389"/>
                  </a:cubicBezTo>
                  <a:cubicBezTo>
                    <a:pt x="10761" y="39963"/>
                    <a:pt x="10518" y="39507"/>
                    <a:pt x="10305" y="39051"/>
                  </a:cubicBezTo>
                  <a:cubicBezTo>
                    <a:pt x="8420" y="35525"/>
                    <a:pt x="6597" y="31939"/>
                    <a:pt x="4894" y="28322"/>
                  </a:cubicBezTo>
                  <a:cubicBezTo>
                    <a:pt x="4043" y="26528"/>
                    <a:pt x="3223" y="24674"/>
                    <a:pt x="2432" y="22850"/>
                  </a:cubicBezTo>
                  <a:cubicBezTo>
                    <a:pt x="2037" y="21908"/>
                    <a:pt x="1673" y="20996"/>
                    <a:pt x="1277" y="20084"/>
                  </a:cubicBezTo>
                  <a:cubicBezTo>
                    <a:pt x="1095" y="19598"/>
                    <a:pt x="913" y="19142"/>
                    <a:pt x="730" y="18656"/>
                  </a:cubicBezTo>
                  <a:cubicBezTo>
                    <a:pt x="548" y="18261"/>
                    <a:pt x="457" y="17865"/>
                    <a:pt x="426" y="17440"/>
                  </a:cubicBezTo>
                  <a:cubicBezTo>
                    <a:pt x="366" y="17045"/>
                    <a:pt x="487" y="16619"/>
                    <a:pt x="791" y="16346"/>
                  </a:cubicBezTo>
                  <a:cubicBezTo>
                    <a:pt x="1156" y="16072"/>
                    <a:pt x="1581" y="15920"/>
                    <a:pt x="2037" y="15859"/>
                  </a:cubicBezTo>
                  <a:lnTo>
                    <a:pt x="5077" y="15099"/>
                  </a:lnTo>
                  <a:cubicBezTo>
                    <a:pt x="7053" y="14613"/>
                    <a:pt x="9028" y="14127"/>
                    <a:pt x="11004" y="13640"/>
                  </a:cubicBezTo>
                  <a:cubicBezTo>
                    <a:pt x="14469" y="12759"/>
                    <a:pt x="18056" y="11665"/>
                    <a:pt x="20913" y="9415"/>
                  </a:cubicBezTo>
                  <a:cubicBezTo>
                    <a:pt x="21612" y="8899"/>
                    <a:pt x="22190" y="8260"/>
                    <a:pt x="22676" y="7561"/>
                  </a:cubicBezTo>
                  <a:cubicBezTo>
                    <a:pt x="23162" y="6862"/>
                    <a:pt x="23466" y="6072"/>
                    <a:pt x="23649" y="5221"/>
                  </a:cubicBezTo>
                  <a:cubicBezTo>
                    <a:pt x="24044" y="3488"/>
                    <a:pt x="23861" y="1756"/>
                    <a:pt x="23770" y="23"/>
                  </a:cubicBezTo>
                  <a:cubicBezTo>
                    <a:pt x="23770" y="8"/>
                    <a:pt x="23755" y="0"/>
                    <a:pt x="237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905;p53"/>
            <p:cNvSpPr/>
            <p:nvPr/>
          </p:nvSpPr>
          <p:spPr>
            <a:xfrm>
              <a:off x="6037791" y="3636986"/>
              <a:ext cx="523052" cy="360269"/>
            </a:xfrm>
            <a:custGeom>
              <a:avLst/>
              <a:gdLst/>
              <a:ahLst/>
              <a:cxnLst/>
              <a:rect l="l" t="t" r="r" b="b"/>
              <a:pathLst>
                <a:path w="34622" h="23847" extrusionOk="0">
                  <a:moveTo>
                    <a:pt x="17630" y="1"/>
                  </a:moveTo>
                  <a:lnTo>
                    <a:pt x="11612" y="15472"/>
                  </a:lnTo>
                  <a:cubicBezTo>
                    <a:pt x="11612" y="15472"/>
                    <a:pt x="8147" y="17053"/>
                    <a:pt x="5290" y="18451"/>
                  </a:cubicBezTo>
                  <a:cubicBezTo>
                    <a:pt x="4013" y="18998"/>
                    <a:pt x="2797" y="19636"/>
                    <a:pt x="1642" y="20335"/>
                  </a:cubicBezTo>
                  <a:cubicBezTo>
                    <a:pt x="700" y="21095"/>
                    <a:pt x="1" y="23497"/>
                    <a:pt x="822" y="23740"/>
                  </a:cubicBezTo>
                  <a:cubicBezTo>
                    <a:pt x="1041" y="23813"/>
                    <a:pt x="2953" y="23847"/>
                    <a:pt x="5650" y="23847"/>
                  </a:cubicBezTo>
                  <a:cubicBezTo>
                    <a:pt x="13019" y="23847"/>
                    <a:pt x="26256" y="23593"/>
                    <a:pt x="26901" y="23193"/>
                  </a:cubicBezTo>
                  <a:cubicBezTo>
                    <a:pt x="27023" y="23132"/>
                    <a:pt x="27023" y="17904"/>
                    <a:pt x="27023" y="17904"/>
                  </a:cubicBezTo>
                  <a:cubicBezTo>
                    <a:pt x="31035" y="8815"/>
                    <a:pt x="34622" y="31"/>
                    <a:pt x="34622" y="31"/>
                  </a:cubicBezTo>
                  <a:lnTo>
                    <a:pt x="17630" y="1"/>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906;p53"/>
            <p:cNvSpPr/>
            <p:nvPr/>
          </p:nvSpPr>
          <p:spPr>
            <a:xfrm>
              <a:off x="6037791" y="3895504"/>
              <a:ext cx="410093" cy="101809"/>
            </a:xfrm>
            <a:custGeom>
              <a:avLst/>
              <a:gdLst/>
              <a:ahLst/>
              <a:cxnLst/>
              <a:rect l="l" t="t" r="r" b="b"/>
              <a:pathLst>
                <a:path w="27145" h="6739" extrusionOk="0">
                  <a:moveTo>
                    <a:pt x="8086" y="0"/>
                  </a:moveTo>
                  <a:lnTo>
                    <a:pt x="8086" y="0"/>
                  </a:lnTo>
                  <a:cubicBezTo>
                    <a:pt x="7174" y="426"/>
                    <a:pt x="6202" y="882"/>
                    <a:pt x="5290" y="1307"/>
                  </a:cubicBezTo>
                  <a:cubicBezTo>
                    <a:pt x="4013" y="1885"/>
                    <a:pt x="2797" y="2523"/>
                    <a:pt x="1642" y="3222"/>
                  </a:cubicBezTo>
                  <a:cubicBezTo>
                    <a:pt x="730" y="3982"/>
                    <a:pt x="1" y="6353"/>
                    <a:pt x="852" y="6627"/>
                  </a:cubicBezTo>
                  <a:cubicBezTo>
                    <a:pt x="1080" y="6703"/>
                    <a:pt x="3132" y="6739"/>
                    <a:pt x="5994" y="6739"/>
                  </a:cubicBezTo>
                  <a:cubicBezTo>
                    <a:pt x="13412" y="6739"/>
                    <a:pt x="26273" y="6496"/>
                    <a:pt x="26931" y="6080"/>
                  </a:cubicBezTo>
                  <a:cubicBezTo>
                    <a:pt x="27053" y="6019"/>
                    <a:pt x="27053" y="791"/>
                    <a:pt x="27053" y="791"/>
                  </a:cubicBezTo>
                  <a:cubicBezTo>
                    <a:pt x="27083" y="730"/>
                    <a:pt x="27114" y="669"/>
                    <a:pt x="27144" y="608"/>
                  </a:cubicBezTo>
                  <a:lnTo>
                    <a:pt x="27144" y="608"/>
                  </a:lnTo>
                  <a:cubicBezTo>
                    <a:pt x="21930" y="1816"/>
                    <a:pt x="14862" y="2504"/>
                    <a:pt x="10445" y="2504"/>
                  </a:cubicBezTo>
                  <a:cubicBezTo>
                    <a:pt x="8193" y="2504"/>
                    <a:pt x="6631" y="2325"/>
                    <a:pt x="6354" y="1946"/>
                  </a:cubicBezTo>
                  <a:cubicBezTo>
                    <a:pt x="6019" y="1490"/>
                    <a:pt x="7144" y="608"/>
                    <a:pt x="80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907;p53"/>
            <p:cNvSpPr/>
            <p:nvPr/>
          </p:nvSpPr>
          <p:spPr>
            <a:xfrm>
              <a:off x="6232033" y="3002874"/>
              <a:ext cx="1028171" cy="818766"/>
            </a:xfrm>
            <a:custGeom>
              <a:avLst/>
              <a:gdLst/>
              <a:ahLst/>
              <a:cxnLst/>
              <a:rect l="l" t="t" r="r" b="b"/>
              <a:pathLst>
                <a:path w="68057" h="54196" extrusionOk="0">
                  <a:moveTo>
                    <a:pt x="46840" y="0"/>
                  </a:moveTo>
                  <a:cubicBezTo>
                    <a:pt x="46840" y="0"/>
                    <a:pt x="46475" y="4833"/>
                    <a:pt x="47661" y="7782"/>
                  </a:cubicBezTo>
                  <a:cubicBezTo>
                    <a:pt x="47661" y="7782"/>
                    <a:pt x="36141" y="9484"/>
                    <a:pt x="26445" y="12615"/>
                  </a:cubicBezTo>
                  <a:cubicBezTo>
                    <a:pt x="20943" y="14408"/>
                    <a:pt x="16019" y="16657"/>
                    <a:pt x="14134" y="19332"/>
                  </a:cubicBezTo>
                  <a:cubicBezTo>
                    <a:pt x="10396" y="24590"/>
                    <a:pt x="0" y="54196"/>
                    <a:pt x="0" y="54196"/>
                  </a:cubicBezTo>
                  <a:lnTo>
                    <a:pt x="18390" y="54044"/>
                  </a:lnTo>
                  <a:cubicBezTo>
                    <a:pt x="18390" y="54044"/>
                    <a:pt x="27630" y="30214"/>
                    <a:pt x="29119" y="28633"/>
                  </a:cubicBezTo>
                  <a:cubicBezTo>
                    <a:pt x="29879" y="27812"/>
                    <a:pt x="34925" y="26931"/>
                    <a:pt x="40974" y="25594"/>
                  </a:cubicBezTo>
                  <a:lnTo>
                    <a:pt x="41004" y="25594"/>
                  </a:lnTo>
                  <a:cubicBezTo>
                    <a:pt x="43253" y="25107"/>
                    <a:pt x="45624" y="24560"/>
                    <a:pt x="47934" y="23922"/>
                  </a:cubicBezTo>
                  <a:cubicBezTo>
                    <a:pt x="54013" y="22311"/>
                    <a:pt x="59849" y="20183"/>
                    <a:pt x="62494" y="17235"/>
                  </a:cubicBezTo>
                  <a:cubicBezTo>
                    <a:pt x="68056" y="11095"/>
                    <a:pt x="62494" y="0"/>
                    <a:pt x="6249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908;p53"/>
            <p:cNvSpPr/>
            <p:nvPr/>
          </p:nvSpPr>
          <p:spPr>
            <a:xfrm>
              <a:off x="6262790" y="3775014"/>
              <a:ext cx="248911" cy="6632"/>
            </a:xfrm>
            <a:custGeom>
              <a:avLst/>
              <a:gdLst/>
              <a:ahLst/>
              <a:cxnLst/>
              <a:rect l="l" t="t" r="r" b="b"/>
              <a:pathLst>
                <a:path w="16476" h="439" extrusionOk="0">
                  <a:moveTo>
                    <a:pt x="10957" y="0"/>
                  </a:moveTo>
                  <a:cubicBezTo>
                    <a:pt x="9451" y="0"/>
                    <a:pt x="7940" y="22"/>
                    <a:pt x="6414" y="43"/>
                  </a:cubicBezTo>
                  <a:cubicBezTo>
                    <a:pt x="4287" y="104"/>
                    <a:pt x="2159" y="165"/>
                    <a:pt x="31" y="317"/>
                  </a:cubicBezTo>
                  <a:cubicBezTo>
                    <a:pt x="1" y="317"/>
                    <a:pt x="1" y="378"/>
                    <a:pt x="31" y="378"/>
                  </a:cubicBezTo>
                  <a:cubicBezTo>
                    <a:pt x="1217" y="438"/>
                    <a:pt x="2432" y="438"/>
                    <a:pt x="3618" y="438"/>
                  </a:cubicBezTo>
                  <a:cubicBezTo>
                    <a:pt x="5776" y="408"/>
                    <a:pt x="7904" y="408"/>
                    <a:pt x="10031" y="378"/>
                  </a:cubicBezTo>
                  <a:cubicBezTo>
                    <a:pt x="11095" y="347"/>
                    <a:pt x="12129" y="317"/>
                    <a:pt x="13223" y="286"/>
                  </a:cubicBezTo>
                  <a:cubicBezTo>
                    <a:pt x="14287" y="256"/>
                    <a:pt x="15351" y="195"/>
                    <a:pt x="16445" y="165"/>
                  </a:cubicBezTo>
                  <a:cubicBezTo>
                    <a:pt x="16475" y="165"/>
                    <a:pt x="16475" y="104"/>
                    <a:pt x="16445" y="104"/>
                  </a:cubicBezTo>
                  <a:cubicBezTo>
                    <a:pt x="15229" y="74"/>
                    <a:pt x="14044" y="13"/>
                    <a:pt x="12828" y="13"/>
                  </a:cubicBezTo>
                  <a:cubicBezTo>
                    <a:pt x="12205" y="4"/>
                    <a:pt x="11581" y="0"/>
                    <a:pt x="109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909;p53"/>
            <p:cNvSpPr/>
            <p:nvPr/>
          </p:nvSpPr>
          <p:spPr>
            <a:xfrm>
              <a:off x="7054410" y="3036970"/>
              <a:ext cx="90947" cy="84390"/>
            </a:xfrm>
            <a:custGeom>
              <a:avLst/>
              <a:gdLst/>
              <a:ahLst/>
              <a:cxnLst/>
              <a:rect l="l" t="t" r="r" b="b"/>
              <a:pathLst>
                <a:path w="6020" h="5586" extrusionOk="0">
                  <a:moveTo>
                    <a:pt x="62" y="0"/>
                  </a:moveTo>
                  <a:cubicBezTo>
                    <a:pt x="39" y="0"/>
                    <a:pt x="16" y="8"/>
                    <a:pt x="1" y="23"/>
                  </a:cubicBezTo>
                  <a:cubicBezTo>
                    <a:pt x="31" y="449"/>
                    <a:pt x="62" y="905"/>
                    <a:pt x="153" y="1330"/>
                  </a:cubicBezTo>
                  <a:cubicBezTo>
                    <a:pt x="183" y="1725"/>
                    <a:pt x="275" y="2090"/>
                    <a:pt x="366" y="2485"/>
                  </a:cubicBezTo>
                  <a:cubicBezTo>
                    <a:pt x="518" y="3184"/>
                    <a:pt x="943" y="3792"/>
                    <a:pt x="1521" y="4218"/>
                  </a:cubicBezTo>
                  <a:cubicBezTo>
                    <a:pt x="2129" y="4674"/>
                    <a:pt x="2828" y="5008"/>
                    <a:pt x="3557" y="5190"/>
                  </a:cubicBezTo>
                  <a:cubicBezTo>
                    <a:pt x="4317" y="5464"/>
                    <a:pt x="5138" y="5586"/>
                    <a:pt x="5959" y="5586"/>
                  </a:cubicBezTo>
                  <a:cubicBezTo>
                    <a:pt x="5989" y="5586"/>
                    <a:pt x="6019" y="5494"/>
                    <a:pt x="5959" y="5494"/>
                  </a:cubicBezTo>
                  <a:cubicBezTo>
                    <a:pt x="4530" y="5160"/>
                    <a:pt x="3101" y="4765"/>
                    <a:pt x="1885" y="3914"/>
                  </a:cubicBezTo>
                  <a:cubicBezTo>
                    <a:pt x="1308" y="3519"/>
                    <a:pt x="882" y="2911"/>
                    <a:pt x="700" y="2242"/>
                  </a:cubicBezTo>
                  <a:cubicBezTo>
                    <a:pt x="487" y="1573"/>
                    <a:pt x="396" y="905"/>
                    <a:pt x="183" y="266"/>
                  </a:cubicBezTo>
                  <a:cubicBezTo>
                    <a:pt x="214" y="266"/>
                    <a:pt x="214" y="236"/>
                    <a:pt x="183" y="236"/>
                  </a:cubicBezTo>
                  <a:cubicBezTo>
                    <a:pt x="153" y="175"/>
                    <a:pt x="123" y="84"/>
                    <a:pt x="123" y="23"/>
                  </a:cubicBezTo>
                  <a:cubicBezTo>
                    <a:pt x="107" y="8"/>
                    <a:pt x="85" y="0"/>
                    <a:pt x="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910;p53"/>
            <p:cNvSpPr/>
            <p:nvPr/>
          </p:nvSpPr>
          <p:spPr>
            <a:xfrm>
              <a:off x="6907724" y="3032151"/>
              <a:ext cx="85176" cy="108955"/>
            </a:xfrm>
            <a:custGeom>
              <a:avLst/>
              <a:gdLst/>
              <a:ahLst/>
              <a:cxnLst/>
              <a:rect l="l" t="t" r="r" b="b"/>
              <a:pathLst>
                <a:path w="5638" h="7212" extrusionOk="0">
                  <a:moveTo>
                    <a:pt x="1200" y="0"/>
                  </a:moveTo>
                  <a:cubicBezTo>
                    <a:pt x="1170" y="0"/>
                    <a:pt x="1139" y="23"/>
                    <a:pt x="1139" y="69"/>
                  </a:cubicBezTo>
                  <a:cubicBezTo>
                    <a:pt x="1170" y="524"/>
                    <a:pt x="1200" y="950"/>
                    <a:pt x="1291" y="1406"/>
                  </a:cubicBezTo>
                  <a:cubicBezTo>
                    <a:pt x="1383" y="1862"/>
                    <a:pt x="1443" y="2348"/>
                    <a:pt x="1535" y="2774"/>
                  </a:cubicBezTo>
                  <a:cubicBezTo>
                    <a:pt x="1626" y="3169"/>
                    <a:pt x="1747" y="3564"/>
                    <a:pt x="1838" y="3959"/>
                  </a:cubicBezTo>
                  <a:cubicBezTo>
                    <a:pt x="1899" y="4294"/>
                    <a:pt x="2021" y="4597"/>
                    <a:pt x="2234" y="4871"/>
                  </a:cubicBezTo>
                  <a:cubicBezTo>
                    <a:pt x="2355" y="5053"/>
                    <a:pt x="2598" y="5145"/>
                    <a:pt x="2811" y="5175"/>
                  </a:cubicBezTo>
                  <a:lnTo>
                    <a:pt x="2811" y="5266"/>
                  </a:lnTo>
                  <a:cubicBezTo>
                    <a:pt x="2842" y="5357"/>
                    <a:pt x="2842" y="5418"/>
                    <a:pt x="2842" y="5479"/>
                  </a:cubicBezTo>
                  <a:lnTo>
                    <a:pt x="2872" y="5692"/>
                  </a:lnTo>
                  <a:cubicBezTo>
                    <a:pt x="2872" y="5753"/>
                    <a:pt x="2902" y="5813"/>
                    <a:pt x="2933" y="5874"/>
                  </a:cubicBezTo>
                  <a:lnTo>
                    <a:pt x="2872" y="5844"/>
                  </a:lnTo>
                  <a:cubicBezTo>
                    <a:pt x="1960" y="5418"/>
                    <a:pt x="1018" y="5053"/>
                    <a:pt x="76" y="4780"/>
                  </a:cubicBezTo>
                  <a:cubicBezTo>
                    <a:pt x="65" y="4774"/>
                    <a:pt x="55" y="4772"/>
                    <a:pt x="47" y="4772"/>
                  </a:cubicBezTo>
                  <a:cubicBezTo>
                    <a:pt x="8" y="4772"/>
                    <a:pt x="0" y="4826"/>
                    <a:pt x="76" y="4901"/>
                  </a:cubicBezTo>
                  <a:cubicBezTo>
                    <a:pt x="927" y="5388"/>
                    <a:pt x="1808" y="5783"/>
                    <a:pt x="2720" y="6148"/>
                  </a:cubicBezTo>
                  <a:cubicBezTo>
                    <a:pt x="3176" y="6330"/>
                    <a:pt x="3662" y="6512"/>
                    <a:pt x="4118" y="6695"/>
                  </a:cubicBezTo>
                  <a:cubicBezTo>
                    <a:pt x="4574" y="6908"/>
                    <a:pt x="5060" y="7090"/>
                    <a:pt x="5547" y="7212"/>
                  </a:cubicBezTo>
                  <a:cubicBezTo>
                    <a:pt x="5577" y="7212"/>
                    <a:pt x="5638" y="7151"/>
                    <a:pt x="5577" y="7120"/>
                  </a:cubicBezTo>
                  <a:cubicBezTo>
                    <a:pt x="5152" y="6877"/>
                    <a:pt x="4696" y="6664"/>
                    <a:pt x="4240" y="6482"/>
                  </a:cubicBezTo>
                  <a:cubicBezTo>
                    <a:pt x="3845" y="6300"/>
                    <a:pt x="3480" y="6148"/>
                    <a:pt x="3085" y="5965"/>
                  </a:cubicBezTo>
                  <a:cubicBezTo>
                    <a:pt x="3115" y="5965"/>
                    <a:pt x="3115" y="5935"/>
                    <a:pt x="3145" y="5935"/>
                  </a:cubicBezTo>
                  <a:cubicBezTo>
                    <a:pt x="3145" y="5844"/>
                    <a:pt x="3145" y="5753"/>
                    <a:pt x="3115" y="5692"/>
                  </a:cubicBezTo>
                  <a:lnTo>
                    <a:pt x="3054" y="5479"/>
                  </a:lnTo>
                  <a:cubicBezTo>
                    <a:pt x="3054" y="5418"/>
                    <a:pt x="2994" y="5357"/>
                    <a:pt x="2994" y="5297"/>
                  </a:cubicBezTo>
                  <a:lnTo>
                    <a:pt x="2963" y="5175"/>
                  </a:lnTo>
                  <a:cubicBezTo>
                    <a:pt x="3237" y="5145"/>
                    <a:pt x="3449" y="4993"/>
                    <a:pt x="3541" y="4749"/>
                  </a:cubicBezTo>
                  <a:cubicBezTo>
                    <a:pt x="3693" y="4415"/>
                    <a:pt x="3693" y="4050"/>
                    <a:pt x="3632" y="3716"/>
                  </a:cubicBezTo>
                  <a:cubicBezTo>
                    <a:pt x="3601" y="3290"/>
                    <a:pt x="3541" y="2895"/>
                    <a:pt x="3480" y="2500"/>
                  </a:cubicBezTo>
                  <a:cubicBezTo>
                    <a:pt x="3328" y="1680"/>
                    <a:pt x="3115" y="859"/>
                    <a:pt x="2902" y="69"/>
                  </a:cubicBezTo>
                  <a:cubicBezTo>
                    <a:pt x="2902" y="38"/>
                    <a:pt x="2887" y="23"/>
                    <a:pt x="2872" y="23"/>
                  </a:cubicBezTo>
                  <a:cubicBezTo>
                    <a:pt x="2857" y="23"/>
                    <a:pt x="2842" y="38"/>
                    <a:pt x="2842" y="69"/>
                  </a:cubicBezTo>
                  <a:cubicBezTo>
                    <a:pt x="3024" y="950"/>
                    <a:pt x="3054" y="1862"/>
                    <a:pt x="3145" y="2743"/>
                  </a:cubicBezTo>
                  <a:cubicBezTo>
                    <a:pt x="3202" y="3113"/>
                    <a:pt x="3552" y="4867"/>
                    <a:pt x="2875" y="4867"/>
                  </a:cubicBezTo>
                  <a:cubicBezTo>
                    <a:pt x="2828" y="4867"/>
                    <a:pt x="2777" y="4858"/>
                    <a:pt x="2720" y="4841"/>
                  </a:cubicBezTo>
                  <a:cubicBezTo>
                    <a:pt x="2294" y="4719"/>
                    <a:pt x="2203" y="4233"/>
                    <a:pt x="2082" y="3838"/>
                  </a:cubicBezTo>
                  <a:cubicBezTo>
                    <a:pt x="1960" y="3412"/>
                    <a:pt x="1869" y="3017"/>
                    <a:pt x="1747" y="2591"/>
                  </a:cubicBezTo>
                  <a:cubicBezTo>
                    <a:pt x="1656" y="2166"/>
                    <a:pt x="1565" y="1740"/>
                    <a:pt x="1504" y="1315"/>
                  </a:cubicBezTo>
                  <a:cubicBezTo>
                    <a:pt x="1413" y="889"/>
                    <a:pt x="1383" y="464"/>
                    <a:pt x="1261" y="69"/>
                  </a:cubicBezTo>
                  <a:cubicBezTo>
                    <a:pt x="1261" y="23"/>
                    <a:pt x="1231" y="0"/>
                    <a:pt x="12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911;p53"/>
            <p:cNvSpPr/>
            <p:nvPr/>
          </p:nvSpPr>
          <p:spPr>
            <a:xfrm>
              <a:off x="6489163" y="3020715"/>
              <a:ext cx="702136" cy="735917"/>
            </a:xfrm>
            <a:custGeom>
              <a:avLst/>
              <a:gdLst/>
              <a:ahLst/>
              <a:cxnLst/>
              <a:rect l="l" t="t" r="r" b="b"/>
              <a:pathLst>
                <a:path w="46476" h="48712" extrusionOk="0">
                  <a:moveTo>
                    <a:pt x="44386" y="0"/>
                  </a:moveTo>
                  <a:cubicBezTo>
                    <a:pt x="44368" y="0"/>
                    <a:pt x="44348" y="18"/>
                    <a:pt x="44348" y="35"/>
                  </a:cubicBezTo>
                  <a:cubicBezTo>
                    <a:pt x="46476" y="8516"/>
                    <a:pt x="45047" y="11312"/>
                    <a:pt x="44439" y="12345"/>
                  </a:cubicBezTo>
                  <a:cubicBezTo>
                    <a:pt x="43892" y="13197"/>
                    <a:pt x="43224" y="13956"/>
                    <a:pt x="42464" y="14595"/>
                  </a:cubicBezTo>
                  <a:cubicBezTo>
                    <a:pt x="40853" y="15932"/>
                    <a:pt x="38907" y="16814"/>
                    <a:pt x="36962" y="17574"/>
                  </a:cubicBezTo>
                  <a:cubicBezTo>
                    <a:pt x="34561" y="18516"/>
                    <a:pt x="32099" y="19306"/>
                    <a:pt x="29637" y="20005"/>
                  </a:cubicBezTo>
                  <a:cubicBezTo>
                    <a:pt x="24682" y="21373"/>
                    <a:pt x="19636" y="22406"/>
                    <a:pt x="14652" y="23683"/>
                  </a:cubicBezTo>
                  <a:cubicBezTo>
                    <a:pt x="14044" y="23835"/>
                    <a:pt x="13405" y="23987"/>
                    <a:pt x="12797" y="24169"/>
                  </a:cubicBezTo>
                  <a:cubicBezTo>
                    <a:pt x="12281" y="24291"/>
                    <a:pt x="11764" y="24443"/>
                    <a:pt x="11278" y="24686"/>
                  </a:cubicBezTo>
                  <a:cubicBezTo>
                    <a:pt x="10244" y="25233"/>
                    <a:pt x="9758" y="26236"/>
                    <a:pt x="9241" y="27239"/>
                  </a:cubicBezTo>
                  <a:cubicBezTo>
                    <a:pt x="8056" y="29549"/>
                    <a:pt x="6901" y="31859"/>
                    <a:pt x="5837" y="34230"/>
                  </a:cubicBezTo>
                  <a:cubicBezTo>
                    <a:pt x="4743" y="36571"/>
                    <a:pt x="3709" y="38942"/>
                    <a:pt x="2736" y="41343"/>
                  </a:cubicBezTo>
                  <a:cubicBezTo>
                    <a:pt x="1764" y="43775"/>
                    <a:pt x="822" y="46206"/>
                    <a:pt x="1" y="48668"/>
                  </a:cubicBezTo>
                  <a:cubicBezTo>
                    <a:pt x="1" y="48690"/>
                    <a:pt x="31" y="48711"/>
                    <a:pt x="60" y="48711"/>
                  </a:cubicBezTo>
                  <a:cubicBezTo>
                    <a:pt x="72" y="48711"/>
                    <a:pt x="83" y="48707"/>
                    <a:pt x="92" y="48699"/>
                  </a:cubicBezTo>
                  <a:cubicBezTo>
                    <a:pt x="335" y="48091"/>
                    <a:pt x="548" y="47483"/>
                    <a:pt x="791" y="46875"/>
                  </a:cubicBezTo>
                  <a:cubicBezTo>
                    <a:pt x="2645" y="41951"/>
                    <a:pt x="4682" y="37148"/>
                    <a:pt x="6961" y="32407"/>
                  </a:cubicBezTo>
                  <a:cubicBezTo>
                    <a:pt x="7509" y="31221"/>
                    <a:pt x="8117" y="30036"/>
                    <a:pt x="8724" y="28850"/>
                  </a:cubicBezTo>
                  <a:cubicBezTo>
                    <a:pt x="8998" y="28242"/>
                    <a:pt x="9302" y="27695"/>
                    <a:pt x="9606" y="27118"/>
                  </a:cubicBezTo>
                  <a:cubicBezTo>
                    <a:pt x="9849" y="26571"/>
                    <a:pt x="10153" y="26054"/>
                    <a:pt x="10518" y="25598"/>
                  </a:cubicBezTo>
                  <a:cubicBezTo>
                    <a:pt x="11308" y="24686"/>
                    <a:pt x="12615" y="24473"/>
                    <a:pt x="13740" y="24169"/>
                  </a:cubicBezTo>
                  <a:cubicBezTo>
                    <a:pt x="14956" y="23865"/>
                    <a:pt x="16202" y="23561"/>
                    <a:pt x="17448" y="23257"/>
                  </a:cubicBezTo>
                  <a:cubicBezTo>
                    <a:pt x="22494" y="22072"/>
                    <a:pt x="27539" y="20978"/>
                    <a:pt x="32494" y="19428"/>
                  </a:cubicBezTo>
                  <a:cubicBezTo>
                    <a:pt x="34804" y="18759"/>
                    <a:pt x="37023" y="17908"/>
                    <a:pt x="39211" y="16935"/>
                  </a:cubicBezTo>
                  <a:cubicBezTo>
                    <a:pt x="41005" y="16054"/>
                    <a:pt x="42798" y="14929"/>
                    <a:pt x="44044" y="13349"/>
                  </a:cubicBezTo>
                  <a:cubicBezTo>
                    <a:pt x="44683" y="12497"/>
                    <a:pt x="45169" y="11555"/>
                    <a:pt x="45442" y="10522"/>
                  </a:cubicBezTo>
                  <a:cubicBezTo>
                    <a:pt x="45746" y="9336"/>
                    <a:pt x="46111" y="6054"/>
                    <a:pt x="44409" y="35"/>
                  </a:cubicBezTo>
                  <a:cubicBezTo>
                    <a:pt x="44409" y="10"/>
                    <a:pt x="44398" y="0"/>
                    <a:pt x="44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912;p53"/>
            <p:cNvSpPr/>
            <p:nvPr/>
          </p:nvSpPr>
          <p:spPr>
            <a:xfrm>
              <a:off x="6612343" y="3387653"/>
              <a:ext cx="246026" cy="178586"/>
            </a:xfrm>
            <a:custGeom>
              <a:avLst/>
              <a:gdLst/>
              <a:ahLst/>
              <a:cxnLst/>
              <a:rect l="l" t="t" r="r" b="b"/>
              <a:pathLst>
                <a:path w="16285" h="11821" extrusionOk="0">
                  <a:moveTo>
                    <a:pt x="16255" y="1"/>
                  </a:moveTo>
                  <a:cubicBezTo>
                    <a:pt x="14856" y="183"/>
                    <a:pt x="13458" y="396"/>
                    <a:pt x="12060" y="730"/>
                  </a:cubicBezTo>
                  <a:cubicBezTo>
                    <a:pt x="10814" y="974"/>
                    <a:pt x="9598" y="1247"/>
                    <a:pt x="8352" y="1551"/>
                  </a:cubicBezTo>
                  <a:cubicBezTo>
                    <a:pt x="7713" y="1703"/>
                    <a:pt x="7105" y="1855"/>
                    <a:pt x="6498" y="2007"/>
                  </a:cubicBezTo>
                  <a:cubicBezTo>
                    <a:pt x="5890" y="2129"/>
                    <a:pt x="5312" y="2281"/>
                    <a:pt x="4735" y="2493"/>
                  </a:cubicBezTo>
                  <a:cubicBezTo>
                    <a:pt x="3671" y="2889"/>
                    <a:pt x="3124" y="4044"/>
                    <a:pt x="2637" y="4986"/>
                  </a:cubicBezTo>
                  <a:cubicBezTo>
                    <a:pt x="1665" y="7144"/>
                    <a:pt x="783" y="9332"/>
                    <a:pt x="23" y="11551"/>
                  </a:cubicBezTo>
                  <a:cubicBezTo>
                    <a:pt x="1" y="11686"/>
                    <a:pt x="28" y="11821"/>
                    <a:pt x="68" y="11821"/>
                  </a:cubicBezTo>
                  <a:cubicBezTo>
                    <a:pt x="83" y="11821"/>
                    <a:pt x="99" y="11804"/>
                    <a:pt x="114" y="11764"/>
                  </a:cubicBezTo>
                  <a:cubicBezTo>
                    <a:pt x="418" y="11187"/>
                    <a:pt x="3549" y="4013"/>
                    <a:pt x="4096" y="3466"/>
                  </a:cubicBezTo>
                  <a:cubicBezTo>
                    <a:pt x="4491" y="3101"/>
                    <a:pt x="4978" y="2828"/>
                    <a:pt x="5495" y="2706"/>
                  </a:cubicBezTo>
                  <a:cubicBezTo>
                    <a:pt x="6710" y="2402"/>
                    <a:pt x="7926" y="2098"/>
                    <a:pt x="9112" y="1794"/>
                  </a:cubicBezTo>
                  <a:cubicBezTo>
                    <a:pt x="10297" y="1521"/>
                    <a:pt x="11422" y="1247"/>
                    <a:pt x="12638" y="974"/>
                  </a:cubicBezTo>
                  <a:cubicBezTo>
                    <a:pt x="13853" y="670"/>
                    <a:pt x="15069" y="396"/>
                    <a:pt x="16255" y="62"/>
                  </a:cubicBezTo>
                  <a:cubicBezTo>
                    <a:pt x="16285" y="62"/>
                    <a:pt x="16285" y="1"/>
                    <a:pt x="162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913;p53"/>
            <p:cNvSpPr/>
            <p:nvPr/>
          </p:nvSpPr>
          <p:spPr>
            <a:xfrm>
              <a:off x="6500871" y="3121340"/>
              <a:ext cx="448889" cy="126510"/>
            </a:xfrm>
            <a:custGeom>
              <a:avLst/>
              <a:gdLst/>
              <a:ahLst/>
              <a:cxnLst/>
              <a:rect l="l" t="t" r="r" b="b"/>
              <a:pathLst>
                <a:path w="29713" h="8374" extrusionOk="0">
                  <a:moveTo>
                    <a:pt x="29682" y="1"/>
                  </a:moveTo>
                  <a:cubicBezTo>
                    <a:pt x="28619" y="61"/>
                    <a:pt x="27555" y="183"/>
                    <a:pt x="26521" y="365"/>
                  </a:cubicBezTo>
                  <a:cubicBezTo>
                    <a:pt x="25427" y="548"/>
                    <a:pt x="24363" y="730"/>
                    <a:pt x="23299" y="912"/>
                  </a:cubicBezTo>
                  <a:cubicBezTo>
                    <a:pt x="19530" y="1581"/>
                    <a:pt x="15792" y="2432"/>
                    <a:pt x="12114" y="3435"/>
                  </a:cubicBezTo>
                  <a:cubicBezTo>
                    <a:pt x="10320" y="3922"/>
                    <a:pt x="8497" y="4408"/>
                    <a:pt x="6764" y="5016"/>
                  </a:cubicBezTo>
                  <a:cubicBezTo>
                    <a:pt x="4424" y="5867"/>
                    <a:pt x="2205" y="6931"/>
                    <a:pt x="77" y="8207"/>
                  </a:cubicBezTo>
                  <a:cubicBezTo>
                    <a:pt x="0" y="8258"/>
                    <a:pt x="31" y="8373"/>
                    <a:pt x="96" y="8373"/>
                  </a:cubicBezTo>
                  <a:cubicBezTo>
                    <a:pt x="109" y="8373"/>
                    <a:pt x="123" y="8369"/>
                    <a:pt x="138" y="8359"/>
                  </a:cubicBezTo>
                  <a:cubicBezTo>
                    <a:pt x="1749" y="7660"/>
                    <a:pt x="4576" y="6019"/>
                    <a:pt x="7585" y="5137"/>
                  </a:cubicBezTo>
                  <a:cubicBezTo>
                    <a:pt x="11171" y="4074"/>
                    <a:pt x="14819" y="3101"/>
                    <a:pt x="18466" y="2280"/>
                  </a:cubicBezTo>
                  <a:cubicBezTo>
                    <a:pt x="20320" y="1855"/>
                    <a:pt x="22175" y="1459"/>
                    <a:pt x="24029" y="1095"/>
                  </a:cubicBezTo>
                  <a:cubicBezTo>
                    <a:pt x="24971" y="912"/>
                    <a:pt x="25913" y="760"/>
                    <a:pt x="26825" y="608"/>
                  </a:cubicBezTo>
                  <a:cubicBezTo>
                    <a:pt x="27767" y="456"/>
                    <a:pt x="28740" y="304"/>
                    <a:pt x="29682" y="61"/>
                  </a:cubicBezTo>
                  <a:cubicBezTo>
                    <a:pt x="29713" y="61"/>
                    <a:pt x="29713" y="1"/>
                    <a:pt x="296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914;p53"/>
            <p:cNvSpPr/>
            <p:nvPr/>
          </p:nvSpPr>
          <p:spPr>
            <a:xfrm>
              <a:off x="6581541" y="2675531"/>
              <a:ext cx="393475" cy="334284"/>
            </a:xfrm>
            <a:custGeom>
              <a:avLst/>
              <a:gdLst/>
              <a:ahLst/>
              <a:cxnLst/>
              <a:rect l="l" t="t" r="r" b="b"/>
              <a:pathLst>
                <a:path w="26045" h="22127" extrusionOk="0">
                  <a:moveTo>
                    <a:pt x="24881" y="0"/>
                  </a:moveTo>
                  <a:cubicBezTo>
                    <a:pt x="24063" y="0"/>
                    <a:pt x="22843" y="1068"/>
                    <a:pt x="21151" y="3371"/>
                  </a:cubicBezTo>
                  <a:cubicBezTo>
                    <a:pt x="17959" y="7627"/>
                    <a:pt x="15588" y="10909"/>
                    <a:pt x="15163" y="11335"/>
                  </a:cubicBezTo>
                  <a:cubicBezTo>
                    <a:pt x="14707" y="11760"/>
                    <a:pt x="6774" y="12034"/>
                    <a:pt x="2974" y="12581"/>
                  </a:cubicBezTo>
                  <a:cubicBezTo>
                    <a:pt x="1850" y="12764"/>
                    <a:pt x="1059" y="12946"/>
                    <a:pt x="846" y="13189"/>
                  </a:cubicBezTo>
                  <a:cubicBezTo>
                    <a:pt x="0" y="14186"/>
                    <a:pt x="2159" y="22126"/>
                    <a:pt x="3409" y="22126"/>
                  </a:cubicBezTo>
                  <a:cubicBezTo>
                    <a:pt x="3416" y="22126"/>
                    <a:pt x="3423" y="22126"/>
                    <a:pt x="3430" y="22125"/>
                  </a:cubicBezTo>
                  <a:cubicBezTo>
                    <a:pt x="3916" y="22065"/>
                    <a:pt x="4616" y="22004"/>
                    <a:pt x="5436" y="21943"/>
                  </a:cubicBezTo>
                  <a:cubicBezTo>
                    <a:pt x="7564" y="21700"/>
                    <a:pt x="18385" y="19147"/>
                    <a:pt x="20087" y="17961"/>
                  </a:cubicBezTo>
                  <a:cubicBezTo>
                    <a:pt x="22215" y="16502"/>
                    <a:pt x="23795" y="10666"/>
                    <a:pt x="25680" y="3159"/>
                  </a:cubicBezTo>
                  <a:cubicBezTo>
                    <a:pt x="26045" y="1700"/>
                    <a:pt x="25953" y="697"/>
                    <a:pt x="25497" y="271"/>
                  </a:cubicBezTo>
                  <a:cubicBezTo>
                    <a:pt x="25325" y="92"/>
                    <a:pt x="25120" y="0"/>
                    <a:pt x="2488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915;p53"/>
            <p:cNvSpPr/>
            <p:nvPr/>
          </p:nvSpPr>
          <p:spPr>
            <a:xfrm>
              <a:off x="6384474" y="2863849"/>
              <a:ext cx="279217" cy="173449"/>
            </a:xfrm>
            <a:custGeom>
              <a:avLst/>
              <a:gdLst/>
              <a:ahLst/>
              <a:cxnLst/>
              <a:rect l="l" t="t" r="r" b="b"/>
              <a:pathLst>
                <a:path w="18482" h="11481" extrusionOk="0">
                  <a:moveTo>
                    <a:pt x="13146" y="1"/>
                  </a:moveTo>
                  <a:cubicBezTo>
                    <a:pt x="11281" y="1"/>
                    <a:pt x="8766" y="130"/>
                    <a:pt x="6323" y="662"/>
                  </a:cubicBezTo>
                  <a:cubicBezTo>
                    <a:pt x="4712" y="1027"/>
                    <a:pt x="1" y="5009"/>
                    <a:pt x="913" y="6437"/>
                  </a:cubicBezTo>
                  <a:cubicBezTo>
                    <a:pt x="973" y="6589"/>
                    <a:pt x="1125" y="6681"/>
                    <a:pt x="1277" y="6711"/>
                  </a:cubicBezTo>
                  <a:cubicBezTo>
                    <a:pt x="791" y="7380"/>
                    <a:pt x="578" y="8079"/>
                    <a:pt x="1004" y="8535"/>
                  </a:cubicBezTo>
                  <a:cubicBezTo>
                    <a:pt x="1180" y="8711"/>
                    <a:pt x="1418" y="8799"/>
                    <a:pt x="1655" y="8799"/>
                  </a:cubicBezTo>
                  <a:cubicBezTo>
                    <a:pt x="1787" y="8799"/>
                    <a:pt x="1918" y="8771"/>
                    <a:pt x="2037" y="8717"/>
                  </a:cubicBezTo>
                  <a:lnTo>
                    <a:pt x="2037" y="8717"/>
                  </a:lnTo>
                  <a:cubicBezTo>
                    <a:pt x="1824" y="9021"/>
                    <a:pt x="1885" y="9447"/>
                    <a:pt x="2189" y="9659"/>
                  </a:cubicBezTo>
                  <a:cubicBezTo>
                    <a:pt x="2312" y="9762"/>
                    <a:pt x="2481" y="9807"/>
                    <a:pt x="2684" y="9807"/>
                  </a:cubicBezTo>
                  <a:cubicBezTo>
                    <a:pt x="3385" y="9807"/>
                    <a:pt x="4495" y="9262"/>
                    <a:pt x="5533" y="8626"/>
                  </a:cubicBezTo>
                  <a:lnTo>
                    <a:pt x="5533" y="8626"/>
                  </a:lnTo>
                  <a:cubicBezTo>
                    <a:pt x="4712" y="9325"/>
                    <a:pt x="4134" y="10055"/>
                    <a:pt x="4621" y="10480"/>
                  </a:cubicBezTo>
                  <a:cubicBezTo>
                    <a:pt x="4864" y="10688"/>
                    <a:pt x="5163" y="10778"/>
                    <a:pt x="5503" y="10778"/>
                  </a:cubicBezTo>
                  <a:cubicBezTo>
                    <a:pt x="6949" y="10778"/>
                    <a:pt x="9135" y="9160"/>
                    <a:pt x="10882" y="8200"/>
                  </a:cubicBezTo>
                  <a:cubicBezTo>
                    <a:pt x="11645" y="7756"/>
                    <a:pt x="12687" y="7281"/>
                    <a:pt x="13363" y="7281"/>
                  </a:cubicBezTo>
                  <a:cubicBezTo>
                    <a:pt x="13657" y="7281"/>
                    <a:pt x="13881" y="7371"/>
                    <a:pt x="13983" y="7592"/>
                  </a:cubicBezTo>
                  <a:cubicBezTo>
                    <a:pt x="14165" y="8018"/>
                    <a:pt x="13344" y="8687"/>
                    <a:pt x="12706" y="8960"/>
                  </a:cubicBezTo>
                  <a:cubicBezTo>
                    <a:pt x="11460" y="9447"/>
                    <a:pt x="9697" y="10115"/>
                    <a:pt x="10001" y="10875"/>
                  </a:cubicBezTo>
                  <a:cubicBezTo>
                    <a:pt x="10172" y="11329"/>
                    <a:pt x="10779" y="11481"/>
                    <a:pt x="11511" y="11481"/>
                  </a:cubicBezTo>
                  <a:cubicBezTo>
                    <a:pt x="12596" y="11481"/>
                    <a:pt x="13956" y="11148"/>
                    <a:pt x="14591" y="10966"/>
                  </a:cubicBezTo>
                  <a:cubicBezTo>
                    <a:pt x="15928" y="10541"/>
                    <a:pt x="17205" y="10024"/>
                    <a:pt x="18481" y="9447"/>
                  </a:cubicBezTo>
                  <a:cubicBezTo>
                    <a:pt x="18481" y="9447"/>
                    <a:pt x="17873" y="1635"/>
                    <a:pt x="16080" y="115"/>
                  </a:cubicBezTo>
                  <a:cubicBezTo>
                    <a:pt x="16080" y="115"/>
                    <a:pt x="14901" y="1"/>
                    <a:pt x="13146"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916;p53"/>
            <p:cNvSpPr/>
            <p:nvPr/>
          </p:nvSpPr>
          <p:spPr>
            <a:xfrm>
              <a:off x="6465839" y="2938596"/>
              <a:ext cx="94059" cy="57544"/>
            </a:xfrm>
            <a:custGeom>
              <a:avLst/>
              <a:gdLst/>
              <a:ahLst/>
              <a:cxnLst/>
              <a:rect l="l" t="t" r="r" b="b"/>
              <a:pathLst>
                <a:path w="6226" h="3809" extrusionOk="0">
                  <a:moveTo>
                    <a:pt x="6226" y="0"/>
                  </a:moveTo>
                  <a:lnTo>
                    <a:pt x="6226" y="0"/>
                  </a:lnTo>
                  <a:cubicBezTo>
                    <a:pt x="5101" y="152"/>
                    <a:pt x="4007" y="547"/>
                    <a:pt x="3065" y="1155"/>
                  </a:cubicBezTo>
                  <a:cubicBezTo>
                    <a:pt x="1940" y="1885"/>
                    <a:pt x="1059" y="2918"/>
                    <a:pt x="25" y="3769"/>
                  </a:cubicBezTo>
                  <a:cubicBezTo>
                    <a:pt x="1" y="3769"/>
                    <a:pt x="15" y="3808"/>
                    <a:pt x="38" y="3808"/>
                  </a:cubicBezTo>
                  <a:cubicBezTo>
                    <a:pt x="43" y="3808"/>
                    <a:pt x="49" y="3806"/>
                    <a:pt x="55" y="3800"/>
                  </a:cubicBezTo>
                  <a:cubicBezTo>
                    <a:pt x="542" y="3374"/>
                    <a:pt x="1059" y="2979"/>
                    <a:pt x="1575" y="2553"/>
                  </a:cubicBezTo>
                  <a:cubicBezTo>
                    <a:pt x="2062" y="2158"/>
                    <a:pt x="2548" y="1733"/>
                    <a:pt x="3065" y="1368"/>
                  </a:cubicBezTo>
                  <a:cubicBezTo>
                    <a:pt x="4007" y="669"/>
                    <a:pt x="5071" y="213"/>
                    <a:pt x="62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917;p53"/>
            <p:cNvSpPr/>
            <p:nvPr/>
          </p:nvSpPr>
          <p:spPr>
            <a:xfrm>
              <a:off x="6415836" y="2907824"/>
              <a:ext cx="131677" cy="86989"/>
            </a:xfrm>
            <a:custGeom>
              <a:avLst/>
              <a:gdLst/>
              <a:ahLst/>
              <a:cxnLst/>
              <a:rect l="l" t="t" r="r" b="b"/>
              <a:pathLst>
                <a:path w="8716" h="5758" extrusionOk="0">
                  <a:moveTo>
                    <a:pt x="8685" y="1"/>
                  </a:moveTo>
                  <a:cubicBezTo>
                    <a:pt x="7408" y="274"/>
                    <a:pt x="6192" y="700"/>
                    <a:pt x="5007" y="1216"/>
                  </a:cubicBezTo>
                  <a:cubicBezTo>
                    <a:pt x="3730" y="1855"/>
                    <a:pt x="2727" y="2888"/>
                    <a:pt x="1754" y="3891"/>
                  </a:cubicBezTo>
                  <a:cubicBezTo>
                    <a:pt x="1147" y="4469"/>
                    <a:pt x="569" y="5077"/>
                    <a:pt x="22" y="5715"/>
                  </a:cubicBezTo>
                  <a:cubicBezTo>
                    <a:pt x="0" y="5736"/>
                    <a:pt x="9" y="5758"/>
                    <a:pt x="27" y="5758"/>
                  </a:cubicBezTo>
                  <a:cubicBezTo>
                    <a:pt x="35" y="5758"/>
                    <a:pt x="43" y="5754"/>
                    <a:pt x="52" y="5745"/>
                  </a:cubicBezTo>
                  <a:cubicBezTo>
                    <a:pt x="1055" y="4742"/>
                    <a:pt x="2058" y="3739"/>
                    <a:pt x="3153" y="2767"/>
                  </a:cubicBezTo>
                  <a:cubicBezTo>
                    <a:pt x="4125" y="1855"/>
                    <a:pt x="5250" y="1156"/>
                    <a:pt x="6496" y="700"/>
                  </a:cubicBezTo>
                  <a:cubicBezTo>
                    <a:pt x="7226" y="456"/>
                    <a:pt x="7955" y="244"/>
                    <a:pt x="8685" y="31"/>
                  </a:cubicBezTo>
                  <a:cubicBezTo>
                    <a:pt x="8715" y="31"/>
                    <a:pt x="8685" y="1"/>
                    <a:pt x="86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918;p53"/>
            <p:cNvSpPr/>
            <p:nvPr/>
          </p:nvSpPr>
          <p:spPr>
            <a:xfrm>
              <a:off x="6403297" y="2881191"/>
              <a:ext cx="124002" cy="84239"/>
            </a:xfrm>
            <a:custGeom>
              <a:avLst/>
              <a:gdLst/>
              <a:ahLst/>
              <a:cxnLst/>
              <a:rect l="l" t="t" r="r" b="b"/>
              <a:pathLst>
                <a:path w="8208" h="5576" extrusionOk="0">
                  <a:moveTo>
                    <a:pt x="8208" y="1"/>
                  </a:moveTo>
                  <a:lnTo>
                    <a:pt x="8208" y="1"/>
                  </a:lnTo>
                  <a:cubicBezTo>
                    <a:pt x="8160" y="10"/>
                    <a:pt x="8112" y="19"/>
                    <a:pt x="8064" y="29"/>
                  </a:cubicBezTo>
                  <a:lnTo>
                    <a:pt x="8064" y="29"/>
                  </a:lnTo>
                  <a:cubicBezTo>
                    <a:pt x="8112" y="20"/>
                    <a:pt x="8160" y="10"/>
                    <a:pt x="8208" y="1"/>
                  </a:cubicBezTo>
                  <a:close/>
                  <a:moveTo>
                    <a:pt x="8064" y="29"/>
                  </a:moveTo>
                  <a:cubicBezTo>
                    <a:pt x="6908" y="259"/>
                    <a:pt x="5886" y="451"/>
                    <a:pt x="4864" y="1064"/>
                  </a:cubicBezTo>
                  <a:cubicBezTo>
                    <a:pt x="3648" y="1824"/>
                    <a:pt x="2554" y="2767"/>
                    <a:pt x="1581" y="3800"/>
                  </a:cubicBezTo>
                  <a:cubicBezTo>
                    <a:pt x="1034" y="4378"/>
                    <a:pt x="518" y="4955"/>
                    <a:pt x="1" y="5533"/>
                  </a:cubicBezTo>
                  <a:cubicBezTo>
                    <a:pt x="1" y="5554"/>
                    <a:pt x="16" y="5576"/>
                    <a:pt x="36" y="5576"/>
                  </a:cubicBezTo>
                  <a:cubicBezTo>
                    <a:pt x="44" y="5576"/>
                    <a:pt x="53" y="5572"/>
                    <a:pt x="62" y="5563"/>
                  </a:cubicBezTo>
                  <a:cubicBezTo>
                    <a:pt x="1217" y="4286"/>
                    <a:pt x="2463" y="3101"/>
                    <a:pt x="3770" y="1976"/>
                  </a:cubicBezTo>
                  <a:cubicBezTo>
                    <a:pt x="4408" y="1429"/>
                    <a:pt x="5107" y="1004"/>
                    <a:pt x="5867" y="669"/>
                  </a:cubicBezTo>
                  <a:cubicBezTo>
                    <a:pt x="6581" y="412"/>
                    <a:pt x="7322" y="182"/>
                    <a:pt x="8064" y="2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919;p53"/>
            <p:cNvSpPr/>
            <p:nvPr/>
          </p:nvSpPr>
          <p:spPr>
            <a:xfrm>
              <a:off x="6660896" y="2669533"/>
              <a:ext cx="320838" cy="338891"/>
            </a:xfrm>
            <a:custGeom>
              <a:avLst/>
              <a:gdLst/>
              <a:ahLst/>
              <a:cxnLst/>
              <a:rect l="l" t="t" r="r" b="b"/>
              <a:pathLst>
                <a:path w="21237" h="22432" extrusionOk="0">
                  <a:moveTo>
                    <a:pt x="19915" y="0"/>
                  </a:moveTo>
                  <a:cubicBezTo>
                    <a:pt x="19146" y="0"/>
                    <a:pt x="18015" y="731"/>
                    <a:pt x="16688" y="2279"/>
                  </a:cubicBezTo>
                  <a:cubicBezTo>
                    <a:pt x="13800" y="5714"/>
                    <a:pt x="9971" y="11367"/>
                    <a:pt x="9667" y="11580"/>
                  </a:cubicBezTo>
                  <a:cubicBezTo>
                    <a:pt x="9393" y="11793"/>
                    <a:pt x="1" y="12674"/>
                    <a:pt x="1" y="12674"/>
                  </a:cubicBezTo>
                  <a:lnTo>
                    <a:pt x="1581" y="22431"/>
                  </a:lnTo>
                  <a:cubicBezTo>
                    <a:pt x="1581" y="22431"/>
                    <a:pt x="12828" y="20820"/>
                    <a:pt x="15503" y="18480"/>
                  </a:cubicBezTo>
                  <a:cubicBezTo>
                    <a:pt x="18208" y="16109"/>
                    <a:pt x="20092" y="6625"/>
                    <a:pt x="20822" y="3008"/>
                  </a:cubicBezTo>
                  <a:cubicBezTo>
                    <a:pt x="21236" y="1052"/>
                    <a:pt x="20837" y="0"/>
                    <a:pt x="19915"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20;p53"/>
            <p:cNvSpPr/>
            <p:nvPr/>
          </p:nvSpPr>
          <p:spPr>
            <a:xfrm>
              <a:off x="6934569" y="2680999"/>
              <a:ext cx="42271" cy="1843"/>
            </a:xfrm>
            <a:custGeom>
              <a:avLst/>
              <a:gdLst/>
              <a:ahLst/>
              <a:cxnLst/>
              <a:rect l="l" t="t" r="r" b="b"/>
              <a:pathLst>
                <a:path w="2798" h="122" extrusionOk="0">
                  <a:moveTo>
                    <a:pt x="153" y="0"/>
                  </a:moveTo>
                  <a:lnTo>
                    <a:pt x="1" y="122"/>
                  </a:lnTo>
                  <a:lnTo>
                    <a:pt x="2797" y="122"/>
                  </a:lnTo>
                  <a:cubicBezTo>
                    <a:pt x="2767" y="61"/>
                    <a:pt x="2767" y="31"/>
                    <a:pt x="27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921;p53"/>
            <p:cNvSpPr/>
            <p:nvPr/>
          </p:nvSpPr>
          <p:spPr>
            <a:xfrm>
              <a:off x="6914371" y="2700743"/>
              <a:ext cx="63376" cy="1843"/>
            </a:xfrm>
            <a:custGeom>
              <a:avLst/>
              <a:gdLst/>
              <a:ahLst/>
              <a:cxnLst/>
              <a:rect l="l" t="t" r="r" b="b"/>
              <a:pathLst>
                <a:path w="4195" h="122" extrusionOk="0">
                  <a:moveTo>
                    <a:pt x="122" y="0"/>
                  </a:moveTo>
                  <a:lnTo>
                    <a:pt x="0" y="122"/>
                  </a:lnTo>
                  <a:lnTo>
                    <a:pt x="4195" y="122"/>
                  </a:lnTo>
                  <a:cubicBezTo>
                    <a:pt x="4195" y="91"/>
                    <a:pt x="4195" y="31"/>
                    <a:pt x="41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922;p53"/>
            <p:cNvSpPr/>
            <p:nvPr/>
          </p:nvSpPr>
          <p:spPr>
            <a:xfrm>
              <a:off x="6897845" y="2720488"/>
              <a:ext cx="76701" cy="2311"/>
            </a:xfrm>
            <a:custGeom>
              <a:avLst/>
              <a:gdLst/>
              <a:ahLst/>
              <a:cxnLst/>
              <a:rect l="l" t="t" r="r" b="b"/>
              <a:pathLst>
                <a:path w="5077" h="153" extrusionOk="0">
                  <a:moveTo>
                    <a:pt x="122" y="0"/>
                  </a:moveTo>
                  <a:cubicBezTo>
                    <a:pt x="61" y="61"/>
                    <a:pt x="30" y="91"/>
                    <a:pt x="0" y="152"/>
                  </a:cubicBezTo>
                  <a:lnTo>
                    <a:pt x="5046" y="152"/>
                  </a:lnTo>
                  <a:cubicBezTo>
                    <a:pt x="5076" y="91"/>
                    <a:pt x="5076" y="61"/>
                    <a:pt x="50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923;p53"/>
            <p:cNvSpPr/>
            <p:nvPr/>
          </p:nvSpPr>
          <p:spPr>
            <a:xfrm>
              <a:off x="6882224" y="2740685"/>
              <a:ext cx="88182" cy="1858"/>
            </a:xfrm>
            <a:custGeom>
              <a:avLst/>
              <a:gdLst/>
              <a:ahLst/>
              <a:cxnLst/>
              <a:rect l="l" t="t" r="r" b="b"/>
              <a:pathLst>
                <a:path w="5837" h="123" extrusionOk="0">
                  <a:moveTo>
                    <a:pt x="122" y="1"/>
                  </a:moveTo>
                  <a:lnTo>
                    <a:pt x="1" y="122"/>
                  </a:lnTo>
                  <a:lnTo>
                    <a:pt x="5806" y="122"/>
                  </a:lnTo>
                  <a:cubicBezTo>
                    <a:pt x="5806" y="92"/>
                    <a:pt x="5837" y="31"/>
                    <a:pt x="58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924;p53"/>
            <p:cNvSpPr/>
            <p:nvPr/>
          </p:nvSpPr>
          <p:spPr>
            <a:xfrm>
              <a:off x="6867525" y="2760429"/>
              <a:ext cx="98743" cy="2311"/>
            </a:xfrm>
            <a:custGeom>
              <a:avLst/>
              <a:gdLst/>
              <a:ahLst/>
              <a:cxnLst/>
              <a:rect l="l" t="t" r="r" b="b"/>
              <a:pathLst>
                <a:path w="6536" h="153" extrusionOk="0">
                  <a:moveTo>
                    <a:pt x="92" y="1"/>
                  </a:moveTo>
                  <a:cubicBezTo>
                    <a:pt x="62" y="61"/>
                    <a:pt x="31" y="92"/>
                    <a:pt x="1" y="153"/>
                  </a:cubicBezTo>
                  <a:lnTo>
                    <a:pt x="6506" y="153"/>
                  </a:lnTo>
                  <a:cubicBezTo>
                    <a:pt x="6506" y="92"/>
                    <a:pt x="6536" y="61"/>
                    <a:pt x="65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925;p53"/>
            <p:cNvSpPr/>
            <p:nvPr/>
          </p:nvSpPr>
          <p:spPr>
            <a:xfrm>
              <a:off x="6852842" y="2780627"/>
              <a:ext cx="108850" cy="1858"/>
            </a:xfrm>
            <a:custGeom>
              <a:avLst/>
              <a:gdLst/>
              <a:ahLst/>
              <a:cxnLst/>
              <a:rect l="l" t="t" r="r" b="b"/>
              <a:pathLst>
                <a:path w="7205" h="123" extrusionOk="0">
                  <a:moveTo>
                    <a:pt x="91" y="1"/>
                  </a:moveTo>
                  <a:lnTo>
                    <a:pt x="0" y="123"/>
                  </a:lnTo>
                  <a:lnTo>
                    <a:pt x="7174" y="123"/>
                  </a:lnTo>
                  <a:cubicBezTo>
                    <a:pt x="7174" y="92"/>
                    <a:pt x="7204" y="31"/>
                    <a:pt x="72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26;p53"/>
            <p:cNvSpPr/>
            <p:nvPr/>
          </p:nvSpPr>
          <p:spPr>
            <a:xfrm>
              <a:off x="6838143" y="2800371"/>
              <a:ext cx="118488" cy="1858"/>
            </a:xfrm>
            <a:custGeom>
              <a:avLst/>
              <a:gdLst/>
              <a:ahLst/>
              <a:cxnLst/>
              <a:rect l="l" t="t" r="r" b="b"/>
              <a:pathLst>
                <a:path w="7843" h="123" extrusionOk="0">
                  <a:moveTo>
                    <a:pt x="92" y="1"/>
                  </a:moveTo>
                  <a:lnTo>
                    <a:pt x="1" y="123"/>
                  </a:lnTo>
                  <a:lnTo>
                    <a:pt x="7812" y="123"/>
                  </a:lnTo>
                  <a:cubicBezTo>
                    <a:pt x="7843" y="92"/>
                    <a:pt x="7843" y="62"/>
                    <a:pt x="78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927;p53"/>
            <p:cNvSpPr/>
            <p:nvPr/>
          </p:nvSpPr>
          <p:spPr>
            <a:xfrm>
              <a:off x="6823912" y="2820584"/>
              <a:ext cx="127673" cy="1843"/>
            </a:xfrm>
            <a:custGeom>
              <a:avLst/>
              <a:gdLst/>
              <a:ahLst/>
              <a:cxnLst/>
              <a:rect l="l" t="t" r="r" b="b"/>
              <a:pathLst>
                <a:path w="8451" h="122" extrusionOk="0">
                  <a:moveTo>
                    <a:pt x="92" y="0"/>
                  </a:moveTo>
                  <a:lnTo>
                    <a:pt x="0" y="122"/>
                  </a:lnTo>
                  <a:lnTo>
                    <a:pt x="8420" y="122"/>
                  </a:lnTo>
                  <a:cubicBezTo>
                    <a:pt x="8420" y="61"/>
                    <a:pt x="8450" y="31"/>
                    <a:pt x="84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928;p53"/>
            <p:cNvSpPr/>
            <p:nvPr/>
          </p:nvSpPr>
          <p:spPr>
            <a:xfrm>
              <a:off x="6809214" y="2840328"/>
              <a:ext cx="136859" cy="1843"/>
            </a:xfrm>
            <a:custGeom>
              <a:avLst/>
              <a:gdLst/>
              <a:ahLst/>
              <a:cxnLst/>
              <a:rect l="l" t="t" r="r" b="b"/>
              <a:pathLst>
                <a:path w="9059" h="122" extrusionOk="0">
                  <a:moveTo>
                    <a:pt x="92" y="0"/>
                  </a:moveTo>
                  <a:lnTo>
                    <a:pt x="1" y="122"/>
                  </a:lnTo>
                  <a:lnTo>
                    <a:pt x="9028" y="122"/>
                  </a:lnTo>
                  <a:cubicBezTo>
                    <a:pt x="9028" y="92"/>
                    <a:pt x="9059" y="31"/>
                    <a:pt x="9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929;p53"/>
            <p:cNvSpPr/>
            <p:nvPr/>
          </p:nvSpPr>
          <p:spPr>
            <a:xfrm>
              <a:off x="6660896" y="2860525"/>
              <a:ext cx="279217" cy="1858"/>
            </a:xfrm>
            <a:custGeom>
              <a:avLst/>
              <a:gdLst/>
              <a:ahLst/>
              <a:cxnLst/>
              <a:rect l="l" t="t" r="r" b="b"/>
              <a:pathLst>
                <a:path w="18482" h="123" extrusionOk="0">
                  <a:moveTo>
                    <a:pt x="305" y="1"/>
                  </a:moveTo>
                  <a:lnTo>
                    <a:pt x="1" y="31"/>
                  </a:lnTo>
                  <a:lnTo>
                    <a:pt x="1" y="122"/>
                  </a:lnTo>
                  <a:lnTo>
                    <a:pt x="18421" y="122"/>
                  </a:lnTo>
                  <a:cubicBezTo>
                    <a:pt x="18451" y="62"/>
                    <a:pt x="18481" y="31"/>
                    <a:pt x="184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930;p53"/>
            <p:cNvSpPr/>
            <p:nvPr/>
          </p:nvSpPr>
          <p:spPr>
            <a:xfrm>
              <a:off x="6664114" y="2880269"/>
              <a:ext cx="269110" cy="1858"/>
            </a:xfrm>
            <a:custGeom>
              <a:avLst/>
              <a:gdLst/>
              <a:ahLst/>
              <a:cxnLst/>
              <a:rect l="l" t="t" r="r" b="b"/>
              <a:pathLst>
                <a:path w="17813" h="123" extrusionOk="0">
                  <a:moveTo>
                    <a:pt x="1" y="1"/>
                  </a:moveTo>
                  <a:lnTo>
                    <a:pt x="1" y="122"/>
                  </a:lnTo>
                  <a:lnTo>
                    <a:pt x="17752" y="122"/>
                  </a:lnTo>
                  <a:lnTo>
                    <a:pt x="1781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931;p53"/>
            <p:cNvSpPr/>
            <p:nvPr/>
          </p:nvSpPr>
          <p:spPr>
            <a:xfrm>
              <a:off x="6667332" y="2900014"/>
              <a:ext cx="258081" cy="1858"/>
            </a:xfrm>
            <a:custGeom>
              <a:avLst/>
              <a:gdLst/>
              <a:ahLst/>
              <a:cxnLst/>
              <a:rect l="l" t="t" r="r" b="b"/>
              <a:pathLst>
                <a:path w="17083" h="123" extrusionOk="0">
                  <a:moveTo>
                    <a:pt x="0" y="1"/>
                  </a:moveTo>
                  <a:lnTo>
                    <a:pt x="0" y="122"/>
                  </a:lnTo>
                  <a:lnTo>
                    <a:pt x="17022" y="122"/>
                  </a:lnTo>
                  <a:cubicBezTo>
                    <a:pt x="17052" y="92"/>
                    <a:pt x="17083" y="31"/>
                    <a:pt x="170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932;p53"/>
            <p:cNvSpPr/>
            <p:nvPr/>
          </p:nvSpPr>
          <p:spPr>
            <a:xfrm>
              <a:off x="6670549" y="2920226"/>
              <a:ext cx="245225" cy="1843"/>
            </a:xfrm>
            <a:custGeom>
              <a:avLst/>
              <a:gdLst/>
              <a:ahLst/>
              <a:cxnLst/>
              <a:rect l="l" t="t" r="r" b="b"/>
              <a:pathLst>
                <a:path w="16232" h="122" extrusionOk="0">
                  <a:moveTo>
                    <a:pt x="0" y="0"/>
                  </a:moveTo>
                  <a:lnTo>
                    <a:pt x="0" y="122"/>
                  </a:lnTo>
                  <a:lnTo>
                    <a:pt x="16171" y="122"/>
                  </a:lnTo>
                  <a:cubicBezTo>
                    <a:pt x="16201" y="91"/>
                    <a:pt x="16231" y="31"/>
                    <a:pt x="162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933;p53"/>
            <p:cNvSpPr/>
            <p:nvPr/>
          </p:nvSpPr>
          <p:spPr>
            <a:xfrm>
              <a:off x="6673752" y="2940424"/>
              <a:ext cx="229619" cy="1858"/>
            </a:xfrm>
            <a:custGeom>
              <a:avLst/>
              <a:gdLst/>
              <a:ahLst/>
              <a:cxnLst/>
              <a:rect l="l" t="t" r="r" b="b"/>
              <a:pathLst>
                <a:path w="15199" h="123" extrusionOk="0">
                  <a:moveTo>
                    <a:pt x="1" y="1"/>
                  </a:moveTo>
                  <a:lnTo>
                    <a:pt x="1" y="122"/>
                  </a:lnTo>
                  <a:lnTo>
                    <a:pt x="15077" y="122"/>
                  </a:lnTo>
                  <a:lnTo>
                    <a:pt x="151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934;p53"/>
            <p:cNvSpPr/>
            <p:nvPr/>
          </p:nvSpPr>
          <p:spPr>
            <a:xfrm>
              <a:off x="6676970" y="2960168"/>
              <a:ext cx="200235" cy="1858"/>
            </a:xfrm>
            <a:custGeom>
              <a:avLst/>
              <a:gdLst/>
              <a:ahLst/>
              <a:cxnLst/>
              <a:rect l="l" t="t" r="r" b="b"/>
              <a:pathLst>
                <a:path w="13254" h="123" extrusionOk="0">
                  <a:moveTo>
                    <a:pt x="1" y="1"/>
                  </a:moveTo>
                  <a:lnTo>
                    <a:pt x="31" y="122"/>
                  </a:lnTo>
                  <a:lnTo>
                    <a:pt x="13010" y="122"/>
                  </a:lnTo>
                  <a:lnTo>
                    <a:pt x="1325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935;p53"/>
            <p:cNvSpPr/>
            <p:nvPr/>
          </p:nvSpPr>
          <p:spPr>
            <a:xfrm>
              <a:off x="6680187" y="2979912"/>
              <a:ext cx="142373" cy="1858"/>
            </a:xfrm>
            <a:custGeom>
              <a:avLst/>
              <a:gdLst/>
              <a:ahLst/>
              <a:cxnLst/>
              <a:rect l="l" t="t" r="r" b="b"/>
              <a:pathLst>
                <a:path w="9424" h="123" extrusionOk="0">
                  <a:moveTo>
                    <a:pt x="0" y="1"/>
                  </a:moveTo>
                  <a:lnTo>
                    <a:pt x="0" y="122"/>
                  </a:lnTo>
                  <a:lnTo>
                    <a:pt x="8967" y="122"/>
                  </a:lnTo>
                  <a:lnTo>
                    <a:pt x="942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936;p53"/>
            <p:cNvSpPr/>
            <p:nvPr/>
          </p:nvSpPr>
          <p:spPr>
            <a:xfrm>
              <a:off x="6683405" y="3000125"/>
              <a:ext cx="52363" cy="1843"/>
            </a:xfrm>
            <a:custGeom>
              <a:avLst/>
              <a:gdLst/>
              <a:ahLst/>
              <a:cxnLst/>
              <a:rect l="l" t="t" r="r" b="b"/>
              <a:pathLst>
                <a:path w="3466" h="122" extrusionOk="0">
                  <a:moveTo>
                    <a:pt x="0" y="0"/>
                  </a:moveTo>
                  <a:lnTo>
                    <a:pt x="0" y="122"/>
                  </a:lnTo>
                  <a:lnTo>
                    <a:pt x="2736" y="122"/>
                  </a:lnTo>
                  <a:lnTo>
                    <a:pt x="346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937;p53"/>
            <p:cNvSpPr/>
            <p:nvPr/>
          </p:nvSpPr>
          <p:spPr>
            <a:xfrm>
              <a:off x="6641620" y="2846748"/>
              <a:ext cx="68890" cy="176350"/>
            </a:xfrm>
            <a:custGeom>
              <a:avLst/>
              <a:gdLst/>
              <a:ahLst/>
              <a:cxnLst/>
              <a:rect l="l" t="t" r="r" b="b"/>
              <a:pathLst>
                <a:path w="4560" h="11673" extrusionOk="0">
                  <a:moveTo>
                    <a:pt x="2645" y="1"/>
                  </a:moveTo>
                  <a:lnTo>
                    <a:pt x="0" y="335"/>
                  </a:lnTo>
                  <a:lnTo>
                    <a:pt x="1824" y="11673"/>
                  </a:lnTo>
                  <a:lnTo>
                    <a:pt x="4560" y="11187"/>
                  </a:lnTo>
                  <a:lnTo>
                    <a:pt x="2645"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938;p53"/>
            <p:cNvSpPr/>
            <p:nvPr/>
          </p:nvSpPr>
          <p:spPr>
            <a:xfrm>
              <a:off x="6682484" y="2861568"/>
              <a:ext cx="27103" cy="140485"/>
            </a:xfrm>
            <a:custGeom>
              <a:avLst/>
              <a:gdLst/>
              <a:ahLst/>
              <a:cxnLst/>
              <a:rect l="l" t="t" r="r" b="b"/>
              <a:pathLst>
                <a:path w="1794" h="9299" extrusionOk="0">
                  <a:moveTo>
                    <a:pt x="31" y="0"/>
                  </a:moveTo>
                  <a:cubicBezTo>
                    <a:pt x="16" y="0"/>
                    <a:pt x="0" y="8"/>
                    <a:pt x="0" y="23"/>
                  </a:cubicBezTo>
                  <a:cubicBezTo>
                    <a:pt x="61" y="783"/>
                    <a:pt x="213" y="1543"/>
                    <a:pt x="335" y="2272"/>
                  </a:cubicBezTo>
                  <a:cubicBezTo>
                    <a:pt x="456" y="3002"/>
                    <a:pt x="608" y="3853"/>
                    <a:pt x="760" y="4643"/>
                  </a:cubicBezTo>
                  <a:cubicBezTo>
                    <a:pt x="1034" y="6193"/>
                    <a:pt x="1368" y="7743"/>
                    <a:pt x="1733" y="9263"/>
                  </a:cubicBezTo>
                  <a:cubicBezTo>
                    <a:pt x="1733" y="9289"/>
                    <a:pt x="1744" y="9298"/>
                    <a:pt x="1756" y="9298"/>
                  </a:cubicBezTo>
                  <a:cubicBezTo>
                    <a:pt x="1774" y="9298"/>
                    <a:pt x="1794" y="9281"/>
                    <a:pt x="1794" y="9263"/>
                  </a:cubicBezTo>
                  <a:cubicBezTo>
                    <a:pt x="1581" y="7683"/>
                    <a:pt x="1338" y="6133"/>
                    <a:pt x="1034" y="4613"/>
                  </a:cubicBezTo>
                  <a:cubicBezTo>
                    <a:pt x="882" y="3853"/>
                    <a:pt x="730" y="3063"/>
                    <a:pt x="578" y="2303"/>
                  </a:cubicBezTo>
                  <a:cubicBezTo>
                    <a:pt x="396" y="1512"/>
                    <a:pt x="274" y="752"/>
                    <a:pt x="61" y="23"/>
                  </a:cubicBezTo>
                  <a:cubicBezTo>
                    <a:pt x="61" y="8"/>
                    <a:pt x="46" y="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939;p53"/>
            <p:cNvSpPr/>
            <p:nvPr/>
          </p:nvSpPr>
          <p:spPr>
            <a:xfrm>
              <a:off x="6839518" y="2651088"/>
              <a:ext cx="372898" cy="443904"/>
            </a:xfrm>
            <a:custGeom>
              <a:avLst/>
              <a:gdLst/>
              <a:ahLst/>
              <a:cxnLst/>
              <a:rect l="l" t="t" r="r" b="b"/>
              <a:pathLst>
                <a:path w="24683" h="29383" extrusionOk="0">
                  <a:moveTo>
                    <a:pt x="10318" y="1"/>
                  </a:moveTo>
                  <a:cubicBezTo>
                    <a:pt x="8991" y="1"/>
                    <a:pt x="7770" y="594"/>
                    <a:pt x="6840" y="1615"/>
                  </a:cubicBezTo>
                  <a:cubicBezTo>
                    <a:pt x="6384" y="2132"/>
                    <a:pt x="882" y="10096"/>
                    <a:pt x="396" y="13044"/>
                  </a:cubicBezTo>
                  <a:cubicBezTo>
                    <a:pt x="1" y="15689"/>
                    <a:pt x="1794" y="18455"/>
                    <a:pt x="1794" y="18455"/>
                  </a:cubicBezTo>
                  <a:lnTo>
                    <a:pt x="821" y="28090"/>
                  </a:lnTo>
                  <a:cubicBezTo>
                    <a:pt x="821" y="28090"/>
                    <a:pt x="15059" y="29382"/>
                    <a:pt x="22016" y="29382"/>
                  </a:cubicBezTo>
                  <a:cubicBezTo>
                    <a:pt x="23114" y="29382"/>
                    <a:pt x="24031" y="29350"/>
                    <a:pt x="24682" y="29275"/>
                  </a:cubicBezTo>
                  <a:cubicBezTo>
                    <a:pt x="24682" y="29275"/>
                    <a:pt x="19819" y="7299"/>
                    <a:pt x="14408" y="1919"/>
                  </a:cubicBezTo>
                  <a:cubicBezTo>
                    <a:pt x="13060" y="586"/>
                    <a:pt x="11636" y="1"/>
                    <a:pt x="10318"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940;p53"/>
            <p:cNvSpPr/>
            <p:nvPr/>
          </p:nvSpPr>
          <p:spPr>
            <a:xfrm>
              <a:off x="6839986" y="2731500"/>
              <a:ext cx="65672" cy="233502"/>
            </a:xfrm>
            <a:custGeom>
              <a:avLst/>
              <a:gdLst/>
              <a:ahLst/>
              <a:cxnLst/>
              <a:rect l="l" t="t" r="r" b="b"/>
              <a:pathLst>
                <a:path w="4347" h="15456" extrusionOk="0">
                  <a:moveTo>
                    <a:pt x="4316" y="1"/>
                  </a:moveTo>
                  <a:cubicBezTo>
                    <a:pt x="3921" y="548"/>
                    <a:pt x="3556" y="1156"/>
                    <a:pt x="3222" y="1733"/>
                  </a:cubicBezTo>
                  <a:cubicBezTo>
                    <a:pt x="3313" y="1460"/>
                    <a:pt x="3435" y="1186"/>
                    <a:pt x="3556" y="913"/>
                  </a:cubicBezTo>
                  <a:cubicBezTo>
                    <a:pt x="3556" y="875"/>
                    <a:pt x="3545" y="849"/>
                    <a:pt x="3529" y="849"/>
                  </a:cubicBezTo>
                  <a:cubicBezTo>
                    <a:pt x="3519" y="849"/>
                    <a:pt x="3507" y="859"/>
                    <a:pt x="3496" y="882"/>
                  </a:cubicBezTo>
                  <a:cubicBezTo>
                    <a:pt x="3313" y="1308"/>
                    <a:pt x="3131" y="1703"/>
                    <a:pt x="2918" y="2159"/>
                  </a:cubicBezTo>
                  <a:cubicBezTo>
                    <a:pt x="2888" y="2220"/>
                    <a:pt x="2888" y="2280"/>
                    <a:pt x="2857" y="2372"/>
                  </a:cubicBezTo>
                  <a:lnTo>
                    <a:pt x="2645" y="2736"/>
                  </a:lnTo>
                  <a:cubicBezTo>
                    <a:pt x="2097" y="3618"/>
                    <a:pt x="1581" y="4530"/>
                    <a:pt x="1155" y="5472"/>
                  </a:cubicBezTo>
                  <a:cubicBezTo>
                    <a:pt x="152" y="7600"/>
                    <a:pt x="0" y="8603"/>
                    <a:pt x="547" y="10487"/>
                  </a:cubicBezTo>
                  <a:cubicBezTo>
                    <a:pt x="760" y="11460"/>
                    <a:pt x="1186" y="12341"/>
                    <a:pt x="1733" y="13132"/>
                  </a:cubicBezTo>
                  <a:cubicBezTo>
                    <a:pt x="1611" y="13891"/>
                    <a:pt x="1520" y="14682"/>
                    <a:pt x="1490" y="15442"/>
                  </a:cubicBezTo>
                  <a:cubicBezTo>
                    <a:pt x="1490" y="15452"/>
                    <a:pt x="1500" y="15455"/>
                    <a:pt x="1513" y="15455"/>
                  </a:cubicBezTo>
                  <a:cubicBezTo>
                    <a:pt x="1540" y="15455"/>
                    <a:pt x="1581" y="15442"/>
                    <a:pt x="1581" y="15442"/>
                  </a:cubicBezTo>
                  <a:cubicBezTo>
                    <a:pt x="1733" y="14682"/>
                    <a:pt x="1854" y="13922"/>
                    <a:pt x="1915" y="13162"/>
                  </a:cubicBezTo>
                  <a:cubicBezTo>
                    <a:pt x="1915" y="13132"/>
                    <a:pt x="456" y="10031"/>
                    <a:pt x="578" y="8359"/>
                  </a:cubicBezTo>
                  <a:cubicBezTo>
                    <a:pt x="699" y="6597"/>
                    <a:pt x="1702" y="4986"/>
                    <a:pt x="2462" y="3466"/>
                  </a:cubicBezTo>
                  <a:lnTo>
                    <a:pt x="2493" y="3466"/>
                  </a:lnTo>
                  <a:cubicBezTo>
                    <a:pt x="2553" y="3375"/>
                    <a:pt x="2584" y="3283"/>
                    <a:pt x="2614" y="3192"/>
                  </a:cubicBezTo>
                  <a:lnTo>
                    <a:pt x="2705" y="3010"/>
                  </a:lnTo>
                  <a:cubicBezTo>
                    <a:pt x="3222" y="2007"/>
                    <a:pt x="3800" y="1004"/>
                    <a:pt x="43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941;p53"/>
            <p:cNvSpPr/>
            <p:nvPr/>
          </p:nvSpPr>
          <p:spPr>
            <a:xfrm>
              <a:off x="6957984" y="2660787"/>
              <a:ext cx="77169" cy="1858"/>
            </a:xfrm>
            <a:custGeom>
              <a:avLst/>
              <a:gdLst/>
              <a:ahLst/>
              <a:cxnLst/>
              <a:rect l="l" t="t" r="r" b="b"/>
              <a:pathLst>
                <a:path w="5108" h="123" extrusionOk="0">
                  <a:moveTo>
                    <a:pt x="183" y="1"/>
                  </a:moveTo>
                  <a:lnTo>
                    <a:pt x="1" y="122"/>
                  </a:lnTo>
                  <a:lnTo>
                    <a:pt x="5107" y="122"/>
                  </a:lnTo>
                  <a:lnTo>
                    <a:pt x="486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942;p53"/>
            <p:cNvSpPr/>
            <p:nvPr/>
          </p:nvSpPr>
          <p:spPr>
            <a:xfrm>
              <a:off x="6937787" y="2680999"/>
              <a:ext cx="121706" cy="1843"/>
            </a:xfrm>
            <a:custGeom>
              <a:avLst/>
              <a:gdLst/>
              <a:ahLst/>
              <a:cxnLst/>
              <a:rect l="l" t="t" r="r" b="b"/>
              <a:pathLst>
                <a:path w="8056" h="122" extrusionOk="0">
                  <a:moveTo>
                    <a:pt x="92" y="0"/>
                  </a:moveTo>
                  <a:lnTo>
                    <a:pt x="0" y="122"/>
                  </a:lnTo>
                  <a:lnTo>
                    <a:pt x="8055" y="122"/>
                  </a:lnTo>
                  <a:lnTo>
                    <a:pt x="79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943;p53"/>
            <p:cNvSpPr/>
            <p:nvPr/>
          </p:nvSpPr>
          <p:spPr>
            <a:xfrm>
              <a:off x="6924009" y="2700743"/>
              <a:ext cx="151558" cy="1843"/>
            </a:xfrm>
            <a:custGeom>
              <a:avLst/>
              <a:gdLst/>
              <a:ahLst/>
              <a:cxnLst/>
              <a:rect l="l" t="t" r="r" b="b"/>
              <a:pathLst>
                <a:path w="10032" h="122" extrusionOk="0">
                  <a:moveTo>
                    <a:pt x="92" y="0"/>
                  </a:moveTo>
                  <a:lnTo>
                    <a:pt x="1" y="122"/>
                  </a:lnTo>
                  <a:lnTo>
                    <a:pt x="10031" y="122"/>
                  </a:lnTo>
                  <a:lnTo>
                    <a:pt x="99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944;p53"/>
            <p:cNvSpPr/>
            <p:nvPr/>
          </p:nvSpPr>
          <p:spPr>
            <a:xfrm>
              <a:off x="6910700" y="2720488"/>
              <a:ext cx="177256" cy="2311"/>
            </a:xfrm>
            <a:custGeom>
              <a:avLst/>
              <a:gdLst/>
              <a:ahLst/>
              <a:cxnLst/>
              <a:rect l="l" t="t" r="r" b="b"/>
              <a:pathLst>
                <a:path w="11733" h="153" extrusionOk="0">
                  <a:moveTo>
                    <a:pt x="61" y="0"/>
                  </a:moveTo>
                  <a:lnTo>
                    <a:pt x="0" y="152"/>
                  </a:lnTo>
                  <a:lnTo>
                    <a:pt x="11733" y="152"/>
                  </a:lnTo>
                  <a:cubicBezTo>
                    <a:pt x="11702" y="91"/>
                    <a:pt x="11702" y="61"/>
                    <a:pt x="116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945;p53"/>
            <p:cNvSpPr/>
            <p:nvPr/>
          </p:nvSpPr>
          <p:spPr>
            <a:xfrm>
              <a:off x="6897845" y="2740685"/>
              <a:ext cx="201141" cy="1858"/>
            </a:xfrm>
            <a:custGeom>
              <a:avLst/>
              <a:gdLst/>
              <a:ahLst/>
              <a:cxnLst/>
              <a:rect l="l" t="t" r="r" b="b"/>
              <a:pathLst>
                <a:path w="13314" h="123" extrusionOk="0">
                  <a:moveTo>
                    <a:pt x="91" y="1"/>
                  </a:moveTo>
                  <a:lnTo>
                    <a:pt x="0" y="122"/>
                  </a:lnTo>
                  <a:lnTo>
                    <a:pt x="13313" y="122"/>
                  </a:lnTo>
                  <a:lnTo>
                    <a:pt x="1325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946;p53"/>
            <p:cNvSpPr/>
            <p:nvPr/>
          </p:nvSpPr>
          <p:spPr>
            <a:xfrm>
              <a:off x="6885895" y="2760429"/>
              <a:ext cx="222730" cy="1858"/>
            </a:xfrm>
            <a:custGeom>
              <a:avLst/>
              <a:gdLst/>
              <a:ahLst/>
              <a:cxnLst/>
              <a:rect l="l" t="t" r="r" b="b"/>
              <a:pathLst>
                <a:path w="14743" h="123" extrusionOk="0">
                  <a:moveTo>
                    <a:pt x="62" y="1"/>
                  </a:moveTo>
                  <a:cubicBezTo>
                    <a:pt x="31" y="31"/>
                    <a:pt x="31" y="92"/>
                    <a:pt x="1" y="122"/>
                  </a:cubicBezTo>
                  <a:lnTo>
                    <a:pt x="14743" y="122"/>
                  </a:lnTo>
                  <a:lnTo>
                    <a:pt x="1468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947;p53"/>
            <p:cNvSpPr/>
            <p:nvPr/>
          </p:nvSpPr>
          <p:spPr>
            <a:xfrm>
              <a:off x="6874414" y="2780627"/>
              <a:ext cx="242944" cy="1858"/>
            </a:xfrm>
            <a:custGeom>
              <a:avLst/>
              <a:gdLst/>
              <a:ahLst/>
              <a:cxnLst/>
              <a:rect l="l" t="t" r="r" b="b"/>
              <a:pathLst>
                <a:path w="16081" h="123" extrusionOk="0">
                  <a:moveTo>
                    <a:pt x="62" y="1"/>
                  </a:moveTo>
                  <a:lnTo>
                    <a:pt x="1" y="123"/>
                  </a:lnTo>
                  <a:lnTo>
                    <a:pt x="16080" y="123"/>
                  </a:lnTo>
                  <a:cubicBezTo>
                    <a:pt x="16050" y="92"/>
                    <a:pt x="16050" y="31"/>
                    <a:pt x="160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948;p53"/>
            <p:cNvSpPr/>
            <p:nvPr/>
          </p:nvSpPr>
          <p:spPr>
            <a:xfrm>
              <a:off x="6863401" y="2800371"/>
              <a:ext cx="262221" cy="2311"/>
            </a:xfrm>
            <a:custGeom>
              <a:avLst/>
              <a:gdLst/>
              <a:ahLst/>
              <a:cxnLst/>
              <a:rect l="l" t="t" r="r" b="b"/>
              <a:pathLst>
                <a:path w="17357" h="153" extrusionOk="0">
                  <a:moveTo>
                    <a:pt x="92" y="1"/>
                  </a:moveTo>
                  <a:cubicBezTo>
                    <a:pt x="61" y="62"/>
                    <a:pt x="31" y="92"/>
                    <a:pt x="0" y="153"/>
                  </a:cubicBezTo>
                  <a:lnTo>
                    <a:pt x="17356" y="153"/>
                  </a:lnTo>
                  <a:cubicBezTo>
                    <a:pt x="17326" y="92"/>
                    <a:pt x="17326" y="62"/>
                    <a:pt x="173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949;p53"/>
            <p:cNvSpPr/>
            <p:nvPr/>
          </p:nvSpPr>
          <p:spPr>
            <a:xfrm>
              <a:off x="6854216" y="2820584"/>
              <a:ext cx="279217" cy="1843"/>
            </a:xfrm>
            <a:custGeom>
              <a:avLst/>
              <a:gdLst/>
              <a:ahLst/>
              <a:cxnLst/>
              <a:rect l="l" t="t" r="r" b="b"/>
              <a:pathLst>
                <a:path w="18482" h="122" extrusionOk="0">
                  <a:moveTo>
                    <a:pt x="61" y="0"/>
                  </a:moveTo>
                  <a:lnTo>
                    <a:pt x="0" y="122"/>
                  </a:lnTo>
                  <a:lnTo>
                    <a:pt x="18481" y="122"/>
                  </a:lnTo>
                  <a:lnTo>
                    <a:pt x="1842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950;p53"/>
            <p:cNvSpPr/>
            <p:nvPr/>
          </p:nvSpPr>
          <p:spPr>
            <a:xfrm>
              <a:off x="6846875" y="2840328"/>
              <a:ext cx="293901" cy="1843"/>
            </a:xfrm>
            <a:custGeom>
              <a:avLst/>
              <a:gdLst/>
              <a:ahLst/>
              <a:cxnLst/>
              <a:rect l="l" t="t" r="r" b="b"/>
              <a:pathLst>
                <a:path w="19454" h="122" extrusionOk="0">
                  <a:moveTo>
                    <a:pt x="61" y="0"/>
                  </a:moveTo>
                  <a:cubicBezTo>
                    <a:pt x="31" y="31"/>
                    <a:pt x="31" y="92"/>
                    <a:pt x="0" y="122"/>
                  </a:cubicBezTo>
                  <a:lnTo>
                    <a:pt x="19453" y="122"/>
                  </a:lnTo>
                  <a:lnTo>
                    <a:pt x="1939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951;p53"/>
            <p:cNvSpPr/>
            <p:nvPr/>
          </p:nvSpPr>
          <p:spPr>
            <a:xfrm>
              <a:off x="6844578" y="2860525"/>
              <a:ext cx="303540" cy="1858"/>
            </a:xfrm>
            <a:custGeom>
              <a:avLst/>
              <a:gdLst/>
              <a:ahLst/>
              <a:cxnLst/>
              <a:rect l="l" t="t" r="r" b="b"/>
              <a:pathLst>
                <a:path w="20092" h="123" extrusionOk="0">
                  <a:moveTo>
                    <a:pt x="0" y="1"/>
                  </a:moveTo>
                  <a:lnTo>
                    <a:pt x="0" y="122"/>
                  </a:lnTo>
                  <a:lnTo>
                    <a:pt x="20092" y="122"/>
                  </a:lnTo>
                  <a:cubicBezTo>
                    <a:pt x="20031" y="62"/>
                    <a:pt x="20031" y="31"/>
                    <a:pt x="200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952;p53"/>
            <p:cNvSpPr/>
            <p:nvPr/>
          </p:nvSpPr>
          <p:spPr>
            <a:xfrm>
              <a:off x="6846875" y="2880269"/>
              <a:ext cx="307679" cy="1858"/>
            </a:xfrm>
            <a:custGeom>
              <a:avLst/>
              <a:gdLst/>
              <a:ahLst/>
              <a:cxnLst/>
              <a:rect l="l" t="t" r="r" b="b"/>
              <a:pathLst>
                <a:path w="20366" h="123" extrusionOk="0">
                  <a:moveTo>
                    <a:pt x="0" y="1"/>
                  </a:moveTo>
                  <a:cubicBezTo>
                    <a:pt x="0" y="31"/>
                    <a:pt x="31" y="92"/>
                    <a:pt x="31" y="122"/>
                  </a:cubicBezTo>
                  <a:lnTo>
                    <a:pt x="20365" y="122"/>
                  </a:lnTo>
                  <a:lnTo>
                    <a:pt x="203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953;p53"/>
            <p:cNvSpPr/>
            <p:nvPr/>
          </p:nvSpPr>
          <p:spPr>
            <a:xfrm>
              <a:off x="6852373" y="2900014"/>
              <a:ext cx="308148" cy="2311"/>
            </a:xfrm>
            <a:custGeom>
              <a:avLst/>
              <a:gdLst/>
              <a:ahLst/>
              <a:cxnLst/>
              <a:rect l="l" t="t" r="r" b="b"/>
              <a:pathLst>
                <a:path w="20397" h="153" extrusionOk="0">
                  <a:moveTo>
                    <a:pt x="1" y="1"/>
                  </a:moveTo>
                  <a:lnTo>
                    <a:pt x="31" y="153"/>
                  </a:lnTo>
                  <a:lnTo>
                    <a:pt x="20396" y="153"/>
                  </a:lnTo>
                  <a:cubicBezTo>
                    <a:pt x="20396" y="92"/>
                    <a:pt x="20396" y="62"/>
                    <a:pt x="20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954;p53"/>
            <p:cNvSpPr/>
            <p:nvPr/>
          </p:nvSpPr>
          <p:spPr>
            <a:xfrm>
              <a:off x="6861105" y="2920226"/>
              <a:ext cx="305836" cy="1843"/>
            </a:xfrm>
            <a:custGeom>
              <a:avLst/>
              <a:gdLst/>
              <a:ahLst/>
              <a:cxnLst/>
              <a:rect l="l" t="t" r="r" b="b"/>
              <a:pathLst>
                <a:path w="20244" h="122" extrusionOk="0">
                  <a:moveTo>
                    <a:pt x="0" y="0"/>
                  </a:moveTo>
                  <a:lnTo>
                    <a:pt x="61" y="122"/>
                  </a:lnTo>
                  <a:lnTo>
                    <a:pt x="20244" y="122"/>
                  </a:lnTo>
                  <a:lnTo>
                    <a:pt x="202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955;p53"/>
            <p:cNvSpPr/>
            <p:nvPr/>
          </p:nvSpPr>
          <p:spPr>
            <a:xfrm>
              <a:off x="6865229" y="2939970"/>
              <a:ext cx="307694" cy="1843"/>
            </a:xfrm>
            <a:custGeom>
              <a:avLst/>
              <a:gdLst/>
              <a:ahLst/>
              <a:cxnLst/>
              <a:rect l="l" t="t" r="r" b="b"/>
              <a:pathLst>
                <a:path w="20367" h="122" extrusionOk="0">
                  <a:moveTo>
                    <a:pt x="1" y="0"/>
                  </a:moveTo>
                  <a:lnTo>
                    <a:pt x="1" y="122"/>
                  </a:lnTo>
                  <a:lnTo>
                    <a:pt x="20366" y="122"/>
                  </a:lnTo>
                  <a:cubicBezTo>
                    <a:pt x="20366" y="91"/>
                    <a:pt x="20336" y="61"/>
                    <a:pt x="203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956;p53"/>
            <p:cNvSpPr/>
            <p:nvPr/>
          </p:nvSpPr>
          <p:spPr>
            <a:xfrm>
              <a:off x="6863401" y="2960168"/>
              <a:ext cx="315490" cy="1858"/>
            </a:xfrm>
            <a:custGeom>
              <a:avLst/>
              <a:gdLst/>
              <a:ahLst/>
              <a:cxnLst/>
              <a:rect l="l" t="t" r="r" b="b"/>
              <a:pathLst>
                <a:path w="20883" h="123" extrusionOk="0">
                  <a:moveTo>
                    <a:pt x="0" y="1"/>
                  </a:moveTo>
                  <a:lnTo>
                    <a:pt x="0" y="122"/>
                  </a:lnTo>
                  <a:lnTo>
                    <a:pt x="20882" y="122"/>
                  </a:lnTo>
                  <a:cubicBezTo>
                    <a:pt x="20852" y="92"/>
                    <a:pt x="20852" y="31"/>
                    <a:pt x="20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957;p53"/>
            <p:cNvSpPr/>
            <p:nvPr/>
          </p:nvSpPr>
          <p:spPr>
            <a:xfrm>
              <a:off x="6861558" y="2979912"/>
              <a:ext cx="322832" cy="1858"/>
            </a:xfrm>
            <a:custGeom>
              <a:avLst/>
              <a:gdLst/>
              <a:ahLst/>
              <a:cxnLst/>
              <a:rect l="l" t="t" r="r" b="b"/>
              <a:pathLst>
                <a:path w="21369" h="123" extrusionOk="0">
                  <a:moveTo>
                    <a:pt x="1" y="1"/>
                  </a:moveTo>
                  <a:lnTo>
                    <a:pt x="1" y="122"/>
                  </a:lnTo>
                  <a:lnTo>
                    <a:pt x="21369" y="122"/>
                  </a:lnTo>
                  <a:lnTo>
                    <a:pt x="2130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958;p53"/>
            <p:cNvSpPr/>
            <p:nvPr/>
          </p:nvSpPr>
          <p:spPr>
            <a:xfrm>
              <a:off x="6859262" y="3000125"/>
              <a:ext cx="330643" cy="1843"/>
            </a:xfrm>
            <a:custGeom>
              <a:avLst/>
              <a:gdLst/>
              <a:ahLst/>
              <a:cxnLst/>
              <a:rect l="l" t="t" r="r" b="b"/>
              <a:pathLst>
                <a:path w="21886" h="122" extrusionOk="0">
                  <a:moveTo>
                    <a:pt x="1" y="0"/>
                  </a:moveTo>
                  <a:lnTo>
                    <a:pt x="1" y="122"/>
                  </a:lnTo>
                  <a:lnTo>
                    <a:pt x="21886" y="122"/>
                  </a:lnTo>
                  <a:lnTo>
                    <a:pt x="2185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959;p53"/>
            <p:cNvSpPr/>
            <p:nvPr/>
          </p:nvSpPr>
          <p:spPr>
            <a:xfrm>
              <a:off x="6857434" y="3019869"/>
              <a:ext cx="337532" cy="1843"/>
            </a:xfrm>
            <a:custGeom>
              <a:avLst/>
              <a:gdLst/>
              <a:ahLst/>
              <a:cxnLst/>
              <a:rect l="l" t="t" r="r" b="b"/>
              <a:pathLst>
                <a:path w="22342" h="122" extrusionOk="0">
                  <a:moveTo>
                    <a:pt x="0" y="0"/>
                  </a:moveTo>
                  <a:lnTo>
                    <a:pt x="0" y="122"/>
                  </a:lnTo>
                  <a:lnTo>
                    <a:pt x="22341" y="122"/>
                  </a:lnTo>
                  <a:lnTo>
                    <a:pt x="2231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960;p53"/>
            <p:cNvSpPr/>
            <p:nvPr/>
          </p:nvSpPr>
          <p:spPr>
            <a:xfrm>
              <a:off x="6855138" y="3039613"/>
              <a:ext cx="344874" cy="2311"/>
            </a:xfrm>
            <a:custGeom>
              <a:avLst/>
              <a:gdLst/>
              <a:ahLst/>
              <a:cxnLst/>
              <a:rect l="l" t="t" r="r" b="b"/>
              <a:pathLst>
                <a:path w="22828" h="153" extrusionOk="0">
                  <a:moveTo>
                    <a:pt x="0" y="0"/>
                  </a:moveTo>
                  <a:lnTo>
                    <a:pt x="0" y="152"/>
                  </a:lnTo>
                  <a:lnTo>
                    <a:pt x="22827" y="152"/>
                  </a:lnTo>
                  <a:lnTo>
                    <a:pt x="2279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961;p53"/>
            <p:cNvSpPr/>
            <p:nvPr/>
          </p:nvSpPr>
          <p:spPr>
            <a:xfrm>
              <a:off x="6853295" y="3059811"/>
              <a:ext cx="352231" cy="1858"/>
            </a:xfrm>
            <a:custGeom>
              <a:avLst/>
              <a:gdLst/>
              <a:ahLst/>
              <a:cxnLst/>
              <a:rect l="l" t="t" r="r" b="b"/>
              <a:pathLst>
                <a:path w="23315" h="123" extrusionOk="0">
                  <a:moveTo>
                    <a:pt x="1" y="0"/>
                  </a:moveTo>
                  <a:lnTo>
                    <a:pt x="1" y="122"/>
                  </a:lnTo>
                  <a:lnTo>
                    <a:pt x="23314" y="122"/>
                  </a:lnTo>
                  <a:cubicBezTo>
                    <a:pt x="23284" y="92"/>
                    <a:pt x="23253" y="31"/>
                    <a:pt x="232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962;p53"/>
            <p:cNvSpPr/>
            <p:nvPr/>
          </p:nvSpPr>
          <p:spPr>
            <a:xfrm>
              <a:off x="6903812" y="3079555"/>
              <a:ext cx="305836" cy="2311"/>
            </a:xfrm>
            <a:custGeom>
              <a:avLst/>
              <a:gdLst/>
              <a:ahLst/>
              <a:cxnLst/>
              <a:rect l="l" t="t" r="r" b="b"/>
              <a:pathLst>
                <a:path w="20244" h="153" extrusionOk="0">
                  <a:moveTo>
                    <a:pt x="0" y="1"/>
                  </a:moveTo>
                  <a:lnTo>
                    <a:pt x="1581" y="152"/>
                  </a:lnTo>
                  <a:lnTo>
                    <a:pt x="20244" y="152"/>
                  </a:lnTo>
                  <a:cubicBezTo>
                    <a:pt x="20244" y="92"/>
                    <a:pt x="20244" y="61"/>
                    <a:pt x="202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963;p53"/>
            <p:cNvSpPr/>
            <p:nvPr/>
          </p:nvSpPr>
          <p:spPr>
            <a:xfrm>
              <a:off x="6919885" y="2650121"/>
              <a:ext cx="103668" cy="86083"/>
            </a:xfrm>
            <a:custGeom>
              <a:avLst/>
              <a:gdLst/>
              <a:ahLst/>
              <a:cxnLst/>
              <a:rect l="l" t="t" r="r" b="b"/>
              <a:pathLst>
                <a:path w="6862" h="5698" extrusionOk="0">
                  <a:moveTo>
                    <a:pt x="5355" y="1"/>
                  </a:moveTo>
                  <a:cubicBezTo>
                    <a:pt x="5098" y="1"/>
                    <a:pt x="4801" y="52"/>
                    <a:pt x="4468" y="160"/>
                  </a:cubicBezTo>
                  <a:cubicBezTo>
                    <a:pt x="2340" y="859"/>
                    <a:pt x="0" y="4233"/>
                    <a:pt x="365" y="4719"/>
                  </a:cubicBezTo>
                  <a:cubicBezTo>
                    <a:pt x="430" y="4805"/>
                    <a:pt x="536" y="4841"/>
                    <a:pt x="666" y="4841"/>
                  </a:cubicBezTo>
                  <a:cubicBezTo>
                    <a:pt x="1271" y="4841"/>
                    <a:pt x="2401" y="4081"/>
                    <a:pt x="2401" y="4081"/>
                  </a:cubicBezTo>
                  <a:cubicBezTo>
                    <a:pt x="2401" y="4081"/>
                    <a:pt x="2401" y="5570"/>
                    <a:pt x="3313" y="5692"/>
                  </a:cubicBezTo>
                  <a:cubicBezTo>
                    <a:pt x="3343" y="5696"/>
                    <a:pt x="3373" y="5697"/>
                    <a:pt x="3404" y="5697"/>
                  </a:cubicBezTo>
                  <a:cubicBezTo>
                    <a:pt x="4328" y="5697"/>
                    <a:pt x="5851" y="3976"/>
                    <a:pt x="6292" y="2652"/>
                  </a:cubicBezTo>
                  <a:cubicBezTo>
                    <a:pt x="6861" y="994"/>
                    <a:pt x="6483" y="1"/>
                    <a:pt x="53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964;p53"/>
            <p:cNvSpPr/>
            <p:nvPr/>
          </p:nvSpPr>
          <p:spPr>
            <a:xfrm>
              <a:off x="6941458" y="2567579"/>
              <a:ext cx="73483" cy="138762"/>
            </a:xfrm>
            <a:custGeom>
              <a:avLst/>
              <a:gdLst/>
              <a:ahLst/>
              <a:cxnLst/>
              <a:rect l="l" t="t" r="r" b="b"/>
              <a:pathLst>
                <a:path w="4864" h="9185" extrusionOk="0">
                  <a:moveTo>
                    <a:pt x="4378" y="0"/>
                  </a:moveTo>
                  <a:lnTo>
                    <a:pt x="3830" y="304"/>
                  </a:lnTo>
                  <a:lnTo>
                    <a:pt x="1" y="2584"/>
                  </a:lnTo>
                  <a:lnTo>
                    <a:pt x="578" y="5806"/>
                  </a:lnTo>
                  <a:lnTo>
                    <a:pt x="609" y="6019"/>
                  </a:lnTo>
                  <a:cubicBezTo>
                    <a:pt x="609" y="6019"/>
                    <a:pt x="487" y="9119"/>
                    <a:pt x="1064" y="9180"/>
                  </a:cubicBezTo>
                  <a:cubicBezTo>
                    <a:pt x="1107" y="9183"/>
                    <a:pt x="1150" y="9184"/>
                    <a:pt x="1193" y="9184"/>
                  </a:cubicBezTo>
                  <a:cubicBezTo>
                    <a:pt x="2889" y="9184"/>
                    <a:pt x="4685" y="6891"/>
                    <a:pt x="4803" y="6535"/>
                  </a:cubicBezTo>
                  <a:cubicBezTo>
                    <a:pt x="4864" y="5563"/>
                    <a:pt x="4834" y="4590"/>
                    <a:pt x="4742" y="3618"/>
                  </a:cubicBezTo>
                  <a:cubicBezTo>
                    <a:pt x="4742" y="3496"/>
                    <a:pt x="4742" y="3344"/>
                    <a:pt x="4712" y="3222"/>
                  </a:cubicBezTo>
                  <a:cubicBezTo>
                    <a:pt x="4712" y="3101"/>
                    <a:pt x="4712" y="3010"/>
                    <a:pt x="4682" y="2858"/>
                  </a:cubicBezTo>
                  <a:cubicBezTo>
                    <a:pt x="4682" y="2675"/>
                    <a:pt x="4651" y="2493"/>
                    <a:pt x="4621" y="2341"/>
                  </a:cubicBezTo>
                  <a:cubicBezTo>
                    <a:pt x="4621" y="2280"/>
                    <a:pt x="4621" y="2219"/>
                    <a:pt x="4621" y="2159"/>
                  </a:cubicBezTo>
                  <a:lnTo>
                    <a:pt x="4621" y="2007"/>
                  </a:lnTo>
                  <a:cubicBezTo>
                    <a:pt x="4499" y="882"/>
                    <a:pt x="4378" y="0"/>
                    <a:pt x="4378"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965;p53"/>
            <p:cNvSpPr/>
            <p:nvPr/>
          </p:nvSpPr>
          <p:spPr>
            <a:xfrm>
              <a:off x="6941458" y="2567579"/>
              <a:ext cx="69359" cy="87714"/>
            </a:xfrm>
            <a:custGeom>
              <a:avLst/>
              <a:gdLst/>
              <a:ahLst/>
              <a:cxnLst/>
              <a:rect l="l" t="t" r="r" b="b"/>
              <a:pathLst>
                <a:path w="4591" h="5806" extrusionOk="0">
                  <a:moveTo>
                    <a:pt x="4378" y="0"/>
                  </a:moveTo>
                  <a:lnTo>
                    <a:pt x="3830" y="304"/>
                  </a:lnTo>
                  <a:lnTo>
                    <a:pt x="1" y="2584"/>
                  </a:lnTo>
                  <a:lnTo>
                    <a:pt x="578" y="5806"/>
                  </a:lnTo>
                  <a:cubicBezTo>
                    <a:pt x="2402" y="5198"/>
                    <a:pt x="3891" y="3800"/>
                    <a:pt x="4590" y="2007"/>
                  </a:cubicBezTo>
                  <a:cubicBezTo>
                    <a:pt x="4469" y="882"/>
                    <a:pt x="4378" y="0"/>
                    <a:pt x="43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966;p53"/>
            <p:cNvSpPr/>
            <p:nvPr/>
          </p:nvSpPr>
          <p:spPr>
            <a:xfrm>
              <a:off x="6870788" y="2431152"/>
              <a:ext cx="163901" cy="204435"/>
            </a:xfrm>
            <a:custGeom>
              <a:avLst/>
              <a:gdLst/>
              <a:ahLst/>
              <a:cxnLst/>
              <a:rect l="l" t="t" r="r" b="b"/>
              <a:pathLst>
                <a:path w="10849" h="13532" extrusionOk="0">
                  <a:moveTo>
                    <a:pt x="5348" y="0"/>
                  </a:moveTo>
                  <a:cubicBezTo>
                    <a:pt x="2817" y="0"/>
                    <a:pt x="0" y="1619"/>
                    <a:pt x="89" y="7208"/>
                  </a:cubicBezTo>
                  <a:cubicBezTo>
                    <a:pt x="148" y="12826"/>
                    <a:pt x="3463" y="13531"/>
                    <a:pt x="4775" y="13531"/>
                  </a:cubicBezTo>
                  <a:cubicBezTo>
                    <a:pt x="4805" y="13531"/>
                    <a:pt x="4833" y="13531"/>
                    <a:pt x="4861" y="13530"/>
                  </a:cubicBezTo>
                  <a:cubicBezTo>
                    <a:pt x="5986" y="13530"/>
                    <a:pt x="9815" y="13317"/>
                    <a:pt x="10332" y="7603"/>
                  </a:cubicBezTo>
                  <a:cubicBezTo>
                    <a:pt x="10849" y="1858"/>
                    <a:pt x="8144" y="65"/>
                    <a:pt x="5560" y="4"/>
                  </a:cubicBezTo>
                  <a:cubicBezTo>
                    <a:pt x="5490" y="1"/>
                    <a:pt x="5419" y="0"/>
                    <a:pt x="5348"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967;p53"/>
            <p:cNvSpPr/>
            <p:nvPr/>
          </p:nvSpPr>
          <p:spPr>
            <a:xfrm>
              <a:off x="6879581" y="2505884"/>
              <a:ext cx="17359" cy="9865"/>
            </a:xfrm>
            <a:custGeom>
              <a:avLst/>
              <a:gdLst/>
              <a:ahLst/>
              <a:cxnLst/>
              <a:rect l="l" t="t" r="r" b="b"/>
              <a:pathLst>
                <a:path w="1149" h="653" extrusionOk="0">
                  <a:moveTo>
                    <a:pt x="699" y="0"/>
                  </a:moveTo>
                  <a:cubicBezTo>
                    <a:pt x="657" y="0"/>
                    <a:pt x="614" y="4"/>
                    <a:pt x="571" y="11"/>
                  </a:cubicBezTo>
                  <a:cubicBezTo>
                    <a:pt x="388" y="42"/>
                    <a:pt x="236" y="163"/>
                    <a:pt x="115" y="285"/>
                  </a:cubicBezTo>
                  <a:cubicBezTo>
                    <a:pt x="0" y="428"/>
                    <a:pt x="102" y="652"/>
                    <a:pt x="292" y="652"/>
                  </a:cubicBezTo>
                  <a:cubicBezTo>
                    <a:pt x="303" y="652"/>
                    <a:pt x="315" y="651"/>
                    <a:pt x="328" y="650"/>
                  </a:cubicBezTo>
                  <a:cubicBezTo>
                    <a:pt x="449" y="619"/>
                    <a:pt x="571" y="589"/>
                    <a:pt x="692" y="559"/>
                  </a:cubicBezTo>
                  <a:cubicBezTo>
                    <a:pt x="844" y="528"/>
                    <a:pt x="966" y="467"/>
                    <a:pt x="1087" y="376"/>
                  </a:cubicBezTo>
                  <a:cubicBezTo>
                    <a:pt x="1148" y="315"/>
                    <a:pt x="1148" y="224"/>
                    <a:pt x="1087" y="133"/>
                  </a:cubicBezTo>
                  <a:cubicBezTo>
                    <a:pt x="971" y="40"/>
                    <a:pt x="838" y="0"/>
                    <a:pt x="6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968;p53"/>
            <p:cNvSpPr/>
            <p:nvPr/>
          </p:nvSpPr>
          <p:spPr>
            <a:xfrm>
              <a:off x="6929055" y="2506066"/>
              <a:ext cx="17359" cy="9684"/>
            </a:xfrm>
            <a:custGeom>
              <a:avLst/>
              <a:gdLst/>
              <a:ahLst/>
              <a:cxnLst/>
              <a:rect l="l" t="t" r="r" b="b"/>
              <a:pathLst>
                <a:path w="1149" h="641" extrusionOk="0">
                  <a:moveTo>
                    <a:pt x="400" y="0"/>
                  </a:moveTo>
                  <a:cubicBezTo>
                    <a:pt x="270" y="0"/>
                    <a:pt x="145" y="48"/>
                    <a:pt x="62" y="151"/>
                  </a:cubicBezTo>
                  <a:cubicBezTo>
                    <a:pt x="1" y="212"/>
                    <a:pt x="1" y="334"/>
                    <a:pt x="62" y="395"/>
                  </a:cubicBezTo>
                  <a:cubicBezTo>
                    <a:pt x="183" y="486"/>
                    <a:pt x="305" y="547"/>
                    <a:pt x="457" y="547"/>
                  </a:cubicBezTo>
                  <a:cubicBezTo>
                    <a:pt x="578" y="577"/>
                    <a:pt x="700" y="607"/>
                    <a:pt x="822" y="638"/>
                  </a:cubicBezTo>
                  <a:cubicBezTo>
                    <a:pt x="834" y="639"/>
                    <a:pt x="846" y="640"/>
                    <a:pt x="858" y="640"/>
                  </a:cubicBezTo>
                  <a:cubicBezTo>
                    <a:pt x="1048" y="640"/>
                    <a:pt x="1149" y="416"/>
                    <a:pt x="1034" y="273"/>
                  </a:cubicBezTo>
                  <a:cubicBezTo>
                    <a:pt x="913" y="121"/>
                    <a:pt x="761" y="30"/>
                    <a:pt x="578" y="30"/>
                  </a:cubicBezTo>
                  <a:cubicBezTo>
                    <a:pt x="521" y="11"/>
                    <a:pt x="460" y="0"/>
                    <a:pt x="4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969;p53"/>
            <p:cNvSpPr/>
            <p:nvPr/>
          </p:nvSpPr>
          <p:spPr>
            <a:xfrm>
              <a:off x="6929055" y="2537276"/>
              <a:ext cx="7372" cy="15621"/>
            </a:xfrm>
            <a:custGeom>
              <a:avLst/>
              <a:gdLst/>
              <a:ahLst/>
              <a:cxnLst/>
              <a:rect l="l" t="t" r="r" b="b"/>
              <a:pathLst>
                <a:path w="488" h="1034" extrusionOk="0">
                  <a:moveTo>
                    <a:pt x="92" y="0"/>
                  </a:moveTo>
                  <a:lnTo>
                    <a:pt x="92" y="0"/>
                  </a:lnTo>
                  <a:cubicBezTo>
                    <a:pt x="1" y="365"/>
                    <a:pt x="62" y="973"/>
                    <a:pt x="487" y="1034"/>
                  </a:cubicBezTo>
                  <a:cubicBezTo>
                    <a:pt x="123" y="882"/>
                    <a:pt x="92" y="426"/>
                    <a:pt x="123" y="31"/>
                  </a:cubicBezTo>
                  <a:cubicBezTo>
                    <a:pt x="123" y="31"/>
                    <a:pt x="92" y="0"/>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970;p53"/>
            <p:cNvSpPr/>
            <p:nvPr/>
          </p:nvSpPr>
          <p:spPr>
            <a:xfrm>
              <a:off x="6927862" y="2531294"/>
              <a:ext cx="17646" cy="18884"/>
            </a:xfrm>
            <a:custGeom>
              <a:avLst/>
              <a:gdLst/>
              <a:ahLst/>
              <a:cxnLst/>
              <a:rect l="l" t="t" r="r" b="b"/>
              <a:pathLst>
                <a:path w="1168" h="1250" extrusionOk="0">
                  <a:moveTo>
                    <a:pt x="528" y="1"/>
                  </a:moveTo>
                  <a:cubicBezTo>
                    <a:pt x="521" y="1"/>
                    <a:pt x="513" y="1"/>
                    <a:pt x="505" y="1"/>
                  </a:cubicBezTo>
                  <a:cubicBezTo>
                    <a:pt x="1" y="31"/>
                    <a:pt x="18" y="1250"/>
                    <a:pt x="557" y="1250"/>
                  </a:cubicBezTo>
                  <a:cubicBezTo>
                    <a:pt x="570" y="1250"/>
                    <a:pt x="583" y="1249"/>
                    <a:pt x="597" y="1247"/>
                  </a:cubicBezTo>
                  <a:cubicBezTo>
                    <a:pt x="1167" y="1217"/>
                    <a:pt x="1144" y="1"/>
                    <a:pt x="5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971;p53"/>
            <p:cNvSpPr/>
            <p:nvPr/>
          </p:nvSpPr>
          <p:spPr>
            <a:xfrm>
              <a:off x="6938330" y="2531309"/>
              <a:ext cx="12328" cy="8324"/>
            </a:xfrm>
            <a:custGeom>
              <a:avLst/>
              <a:gdLst/>
              <a:ahLst/>
              <a:cxnLst/>
              <a:rect l="l" t="t" r="r" b="b"/>
              <a:pathLst>
                <a:path w="816" h="551" extrusionOk="0">
                  <a:moveTo>
                    <a:pt x="816" y="0"/>
                  </a:moveTo>
                  <a:lnTo>
                    <a:pt x="816" y="0"/>
                  </a:lnTo>
                  <a:cubicBezTo>
                    <a:pt x="694" y="122"/>
                    <a:pt x="572" y="274"/>
                    <a:pt x="420" y="274"/>
                  </a:cubicBezTo>
                  <a:cubicBezTo>
                    <a:pt x="299" y="243"/>
                    <a:pt x="177" y="122"/>
                    <a:pt x="56" y="61"/>
                  </a:cubicBezTo>
                  <a:cubicBezTo>
                    <a:pt x="50" y="55"/>
                    <a:pt x="44" y="53"/>
                    <a:pt x="39" y="53"/>
                  </a:cubicBezTo>
                  <a:cubicBezTo>
                    <a:pt x="16" y="53"/>
                    <a:pt x="1" y="97"/>
                    <a:pt x="25" y="122"/>
                  </a:cubicBezTo>
                  <a:cubicBezTo>
                    <a:pt x="82" y="349"/>
                    <a:pt x="219" y="550"/>
                    <a:pt x="435" y="550"/>
                  </a:cubicBezTo>
                  <a:cubicBezTo>
                    <a:pt x="450" y="550"/>
                    <a:pt x="466" y="549"/>
                    <a:pt x="481" y="547"/>
                  </a:cubicBezTo>
                  <a:cubicBezTo>
                    <a:pt x="755" y="487"/>
                    <a:pt x="816" y="243"/>
                    <a:pt x="8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972;p53"/>
            <p:cNvSpPr/>
            <p:nvPr/>
          </p:nvSpPr>
          <p:spPr>
            <a:xfrm>
              <a:off x="6890488" y="2537276"/>
              <a:ext cx="6904" cy="15621"/>
            </a:xfrm>
            <a:custGeom>
              <a:avLst/>
              <a:gdLst/>
              <a:ahLst/>
              <a:cxnLst/>
              <a:rect l="l" t="t" r="r" b="b"/>
              <a:pathLst>
                <a:path w="457" h="1034" extrusionOk="0">
                  <a:moveTo>
                    <a:pt x="365" y="0"/>
                  </a:moveTo>
                  <a:cubicBezTo>
                    <a:pt x="365" y="0"/>
                    <a:pt x="335" y="31"/>
                    <a:pt x="335" y="31"/>
                  </a:cubicBezTo>
                  <a:cubicBezTo>
                    <a:pt x="365" y="426"/>
                    <a:pt x="335" y="882"/>
                    <a:pt x="1" y="1034"/>
                  </a:cubicBezTo>
                  <a:cubicBezTo>
                    <a:pt x="426" y="973"/>
                    <a:pt x="457" y="365"/>
                    <a:pt x="3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973;p53"/>
            <p:cNvSpPr/>
            <p:nvPr/>
          </p:nvSpPr>
          <p:spPr>
            <a:xfrm>
              <a:off x="6881303" y="2531293"/>
              <a:ext cx="17464" cy="18854"/>
            </a:xfrm>
            <a:custGeom>
              <a:avLst/>
              <a:gdLst/>
              <a:ahLst/>
              <a:cxnLst/>
              <a:rect l="l" t="t" r="r" b="b"/>
              <a:pathLst>
                <a:path w="1156" h="1248" extrusionOk="0">
                  <a:moveTo>
                    <a:pt x="587" y="1"/>
                  </a:moveTo>
                  <a:cubicBezTo>
                    <a:pt x="1" y="1"/>
                    <a:pt x="8" y="1247"/>
                    <a:pt x="578" y="1247"/>
                  </a:cubicBezTo>
                  <a:cubicBezTo>
                    <a:pt x="585" y="1248"/>
                    <a:pt x="592" y="1248"/>
                    <a:pt x="599" y="1248"/>
                  </a:cubicBezTo>
                  <a:cubicBezTo>
                    <a:pt x="1156" y="1248"/>
                    <a:pt x="1149" y="31"/>
                    <a:pt x="609" y="1"/>
                  </a:cubicBezTo>
                  <a:cubicBezTo>
                    <a:pt x="602" y="1"/>
                    <a:pt x="594" y="1"/>
                    <a:pt x="5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974;p53"/>
            <p:cNvSpPr/>
            <p:nvPr/>
          </p:nvSpPr>
          <p:spPr>
            <a:xfrm>
              <a:off x="6876710" y="2531762"/>
              <a:ext cx="11044" cy="8324"/>
            </a:xfrm>
            <a:custGeom>
              <a:avLst/>
              <a:gdLst/>
              <a:ahLst/>
              <a:cxnLst/>
              <a:rect l="l" t="t" r="r" b="b"/>
              <a:pathLst>
                <a:path w="731" h="551" extrusionOk="0">
                  <a:moveTo>
                    <a:pt x="1" y="1"/>
                  </a:moveTo>
                  <a:cubicBezTo>
                    <a:pt x="1" y="244"/>
                    <a:pt x="62" y="487"/>
                    <a:pt x="305" y="548"/>
                  </a:cubicBezTo>
                  <a:cubicBezTo>
                    <a:pt x="318" y="550"/>
                    <a:pt x="332" y="551"/>
                    <a:pt x="345" y="551"/>
                  </a:cubicBezTo>
                  <a:cubicBezTo>
                    <a:pt x="537" y="551"/>
                    <a:pt x="673" y="350"/>
                    <a:pt x="730" y="122"/>
                  </a:cubicBezTo>
                  <a:cubicBezTo>
                    <a:pt x="730" y="98"/>
                    <a:pt x="710" y="53"/>
                    <a:pt x="687" y="53"/>
                  </a:cubicBezTo>
                  <a:cubicBezTo>
                    <a:pt x="681" y="53"/>
                    <a:pt x="675" y="56"/>
                    <a:pt x="670" y="61"/>
                  </a:cubicBezTo>
                  <a:cubicBezTo>
                    <a:pt x="548" y="122"/>
                    <a:pt x="457" y="244"/>
                    <a:pt x="335" y="244"/>
                  </a:cubicBezTo>
                  <a:cubicBezTo>
                    <a:pt x="325" y="246"/>
                    <a:pt x="314" y="248"/>
                    <a:pt x="303" y="248"/>
                  </a:cubicBezTo>
                  <a:cubicBezTo>
                    <a:pt x="192" y="248"/>
                    <a:pt x="84" y="11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975;p53"/>
            <p:cNvSpPr/>
            <p:nvPr/>
          </p:nvSpPr>
          <p:spPr>
            <a:xfrm>
              <a:off x="6920792" y="2584106"/>
              <a:ext cx="11965" cy="6103"/>
            </a:xfrm>
            <a:custGeom>
              <a:avLst/>
              <a:gdLst/>
              <a:ahLst/>
              <a:cxnLst/>
              <a:rect l="l" t="t" r="r" b="b"/>
              <a:pathLst>
                <a:path w="792" h="404" extrusionOk="0">
                  <a:moveTo>
                    <a:pt x="791" y="1"/>
                  </a:moveTo>
                  <a:lnTo>
                    <a:pt x="791" y="1"/>
                  </a:lnTo>
                  <a:cubicBezTo>
                    <a:pt x="791" y="31"/>
                    <a:pt x="761" y="31"/>
                    <a:pt x="761" y="31"/>
                  </a:cubicBezTo>
                  <a:cubicBezTo>
                    <a:pt x="670" y="122"/>
                    <a:pt x="578" y="244"/>
                    <a:pt x="426" y="274"/>
                  </a:cubicBezTo>
                  <a:cubicBezTo>
                    <a:pt x="274" y="274"/>
                    <a:pt x="153" y="244"/>
                    <a:pt x="1" y="213"/>
                  </a:cubicBezTo>
                  <a:lnTo>
                    <a:pt x="1" y="213"/>
                  </a:lnTo>
                  <a:cubicBezTo>
                    <a:pt x="102" y="340"/>
                    <a:pt x="267" y="403"/>
                    <a:pt x="424" y="403"/>
                  </a:cubicBezTo>
                  <a:cubicBezTo>
                    <a:pt x="456" y="403"/>
                    <a:pt x="487" y="401"/>
                    <a:pt x="518" y="396"/>
                  </a:cubicBezTo>
                  <a:cubicBezTo>
                    <a:pt x="670" y="335"/>
                    <a:pt x="791" y="183"/>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976;p53"/>
            <p:cNvSpPr/>
            <p:nvPr/>
          </p:nvSpPr>
          <p:spPr>
            <a:xfrm>
              <a:off x="6896923" y="2506171"/>
              <a:ext cx="30638" cy="71247"/>
            </a:xfrm>
            <a:custGeom>
              <a:avLst/>
              <a:gdLst/>
              <a:ahLst/>
              <a:cxnLst/>
              <a:rect l="l" t="t" r="r" b="b"/>
              <a:pathLst>
                <a:path w="2028" h="4716" extrusionOk="0">
                  <a:moveTo>
                    <a:pt x="756" y="0"/>
                  </a:moveTo>
                  <a:cubicBezTo>
                    <a:pt x="737" y="0"/>
                    <a:pt x="715" y="8"/>
                    <a:pt x="699" y="23"/>
                  </a:cubicBezTo>
                  <a:cubicBezTo>
                    <a:pt x="335" y="1299"/>
                    <a:pt x="91" y="2606"/>
                    <a:pt x="0" y="3913"/>
                  </a:cubicBezTo>
                  <a:cubicBezTo>
                    <a:pt x="0" y="3952"/>
                    <a:pt x="36" y="3967"/>
                    <a:pt x="90" y="3967"/>
                  </a:cubicBezTo>
                  <a:cubicBezTo>
                    <a:pt x="251" y="3967"/>
                    <a:pt x="578" y="3837"/>
                    <a:pt x="669" y="3792"/>
                  </a:cubicBezTo>
                  <a:lnTo>
                    <a:pt x="669" y="3792"/>
                  </a:lnTo>
                  <a:cubicBezTo>
                    <a:pt x="608" y="4096"/>
                    <a:pt x="608" y="4369"/>
                    <a:pt x="578" y="4673"/>
                  </a:cubicBezTo>
                  <a:cubicBezTo>
                    <a:pt x="578" y="4673"/>
                    <a:pt x="669" y="4704"/>
                    <a:pt x="760" y="4704"/>
                  </a:cubicBezTo>
                  <a:cubicBezTo>
                    <a:pt x="821" y="4711"/>
                    <a:pt x="883" y="4715"/>
                    <a:pt x="944" y="4715"/>
                  </a:cubicBezTo>
                  <a:cubicBezTo>
                    <a:pt x="1366" y="4715"/>
                    <a:pt x="1767" y="4532"/>
                    <a:pt x="2006" y="4187"/>
                  </a:cubicBezTo>
                  <a:cubicBezTo>
                    <a:pt x="2028" y="4166"/>
                    <a:pt x="2019" y="4144"/>
                    <a:pt x="2001" y="4144"/>
                  </a:cubicBezTo>
                  <a:cubicBezTo>
                    <a:pt x="1994" y="4144"/>
                    <a:pt x="1985" y="4148"/>
                    <a:pt x="1976" y="4157"/>
                  </a:cubicBezTo>
                  <a:cubicBezTo>
                    <a:pt x="1611" y="4400"/>
                    <a:pt x="1216" y="4521"/>
                    <a:pt x="791" y="4521"/>
                  </a:cubicBezTo>
                  <a:cubicBezTo>
                    <a:pt x="760" y="4461"/>
                    <a:pt x="943" y="3518"/>
                    <a:pt x="882" y="3518"/>
                  </a:cubicBezTo>
                  <a:lnTo>
                    <a:pt x="882" y="3518"/>
                  </a:lnTo>
                  <a:cubicBezTo>
                    <a:pt x="669" y="3549"/>
                    <a:pt x="456" y="3610"/>
                    <a:pt x="274" y="3670"/>
                  </a:cubicBezTo>
                  <a:cubicBezTo>
                    <a:pt x="395" y="2454"/>
                    <a:pt x="699" y="1269"/>
                    <a:pt x="791" y="23"/>
                  </a:cubicBezTo>
                  <a:cubicBezTo>
                    <a:pt x="791" y="8"/>
                    <a:pt x="775"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977;p53"/>
            <p:cNvSpPr/>
            <p:nvPr/>
          </p:nvSpPr>
          <p:spPr>
            <a:xfrm>
              <a:off x="6908404" y="2568954"/>
              <a:ext cx="20667" cy="14896"/>
            </a:xfrm>
            <a:custGeom>
              <a:avLst/>
              <a:gdLst/>
              <a:ahLst/>
              <a:cxnLst/>
              <a:rect l="l" t="t" r="r" b="b"/>
              <a:pathLst>
                <a:path w="1368" h="986" extrusionOk="0">
                  <a:moveTo>
                    <a:pt x="1246" y="1"/>
                  </a:moveTo>
                  <a:cubicBezTo>
                    <a:pt x="882" y="244"/>
                    <a:pt x="456" y="365"/>
                    <a:pt x="0" y="365"/>
                  </a:cubicBezTo>
                  <a:cubicBezTo>
                    <a:pt x="152" y="578"/>
                    <a:pt x="365" y="791"/>
                    <a:pt x="608" y="912"/>
                  </a:cubicBezTo>
                  <a:cubicBezTo>
                    <a:pt x="697" y="957"/>
                    <a:pt x="802" y="985"/>
                    <a:pt x="912" y="985"/>
                  </a:cubicBezTo>
                  <a:cubicBezTo>
                    <a:pt x="952" y="985"/>
                    <a:pt x="993" y="981"/>
                    <a:pt x="1034" y="973"/>
                  </a:cubicBezTo>
                  <a:cubicBezTo>
                    <a:pt x="1338" y="912"/>
                    <a:pt x="1368" y="639"/>
                    <a:pt x="1338" y="365"/>
                  </a:cubicBezTo>
                  <a:cubicBezTo>
                    <a:pt x="1338" y="244"/>
                    <a:pt x="1277" y="122"/>
                    <a:pt x="12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978;p53"/>
            <p:cNvSpPr/>
            <p:nvPr/>
          </p:nvSpPr>
          <p:spPr>
            <a:xfrm>
              <a:off x="6917589" y="2574876"/>
              <a:ext cx="11482" cy="8974"/>
            </a:xfrm>
            <a:custGeom>
              <a:avLst/>
              <a:gdLst/>
              <a:ahLst/>
              <a:cxnLst/>
              <a:rect l="l" t="t" r="r" b="b"/>
              <a:pathLst>
                <a:path w="760" h="594" extrusionOk="0">
                  <a:moveTo>
                    <a:pt x="666" y="1"/>
                  </a:moveTo>
                  <a:cubicBezTo>
                    <a:pt x="357" y="1"/>
                    <a:pt x="85" y="207"/>
                    <a:pt x="0" y="520"/>
                  </a:cubicBezTo>
                  <a:cubicBezTo>
                    <a:pt x="89" y="565"/>
                    <a:pt x="194" y="593"/>
                    <a:pt x="304" y="593"/>
                  </a:cubicBezTo>
                  <a:cubicBezTo>
                    <a:pt x="344" y="593"/>
                    <a:pt x="385" y="589"/>
                    <a:pt x="426" y="581"/>
                  </a:cubicBezTo>
                  <a:cubicBezTo>
                    <a:pt x="730" y="520"/>
                    <a:pt x="760" y="247"/>
                    <a:pt x="730" y="4"/>
                  </a:cubicBezTo>
                  <a:cubicBezTo>
                    <a:pt x="708" y="2"/>
                    <a:pt x="687" y="1"/>
                    <a:pt x="666" y="1"/>
                  </a:cubicBezTo>
                  <a:close/>
                </a:path>
              </a:pathLst>
            </a:custGeom>
            <a:solidFill>
              <a:srgbClr val="FF9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979;p53"/>
            <p:cNvSpPr/>
            <p:nvPr/>
          </p:nvSpPr>
          <p:spPr>
            <a:xfrm>
              <a:off x="6867072" y="2417692"/>
              <a:ext cx="180021" cy="132478"/>
            </a:xfrm>
            <a:custGeom>
              <a:avLst/>
              <a:gdLst/>
              <a:ahLst/>
              <a:cxnLst/>
              <a:rect l="l" t="t" r="r" b="b"/>
              <a:pathLst>
                <a:path w="11916" h="8769" extrusionOk="0">
                  <a:moveTo>
                    <a:pt x="5663" y="0"/>
                  </a:moveTo>
                  <a:cubicBezTo>
                    <a:pt x="4110" y="0"/>
                    <a:pt x="2599" y="676"/>
                    <a:pt x="1672" y="1685"/>
                  </a:cubicBezTo>
                  <a:cubicBezTo>
                    <a:pt x="639" y="2840"/>
                    <a:pt x="61" y="4330"/>
                    <a:pt x="1" y="5880"/>
                  </a:cubicBezTo>
                  <a:cubicBezTo>
                    <a:pt x="10" y="5929"/>
                    <a:pt x="33" y="5950"/>
                    <a:pt x="77" y="5950"/>
                  </a:cubicBezTo>
                  <a:cubicBezTo>
                    <a:pt x="168" y="5950"/>
                    <a:pt x="351" y="5861"/>
                    <a:pt x="700" y="5758"/>
                  </a:cubicBezTo>
                  <a:cubicBezTo>
                    <a:pt x="760" y="5059"/>
                    <a:pt x="973" y="4390"/>
                    <a:pt x="1308" y="3783"/>
                  </a:cubicBezTo>
                  <a:cubicBezTo>
                    <a:pt x="1314" y="3767"/>
                    <a:pt x="1319" y="3759"/>
                    <a:pt x="1322" y="3759"/>
                  </a:cubicBezTo>
                  <a:lnTo>
                    <a:pt x="1322" y="3759"/>
                  </a:lnTo>
                  <a:cubicBezTo>
                    <a:pt x="1360" y="3759"/>
                    <a:pt x="1134" y="4906"/>
                    <a:pt x="1247" y="5637"/>
                  </a:cubicBezTo>
                  <a:cubicBezTo>
                    <a:pt x="1368" y="5606"/>
                    <a:pt x="1490" y="5576"/>
                    <a:pt x="1642" y="5576"/>
                  </a:cubicBezTo>
                  <a:cubicBezTo>
                    <a:pt x="1672" y="5211"/>
                    <a:pt x="1703" y="4877"/>
                    <a:pt x="1794" y="4512"/>
                  </a:cubicBezTo>
                  <a:cubicBezTo>
                    <a:pt x="1797" y="4501"/>
                    <a:pt x="1799" y="4496"/>
                    <a:pt x="1801" y="4496"/>
                  </a:cubicBezTo>
                  <a:cubicBezTo>
                    <a:pt x="1824" y="4496"/>
                    <a:pt x="1827" y="5046"/>
                    <a:pt x="1855" y="5545"/>
                  </a:cubicBezTo>
                  <a:cubicBezTo>
                    <a:pt x="2128" y="5515"/>
                    <a:pt x="2432" y="5454"/>
                    <a:pt x="2827" y="5454"/>
                  </a:cubicBezTo>
                  <a:cubicBezTo>
                    <a:pt x="4134" y="5454"/>
                    <a:pt x="5441" y="5576"/>
                    <a:pt x="6748" y="5849"/>
                  </a:cubicBezTo>
                  <a:cubicBezTo>
                    <a:pt x="6858" y="5218"/>
                    <a:pt x="6844" y="4486"/>
                    <a:pt x="6885" y="4486"/>
                  </a:cubicBezTo>
                  <a:cubicBezTo>
                    <a:pt x="6890" y="4486"/>
                    <a:pt x="6895" y="4495"/>
                    <a:pt x="6900" y="4512"/>
                  </a:cubicBezTo>
                  <a:cubicBezTo>
                    <a:pt x="7052" y="4968"/>
                    <a:pt x="7144" y="5424"/>
                    <a:pt x="7144" y="5910"/>
                  </a:cubicBezTo>
                  <a:lnTo>
                    <a:pt x="7447" y="5971"/>
                  </a:lnTo>
                  <a:cubicBezTo>
                    <a:pt x="7417" y="5758"/>
                    <a:pt x="7447" y="5545"/>
                    <a:pt x="7478" y="5333"/>
                  </a:cubicBezTo>
                  <a:cubicBezTo>
                    <a:pt x="7539" y="5545"/>
                    <a:pt x="7569" y="5789"/>
                    <a:pt x="7599" y="6001"/>
                  </a:cubicBezTo>
                  <a:cubicBezTo>
                    <a:pt x="7721" y="6032"/>
                    <a:pt x="7903" y="6062"/>
                    <a:pt x="8055" y="6062"/>
                  </a:cubicBezTo>
                  <a:cubicBezTo>
                    <a:pt x="8207" y="5971"/>
                    <a:pt x="7995" y="4117"/>
                    <a:pt x="7964" y="3752"/>
                  </a:cubicBezTo>
                  <a:lnTo>
                    <a:pt x="7964" y="3752"/>
                  </a:lnTo>
                  <a:cubicBezTo>
                    <a:pt x="8055" y="4296"/>
                    <a:pt x="8805" y="8768"/>
                    <a:pt x="10275" y="8768"/>
                  </a:cubicBezTo>
                  <a:cubicBezTo>
                    <a:pt x="10285" y="8768"/>
                    <a:pt x="10295" y="8768"/>
                    <a:pt x="10305" y="8767"/>
                  </a:cubicBezTo>
                  <a:cubicBezTo>
                    <a:pt x="11156" y="8767"/>
                    <a:pt x="11916" y="6153"/>
                    <a:pt x="11520" y="4390"/>
                  </a:cubicBezTo>
                  <a:cubicBezTo>
                    <a:pt x="11125" y="2597"/>
                    <a:pt x="9332" y="1624"/>
                    <a:pt x="9332" y="1624"/>
                  </a:cubicBezTo>
                  <a:cubicBezTo>
                    <a:pt x="8293" y="475"/>
                    <a:pt x="6963" y="0"/>
                    <a:pt x="56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980;p53"/>
            <p:cNvSpPr/>
            <p:nvPr/>
          </p:nvSpPr>
          <p:spPr>
            <a:xfrm>
              <a:off x="7010797" y="2528771"/>
              <a:ext cx="44099" cy="55445"/>
            </a:xfrm>
            <a:custGeom>
              <a:avLst/>
              <a:gdLst/>
              <a:ahLst/>
              <a:cxnLst/>
              <a:rect l="l" t="t" r="r" b="b"/>
              <a:pathLst>
                <a:path w="2919" h="3670" extrusionOk="0">
                  <a:moveTo>
                    <a:pt x="1841" y="0"/>
                  </a:moveTo>
                  <a:cubicBezTo>
                    <a:pt x="1039" y="0"/>
                    <a:pt x="152" y="1597"/>
                    <a:pt x="152" y="1597"/>
                  </a:cubicBezTo>
                  <a:lnTo>
                    <a:pt x="0" y="3147"/>
                  </a:lnTo>
                  <a:cubicBezTo>
                    <a:pt x="167" y="3479"/>
                    <a:pt x="503" y="3670"/>
                    <a:pt x="855" y="3670"/>
                  </a:cubicBezTo>
                  <a:cubicBezTo>
                    <a:pt x="1018" y="3670"/>
                    <a:pt x="1184" y="3629"/>
                    <a:pt x="1338" y="3542"/>
                  </a:cubicBezTo>
                  <a:cubicBezTo>
                    <a:pt x="2250" y="3086"/>
                    <a:pt x="2918" y="381"/>
                    <a:pt x="2067" y="47"/>
                  </a:cubicBezTo>
                  <a:cubicBezTo>
                    <a:pt x="1993" y="15"/>
                    <a:pt x="1918" y="0"/>
                    <a:pt x="184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981;p53"/>
            <p:cNvSpPr/>
            <p:nvPr/>
          </p:nvSpPr>
          <p:spPr>
            <a:xfrm>
              <a:off x="7017218" y="2540947"/>
              <a:ext cx="22057" cy="35608"/>
            </a:xfrm>
            <a:custGeom>
              <a:avLst/>
              <a:gdLst/>
              <a:ahLst/>
              <a:cxnLst/>
              <a:rect l="l" t="t" r="r" b="b"/>
              <a:pathLst>
                <a:path w="1460" h="2357" extrusionOk="0">
                  <a:moveTo>
                    <a:pt x="1430" y="0"/>
                  </a:moveTo>
                  <a:cubicBezTo>
                    <a:pt x="518" y="183"/>
                    <a:pt x="1" y="1429"/>
                    <a:pt x="92" y="2311"/>
                  </a:cubicBezTo>
                  <a:cubicBezTo>
                    <a:pt x="77" y="2341"/>
                    <a:pt x="100" y="2356"/>
                    <a:pt x="130" y="2356"/>
                  </a:cubicBezTo>
                  <a:cubicBezTo>
                    <a:pt x="160" y="2356"/>
                    <a:pt x="198" y="2341"/>
                    <a:pt x="214" y="2311"/>
                  </a:cubicBezTo>
                  <a:cubicBezTo>
                    <a:pt x="274" y="2128"/>
                    <a:pt x="366" y="1946"/>
                    <a:pt x="457" y="1763"/>
                  </a:cubicBezTo>
                  <a:cubicBezTo>
                    <a:pt x="582" y="1588"/>
                    <a:pt x="770" y="1474"/>
                    <a:pt x="969" y="1474"/>
                  </a:cubicBezTo>
                  <a:cubicBezTo>
                    <a:pt x="1010" y="1474"/>
                    <a:pt x="1053" y="1479"/>
                    <a:pt x="1095" y="1490"/>
                  </a:cubicBezTo>
                  <a:cubicBezTo>
                    <a:pt x="1095" y="1490"/>
                    <a:pt x="1126" y="1459"/>
                    <a:pt x="1095" y="1459"/>
                  </a:cubicBezTo>
                  <a:cubicBezTo>
                    <a:pt x="1000" y="1396"/>
                    <a:pt x="895" y="1366"/>
                    <a:pt x="792" y="1366"/>
                  </a:cubicBezTo>
                  <a:cubicBezTo>
                    <a:pt x="598" y="1366"/>
                    <a:pt x="415" y="1474"/>
                    <a:pt x="335" y="1672"/>
                  </a:cubicBezTo>
                  <a:cubicBezTo>
                    <a:pt x="518" y="1004"/>
                    <a:pt x="791" y="365"/>
                    <a:pt x="1430" y="31"/>
                  </a:cubicBezTo>
                  <a:cubicBezTo>
                    <a:pt x="1460" y="0"/>
                    <a:pt x="1430" y="0"/>
                    <a:pt x="14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982;p53"/>
            <p:cNvSpPr/>
            <p:nvPr/>
          </p:nvSpPr>
          <p:spPr>
            <a:xfrm>
              <a:off x="6634731" y="2706590"/>
              <a:ext cx="442695" cy="269231"/>
            </a:xfrm>
            <a:custGeom>
              <a:avLst/>
              <a:gdLst/>
              <a:ahLst/>
              <a:cxnLst/>
              <a:rect l="l" t="t" r="r" b="b"/>
              <a:pathLst>
                <a:path w="29303" h="17821" extrusionOk="0">
                  <a:moveTo>
                    <a:pt x="27738" y="1"/>
                  </a:moveTo>
                  <a:cubicBezTo>
                    <a:pt x="27160" y="1"/>
                    <a:pt x="26313" y="403"/>
                    <a:pt x="25107" y="1437"/>
                  </a:cubicBezTo>
                  <a:cubicBezTo>
                    <a:pt x="22888" y="3352"/>
                    <a:pt x="18268" y="7121"/>
                    <a:pt x="17599" y="7394"/>
                  </a:cubicBezTo>
                  <a:cubicBezTo>
                    <a:pt x="17582" y="7401"/>
                    <a:pt x="17561" y="7404"/>
                    <a:pt x="17535" y="7404"/>
                  </a:cubicBezTo>
                  <a:cubicBezTo>
                    <a:pt x="16430" y="7404"/>
                    <a:pt x="7548" y="1919"/>
                    <a:pt x="6053" y="1919"/>
                  </a:cubicBezTo>
                  <a:cubicBezTo>
                    <a:pt x="6030" y="1919"/>
                    <a:pt x="6008" y="1920"/>
                    <a:pt x="5988" y="1923"/>
                  </a:cubicBezTo>
                  <a:cubicBezTo>
                    <a:pt x="4651" y="2106"/>
                    <a:pt x="0" y="9370"/>
                    <a:pt x="943" y="10221"/>
                  </a:cubicBezTo>
                  <a:cubicBezTo>
                    <a:pt x="3800" y="12714"/>
                    <a:pt x="13982" y="17820"/>
                    <a:pt x="18147" y="17820"/>
                  </a:cubicBezTo>
                  <a:cubicBezTo>
                    <a:pt x="20092" y="17790"/>
                    <a:pt x="25441" y="10677"/>
                    <a:pt x="28299" y="4324"/>
                  </a:cubicBezTo>
                  <a:cubicBezTo>
                    <a:pt x="28898" y="2948"/>
                    <a:pt x="29303" y="1"/>
                    <a:pt x="27738"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983;p53"/>
            <p:cNvSpPr/>
            <p:nvPr/>
          </p:nvSpPr>
          <p:spPr>
            <a:xfrm>
              <a:off x="6527746" y="2601494"/>
              <a:ext cx="247053" cy="279730"/>
            </a:xfrm>
            <a:custGeom>
              <a:avLst/>
              <a:gdLst/>
              <a:ahLst/>
              <a:cxnLst/>
              <a:rect l="l" t="t" r="r" b="b"/>
              <a:pathLst>
                <a:path w="16353" h="18516" extrusionOk="0">
                  <a:moveTo>
                    <a:pt x="1687" y="0"/>
                  </a:moveTo>
                  <a:cubicBezTo>
                    <a:pt x="1532" y="0"/>
                    <a:pt x="1376" y="49"/>
                    <a:pt x="1216" y="157"/>
                  </a:cubicBezTo>
                  <a:cubicBezTo>
                    <a:pt x="61" y="947"/>
                    <a:pt x="1034" y="3014"/>
                    <a:pt x="1034" y="3014"/>
                  </a:cubicBezTo>
                  <a:cubicBezTo>
                    <a:pt x="1034" y="3014"/>
                    <a:pt x="304" y="3865"/>
                    <a:pt x="578" y="5749"/>
                  </a:cubicBezTo>
                  <a:cubicBezTo>
                    <a:pt x="578" y="5749"/>
                    <a:pt x="0" y="6661"/>
                    <a:pt x="851" y="8424"/>
                  </a:cubicBezTo>
                  <a:cubicBezTo>
                    <a:pt x="730" y="8880"/>
                    <a:pt x="790" y="9367"/>
                    <a:pt x="1003" y="9822"/>
                  </a:cubicBezTo>
                  <a:cubicBezTo>
                    <a:pt x="2797" y="13774"/>
                    <a:pt x="6870" y="16327"/>
                    <a:pt x="10000" y="18516"/>
                  </a:cubicBezTo>
                  <a:lnTo>
                    <a:pt x="16353" y="10765"/>
                  </a:lnTo>
                  <a:cubicBezTo>
                    <a:pt x="15198" y="9974"/>
                    <a:pt x="8997" y="6722"/>
                    <a:pt x="5259" y="3683"/>
                  </a:cubicBezTo>
                  <a:cubicBezTo>
                    <a:pt x="3818" y="2509"/>
                    <a:pt x="2799" y="0"/>
                    <a:pt x="1687"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984;p53"/>
            <p:cNvSpPr/>
            <p:nvPr/>
          </p:nvSpPr>
          <p:spPr>
            <a:xfrm>
              <a:off x="6542898" y="2646828"/>
              <a:ext cx="90222" cy="100948"/>
            </a:xfrm>
            <a:custGeom>
              <a:avLst/>
              <a:gdLst/>
              <a:ahLst/>
              <a:cxnLst/>
              <a:rect l="l" t="t" r="r" b="b"/>
              <a:pathLst>
                <a:path w="5972" h="6682" extrusionOk="0">
                  <a:moveTo>
                    <a:pt x="48" y="0"/>
                  </a:moveTo>
                  <a:cubicBezTo>
                    <a:pt x="31" y="0"/>
                    <a:pt x="0" y="22"/>
                    <a:pt x="0" y="43"/>
                  </a:cubicBezTo>
                  <a:cubicBezTo>
                    <a:pt x="1338" y="2748"/>
                    <a:pt x="3374" y="5059"/>
                    <a:pt x="5897" y="6670"/>
                  </a:cubicBezTo>
                  <a:cubicBezTo>
                    <a:pt x="5913" y="6678"/>
                    <a:pt x="5927" y="6681"/>
                    <a:pt x="5938" y="6681"/>
                  </a:cubicBezTo>
                  <a:cubicBezTo>
                    <a:pt x="5967" y="6681"/>
                    <a:pt x="5972" y="6653"/>
                    <a:pt x="5927" y="6609"/>
                  </a:cubicBezTo>
                  <a:cubicBezTo>
                    <a:pt x="4833" y="5758"/>
                    <a:pt x="3769" y="4785"/>
                    <a:pt x="2797" y="3782"/>
                  </a:cubicBezTo>
                  <a:cubicBezTo>
                    <a:pt x="1794" y="2597"/>
                    <a:pt x="882" y="1350"/>
                    <a:pt x="61" y="13"/>
                  </a:cubicBezTo>
                  <a:cubicBezTo>
                    <a:pt x="61" y="4"/>
                    <a:pt x="56" y="0"/>
                    <a:pt x="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985;p53"/>
            <p:cNvSpPr/>
            <p:nvPr/>
          </p:nvSpPr>
          <p:spPr>
            <a:xfrm>
              <a:off x="6536931" y="2687888"/>
              <a:ext cx="73634" cy="98320"/>
            </a:xfrm>
            <a:custGeom>
              <a:avLst/>
              <a:gdLst/>
              <a:ahLst/>
              <a:cxnLst/>
              <a:rect l="l" t="t" r="r" b="b"/>
              <a:pathLst>
                <a:path w="4874" h="6508" extrusionOk="0">
                  <a:moveTo>
                    <a:pt x="0" y="0"/>
                  </a:moveTo>
                  <a:cubicBezTo>
                    <a:pt x="942" y="2553"/>
                    <a:pt x="2614" y="4803"/>
                    <a:pt x="4772" y="6474"/>
                  </a:cubicBezTo>
                  <a:cubicBezTo>
                    <a:pt x="4807" y="6498"/>
                    <a:pt x="4833" y="6507"/>
                    <a:pt x="4848" y="6507"/>
                  </a:cubicBezTo>
                  <a:cubicBezTo>
                    <a:pt x="4873" y="6507"/>
                    <a:pt x="4870" y="6482"/>
                    <a:pt x="4833" y="6444"/>
                  </a:cubicBezTo>
                  <a:cubicBezTo>
                    <a:pt x="3830" y="5502"/>
                    <a:pt x="2067" y="3800"/>
                    <a:pt x="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986;p53"/>
            <p:cNvSpPr/>
            <p:nvPr/>
          </p:nvSpPr>
          <p:spPr>
            <a:xfrm>
              <a:off x="6540133" y="2728751"/>
              <a:ext cx="57937" cy="78000"/>
            </a:xfrm>
            <a:custGeom>
              <a:avLst/>
              <a:gdLst/>
              <a:ahLst/>
              <a:cxnLst/>
              <a:rect l="l" t="t" r="r" b="b"/>
              <a:pathLst>
                <a:path w="3835" h="5163" extrusionOk="0">
                  <a:moveTo>
                    <a:pt x="1" y="0"/>
                  </a:moveTo>
                  <a:cubicBezTo>
                    <a:pt x="1186" y="2554"/>
                    <a:pt x="1916" y="3374"/>
                    <a:pt x="3739" y="5137"/>
                  </a:cubicBezTo>
                  <a:cubicBezTo>
                    <a:pt x="3757" y="5155"/>
                    <a:pt x="3775" y="5162"/>
                    <a:pt x="3789" y="5162"/>
                  </a:cubicBezTo>
                  <a:cubicBezTo>
                    <a:pt x="3823" y="5162"/>
                    <a:pt x="3834" y="5119"/>
                    <a:pt x="3770" y="5076"/>
                  </a:cubicBezTo>
                  <a:cubicBezTo>
                    <a:pt x="2128" y="3405"/>
                    <a:pt x="1308" y="2128"/>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987;p53"/>
            <p:cNvSpPr/>
            <p:nvPr/>
          </p:nvSpPr>
          <p:spPr>
            <a:xfrm>
              <a:off x="6616362" y="2605436"/>
              <a:ext cx="158432" cy="158236"/>
            </a:xfrm>
            <a:custGeom>
              <a:avLst/>
              <a:gdLst/>
              <a:ahLst/>
              <a:cxnLst/>
              <a:rect l="l" t="t" r="r" b="b"/>
              <a:pathLst>
                <a:path w="10487" h="10474" extrusionOk="0">
                  <a:moveTo>
                    <a:pt x="1778" y="1"/>
                  </a:moveTo>
                  <a:cubicBezTo>
                    <a:pt x="1578" y="1"/>
                    <a:pt x="1408" y="54"/>
                    <a:pt x="1277" y="169"/>
                  </a:cubicBezTo>
                  <a:cubicBezTo>
                    <a:pt x="0" y="1294"/>
                    <a:pt x="3526" y="4637"/>
                    <a:pt x="4195" y="5640"/>
                  </a:cubicBezTo>
                  <a:cubicBezTo>
                    <a:pt x="4774" y="6471"/>
                    <a:pt x="4790" y="6843"/>
                    <a:pt x="4416" y="6843"/>
                  </a:cubicBezTo>
                  <a:cubicBezTo>
                    <a:pt x="4339" y="6843"/>
                    <a:pt x="4244" y="6827"/>
                    <a:pt x="4134" y="6795"/>
                  </a:cubicBezTo>
                  <a:lnTo>
                    <a:pt x="4134" y="6795"/>
                  </a:lnTo>
                  <a:cubicBezTo>
                    <a:pt x="6414" y="8224"/>
                    <a:pt x="9362" y="9744"/>
                    <a:pt x="10487" y="10473"/>
                  </a:cubicBezTo>
                  <a:cubicBezTo>
                    <a:pt x="10487" y="10473"/>
                    <a:pt x="9484" y="7312"/>
                    <a:pt x="8450" y="5580"/>
                  </a:cubicBezTo>
                  <a:cubicBezTo>
                    <a:pt x="7551" y="4025"/>
                    <a:pt x="3520" y="1"/>
                    <a:pt x="1778"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988;p53"/>
            <p:cNvSpPr/>
            <p:nvPr/>
          </p:nvSpPr>
          <p:spPr>
            <a:xfrm>
              <a:off x="6716927" y="2705079"/>
              <a:ext cx="359574" cy="276301"/>
            </a:xfrm>
            <a:custGeom>
              <a:avLst/>
              <a:gdLst/>
              <a:ahLst/>
              <a:cxnLst/>
              <a:rect l="l" t="t" r="r" b="b"/>
              <a:pathLst>
                <a:path w="23801" h="18289" extrusionOk="0">
                  <a:moveTo>
                    <a:pt x="22389" y="0"/>
                  </a:moveTo>
                  <a:cubicBezTo>
                    <a:pt x="21812" y="0"/>
                    <a:pt x="20986" y="343"/>
                    <a:pt x="19849" y="1172"/>
                  </a:cubicBezTo>
                  <a:cubicBezTo>
                    <a:pt x="15958" y="4060"/>
                    <a:pt x="12493" y="7221"/>
                    <a:pt x="12128" y="7251"/>
                  </a:cubicBezTo>
                  <a:cubicBezTo>
                    <a:pt x="12127" y="7251"/>
                    <a:pt x="12125" y="7251"/>
                    <a:pt x="12123" y="7251"/>
                  </a:cubicBezTo>
                  <a:cubicBezTo>
                    <a:pt x="11733" y="7251"/>
                    <a:pt x="4772" y="3786"/>
                    <a:pt x="4772" y="3786"/>
                  </a:cubicBezTo>
                  <a:lnTo>
                    <a:pt x="0" y="13361"/>
                  </a:lnTo>
                  <a:cubicBezTo>
                    <a:pt x="0" y="13361"/>
                    <a:pt x="8272" y="18289"/>
                    <a:pt x="12194" y="18289"/>
                  </a:cubicBezTo>
                  <a:cubicBezTo>
                    <a:pt x="12584" y="18289"/>
                    <a:pt x="12931" y="18240"/>
                    <a:pt x="13222" y="18133"/>
                  </a:cubicBezTo>
                  <a:cubicBezTo>
                    <a:pt x="16475" y="16947"/>
                    <a:pt x="22219" y="6917"/>
                    <a:pt x="23101" y="4060"/>
                  </a:cubicBezTo>
                  <a:cubicBezTo>
                    <a:pt x="23727" y="2053"/>
                    <a:pt x="23801" y="0"/>
                    <a:pt x="22389"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989;p53"/>
            <p:cNvSpPr/>
            <p:nvPr/>
          </p:nvSpPr>
          <p:spPr>
            <a:xfrm>
              <a:off x="6716927" y="2705079"/>
              <a:ext cx="359574" cy="276301"/>
            </a:xfrm>
            <a:custGeom>
              <a:avLst/>
              <a:gdLst/>
              <a:ahLst/>
              <a:cxnLst/>
              <a:rect l="l" t="t" r="r" b="b"/>
              <a:pathLst>
                <a:path w="23801" h="18289" extrusionOk="0">
                  <a:moveTo>
                    <a:pt x="22389" y="0"/>
                  </a:moveTo>
                  <a:cubicBezTo>
                    <a:pt x="21812" y="0"/>
                    <a:pt x="20986" y="343"/>
                    <a:pt x="19849" y="1172"/>
                  </a:cubicBezTo>
                  <a:cubicBezTo>
                    <a:pt x="15958" y="4060"/>
                    <a:pt x="12493" y="7221"/>
                    <a:pt x="12128" y="7251"/>
                  </a:cubicBezTo>
                  <a:cubicBezTo>
                    <a:pt x="12127" y="7251"/>
                    <a:pt x="12125" y="7251"/>
                    <a:pt x="12123" y="7251"/>
                  </a:cubicBezTo>
                  <a:cubicBezTo>
                    <a:pt x="11733" y="7251"/>
                    <a:pt x="4772" y="3786"/>
                    <a:pt x="4772" y="3786"/>
                  </a:cubicBezTo>
                  <a:lnTo>
                    <a:pt x="0" y="13361"/>
                  </a:lnTo>
                  <a:cubicBezTo>
                    <a:pt x="0" y="13361"/>
                    <a:pt x="8272" y="18289"/>
                    <a:pt x="12194" y="18289"/>
                  </a:cubicBezTo>
                  <a:cubicBezTo>
                    <a:pt x="12584" y="18289"/>
                    <a:pt x="12931" y="18240"/>
                    <a:pt x="13222" y="18133"/>
                  </a:cubicBezTo>
                  <a:cubicBezTo>
                    <a:pt x="16475" y="16947"/>
                    <a:pt x="22219" y="6917"/>
                    <a:pt x="23101" y="4060"/>
                  </a:cubicBezTo>
                  <a:cubicBezTo>
                    <a:pt x="23727" y="2053"/>
                    <a:pt x="23801" y="0"/>
                    <a:pt x="22389"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990;p53"/>
            <p:cNvSpPr/>
            <p:nvPr/>
          </p:nvSpPr>
          <p:spPr>
            <a:xfrm>
              <a:off x="7017686" y="2720488"/>
              <a:ext cx="54191" cy="2311"/>
            </a:xfrm>
            <a:custGeom>
              <a:avLst/>
              <a:gdLst/>
              <a:ahLst/>
              <a:cxnLst/>
              <a:rect l="l" t="t" r="r" b="b"/>
              <a:pathLst>
                <a:path w="3587" h="153" extrusionOk="0">
                  <a:moveTo>
                    <a:pt x="152" y="0"/>
                  </a:moveTo>
                  <a:lnTo>
                    <a:pt x="0" y="152"/>
                  </a:lnTo>
                  <a:lnTo>
                    <a:pt x="3587" y="152"/>
                  </a:lnTo>
                  <a:lnTo>
                    <a:pt x="35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991;p53"/>
            <p:cNvSpPr/>
            <p:nvPr/>
          </p:nvSpPr>
          <p:spPr>
            <a:xfrm>
              <a:off x="6991053" y="2740685"/>
              <a:ext cx="80825" cy="1858"/>
            </a:xfrm>
            <a:custGeom>
              <a:avLst/>
              <a:gdLst/>
              <a:ahLst/>
              <a:cxnLst/>
              <a:rect l="l" t="t" r="r" b="b"/>
              <a:pathLst>
                <a:path w="5350" h="123" extrusionOk="0">
                  <a:moveTo>
                    <a:pt x="152" y="1"/>
                  </a:moveTo>
                  <a:lnTo>
                    <a:pt x="0" y="122"/>
                  </a:lnTo>
                  <a:lnTo>
                    <a:pt x="5320" y="122"/>
                  </a:lnTo>
                  <a:cubicBezTo>
                    <a:pt x="5320" y="92"/>
                    <a:pt x="5350" y="31"/>
                    <a:pt x="53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992;p53"/>
            <p:cNvSpPr/>
            <p:nvPr/>
          </p:nvSpPr>
          <p:spPr>
            <a:xfrm>
              <a:off x="6788548" y="2762272"/>
              <a:ext cx="483" cy="15"/>
            </a:xfrm>
            <a:custGeom>
              <a:avLst/>
              <a:gdLst/>
              <a:ahLst/>
              <a:cxnLst/>
              <a:rect l="l" t="t" r="r" b="b"/>
              <a:pathLst>
                <a:path w="32" h="1" extrusionOk="0">
                  <a:moveTo>
                    <a:pt x="31" y="0"/>
                  </a:moveTo>
                  <a:lnTo>
                    <a:pt x="31" y="0"/>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993;p53"/>
            <p:cNvSpPr/>
            <p:nvPr/>
          </p:nvSpPr>
          <p:spPr>
            <a:xfrm>
              <a:off x="6965794" y="2760429"/>
              <a:ext cx="101961" cy="2311"/>
            </a:xfrm>
            <a:custGeom>
              <a:avLst/>
              <a:gdLst/>
              <a:ahLst/>
              <a:cxnLst/>
              <a:rect l="l" t="t" r="r" b="b"/>
              <a:pathLst>
                <a:path w="6749" h="153" extrusionOk="0">
                  <a:moveTo>
                    <a:pt x="153" y="1"/>
                  </a:moveTo>
                  <a:lnTo>
                    <a:pt x="1" y="153"/>
                  </a:lnTo>
                  <a:lnTo>
                    <a:pt x="6688" y="153"/>
                  </a:lnTo>
                  <a:cubicBezTo>
                    <a:pt x="6718" y="92"/>
                    <a:pt x="6748" y="61"/>
                    <a:pt x="67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994;p53"/>
            <p:cNvSpPr/>
            <p:nvPr/>
          </p:nvSpPr>
          <p:spPr>
            <a:xfrm>
              <a:off x="6778910" y="2780627"/>
              <a:ext cx="50988" cy="1858"/>
            </a:xfrm>
            <a:custGeom>
              <a:avLst/>
              <a:gdLst/>
              <a:ahLst/>
              <a:cxnLst/>
              <a:rect l="l" t="t" r="r" b="b"/>
              <a:pathLst>
                <a:path w="3375" h="123" extrusionOk="0">
                  <a:moveTo>
                    <a:pt x="61" y="1"/>
                  </a:moveTo>
                  <a:lnTo>
                    <a:pt x="1" y="123"/>
                  </a:lnTo>
                  <a:lnTo>
                    <a:pt x="3374" y="123"/>
                  </a:lnTo>
                  <a:lnTo>
                    <a:pt x="313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995;p53"/>
            <p:cNvSpPr/>
            <p:nvPr/>
          </p:nvSpPr>
          <p:spPr>
            <a:xfrm>
              <a:off x="6941458" y="2780627"/>
              <a:ext cx="119410" cy="1858"/>
            </a:xfrm>
            <a:custGeom>
              <a:avLst/>
              <a:gdLst/>
              <a:ahLst/>
              <a:cxnLst/>
              <a:rect l="l" t="t" r="r" b="b"/>
              <a:pathLst>
                <a:path w="7904" h="123" extrusionOk="0">
                  <a:moveTo>
                    <a:pt x="153" y="1"/>
                  </a:moveTo>
                  <a:lnTo>
                    <a:pt x="1" y="123"/>
                  </a:lnTo>
                  <a:lnTo>
                    <a:pt x="7843" y="123"/>
                  </a:lnTo>
                  <a:lnTo>
                    <a:pt x="79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996;p53"/>
            <p:cNvSpPr/>
            <p:nvPr/>
          </p:nvSpPr>
          <p:spPr>
            <a:xfrm>
              <a:off x="6769272" y="2800371"/>
              <a:ext cx="102414" cy="1858"/>
            </a:xfrm>
            <a:custGeom>
              <a:avLst/>
              <a:gdLst/>
              <a:ahLst/>
              <a:cxnLst/>
              <a:rect l="l" t="t" r="r" b="b"/>
              <a:pathLst>
                <a:path w="6779" h="123" extrusionOk="0">
                  <a:moveTo>
                    <a:pt x="61" y="1"/>
                  </a:moveTo>
                  <a:lnTo>
                    <a:pt x="0" y="123"/>
                  </a:lnTo>
                  <a:lnTo>
                    <a:pt x="6778" y="123"/>
                  </a:lnTo>
                  <a:lnTo>
                    <a:pt x="650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997;p53"/>
            <p:cNvSpPr/>
            <p:nvPr/>
          </p:nvSpPr>
          <p:spPr>
            <a:xfrm>
              <a:off x="6917121" y="2800371"/>
              <a:ext cx="134563" cy="2311"/>
            </a:xfrm>
            <a:custGeom>
              <a:avLst/>
              <a:gdLst/>
              <a:ahLst/>
              <a:cxnLst/>
              <a:rect l="l" t="t" r="r" b="b"/>
              <a:pathLst>
                <a:path w="8907" h="153" extrusionOk="0">
                  <a:moveTo>
                    <a:pt x="153" y="1"/>
                  </a:moveTo>
                  <a:lnTo>
                    <a:pt x="1" y="153"/>
                  </a:lnTo>
                  <a:lnTo>
                    <a:pt x="8815" y="153"/>
                  </a:lnTo>
                  <a:lnTo>
                    <a:pt x="89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998;p53"/>
            <p:cNvSpPr/>
            <p:nvPr/>
          </p:nvSpPr>
          <p:spPr>
            <a:xfrm>
              <a:off x="6759165" y="2820584"/>
              <a:ext cx="281966" cy="1843"/>
            </a:xfrm>
            <a:custGeom>
              <a:avLst/>
              <a:gdLst/>
              <a:ahLst/>
              <a:cxnLst/>
              <a:rect l="l" t="t" r="r" b="b"/>
              <a:pathLst>
                <a:path w="18664" h="122" extrusionOk="0">
                  <a:moveTo>
                    <a:pt x="61" y="0"/>
                  </a:moveTo>
                  <a:lnTo>
                    <a:pt x="1" y="122"/>
                  </a:lnTo>
                  <a:lnTo>
                    <a:pt x="18603" y="122"/>
                  </a:lnTo>
                  <a:lnTo>
                    <a:pt x="1866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999;p53"/>
            <p:cNvSpPr/>
            <p:nvPr/>
          </p:nvSpPr>
          <p:spPr>
            <a:xfrm>
              <a:off x="6749059" y="2840328"/>
              <a:ext cx="281045" cy="1843"/>
            </a:xfrm>
            <a:custGeom>
              <a:avLst/>
              <a:gdLst/>
              <a:ahLst/>
              <a:cxnLst/>
              <a:rect l="l" t="t" r="r" b="b"/>
              <a:pathLst>
                <a:path w="18603" h="122" extrusionOk="0">
                  <a:moveTo>
                    <a:pt x="62" y="0"/>
                  </a:moveTo>
                  <a:lnTo>
                    <a:pt x="1" y="122"/>
                  </a:lnTo>
                  <a:lnTo>
                    <a:pt x="18542" y="122"/>
                  </a:lnTo>
                  <a:lnTo>
                    <a:pt x="186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000;p53"/>
            <p:cNvSpPr/>
            <p:nvPr/>
          </p:nvSpPr>
          <p:spPr>
            <a:xfrm>
              <a:off x="6738968" y="2860525"/>
              <a:ext cx="279670" cy="1858"/>
            </a:xfrm>
            <a:custGeom>
              <a:avLst/>
              <a:gdLst/>
              <a:ahLst/>
              <a:cxnLst/>
              <a:rect l="l" t="t" r="r" b="b"/>
              <a:pathLst>
                <a:path w="18512" h="123" extrusionOk="0">
                  <a:moveTo>
                    <a:pt x="61" y="1"/>
                  </a:moveTo>
                  <a:lnTo>
                    <a:pt x="0" y="122"/>
                  </a:lnTo>
                  <a:lnTo>
                    <a:pt x="18420" y="122"/>
                  </a:lnTo>
                  <a:lnTo>
                    <a:pt x="1851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001;p53"/>
            <p:cNvSpPr/>
            <p:nvPr/>
          </p:nvSpPr>
          <p:spPr>
            <a:xfrm>
              <a:off x="6729314" y="2880269"/>
              <a:ext cx="276920" cy="1858"/>
            </a:xfrm>
            <a:custGeom>
              <a:avLst/>
              <a:gdLst/>
              <a:ahLst/>
              <a:cxnLst/>
              <a:rect l="l" t="t" r="r" b="b"/>
              <a:pathLst>
                <a:path w="18330" h="123" extrusionOk="0">
                  <a:moveTo>
                    <a:pt x="62" y="1"/>
                  </a:moveTo>
                  <a:lnTo>
                    <a:pt x="1" y="122"/>
                  </a:lnTo>
                  <a:lnTo>
                    <a:pt x="18238" y="122"/>
                  </a:lnTo>
                  <a:cubicBezTo>
                    <a:pt x="18269" y="92"/>
                    <a:pt x="18299" y="31"/>
                    <a:pt x="18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002;p53"/>
            <p:cNvSpPr/>
            <p:nvPr/>
          </p:nvSpPr>
          <p:spPr>
            <a:xfrm>
              <a:off x="6719223" y="2900014"/>
              <a:ext cx="273687" cy="1858"/>
            </a:xfrm>
            <a:custGeom>
              <a:avLst/>
              <a:gdLst/>
              <a:ahLst/>
              <a:cxnLst/>
              <a:rect l="l" t="t" r="r" b="b"/>
              <a:pathLst>
                <a:path w="18116" h="123" extrusionOk="0">
                  <a:moveTo>
                    <a:pt x="61" y="1"/>
                  </a:moveTo>
                  <a:lnTo>
                    <a:pt x="0" y="122"/>
                  </a:lnTo>
                  <a:lnTo>
                    <a:pt x="18025" y="122"/>
                  </a:lnTo>
                  <a:lnTo>
                    <a:pt x="181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003;p53"/>
            <p:cNvSpPr/>
            <p:nvPr/>
          </p:nvSpPr>
          <p:spPr>
            <a:xfrm>
              <a:off x="6740342" y="2920226"/>
              <a:ext cx="238336" cy="1843"/>
            </a:xfrm>
            <a:custGeom>
              <a:avLst/>
              <a:gdLst/>
              <a:ahLst/>
              <a:cxnLst/>
              <a:rect l="l" t="t" r="r" b="b"/>
              <a:pathLst>
                <a:path w="15776" h="122" extrusionOk="0">
                  <a:moveTo>
                    <a:pt x="0" y="0"/>
                  </a:moveTo>
                  <a:lnTo>
                    <a:pt x="243" y="122"/>
                  </a:lnTo>
                  <a:lnTo>
                    <a:pt x="15654" y="122"/>
                  </a:lnTo>
                  <a:lnTo>
                    <a:pt x="157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004;p53"/>
            <p:cNvSpPr/>
            <p:nvPr/>
          </p:nvSpPr>
          <p:spPr>
            <a:xfrm>
              <a:off x="6778456" y="2940424"/>
              <a:ext cx="184145" cy="1858"/>
            </a:xfrm>
            <a:custGeom>
              <a:avLst/>
              <a:gdLst/>
              <a:ahLst/>
              <a:cxnLst/>
              <a:rect l="l" t="t" r="r" b="b"/>
              <a:pathLst>
                <a:path w="12189" h="123" extrusionOk="0">
                  <a:moveTo>
                    <a:pt x="0" y="1"/>
                  </a:moveTo>
                  <a:lnTo>
                    <a:pt x="274" y="122"/>
                  </a:lnTo>
                  <a:lnTo>
                    <a:pt x="12098" y="122"/>
                  </a:lnTo>
                  <a:lnTo>
                    <a:pt x="1218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005;p53"/>
            <p:cNvSpPr/>
            <p:nvPr/>
          </p:nvSpPr>
          <p:spPr>
            <a:xfrm>
              <a:off x="6821616" y="2960168"/>
              <a:ext cx="122612" cy="1858"/>
            </a:xfrm>
            <a:custGeom>
              <a:avLst/>
              <a:gdLst/>
              <a:ahLst/>
              <a:cxnLst/>
              <a:rect l="l" t="t" r="r" b="b"/>
              <a:pathLst>
                <a:path w="8116" h="123" extrusionOk="0">
                  <a:moveTo>
                    <a:pt x="0" y="1"/>
                  </a:moveTo>
                  <a:lnTo>
                    <a:pt x="335" y="122"/>
                  </a:lnTo>
                  <a:lnTo>
                    <a:pt x="7964" y="122"/>
                  </a:lnTo>
                  <a:lnTo>
                    <a:pt x="81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006;p53"/>
            <p:cNvSpPr/>
            <p:nvPr/>
          </p:nvSpPr>
          <p:spPr>
            <a:xfrm>
              <a:off x="6884520" y="2979912"/>
              <a:ext cx="29868" cy="1737"/>
            </a:xfrm>
            <a:custGeom>
              <a:avLst/>
              <a:gdLst/>
              <a:ahLst/>
              <a:cxnLst/>
              <a:rect l="l" t="t" r="r" b="b"/>
              <a:pathLst>
                <a:path w="1977" h="115" extrusionOk="0">
                  <a:moveTo>
                    <a:pt x="1" y="1"/>
                  </a:moveTo>
                  <a:cubicBezTo>
                    <a:pt x="320" y="77"/>
                    <a:pt x="646" y="115"/>
                    <a:pt x="977" y="115"/>
                  </a:cubicBezTo>
                  <a:cubicBezTo>
                    <a:pt x="1308" y="115"/>
                    <a:pt x="1642" y="77"/>
                    <a:pt x="19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007;p53"/>
            <p:cNvSpPr/>
            <p:nvPr/>
          </p:nvSpPr>
          <p:spPr>
            <a:xfrm>
              <a:off x="6692122" y="2748027"/>
              <a:ext cx="113442" cy="172679"/>
            </a:xfrm>
            <a:custGeom>
              <a:avLst/>
              <a:gdLst/>
              <a:ahLst/>
              <a:cxnLst/>
              <a:rect l="l" t="t" r="r" b="b"/>
              <a:pathLst>
                <a:path w="7509" h="11430" extrusionOk="0">
                  <a:moveTo>
                    <a:pt x="5259" y="1"/>
                  </a:moveTo>
                  <a:lnTo>
                    <a:pt x="1" y="10214"/>
                  </a:lnTo>
                  <a:lnTo>
                    <a:pt x="2493" y="11430"/>
                  </a:lnTo>
                  <a:lnTo>
                    <a:pt x="7508" y="1065"/>
                  </a:lnTo>
                  <a:lnTo>
                    <a:pt x="5259"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008;p53"/>
            <p:cNvSpPr/>
            <p:nvPr/>
          </p:nvSpPr>
          <p:spPr>
            <a:xfrm>
              <a:off x="6738046" y="2776775"/>
              <a:ext cx="63376" cy="128504"/>
            </a:xfrm>
            <a:custGeom>
              <a:avLst/>
              <a:gdLst/>
              <a:ahLst/>
              <a:cxnLst/>
              <a:rect l="l" t="t" r="r" b="b"/>
              <a:pathLst>
                <a:path w="4195" h="8506" extrusionOk="0">
                  <a:moveTo>
                    <a:pt x="4160" y="0"/>
                  </a:moveTo>
                  <a:cubicBezTo>
                    <a:pt x="4152" y="0"/>
                    <a:pt x="4143" y="4"/>
                    <a:pt x="4134" y="13"/>
                  </a:cubicBezTo>
                  <a:cubicBezTo>
                    <a:pt x="3769" y="651"/>
                    <a:pt x="3405" y="1350"/>
                    <a:pt x="3070" y="2019"/>
                  </a:cubicBezTo>
                  <a:cubicBezTo>
                    <a:pt x="2736" y="2688"/>
                    <a:pt x="2341" y="3448"/>
                    <a:pt x="1976" y="4177"/>
                  </a:cubicBezTo>
                  <a:cubicBezTo>
                    <a:pt x="1277" y="5575"/>
                    <a:pt x="608" y="7004"/>
                    <a:pt x="0" y="8463"/>
                  </a:cubicBezTo>
                  <a:cubicBezTo>
                    <a:pt x="0" y="8484"/>
                    <a:pt x="16" y="8506"/>
                    <a:pt x="35" y="8506"/>
                  </a:cubicBezTo>
                  <a:cubicBezTo>
                    <a:pt x="43" y="8506"/>
                    <a:pt x="52" y="8502"/>
                    <a:pt x="61" y="8493"/>
                  </a:cubicBezTo>
                  <a:cubicBezTo>
                    <a:pt x="821" y="7125"/>
                    <a:pt x="1551" y="5727"/>
                    <a:pt x="2219" y="4299"/>
                  </a:cubicBezTo>
                  <a:cubicBezTo>
                    <a:pt x="2554" y="3600"/>
                    <a:pt x="2888" y="2900"/>
                    <a:pt x="3222" y="2171"/>
                  </a:cubicBezTo>
                  <a:cubicBezTo>
                    <a:pt x="3557" y="1472"/>
                    <a:pt x="3921" y="773"/>
                    <a:pt x="4195" y="43"/>
                  </a:cubicBezTo>
                  <a:cubicBezTo>
                    <a:pt x="4195" y="22"/>
                    <a:pt x="4180" y="0"/>
                    <a:pt x="41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009;p53"/>
            <p:cNvSpPr/>
            <p:nvPr/>
          </p:nvSpPr>
          <p:spPr>
            <a:xfrm>
              <a:off x="6802793" y="2746652"/>
              <a:ext cx="184145" cy="71368"/>
            </a:xfrm>
            <a:custGeom>
              <a:avLst/>
              <a:gdLst/>
              <a:ahLst/>
              <a:cxnLst/>
              <a:rect l="l" t="t" r="r" b="b"/>
              <a:pathLst>
                <a:path w="12189" h="4724" extrusionOk="0">
                  <a:moveTo>
                    <a:pt x="12128" y="1"/>
                  </a:moveTo>
                  <a:cubicBezTo>
                    <a:pt x="11702" y="274"/>
                    <a:pt x="6809" y="4286"/>
                    <a:pt x="6596" y="4408"/>
                  </a:cubicBezTo>
                  <a:cubicBezTo>
                    <a:pt x="6547" y="4436"/>
                    <a:pt x="6492" y="4448"/>
                    <a:pt x="6435" y="4448"/>
                  </a:cubicBezTo>
                  <a:cubicBezTo>
                    <a:pt x="6247" y="4448"/>
                    <a:pt x="6030" y="4319"/>
                    <a:pt x="5866" y="4226"/>
                  </a:cubicBezTo>
                  <a:cubicBezTo>
                    <a:pt x="4955" y="3800"/>
                    <a:pt x="4012" y="3344"/>
                    <a:pt x="3100" y="2888"/>
                  </a:cubicBezTo>
                  <a:cubicBezTo>
                    <a:pt x="2067" y="2402"/>
                    <a:pt x="1094" y="1976"/>
                    <a:pt x="61" y="1460"/>
                  </a:cubicBezTo>
                  <a:cubicBezTo>
                    <a:pt x="31" y="1460"/>
                    <a:pt x="0" y="1490"/>
                    <a:pt x="31" y="1520"/>
                  </a:cubicBezTo>
                  <a:cubicBezTo>
                    <a:pt x="973" y="2037"/>
                    <a:pt x="1824" y="2524"/>
                    <a:pt x="2766" y="3010"/>
                  </a:cubicBezTo>
                  <a:cubicBezTo>
                    <a:pt x="3708" y="3496"/>
                    <a:pt x="4681" y="3983"/>
                    <a:pt x="5623" y="4438"/>
                  </a:cubicBezTo>
                  <a:cubicBezTo>
                    <a:pt x="5878" y="4566"/>
                    <a:pt x="6133" y="4723"/>
                    <a:pt x="6388" y="4723"/>
                  </a:cubicBezTo>
                  <a:cubicBezTo>
                    <a:pt x="6498" y="4723"/>
                    <a:pt x="6608" y="4694"/>
                    <a:pt x="6718" y="4621"/>
                  </a:cubicBezTo>
                  <a:cubicBezTo>
                    <a:pt x="7174" y="4317"/>
                    <a:pt x="11763" y="517"/>
                    <a:pt x="12189" y="62"/>
                  </a:cubicBezTo>
                  <a:cubicBezTo>
                    <a:pt x="12189" y="31"/>
                    <a:pt x="12158" y="1"/>
                    <a:pt x="121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010;p53"/>
            <p:cNvSpPr/>
            <p:nvPr/>
          </p:nvSpPr>
          <p:spPr>
            <a:xfrm>
              <a:off x="6690747" y="2808921"/>
              <a:ext cx="361281" cy="175171"/>
            </a:xfrm>
            <a:custGeom>
              <a:avLst/>
              <a:gdLst/>
              <a:ahLst/>
              <a:cxnLst/>
              <a:rect l="l" t="t" r="r" b="b"/>
              <a:pathLst>
                <a:path w="23914" h="11595" extrusionOk="0">
                  <a:moveTo>
                    <a:pt x="23871" y="1"/>
                  </a:moveTo>
                  <a:cubicBezTo>
                    <a:pt x="23866" y="1"/>
                    <a:pt x="23861" y="4"/>
                    <a:pt x="23861" y="13"/>
                  </a:cubicBezTo>
                  <a:cubicBezTo>
                    <a:pt x="23192" y="1016"/>
                    <a:pt x="22554" y="2019"/>
                    <a:pt x="21916" y="3022"/>
                  </a:cubicBezTo>
                  <a:cubicBezTo>
                    <a:pt x="21247" y="3994"/>
                    <a:pt x="20518" y="5028"/>
                    <a:pt x="19819" y="6000"/>
                  </a:cubicBezTo>
                  <a:cubicBezTo>
                    <a:pt x="19089" y="6973"/>
                    <a:pt x="18420" y="7855"/>
                    <a:pt x="17660" y="8736"/>
                  </a:cubicBezTo>
                  <a:cubicBezTo>
                    <a:pt x="17296" y="9192"/>
                    <a:pt x="16870" y="9618"/>
                    <a:pt x="16445" y="10043"/>
                  </a:cubicBezTo>
                  <a:cubicBezTo>
                    <a:pt x="16050" y="10469"/>
                    <a:pt x="15563" y="10803"/>
                    <a:pt x="15046" y="11046"/>
                  </a:cubicBezTo>
                  <a:cubicBezTo>
                    <a:pt x="14609" y="11207"/>
                    <a:pt x="14137" y="11281"/>
                    <a:pt x="13669" y="11281"/>
                  </a:cubicBezTo>
                  <a:cubicBezTo>
                    <a:pt x="13519" y="11281"/>
                    <a:pt x="13370" y="11274"/>
                    <a:pt x="13223" y="11259"/>
                  </a:cubicBezTo>
                  <a:cubicBezTo>
                    <a:pt x="12949" y="11228"/>
                    <a:pt x="12645" y="11198"/>
                    <a:pt x="12341" y="11137"/>
                  </a:cubicBezTo>
                  <a:cubicBezTo>
                    <a:pt x="11733" y="10985"/>
                    <a:pt x="11125" y="10803"/>
                    <a:pt x="10517" y="10621"/>
                  </a:cubicBezTo>
                  <a:cubicBezTo>
                    <a:pt x="8815" y="10043"/>
                    <a:pt x="7144" y="9314"/>
                    <a:pt x="5563" y="8462"/>
                  </a:cubicBezTo>
                  <a:cubicBezTo>
                    <a:pt x="5137" y="8219"/>
                    <a:pt x="4682" y="7976"/>
                    <a:pt x="4226" y="7763"/>
                  </a:cubicBezTo>
                  <a:cubicBezTo>
                    <a:pt x="3800" y="7520"/>
                    <a:pt x="3253" y="7247"/>
                    <a:pt x="2767" y="7034"/>
                  </a:cubicBezTo>
                  <a:cubicBezTo>
                    <a:pt x="2706" y="7125"/>
                    <a:pt x="2645" y="7247"/>
                    <a:pt x="2615" y="7338"/>
                  </a:cubicBezTo>
                  <a:cubicBezTo>
                    <a:pt x="2402" y="7216"/>
                    <a:pt x="213" y="6183"/>
                    <a:pt x="153" y="6183"/>
                  </a:cubicBezTo>
                  <a:cubicBezTo>
                    <a:pt x="244" y="5970"/>
                    <a:pt x="335" y="5788"/>
                    <a:pt x="396" y="5605"/>
                  </a:cubicBezTo>
                  <a:cubicBezTo>
                    <a:pt x="396" y="5570"/>
                    <a:pt x="396" y="5555"/>
                    <a:pt x="390" y="5555"/>
                  </a:cubicBezTo>
                  <a:cubicBezTo>
                    <a:pt x="385" y="5555"/>
                    <a:pt x="378" y="5562"/>
                    <a:pt x="365" y="5575"/>
                  </a:cubicBezTo>
                  <a:cubicBezTo>
                    <a:pt x="213" y="5788"/>
                    <a:pt x="92" y="6031"/>
                    <a:pt x="1" y="6274"/>
                  </a:cubicBezTo>
                  <a:cubicBezTo>
                    <a:pt x="1" y="6274"/>
                    <a:pt x="2522" y="7490"/>
                    <a:pt x="2612" y="7490"/>
                  </a:cubicBezTo>
                  <a:cubicBezTo>
                    <a:pt x="2613" y="7490"/>
                    <a:pt x="2614" y="7490"/>
                    <a:pt x="2615" y="7490"/>
                  </a:cubicBezTo>
                  <a:cubicBezTo>
                    <a:pt x="2645" y="7490"/>
                    <a:pt x="2797" y="7125"/>
                    <a:pt x="2797" y="7125"/>
                  </a:cubicBezTo>
                  <a:cubicBezTo>
                    <a:pt x="3223" y="7338"/>
                    <a:pt x="3648" y="7581"/>
                    <a:pt x="4043" y="7824"/>
                  </a:cubicBezTo>
                  <a:cubicBezTo>
                    <a:pt x="4438" y="8098"/>
                    <a:pt x="4864" y="8311"/>
                    <a:pt x="5259" y="8554"/>
                  </a:cubicBezTo>
                  <a:cubicBezTo>
                    <a:pt x="6110" y="9010"/>
                    <a:pt x="6931" y="9466"/>
                    <a:pt x="7812" y="9861"/>
                  </a:cubicBezTo>
                  <a:cubicBezTo>
                    <a:pt x="9454" y="10621"/>
                    <a:pt x="11217" y="11350"/>
                    <a:pt x="13040" y="11563"/>
                  </a:cubicBezTo>
                  <a:cubicBezTo>
                    <a:pt x="13223" y="11584"/>
                    <a:pt x="13406" y="11594"/>
                    <a:pt x="13588" y="11594"/>
                  </a:cubicBezTo>
                  <a:cubicBezTo>
                    <a:pt x="13919" y="11594"/>
                    <a:pt x="14246" y="11561"/>
                    <a:pt x="14560" y="11502"/>
                  </a:cubicBezTo>
                  <a:cubicBezTo>
                    <a:pt x="15746" y="11289"/>
                    <a:pt x="16536" y="10347"/>
                    <a:pt x="17296" y="9526"/>
                  </a:cubicBezTo>
                  <a:cubicBezTo>
                    <a:pt x="18907" y="7672"/>
                    <a:pt x="20366" y="5696"/>
                    <a:pt x="21703" y="3630"/>
                  </a:cubicBezTo>
                  <a:cubicBezTo>
                    <a:pt x="21855" y="3417"/>
                    <a:pt x="21977" y="3204"/>
                    <a:pt x="22129" y="2991"/>
                  </a:cubicBezTo>
                  <a:cubicBezTo>
                    <a:pt x="22585" y="2414"/>
                    <a:pt x="23071" y="1897"/>
                    <a:pt x="23618" y="1411"/>
                  </a:cubicBezTo>
                  <a:cubicBezTo>
                    <a:pt x="23643" y="1386"/>
                    <a:pt x="23627" y="1342"/>
                    <a:pt x="23605" y="1342"/>
                  </a:cubicBezTo>
                  <a:cubicBezTo>
                    <a:pt x="23599" y="1342"/>
                    <a:pt x="23593" y="1344"/>
                    <a:pt x="23588" y="1350"/>
                  </a:cubicBezTo>
                  <a:cubicBezTo>
                    <a:pt x="23223" y="1684"/>
                    <a:pt x="22889" y="1988"/>
                    <a:pt x="22554" y="2353"/>
                  </a:cubicBezTo>
                  <a:cubicBezTo>
                    <a:pt x="23041" y="1593"/>
                    <a:pt x="23496" y="833"/>
                    <a:pt x="23892" y="73"/>
                  </a:cubicBezTo>
                  <a:cubicBezTo>
                    <a:pt x="23914" y="29"/>
                    <a:pt x="23887" y="1"/>
                    <a:pt x="23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011;p53"/>
            <p:cNvSpPr/>
            <p:nvPr/>
          </p:nvSpPr>
          <p:spPr>
            <a:xfrm>
              <a:off x="5671378" y="3343118"/>
              <a:ext cx="120784" cy="579070"/>
            </a:xfrm>
            <a:custGeom>
              <a:avLst/>
              <a:gdLst/>
              <a:ahLst/>
              <a:cxnLst/>
              <a:rect l="l" t="t" r="r" b="b"/>
              <a:pathLst>
                <a:path w="7995" h="38330" extrusionOk="0">
                  <a:moveTo>
                    <a:pt x="0" y="1"/>
                  </a:moveTo>
                  <a:lnTo>
                    <a:pt x="882" y="5381"/>
                  </a:lnTo>
                  <a:lnTo>
                    <a:pt x="6991" y="38329"/>
                  </a:lnTo>
                  <a:lnTo>
                    <a:pt x="7994" y="38329"/>
                  </a:lnTo>
                  <a:lnTo>
                    <a:pt x="3556" y="538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012;p53"/>
            <p:cNvSpPr/>
            <p:nvPr/>
          </p:nvSpPr>
          <p:spPr>
            <a:xfrm>
              <a:off x="5671378" y="3343118"/>
              <a:ext cx="53737" cy="81293"/>
            </a:xfrm>
            <a:custGeom>
              <a:avLst/>
              <a:gdLst/>
              <a:ahLst/>
              <a:cxnLst/>
              <a:rect l="l" t="t" r="r" b="b"/>
              <a:pathLst>
                <a:path w="3557" h="5381" extrusionOk="0">
                  <a:moveTo>
                    <a:pt x="0" y="1"/>
                  </a:moveTo>
                  <a:lnTo>
                    <a:pt x="882" y="5381"/>
                  </a:lnTo>
                  <a:lnTo>
                    <a:pt x="3556" y="538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013;p53"/>
            <p:cNvSpPr/>
            <p:nvPr/>
          </p:nvSpPr>
          <p:spPr>
            <a:xfrm>
              <a:off x="5381632" y="3343118"/>
              <a:ext cx="120784" cy="579070"/>
            </a:xfrm>
            <a:custGeom>
              <a:avLst/>
              <a:gdLst/>
              <a:ahLst/>
              <a:cxnLst/>
              <a:rect l="l" t="t" r="r" b="b"/>
              <a:pathLst>
                <a:path w="7995" h="38330" extrusionOk="0">
                  <a:moveTo>
                    <a:pt x="5077" y="1"/>
                  </a:moveTo>
                  <a:lnTo>
                    <a:pt x="4438" y="5381"/>
                  </a:lnTo>
                  <a:lnTo>
                    <a:pt x="0" y="38329"/>
                  </a:lnTo>
                  <a:lnTo>
                    <a:pt x="973" y="38329"/>
                  </a:lnTo>
                  <a:lnTo>
                    <a:pt x="7083" y="5381"/>
                  </a:lnTo>
                  <a:lnTo>
                    <a:pt x="7994"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014;p53"/>
            <p:cNvSpPr/>
            <p:nvPr/>
          </p:nvSpPr>
          <p:spPr>
            <a:xfrm>
              <a:off x="5448675" y="3343118"/>
              <a:ext cx="53737" cy="81293"/>
            </a:xfrm>
            <a:custGeom>
              <a:avLst/>
              <a:gdLst/>
              <a:ahLst/>
              <a:cxnLst/>
              <a:rect l="l" t="t" r="r" b="b"/>
              <a:pathLst>
                <a:path w="3557" h="5381" extrusionOk="0">
                  <a:moveTo>
                    <a:pt x="639" y="1"/>
                  </a:moveTo>
                  <a:lnTo>
                    <a:pt x="0" y="5381"/>
                  </a:lnTo>
                  <a:lnTo>
                    <a:pt x="2645" y="5381"/>
                  </a:lnTo>
                  <a:lnTo>
                    <a:pt x="3556"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015;p53"/>
            <p:cNvSpPr/>
            <p:nvPr/>
          </p:nvSpPr>
          <p:spPr>
            <a:xfrm>
              <a:off x="5104742" y="3343118"/>
              <a:ext cx="120784" cy="579070"/>
            </a:xfrm>
            <a:custGeom>
              <a:avLst/>
              <a:gdLst/>
              <a:ahLst/>
              <a:cxnLst/>
              <a:rect l="l" t="t" r="r" b="b"/>
              <a:pathLst>
                <a:path w="7995" h="38330" extrusionOk="0">
                  <a:moveTo>
                    <a:pt x="5107" y="1"/>
                  </a:moveTo>
                  <a:lnTo>
                    <a:pt x="4439" y="5381"/>
                  </a:lnTo>
                  <a:lnTo>
                    <a:pt x="1" y="38329"/>
                  </a:lnTo>
                  <a:lnTo>
                    <a:pt x="973" y="38329"/>
                  </a:lnTo>
                  <a:lnTo>
                    <a:pt x="7083" y="5381"/>
                  </a:lnTo>
                  <a:lnTo>
                    <a:pt x="7995"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16;p53"/>
            <p:cNvSpPr/>
            <p:nvPr/>
          </p:nvSpPr>
          <p:spPr>
            <a:xfrm>
              <a:off x="5171785" y="3343118"/>
              <a:ext cx="53737" cy="81293"/>
            </a:xfrm>
            <a:custGeom>
              <a:avLst/>
              <a:gdLst/>
              <a:ahLst/>
              <a:cxnLst/>
              <a:rect l="l" t="t" r="r" b="b"/>
              <a:pathLst>
                <a:path w="3557" h="5381" extrusionOk="0">
                  <a:moveTo>
                    <a:pt x="669" y="1"/>
                  </a:moveTo>
                  <a:lnTo>
                    <a:pt x="1" y="5381"/>
                  </a:lnTo>
                  <a:lnTo>
                    <a:pt x="2645" y="5381"/>
                  </a:lnTo>
                  <a:lnTo>
                    <a:pt x="3557"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7;p53"/>
            <p:cNvSpPr/>
            <p:nvPr/>
          </p:nvSpPr>
          <p:spPr>
            <a:xfrm>
              <a:off x="5128157" y="2815991"/>
              <a:ext cx="676423" cy="565292"/>
            </a:xfrm>
            <a:custGeom>
              <a:avLst/>
              <a:gdLst/>
              <a:ahLst/>
              <a:cxnLst/>
              <a:rect l="l" t="t" r="r" b="b"/>
              <a:pathLst>
                <a:path w="44774" h="37418" extrusionOk="0">
                  <a:moveTo>
                    <a:pt x="1703" y="0"/>
                  </a:moveTo>
                  <a:lnTo>
                    <a:pt x="1" y="37417"/>
                  </a:lnTo>
                  <a:lnTo>
                    <a:pt x="44774" y="37417"/>
                  </a:lnTo>
                  <a:lnTo>
                    <a:pt x="44774" y="32706"/>
                  </a:lnTo>
                  <a:lnTo>
                    <a:pt x="28026" y="32706"/>
                  </a:lnTo>
                  <a:lnTo>
                    <a:pt x="2237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18;p53"/>
            <p:cNvSpPr/>
            <p:nvPr/>
          </p:nvSpPr>
          <p:spPr>
            <a:xfrm>
              <a:off x="5128157" y="2815991"/>
              <a:ext cx="61095" cy="565292"/>
            </a:xfrm>
            <a:custGeom>
              <a:avLst/>
              <a:gdLst/>
              <a:ahLst/>
              <a:cxnLst/>
              <a:rect l="l" t="t" r="r" b="b"/>
              <a:pathLst>
                <a:path w="4044" h="37418" extrusionOk="0">
                  <a:moveTo>
                    <a:pt x="1703" y="0"/>
                  </a:moveTo>
                  <a:lnTo>
                    <a:pt x="1" y="37417"/>
                  </a:lnTo>
                  <a:lnTo>
                    <a:pt x="2463" y="37417"/>
                  </a:lnTo>
                  <a:lnTo>
                    <a:pt x="4044"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19;p53"/>
            <p:cNvSpPr/>
            <p:nvPr/>
          </p:nvSpPr>
          <p:spPr>
            <a:xfrm>
              <a:off x="5383475" y="3571333"/>
              <a:ext cx="386661" cy="410561"/>
            </a:xfrm>
            <a:custGeom>
              <a:avLst/>
              <a:gdLst/>
              <a:ahLst/>
              <a:cxnLst/>
              <a:rect l="l" t="t" r="r" b="b"/>
              <a:pathLst>
                <a:path w="25594" h="27176" extrusionOk="0">
                  <a:moveTo>
                    <a:pt x="7477" y="0"/>
                  </a:moveTo>
                  <a:cubicBezTo>
                    <a:pt x="7477" y="0"/>
                    <a:pt x="1185" y="14833"/>
                    <a:pt x="821" y="16657"/>
                  </a:cubicBezTo>
                  <a:cubicBezTo>
                    <a:pt x="821" y="16657"/>
                    <a:pt x="0" y="21095"/>
                    <a:pt x="91" y="21186"/>
                  </a:cubicBezTo>
                  <a:cubicBezTo>
                    <a:pt x="843" y="21907"/>
                    <a:pt x="23379" y="27176"/>
                    <a:pt x="24705" y="27176"/>
                  </a:cubicBezTo>
                  <a:cubicBezTo>
                    <a:pt x="24720" y="27176"/>
                    <a:pt x="24733" y="27175"/>
                    <a:pt x="24742" y="27174"/>
                  </a:cubicBezTo>
                  <a:cubicBezTo>
                    <a:pt x="25593" y="27083"/>
                    <a:pt x="25350" y="24681"/>
                    <a:pt x="24621" y="23800"/>
                  </a:cubicBezTo>
                  <a:cubicBezTo>
                    <a:pt x="23617" y="22888"/>
                    <a:pt x="22584" y="22067"/>
                    <a:pt x="21490" y="21307"/>
                  </a:cubicBezTo>
                  <a:cubicBezTo>
                    <a:pt x="19028" y="19453"/>
                    <a:pt x="16140" y="17508"/>
                    <a:pt x="16140" y="17508"/>
                  </a:cubicBezTo>
                  <a:lnTo>
                    <a:pt x="22523" y="3708"/>
                  </a:lnTo>
                  <a:lnTo>
                    <a:pt x="7477"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20;p53"/>
            <p:cNvSpPr/>
            <p:nvPr/>
          </p:nvSpPr>
          <p:spPr>
            <a:xfrm>
              <a:off x="5378414" y="3773821"/>
              <a:ext cx="393097" cy="208967"/>
            </a:xfrm>
            <a:custGeom>
              <a:avLst/>
              <a:gdLst/>
              <a:ahLst/>
              <a:cxnLst/>
              <a:rect l="l" t="t" r="r" b="b"/>
              <a:pathLst>
                <a:path w="26020" h="13832" extrusionOk="0">
                  <a:moveTo>
                    <a:pt x="1368" y="1"/>
                  </a:moveTo>
                  <a:cubicBezTo>
                    <a:pt x="1338" y="61"/>
                    <a:pt x="1338" y="92"/>
                    <a:pt x="1338" y="153"/>
                  </a:cubicBezTo>
                  <a:cubicBezTo>
                    <a:pt x="548" y="4256"/>
                    <a:pt x="1" y="7691"/>
                    <a:pt x="274" y="7964"/>
                  </a:cubicBezTo>
                  <a:cubicBezTo>
                    <a:pt x="1027" y="8718"/>
                    <a:pt x="23855" y="13832"/>
                    <a:pt x="25110" y="13832"/>
                  </a:cubicBezTo>
                  <a:cubicBezTo>
                    <a:pt x="25121" y="13832"/>
                    <a:pt x="25130" y="13831"/>
                    <a:pt x="25138" y="13831"/>
                  </a:cubicBezTo>
                  <a:cubicBezTo>
                    <a:pt x="26019" y="13739"/>
                    <a:pt x="25807" y="11277"/>
                    <a:pt x="25077" y="10335"/>
                  </a:cubicBezTo>
                  <a:cubicBezTo>
                    <a:pt x="24348" y="9423"/>
                    <a:pt x="16323" y="3466"/>
                    <a:pt x="16323" y="3466"/>
                  </a:cubicBezTo>
                  <a:lnTo>
                    <a:pt x="16384" y="3192"/>
                  </a:lnTo>
                  <a:lnTo>
                    <a:pt x="1368"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21;p53"/>
            <p:cNvSpPr/>
            <p:nvPr/>
          </p:nvSpPr>
          <p:spPr>
            <a:xfrm>
              <a:off x="5400002" y="3889990"/>
              <a:ext cx="359105" cy="79465"/>
            </a:xfrm>
            <a:custGeom>
              <a:avLst/>
              <a:gdLst/>
              <a:ahLst/>
              <a:cxnLst/>
              <a:rect l="l" t="t" r="r" b="b"/>
              <a:pathLst>
                <a:path w="23770" h="5260" extrusionOk="0">
                  <a:moveTo>
                    <a:pt x="31" y="1"/>
                  </a:moveTo>
                  <a:cubicBezTo>
                    <a:pt x="0" y="1"/>
                    <a:pt x="0" y="1"/>
                    <a:pt x="31" y="31"/>
                  </a:cubicBezTo>
                  <a:cubicBezTo>
                    <a:pt x="3861" y="1065"/>
                    <a:pt x="19697" y="4499"/>
                    <a:pt x="23648" y="5259"/>
                  </a:cubicBezTo>
                  <a:cubicBezTo>
                    <a:pt x="23709" y="5259"/>
                    <a:pt x="23770" y="5229"/>
                    <a:pt x="23648" y="5198"/>
                  </a:cubicBezTo>
                  <a:cubicBezTo>
                    <a:pt x="19757" y="4226"/>
                    <a:pt x="3952" y="669"/>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22;p53"/>
            <p:cNvSpPr/>
            <p:nvPr/>
          </p:nvSpPr>
          <p:spPr>
            <a:xfrm>
              <a:off x="5577233" y="3820168"/>
              <a:ext cx="74873" cy="11074"/>
            </a:xfrm>
            <a:custGeom>
              <a:avLst/>
              <a:gdLst/>
              <a:ahLst/>
              <a:cxnLst/>
              <a:rect l="l" t="t" r="r" b="b"/>
              <a:pathLst>
                <a:path w="4956" h="733" extrusionOk="0">
                  <a:moveTo>
                    <a:pt x="2310" y="0"/>
                  </a:moveTo>
                  <a:cubicBezTo>
                    <a:pt x="1516" y="0"/>
                    <a:pt x="732" y="165"/>
                    <a:pt x="62" y="550"/>
                  </a:cubicBezTo>
                  <a:cubicBezTo>
                    <a:pt x="1" y="580"/>
                    <a:pt x="62" y="671"/>
                    <a:pt x="92" y="671"/>
                  </a:cubicBezTo>
                  <a:cubicBezTo>
                    <a:pt x="816" y="602"/>
                    <a:pt x="1546" y="564"/>
                    <a:pt x="2277" y="564"/>
                  </a:cubicBezTo>
                  <a:cubicBezTo>
                    <a:pt x="3142" y="564"/>
                    <a:pt x="4008" y="617"/>
                    <a:pt x="4864" y="732"/>
                  </a:cubicBezTo>
                  <a:cubicBezTo>
                    <a:pt x="4925" y="702"/>
                    <a:pt x="4955" y="610"/>
                    <a:pt x="4895" y="550"/>
                  </a:cubicBezTo>
                  <a:cubicBezTo>
                    <a:pt x="4120" y="211"/>
                    <a:pt x="3208" y="0"/>
                    <a:pt x="2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23;p53"/>
            <p:cNvSpPr/>
            <p:nvPr/>
          </p:nvSpPr>
          <p:spPr>
            <a:xfrm>
              <a:off x="5591932" y="3833945"/>
              <a:ext cx="74873" cy="11059"/>
            </a:xfrm>
            <a:custGeom>
              <a:avLst/>
              <a:gdLst/>
              <a:ahLst/>
              <a:cxnLst/>
              <a:rect l="l" t="t" r="r" b="b"/>
              <a:pathLst>
                <a:path w="4956" h="732" extrusionOk="0">
                  <a:moveTo>
                    <a:pt x="2287" y="0"/>
                  </a:moveTo>
                  <a:cubicBezTo>
                    <a:pt x="1494" y="0"/>
                    <a:pt x="717" y="165"/>
                    <a:pt x="61" y="550"/>
                  </a:cubicBezTo>
                  <a:cubicBezTo>
                    <a:pt x="1" y="580"/>
                    <a:pt x="61" y="671"/>
                    <a:pt x="92" y="671"/>
                  </a:cubicBezTo>
                  <a:cubicBezTo>
                    <a:pt x="775" y="605"/>
                    <a:pt x="1458" y="574"/>
                    <a:pt x="2141" y="574"/>
                  </a:cubicBezTo>
                  <a:cubicBezTo>
                    <a:pt x="3039" y="574"/>
                    <a:pt x="3936" y="628"/>
                    <a:pt x="4834" y="732"/>
                  </a:cubicBezTo>
                  <a:cubicBezTo>
                    <a:pt x="4925" y="732"/>
                    <a:pt x="4955" y="610"/>
                    <a:pt x="4894" y="550"/>
                  </a:cubicBezTo>
                  <a:cubicBezTo>
                    <a:pt x="4104" y="211"/>
                    <a:pt x="3184" y="0"/>
                    <a:pt x="22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24;p53"/>
            <p:cNvSpPr/>
            <p:nvPr/>
          </p:nvSpPr>
          <p:spPr>
            <a:xfrm>
              <a:off x="5606163" y="3848175"/>
              <a:ext cx="75326" cy="11074"/>
            </a:xfrm>
            <a:custGeom>
              <a:avLst/>
              <a:gdLst/>
              <a:ahLst/>
              <a:cxnLst/>
              <a:rect l="l" t="t" r="r" b="b"/>
              <a:pathLst>
                <a:path w="4986" h="733" extrusionOk="0">
                  <a:moveTo>
                    <a:pt x="2310" y="1"/>
                  </a:moveTo>
                  <a:cubicBezTo>
                    <a:pt x="1516" y="1"/>
                    <a:pt x="732" y="165"/>
                    <a:pt x="62" y="550"/>
                  </a:cubicBezTo>
                  <a:cubicBezTo>
                    <a:pt x="1" y="580"/>
                    <a:pt x="62" y="641"/>
                    <a:pt x="122" y="641"/>
                  </a:cubicBezTo>
                  <a:cubicBezTo>
                    <a:pt x="781" y="578"/>
                    <a:pt x="1440" y="546"/>
                    <a:pt x="2098" y="546"/>
                  </a:cubicBezTo>
                  <a:cubicBezTo>
                    <a:pt x="3020" y="546"/>
                    <a:pt x="3942" y="608"/>
                    <a:pt x="4864" y="732"/>
                  </a:cubicBezTo>
                  <a:cubicBezTo>
                    <a:pt x="4955" y="702"/>
                    <a:pt x="4986" y="580"/>
                    <a:pt x="4895" y="550"/>
                  </a:cubicBezTo>
                  <a:cubicBezTo>
                    <a:pt x="4120" y="211"/>
                    <a:pt x="3208" y="1"/>
                    <a:pt x="23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25;p53"/>
            <p:cNvSpPr/>
            <p:nvPr/>
          </p:nvSpPr>
          <p:spPr>
            <a:xfrm>
              <a:off x="5608459" y="3773488"/>
              <a:ext cx="90479" cy="54130"/>
            </a:xfrm>
            <a:custGeom>
              <a:avLst/>
              <a:gdLst/>
              <a:ahLst/>
              <a:cxnLst/>
              <a:rect l="l" t="t" r="r" b="b"/>
              <a:pathLst>
                <a:path w="5989" h="3583" extrusionOk="0">
                  <a:moveTo>
                    <a:pt x="4424" y="472"/>
                  </a:moveTo>
                  <a:cubicBezTo>
                    <a:pt x="4995" y="472"/>
                    <a:pt x="5445" y="731"/>
                    <a:pt x="5077" y="1634"/>
                  </a:cubicBezTo>
                  <a:cubicBezTo>
                    <a:pt x="4712" y="2515"/>
                    <a:pt x="3101" y="2758"/>
                    <a:pt x="2281" y="2880"/>
                  </a:cubicBezTo>
                  <a:cubicBezTo>
                    <a:pt x="1612" y="3001"/>
                    <a:pt x="943" y="3062"/>
                    <a:pt x="274" y="3184"/>
                  </a:cubicBezTo>
                  <a:cubicBezTo>
                    <a:pt x="852" y="2576"/>
                    <a:pt x="1490" y="2029"/>
                    <a:pt x="2159" y="1482"/>
                  </a:cubicBezTo>
                  <a:cubicBezTo>
                    <a:pt x="2493" y="1238"/>
                    <a:pt x="2828" y="995"/>
                    <a:pt x="3162" y="783"/>
                  </a:cubicBezTo>
                  <a:cubicBezTo>
                    <a:pt x="3408" y="646"/>
                    <a:pt x="3956" y="472"/>
                    <a:pt x="4424" y="472"/>
                  </a:cubicBezTo>
                  <a:close/>
                  <a:moveTo>
                    <a:pt x="4357" y="1"/>
                  </a:moveTo>
                  <a:cubicBezTo>
                    <a:pt x="3952" y="1"/>
                    <a:pt x="3528" y="122"/>
                    <a:pt x="3192" y="296"/>
                  </a:cubicBezTo>
                  <a:cubicBezTo>
                    <a:pt x="1885" y="995"/>
                    <a:pt x="791" y="2029"/>
                    <a:pt x="31" y="3275"/>
                  </a:cubicBezTo>
                  <a:cubicBezTo>
                    <a:pt x="1" y="3305"/>
                    <a:pt x="31" y="3336"/>
                    <a:pt x="62" y="3336"/>
                  </a:cubicBezTo>
                  <a:cubicBezTo>
                    <a:pt x="34" y="3447"/>
                    <a:pt x="107" y="3583"/>
                    <a:pt x="213" y="3583"/>
                  </a:cubicBezTo>
                  <a:cubicBezTo>
                    <a:pt x="223" y="3583"/>
                    <a:pt x="233" y="3582"/>
                    <a:pt x="244" y="3579"/>
                  </a:cubicBezTo>
                  <a:cubicBezTo>
                    <a:pt x="1642" y="3397"/>
                    <a:pt x="3132" y="3366"/>
                    <a:pt x="4408" y="2758"/>
                  </a:cubicBezTo>
                  <a:cubicBezTo>
                    <a:pt x="5168" y="2424"/>
                    <a:pt x="5989" y="1664"/>
                    <a:pt x="5594" y="722"/>
                  </a:cubicBezTo>
                  <a:cubicBezTo>
                    <a:pt x="5356" y="195"/>
                    <a:pt x="4871" y="1"/>
                    <a:pt x="43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026;p53"/>
            <p:cNvSpPr/>
            <p:nvPr/>
          </p:nvSpPr>
          <p:spPr>
            <a:xfrm>
              <a:off x="5530403" y="3761947"/>
              <a:ext cx="84511" cy="65249"/>
            </a:xfrm>
            <a:custGeom>
              <a:avLst/>
              <a:gdLst/>
              <a:ahLst/>
              <a:cxnLst/>
              <a:rect l="l" t="t" r="r" b="b"/>
              <a:pathLst>
                <a:path w="5594" h="4319" extrusionOk="0">
                  <a:moveTo>
                    <a:pt x="1506" y="469"/>
                  </a:moveTo>
                  <a:cubicBezTo>
                    <a:pt x="2015" y="469"/>
                    <a:pt x="2686" y="816"/>
                    <a:pt x="2949" y="1030"/>
                  </a:cubicBezTo>
                  <a:cubicBezTo>
                    <a:pt x="3253" y="1303"/>
                    <a:pt x="3557" y="1607"/>
                    <a:pt x="3830" y="1911"/>
                  </a:cubicBezTo>
                  <a:cubicBezTo>
                    <a:pt x="4408" y="2550"/>
                    <a:pt x="4864" y="3249"/>
                    <a:pt x="5381" y="3917"/>
                  </a:cubicBezTo>
                  <a:cubicBezTo>
                    <a:pt x="4742" y="3674"/>
                    <a:pt x="4074" y="3492"/>
                    <a:pt x="3435" y="3249"/>
                  </a:cubicBezTo>
                  <a:cubicBezTo>
                    <a:pt x="2675" y="2975"/>
                    <a:pt x="1125" y="2458"/>
                    <a:pt x="912" y="1516"/>
                  </a:cubicBezTo>
                  <a:cubicBezTo>
                    <a:pt x="759" y="720"/>
                    <a:pt x="1074" y="469"/>
                    <a:pt x="1506" y="469"/>
                  </a:cubicBezTo>
                  <a:close/>
                  <a:moveTo>
                    <a:pt x="1608" y="1"/>
                  </a:moveTo>
                  <a:cubicBezTo>
                    <a:pt x="1210" y="1"/>
                    <a:pt x="834" y="152"/>
                    <a:pt x="578" y="543"/>
                  </a:cubicBezTo>
                  <a:cubicBezTo>
                    <a:pt x="1" y="1395"/>
                    <a:pt x="700" y="2276"/>
                    <a:pt x="1368" y="2762"/>
                  </a:cubicBezTo>
                  <a:cubicBezTo>
                    <a:pt x="2523" y="3583"/>
                    <a:pt x="3982" y="3887"/>
                    <a:pt x="5320" y="4313"/>
                  </a:cubicBezTo>
                  <a:cubicBezTo>
                    <a:pt x="5336" y="4316"/>
                    <a:pt x="5351" y="4318"/>
                    <a:pt x="5367" y="4318"/>
                  </a:cubicBezTo>
                  <a:cubicBezTo>
                    <a:pt x="5470" y="4318"/>
                    <a:pt x="5559" y="4232"/>
                    <a:pt x="5533" y="4100"/>
                  </a:cubicBezTo>
                  <a:cubicBezTo>
                    <a:pt x="5563" y="4100"/>
                    <a:pt x="5593" y="4069"/>
                    <a:pt x="5593" y="4069"/>
                  </a:cubicBezTo>
                  <a:cubicBezTo>
                    <a:pt x="5046" y="2671"/>
                    <a:pt x="4165" y="1455"/>
                    <a:pt x="3010" y="543"/>
                  </a:cubicBezTo>
                  <a:cubicBezTo>
                    <a:pt x="2638" y="239"/>
                    <a:pt x="2106" y="1"/>
                    <a:pt x="16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027;p53"/>
            <p:cNvSpPr/>
            <p:nvPr/>
          </p:nvSpPr>
          <p:spPr>
            <a:xfrm>
              <a:off x="5186484" y="3002874"/>
              <a:ext cx="699371" cy="838512"/>
            </a:xfrm>
            <a:custGeom>
              <a:avLst/>
              <a:gdLst/>
              <a:ahLst/>
              <a:cxnLst/>
              <a:rect l="l" t="t" r="r" b="b"/>
              <a:pathLst>
                <a:path w="46293" h="55503" extrusionOk="0">
                  <a:moveTo>
                    <a:pt x="20761" y="0"/>
                  </a:moveTo>
                  <a:lnTo>
                    <a:pt x="4134" y="487"/>
                  </a:lnTo>
                  <a:cubicBezTo>
                    <a:pt x="4134" y="487"/>
                    <a:pt x="0" y="8450"/>
                    <a:pt x="6171" y="13678"/>
                  </a:cubicBezTo>
                  <a:cubicBezTo>
                    <a:pt x="10912" y="17691"/>
                    <a:pt x="25776" y="17903"/>
                    <a:pt x="26384" y="18694"/>
                  </a:cubicBezTo>
                  <a:cubicBezTo>
                    <a:pt x="27539" y="20244"/>
                    <a:pt x="13800" y="51703"/>
                    <a:pt x="13800" y="51703"/>
                  </a:cubicBezTo>
                  <a:lnTo>
                    <a:pt x="29788" y="55503"/>
                  </a:lnTo>
                  <a:cubicBezTo>
                    <a:pt x="29788" y="55503"/>
                    <a:pt x="46293" y="20882"/>
                    <a:pt x="43618" y="12675"/>
                  </a:cubicBezTo>
                  <a:cubicBezTo>
                    <a:pt x="41460" y="6019"/>
                    <a:pt x="21642" y="4347"/>
                    <a:pt x="21216" y="3982"/>
                  </a:cubicBezTo>
                  <a:cubicBezTo>
                    <a:pt x="20578" y="3466"/>
                    <a:pt x="20761" y="0"/>
                    <a:pt x="2076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028;p53"/>
            <p:cNvSpPr/>
            <p:nvPr/>
          </p:nvSpPr>
          <p:spPr>
            <a:xfrm>
              <a:off x="5418825" y="3747626"/>
              <a:ext cx="218590" cy="57892"/>
            </a:xfrm>
            <a:custGeom>
              <a:avLst/>
              <a:gdLst/>
              <a:ahLst/>
              <a:cxnLst/>
              <a:rect l="l" t="t" r="r" b="b"/>
              <a:pathLst>
                <a:path w="14469" h="3832" extrusionOk="0">
                  <a:moveTo>
                    <a:pt x="78" y="1"/>
                  </a:moveTo>
                  <a:cubicBezTo>
                    <a:pt x="70" y="1"/>
                    <a:pt x="65" y="1"/>
                    <a:pt x="61" y="2"/>
                  </a:cubicBezTo>
                  <a:cubicBezTo>
                    <a:pt x="0" y="2"/>
                    <a:pt x="0" y="124"/>
                    <a:pt x="61" y="124"/>
                  </a:cubicBezTo>
                  <a:cubicBezTo>
                    <a:pt x="1885" y="732"/>
                    <a:pt x="3739" y="1248"/>
                    <a:pt x="5563" y="1765"/>
                  </a:cubicBezTo>
                  <a:cubicBezTo>
                    <a:pt x="7417" y="2282"/>
                    <a:pt x="13800" y="3802"/>
                    <a:pt x="14347" y="3832"/>
                  </a:cubicBezTo>
                  <a:cubicBezTo>
                    <a:pt x="14408" y="3832"/>
                    <a:pt x="14469" y="3741"/>
                    <a:pt x="14408" y="3710"/>
                  </a:cubicBezTo>
                  <a:cubicBezTo>
                    <a:pt x="13982" y="3528"/>
                    <a:pt x="9849" y="2312"/>
                    <a:pt x="8906" y="2069"/>
                  </a:cubicBezTo>
                  <a:cubicBezTo>
                    <a:pt x="7052" y="1583"/>
                    <a:pt x="5168" y="1127"/>
                    <a:pt x="3283" y="701"/>
                  </a:cubicBezTo>
                  <a:cubicBezTo>
                    <a:pt x="2340" y="465"/>
                    <a:pt x="310" y="1"/>
                    <a:pt x="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029;p53"/>
            <p:cNvSpPr/>
            <p:nvPr/>
          </p:nvSpPr>
          <p:spPr>
            <a:xfrm>
              <a:off x="5254434" y="3027437"/>
              <a:ext cx="378866" cy="712515"/>
            </a:xfrm>
            <a:custGeom>
              <a:avLst/>
              <a:gdLst/>
              <a:ahLst/>
              <a:cxnLst/>
              <a:rect l="l" t="t" r="r" b="b"/>
              <a:pathLst>
                <a:path w="25078" h="47163" extrusionOk="0">
                  <a:moveTo>
                    <a:pt x="670" y="1"/>
                  </a:moveTo>
                  <a:cubicBezTo>
                    <a:pt x="654" y="1"/>
                    <a:pt x="639" y="16"/>
                    <a:pt x="639" y="46"/>
                  </a:cubicBezTo>
                  <a:cubicBezTo>
                    <a:pt x="31" y="3451"/>
                    <a:pt x="1" y="7402"/>
                    <a:pt x="2554" y="10107"/>
                  </a:cubicBezTo>
                  <a:cubicBezTo>
                    <a:pt x="3800" y="11414"/>
                    <a:pt x="5502" y="12204"/>
                    <a:pt x="7265" y="12721"/>
                  </a:cubicBezTo>
                  <a:cubicBezTo>
                    <a:pt x="9241" y="13207"/>
                    <a:pt x="11247" y="13603"/>
                    <a:pt x="13314" y="13876"/>
                  </a:cubicBezTo>
                  <a:lnTo>
                    <a:pt x="20518" y="15092"/>
                  </a:lnTo>
                  <a:cubicBezTo>
                    <a:pt x="21673" y="15274"/>
                    <a:pt x="22858" y="15426"/>
                    <a:pt x="23983" y="15670"/>
                  </a:cubicBezTo>
                  <a:cubicBezTo>
                    <a:pt x="24226" y="15700"/>
                    <a:pt x="24439" y="15791"/>
                    <a:pt x="24621" y="15943"/>
                  </a:cubicBezTo>
                  <a:cubicBezTo>
                    <a:pt x="24773" y="16186"/>
                    <a:pt x="24834" y="16490"/>
                    <a:pt x="24713" y="16764"/>
                  </a:cubicBezTo>
                  <a:cubicBezTo>
                    <a:pt x="24591" y="17341"/>
                    <a:pt x="24439" y="17919"/>
                    <a:pt x="24287" y="18466"/>
                  </a:cubicBezTo>
                  <a:cubicBezTo>
                    <a:pt x="22980" y="22934"/>
                    <a:pt x="12889" y="46612"/>
                    <a:pt x="12645" y="47099"/>
                  </a:cubicBezTo>
                  <a:cubicBezTo>
                    <a:pt x="12627" y="47136"/>
                    <a:pt x="12654" y="47162"/>
                    <a:pt x="12685" y="47162"/>
                  </a:cubicBezTo>
                  <a:cubicBezTo>
                    <a:pt x="12705" y="47162"/>
                    <a:pt x="12725" y="47152"/>
                    <a:pt x="12737" y="47129"/>
                  </a:cubicBezTo>
                  <a:cubicBezTo>
                    <a:pt x="14925" y="43208"/>
                    <a:pt x="22585" y="24393"/>
                    <a:pt x="24013" y="20168"/>
                  </a:cubicBezTo>
                  <a:cubicBezTo>
                    <a:pt x="24409" y="19074"/>
                    <a:pt x="24713" y="17980"/>
                    <a:pt x="24956" y="16885"/>
                  </a:cubicBezTo>
                  <a:cubicBezTo>
                    <a:pt x="25047" y="16460"/>
                    <a:pt x="25077" y="15973"/>
                    <a:pt x="24713" y="15700"/>
                  </a:cubicBezTo>
                  <a:cubicBezTo>
                    <a:pt x="24348" y="15457"/>
                    <a:pt x="23922" y="15335"/>
                    <a:pt x="23466" y="15305"/>
                  </a:cubicBezTo>
                  <a:lnTo>
                    <a:pt x="16263" y="14089"/>
                  </a:lnTo>
                  <a:cubicBezTo>
                    <a:pt x="14013" y="13724"/>
                    <a:pt x="11764" y="13390"/>
                    <a:pt x="9515" y="12964"/>
                  </a:cubicBezTo>
                  <a:cubicBezTo>
                    <a:pt x="7661" y="12600"/>
                    <a:pt x="5776" y="12113"/>
                    <a:pt x="4195" y="11110"/>
                  </a:cubicBezTo>
                  <a:cubicBezTo>
                    <a:pt x="2615" y="10138"/>
                    <a:pt x="1460" y="8618"/>
                    <a:pt x="913" y="6855"/>
                  </a:cubicBezTo>
                  <a:cubicBezTo>
                    <a:pt x="426" y="5061"/>
                    <a:pt x="274" y="3207"/>
                    <a:pt x="487" y="1353"/>
                  </a:cubicBezTo>
                  <a:cubicBezTo>
                    <a:pt x="548" y="928"/>
                    <a:pt x="609" y="472"/>
                    <a:pt x="700" y="46"/>
                  </a:cubicBezTo>
                  <a:cubicBezTo>
                    <a:pt x="700" y="16"/>
                    <a:pt x="685" y="1"/>
                    <a:pt x="6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030;p53"/>
            <p:cNvSpPr/>
            <p:nvPr/>
          </p:nvSpPr>
          <p:spPr>
            <a:xfrm>
              <a:off x="5721880" y="3643421"/>
              <a:ext cx="406875" cy="355132"/>
            </a:xfrm>
            <a:custGeom>
              <a:avLst/>
              <a:gdLst/>
              <a:ahLst/>
              <a:cxnLst/>
              <a:rect l="l" t="t" r="r" b="b"/>
              <a:pathLst>
                <a:path w="26932" h="23507" extrusionOk="0">
                  <a:moveTo>
                    <a:pt x="14834" y="0"/>
                  </a:moveTo>
                  <a:lnTo>
                    <a:pt x="1" y="122"/>
                  </a:lnTo>
                  <a:cubicBezTo>
                    <a:pt x="1" y="122"/>
                    <a:pt x="426" y="21885"/>
                    <a:pt x="1368" y="22797"/>
                  </a:cubicBezTo>
                  <a:cubicBezTo>
                    <a:pt x="2026" y="23228"/>
                    <a:pt x="15039" y="23507"/>
                    <a:pt x="21943" y="23507"/>
                  </a:cubicBezTo>
                  <a:cubicBezTo>
                    <a:pt x="24291" y="23507"/>
                    <a:pt x="25933" y="23474"/>
                    <a:pt x="26141" y="23405"/>
                  </a:cubicBezTo>
                  <a:cubicBezTo>
                    <a:pt x="26931" y="23162"/>
                    <a:pt x="26232" y="20821"/>
                    <a:pt x="25290" y="20122"/>
                  </a:cubicBezTo>
                  <a:cubicBezTo>
                    <a:pt x="24165" y="19423"/>
                    <a:pt x="22949" y="18815"/>
                    <a:pt x="21734" y="18298"/>
                  </a:cubicBezTo>
                  <a:cubicBezTo>
                    <a:pt x="18968" y="16961"/>
                    <a:pt x="15746" y="15624"/>
                    <a:pt x="15746" y="15624"/>
                  </a:cubicBezTo>
                  <a:lnTo>
                    <a:pt x="14834"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031;p53"/>
            <p:cNvSpPr/>
            <p:nvPr/>
          </p:nvSpPr>
          <p:spPr>
            <a:xfrm>
              <a:off x="5728315" y="3868871"/>
              <a:ext cx="408235" cy="130695"/>
            </a:xfrm>
            <a:custGeom>
              <a:avLst/>
              <a:gdLst/>
              <a:ahLst/>
              <a:cxnLst/>
              <a:rect l="l" t="t" r="r" b="b"/>
              <a:pathLst>
                <a:path w="27022" h="8651" extrusionOk="0">
                  <a:moveTo>
                    <a:pt x="15350" y="1"/>
                  </a:moveTo>
                  <a:lnTo>
                    <a:pt x="0" y="92"/>
                  </a:lnTo>
                  <a:lnTo>
                    <a:pt x="0" y="213"/>
                  </a:lnTo>
                  <a:cubicBezTo>
                    <a:pt x="91" y="4408"/>
                    <a:pt x="274" y="7873"/>
                    <a:pt x="638" y="8086"/>
                  </a:cubicBezTo>
                  <a:cubicBezTo>
                    <a:pt x="1223" y="8468"/>
                    <a:pt x="11882" y="8651"/>
                    <a:pt x="19247" y="8651"/>
                  </a:cubicBezTo>
                  <a:cubicBezTo>
                    <a:pt x="22998" y="8651"/>
                    <a:pt x="25894" y="8604"/>
                    <a:pt x="26171" y="8511"/>
                  </a:cubicBezTo>
                  <a:cubicBezTo>
                    <a:pt x="27022" y="8238"/>
                    <a:pt x="26292" y="5836"/>
                    <a:pt x="25381" y="5107"/>
                  </a:cubicBezTo>
                  <a:cubicBezTo>
                    <a:pt x="24438" y="4347"/>
                    <a:pt x="15350" y="244"/>
                    <a:pt x="15350" y="244"/>
                  </a:cubicBezTo>
                  <a:lnTo>
                    <a:pt x="1535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032;p53"/>
            <p:cNvSpPr/>
            <p:nvPr/>
          </p:nvSpPr>
          <p:spPr>
            <a:xfrm>
              <a:off x="5754480" y="3981415"/>
              <a:ext cx="366463" cy="4230"/>
            </a:xfrm>
            <a:custGeom>
              <a:avLst/>
              <a:gdLst/>
              <a:ahLst/>
              <a:cxnLst/>
              <a:rect l="l" t="t" r="r" b="b"/>
              <a:pathLst>
                <a:path w="24257" h="280" extrusionOk="0">
                  <a:moveTo>
                    <a:pt x="9360" y="1"/>
                  </a:moveTo>
                  <a:cubicBezTo>
                    <a:pt x="5311" y="1"/>
                    <a:pt x="1632" y="32"/>
                    <a:pt x="1" y="119"/>
                  </a:cubicBezTo>
                  <a:cubicBezTo>
                    <a:pt x="2180" y="236"/>
                    <a:pt x="8087" y="280"/>
                    <a:pt x="13619" y="280"/>
                  </a:cubicBezTo>
                  <a:cubicBezTo>
                    <a:pt x="18116" y="280"/>
                    <a:pt x="22366" y="251"/>
                    <a:pt x="24165" y="210"/>
                  </a:cubicBezTo>
                  <a:cubicBezTo>
                    <a:pt x="24256" y="210"/>
                    <a:pt x="24256" y="149"/>
                    <a:pt x="24165" y="119"/>
                  </a:cubicBezTo>
                  <a:cubicBezTo>
                    <a:pt x="21797" y="65"/>
                    <a:pt x="15193" y="1"/>
                    <a:pt x="93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033;p53"/>
            <p:cNvSpPr/>
            <p:nvPr/>
          </p:nvSpPr>
          <p:spPr>
            <a:xfrm>
              <a:off x="5913825" y="3867512"/>
              <a:ext cx="74404" cy="19277"/>
            </a:xfrm>
            <a:custGeom>
              <a:avLst/>
              <a:gdLst/>
              <a:ahLst/>
              <a:cxnLst/>
              <a:rect l="l" t="t" r="r" b="b"/>
              <a:pathLst>
                <a:path w="4925" h="1276" extrusionOk="0">
                  <a:moveTo>
                    <a:pt x="3502" y="1"/>
                  </a:moveTo>
                  <a:cubicBezTo>
                    <a:pt x="2252" y="1"/>
                    <a:pt x="964" y="350"/>
                    <a:pt x="61" y="1185"/>
                  </a:cubicBezTo>
                  <a:cubicBezTo>
                    <a:pt x="0" y="1215"/>
                    <a:pt x="61" y="1276"/>
                    <a:pt x="122" y="1276"/>
                  </a:cubicBezTo>
                  <a:cubicBezTo>
                    <a:pt x="1641" y="790"/>
                    <a:pt x="3192" y="486"/>
                    <a:pt x="4772" y="334"/>
                  </a:cubicBezTo>
                  <a:cubicBezTo>
                    <a:pt x="4894" y="334"/>
                    <a:pt x="4924" y="121"/>
                    <a:pt x="4772" y="121"/>
                  </a:cubicBezTo>
                  <a:cubicBezTo>
                    <a:pt x="4365" y="43"/>
                    <a:pt x="3936" y="1"/>
                    <a:pt x="3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034;p53"/>
            <p:cNvSpPr/>
            <p:nvPr/>
          </p:nvSpPr>
          <p:spPr>
            <a:xfrm>
              <a:off x="5931274" y="3878071"/>
              <a:ext cx="73936" cy="19292"/>
            </a:xfrm>
            <a:custGeom>
              <a:avLst/>
              <a:gdLst/>
              <a:ahLst/>
              <a:cxnLst/>
              <a:rect l="l" t="t" r="r" b="b"/>
              <a:pathLst>
                <a:path w="4894" h="1277" extrusionOk="0">
                  <a:moveTo>
                    <a:pt x="3497" y="1"/>
                  </a:moveTo>
                  <a:cubicBezTo>
                    <a:pt x="2238" y="1"/>
                    <a:pt x="933" y="350"/>
                    <a:pt x="30" y="1185"/>
                  </a:cubicBezTo>
                  <a:cubicBezTo>
                    <a:pt x="0" y="1215"/>
                    <a:pt x="30" y="1276"/>
                    <a:pt x="122" y="1276"/>
                  </a:cubicBezTo>
                  <a:cubicBezTo>
                    <a:pt x="1611" y="790"/>
                    <a:pt x="3161" y="455"/>
                    <a:pt x="4742" y="334"/>
                  </a:cubicBezTo>
                  <a:cubicBezTo>
                    <a:pt x="4894" y="334"/>
                    <a:pt x="4894" y="121"/>
                    <a:pt x="4772" y="121"/>
                  </a:cubicBezTo>
                  <a:cubicBezTo>
                    <a:pt x="4365" y="43"/>
                    <a:pt x="3934" y="1"/>
                    <a:pt x="34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035;p53"/>
            <p:cNvSpPr/>
            <p:nvPr/>
          </p:nvSpPr>
          <p:spPr>
            <a:xfrm>
              <a:off x="5948420" y="3888555"/>
              <a:ext cx="73785" cy="19020"/>
            </a:xfrm>
            <a:custGeom>
              <a:avLst/>
              <a:gdLst/>
              <a:ahLst/>
              <a:cxnLst/>
              <a:rect l="l" t="t" r="r" b="b"/>
              <a:pathLst>
                <a:path w="4884" h="1259" extrusionOk="0">
                  <a:moveTo>
                    <a:pt x="3445" y="1"/>
                  </a:moveTo>
                  <a:cubicBezTo>
                    <a:pt x="2209" y="1"/>
                    <a:pt x="942" y="335"/>
                    <a:pt x="51" y="1160"/>
                  </a:cubicBezTo>
                  <a:cubicBezTo>
                    <a:pt x="1" y="1209"/>
                    <a:pt x="32" y="1259"/>
                    <a:pt x="79" y="1259"/>
                  </a:cubicBezTo>
                  <a:cubicBezTo>
                    <a:pt x="89" y="1259"/>
                    <a:pt x="100" y="1256"/>
                    <a:pt x="111" y="1251"/>
                  </a:cubicBezTo>
                  <a:cubicBezTo>
                    <a:pt x="1631" y="764"/>
                    <a:pt x="3181" y="460"/>
                    <a:pt x="4762" y="308"/>
                  </a:cubicBezTo>
                  <a:cubicBezTo>
                    <a:pt x="4883" y="308"/>
                    <a:pt x="4883" y="126"/>
                    <a:pt x="4762" y="126"/>
                  </a:cubicBezTo>
                  <a:cubicBezTo>
                    <a:pt x="4340" y="45"/>
                    <a:pt x="3894" y="1"/>
                    <a:pt x="34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036;p53"/>
            <p:cNvSpPr/>
            <p:nvPr/>
          </p:nvSpPr>
          <p:spPr>
            <a:xfrm>
              <a:off x="5943208" y="3809986"/>
              <a:ext cx="83121" cy="67243"/>
            </a:xfrm>
            <a:custGeom>
              <a:avLst/>
              <a:gdLst/>
              <a:ahLst/>
              <a:cxnLst/>
              <a:rect l="l" t="t" r="r" b="b"/>
              <a:pathLst>
                <a:path w="5502" h="4451" extrusionOk="0">
                  <a:moveTo>
                    <a:pt x="3986" y="467"/>
                  </a:moveTo>
                  <a:cubicBezTo>
                    <a:pt x="4405" y="467"/>
                    <a:pt x="4713" y="716"/>
                    <a:pt x="4590" y="1497"/>
                  </a:cubicBezTo>
                  <a:cubicBezTo>
                    <a:pt x="4438" y="2470"/>
                    <a:pt x="2888" y="3017"/>
                    <a:pt x="2128" y="3321"/>
                  </a:cubicBezTo>
                  <a:cubicBezTo>
                    <a:pt x="1490" y="3564"/>
                    <a:pt x="851" y="3777"/>
                    <a:pt x="213" y="4050"/>
                  </a:cubicBezTo>
                  <a:cubicBezTo>
                    <a:pt x="699" y="3351"/>
                    <a:pt x="1155" y="2622"/>
                    <a:pt x="1703" y="1984"/>
                  </a:cubicBezTo>
                  <a:cubicBezTo>
                    <a:pt x="1946" y="1649"/>
                    <a:pt x="2250" y="1345"/>
                    <a:pt x="2554" y="1072"/>
                  </a:cubicBezTo>
                  <a:cubicBezTo>
                    <a:pt x="2804" y="838"/>
                    <a:pt x="3476" y="467"/>
                    <a:pt x="3986" y="467"/>
                  </a:cubicBezTo>
                  <a:close/>
                  <a:moveTo>
                    <a:pt x="3920" y="0"/>
                  </a:moveTo>
                  <a:cubicBezTo>
                    <a:pt x="3405" y="0"/>
                    <a:pt x="2851" y="267"/>
                    <a:pt x="2462" y="585"/>
                  </a:cubicBezTo>
                  <a:cubicBezTo>
                    <a:pt x="1338" y="1528"/>
                    <a:pt x="487" y="2774"/>
                    <a:pt x="0" y="4172"/>
                  </a:cubicBezTo>
                  <a:cubicBezTo>
                    <a:pt x="0" y="4202"/>
                    <a:pt x="0" y="4233"/>
                    <a:pt x="61" y="4233"/>
                  </a:cubicBezTo>
                  <a:cubicBezTo>
                    <a:pt x="34" y="4342"/>
                    <a:pt x="128" y="4450"/>
                    <a:pt x="257" y="4450"/>
                  </a:cubicBezTo>
                  <a:cubicBezTo>
                    <a:pt x="273" y="4450"/>
                    <a:pt x="288" y="4449"/>
                    <a:pt x="304" y="4446"/>
                  </a:cubicBezTo>
                  <a:cubicBezTo>
                    <a:pt x="1611" y="3959"/>
                    <a:pt x="3040" y="3625"/>
                    <a:pt x="4165" y="2743"/>
                  </a:cubicBezTo>
                  <a:cubicBezTo>
                    <a:pt x="4833" y="2257"/>
                    <a:pt x="5502" y="1315"/>
                    <a:pt x="4894" y="494"/>
                  </a:cubicBezTo>
                  <a:cubicBezTo>
                    <a:pt x="4640" y="138"/>
                    <a:pt x="4290" y="0"/>
                    <a:pt x="39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037;p53"/>
            <p:cNvSpPr/>
            <p:nvPr/>
          </p:nvSpPr>
          <p:spPr>
            <a:xfrm>
              <a:off x="5858263" y="3824397"/>
              <a:ext cx="91385" cy="52302"/>
            </a:xfrm>
            <a:custGeom>
              <a:avLst/>
              <a:gdLst/>
              <a:ahLst/>
              <a:cxnLst/>
              <a:rect l="l" t="t" r="r" b="b"/>
              <a:pathLst>
                <a:path w="6049" h="3462" extrusionOk="0">
                  <a:moveTo>
                    <a:pt x="1617" y="480"/>
                  </a:moveTo>
                  <a:cubicBezTo>
                    <a:pt x="2069" y="480"/>
                    <a:pt x="2581" y="626"/>
                    <a:pt x="2827" y="756"/>
                  </a:cubicBezTo>
                  <a:cubicBezTo>
                    <a:pt x="3192" y="969"/>
                    <a:pt x="3526" y="1182"/>
                    <a:pt x="3860" y="1425"/>
                  </a:cubicBezTo>
                  <a:cubicBezTo>
                    <a:pt x="4529" y="1941"/>
                    <a:pt x="5198" y="2489"/>
                    <a:pt x="5806" y="3066"/>
                  </a:cubicBezTo>
                  <a:cubicBezTo>
                    <a:pt x="5137" y="2945"/>
                    <a:pt x="4438" y="2914"/>
                    <a:pt x="3769" y="2823"/>
                  </a:cubicBezTo>
                  <a:cubicBezTo>
                    <a:pt x="2949" y="2732"/>
                    <a:pt x="1307" y="2549"/>
                    <a:pt x="912" y="1668"/>
                  </a:cubicBezTo>
                  <a:cubicBezTo>
                    <a:pt x="511" y="744"/>
                    <a:pt x="1010" y="480"/>
                    <a:pt x="1617" y="480"/>
                  </a:cubicBezTo>
                  <a:close/>
                  <a:moveTo>
                    <a:pt x="1673" y="0"/>
                  </a:moveTo>
                  <a:cubicBezTo>
                    <a:pt x="1128" y="0"/>
                    <a:pt x="609" y="215"/>
                    <a:pt x="395" y="786"/>
                  </a:cubicBezTo>
                  <a:cubicBezTo>
                    <a:pt x="0" y="1759"/>
                    <a:pt x="882" y="2458"/>
                    <a:pt x="1642" y="2793"/>
                  </a:cubicBezTo>
                  <a:cubicBezTo>
                    <a:pt x="2918" y="3370"/>
                    <a:pt x="4438" y="3340"/>
                    <a:pt x="5806" y="3461"/>
                  </a:cubicBezTo>
                  <a:cubicBezTo>
                    <a:pt x="5927" y="3461"/>
                    <a:pt x="6049" y="3340"/>
                    <a:pt x="5988" y="3218"/>
                  </a:cubicBezTo>
                  <a:cubicBezTo>
                    <a:pt x="6019" y="3218"/>
                    <a:pt x="6049" y="3188"/>
                    <a:pt x="6019" y="3157"/>
                  </a:cubicBezTo>
                  <a:cubicBezTo>
                    <a:pt x="5198" y="1911"/>
                    <a:pt x="4073" y="938"/>
                    <a:pt x="2766" y="270"/>
                  </a:cubicBezTo>
                  <a:cubicBezTo>
                    <a:pt x="2452" y="107"/>
                    <a:pt x="2056" y="0"/>
                    <a:pt x="16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038;p53"/>
            <p:cNvSpPr/>
            <p:nvPr/>
          </p:nvSpPr>
          <p:spPr>
            <a:xfrm>
              <a:off x="5156633" y="3000125"/>
              <a:ext cx="816017" cy="882595"/>
            </a:xfrm>
            <a:custGeom>
              <a:avLst/>
              <a:gdLst/>
              <a:ahLst/>
              <a:cxnLst/>
              <a:rect l="l" t="t" r="r" b="b"/>
              <a:pathLst>
                <a:path w="54014" h="58421" extrusionOk="0">
                  <a:moveTo>
                    <a:pt x="22524" y="0"/>
                  </a:moveTo>
                  <a:lnTo>
                    <a:pt x="3982" y="547"/>
                  </a:lnTo>
                  <a:cubicBezTo>
                    <a:pt x="3982" y="547"/>
                    <a:pt x="1" y="9787"/>
                    <a:pt x="4712" y="16353"/>
                  </a:cubicBezTo>
                  <a:cubicBezTo>
                    <a:pt x="9970" y="23617"/>
                    <a:pt x="34439" y="23557"/>
                    <a:pt x="36171" y="25806"/>
                  </a:cubicBezTo>
                  <a:cubicBezTo>
                    <a:pt x="37478" y="27478"/>
                    <a:pt x="37266" y="58420"/>
                    <a:pt x="37266" y="58420"/>
                  </a:cubicBezTo>
                  <a:lnTo>
                    <a:pt x="54014" y="58420"/>
                  </a:lnTo>
                  <a:cubicBezTo>
                    <a:pt x="54014" y="58420"/>
                    <a:pt x="53588" y="21399"/>
                    <a:pt x="49363" y="16778"/>
                  </a:cubicBezTo>
                  <a:cubicBezTo>
                    <a:pt x="43102" y="9939"/>
                    <a:pt x="20791" y="5806"/>
                    <a:pt x="20791" y="5806"/>
                  </a:cubicBezTo>
                  <a:cubicBezTo>
                    <a:pt x="21521" y="3921"/>
                    <a:pt x="22098" y="1976"/>
                    <a:pt x="2252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039;p53"/>
            <p:cNvSpPr/>
            <p:nvPr/>
          </p:nvSpPr>
          <p:spPr>
            <a:xfrm>
              <a:off x="5428010" y="3068920"/>
              <a:ext cx="93591" cy="43706"/>
            </a:xfrm>
            <a:custGeom>
              <a:avLst/>
              <a:gdLst/>
              <a:ahLst/>
              <a:cxnLst/>
              <a:rect l="l" t="t" r="r" b="b"/>
              <a:pathLst>
                <a:path w="6195" h="2893" extrusionOk="0">
                  <a:moveTo>
                    <a:pt x="6107" y="1"/>
                  </a:moveTo>
                  <a:cubicBezTo>
                    <a:pt x="6099" y="1"/>
                    <a:pt x="6089" y="2"/>
                    <a:pt x="6080" y="5"/>
                  </a:cubicBezTo>
                  <a:cubicBezTo>
                    <a:pt x="5563" y="127"/>
                    <a:pt x="5016" y="279"/>
                    <a:pt x="4529" y="522"/>
                  </a:cubicBezTo>
                  <a:cubicBezTo>
                    <a:pt x="3982" y="705"/>
                    <a:pt x="3465" y="948"/>
                    <a:pt x="2949" y="1191"/>
                  </a:cubicBezTo>
                  <a:cubicBezTo>
                    <a:pt x="1946" y="1677"/>
                    <a:pt x="973" y="2224"/>
                    <a:pt x="31" y="2832"/>
                  </a:cubicBezTo>
                  <a:cubicBezTo>
                    <a:pt x="0" y="2863"/>
                    <a:pt x="31" y="2893"/>
                    <a:pt x="61" y="2893"/>
                  </a:cubicBezTo>
                  <a:cubicBezTo>
                    <a:pt x="1034" y="2376"/>
                    <a:pt x="2098" y="1890"/>
                    <a:pt x="3131" y="1464"/>
                  </a:cubicBezTo>
                  <a:lnTo>
                    <a:pt x="4621" y="826"/>
                  </a:lnTo>
                  <a:cubicBezTo>
                    <a:pt x="5137" y="613"/>
                    <a:pt x="5654" y="401"/>
                    <a:pt x="6140" y="157"/>
                  </a:cubicBezTo>
                  <a:cubicBezTo>
                    <a:pt x="6195" y="103"/>
                    <a:pt x="6176" y="1"/>
                    <a:pt x="61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040;p53"/>
            <p:cNvSpPr/>
            <p:nvPr/>
          </p:nvSpPr>
          <p:spPr>
            <a:xfrm>
              <a:off x="5463359" y="2999082"/>
              <a:ext cx="41893" cy="87759"/>
            </a:xfrm>
            <a:custGeom>
              <a:avLst/>
              <a:gdLst/>
              <a:ahLst/>
              <a:cxnLst/>
              <a:rect l="l" t="t" r="r" b="b"/>
              <a:pathLst>
                <a:path w="2773" h="5809" extrusionOk="0">
                  <a:moveTo>
                    <a:pt x="2708" y="1"/>
                  </a:moveTo>
                  <a:cubicBezTo>
                    <a:pt x="2684" y="1"/>
                    <a:pt x="2657" y="20"/>
                    <a:pt x="2645" y="69"/>
                  </a:cubicBezTo>
                  <a:cubicBezTo>
                    <a:pt x="2433" y="920"/>
                    <a:pt x="2250" y="1771"/>
                    <a:pt x="2007" y="2592"/>
                  </a:cubicBezTo>
                  <a:cubicBezTo>
                    <a:pt x="1885" y="2987"/>
                    <a:pt x="1764" y="3352"/>
                    <a:pt x="1612" y="3747"/>
                  </a:cubicBezTo>
                  <a:cubicBezTo>
                    <a:pt x="1490" y="4051"/>
                    <a:pt x="1308" y="4416"/>
                    <a:pt x="943" y="4507"/>
                  </a:cubicBezTo>
                  <a:cubicBezTo>
                    <a:pt x="916" y="4511"/>
                    <a:pt x="890" y="4514"/>
                    <a:pt x="865" y="4514"/>
                  </a:cubicBezTo>
                  <a:cubicBezTo>
                    <a:pt x="552" y="4514"/>
                    <a:pt x="398" y="4178"/>
                    <a:pt x="426" y="3869"/>
                  </a:cubicBezTo>
                  <a:cubicBezTo>
                    <a:pt x="457" y="3534"/>
                    <a:pt x="578" y="3109"/>
                    <a:pt x="639" y="2713"/>
                  </a:cubicBezTo>
                  <a:cubicBezTo>
                    <a:pt x="730" y="2349"/>
                    <a:pt x="822" y="1862"/>
                    <a:pt x="913" y="1406"/>
                  </a:cubicBezTo>
                  <a:cubicBezTo>
                    <a:pt x="943" y="1194"/>
                    <a:pt x="974" y="981"/>
                    <a:pt x="1034" y="738"/>
                  </a:cubicBezTo>
                  <a:cubicBezTo>
                    <a:pt x="1034" y="707"/>
                    <a:pt x="1065" y="282"/>
                    <a:pt x="1095" y="160"/>
                  </a:cubicBezTo>
                  <a:lnTo>
                    <a:pt x="1125" y="160"/>
                  </a:lnTo>
                  <a:cubicBezTo>
                    <a:pt x="1156" y="160"/>
                    <a:pt x="1156" y="130"/>
                    <a:pt x="1156" y="130"/>
                  </a:cubicBezTo>
                  <a:cubicBezTo>
                    <a:pt x="1156" y="99"/>
                    <a:pt x="1156" y="99"/>
                    <a:pt x="1125" y="69"/>
                  </a:cubicBezTo>
                  <a:lnTo>
                    <a:pt x="1095" y="69"/>
                  </a:lnTo>
                  <a:cubicBezTo>
                    <a:pt x="1004" y="99"/>
                    <a:pt x="1004" y="221"/>
                    <a:pt x="974" y="312"/>
                  </a:cubicBezTo>
                  <a:cubicBezTo>
                    <a:pt x="913" y="525"/>
                    <a:pt x="852" y="738"/>
                    <a:pt x="791" y="951"/>
                  </a:cubicBezTo>
                  <a:cubicBezTo>
                    <a:pt x="670" y="1346"/>
                    <a:pt x="548" y="1741"/>
                    <a:pt x="457" y="2166"/>
                  </a:cubicBezTo>
                  <a:cubicBezTo>
                    <a:pt x="335" y="2562"/>
                    <a:pt x="244" y="2987"/>
                    <a:pt x="153" y="3382"/>
                  </a:cubicBezTo>
                  <a:cubicBezTo>
                    <a:pt x="31" y="3686"/>
                    <a:pt x="1" y="3990"/>
                    <a:pt x="62" y="4324"/>
                  </a:cubicBezTo>
                  <a:cubicBezTo>
                    <a:pt x="153" y="4628"/>
                    <a:pt x="426" y="4841"/>
                    <a:pt x="730" y="4872"/>
                  </a:cubicBezTo>
                  <a:cubicBezTo>
                    <a:pt x="700" y="4872"/>
                    <a:pt x="700" y="4902"/>
                    <a:pt x="670" y="4932"/>
                  </a:cubicBezTo>
                  <a:cubicBezTo>
                    <a:pt x="639" y="5024"/>
                    <a:pt x="609" y="5115"/>
                    <a:pt x="578" y="5206"/>
                  </a:cubicBezTo>
                  <a:cubicBezTo>
                    <a:pt x="548" y="5267"/>
                    <a:pt x="518" y="5358"/>
                    <a:pt x="487" y="5449"/>
                  </a:cubicBezTo>
                  <a:cubicBezTo>
                    <a:pt x="487" y="5510"/>
                    <a:pt x="487" y="5540"/>
                    <a:pt x="487" y="5601"/>
                  </a:cubicBezTo>
                  <a:lnTo>
                    <a:pt x="487" y="5723"/>
                  </a:lnTo>
                  <a:cubicBezTo>
                    <a:pt x="487" y="5766"/>
                    <a:pt x="533" y="5809"/>
                    <a:pt x="570" y="5809"/>
                  </a:cubicBezTo>
                  <a:cubicBezTo>
                    <a:pt x="586" y="5809"/>
                    <a:pt x="600" y="5801"/>
                    <a:pt x="609" y="5783"/>
                  </a:cubicBezTo>
                  <a:cubicBezTo>
                    <a:pt x="639" y="5723"/>
                    <a:pt x="670" y="5723"/>
                    <a:pt x="700" y="5662"/>
                  </a:cubicBezTo>
                  <a:cubicBezTo>
                    <a:pt x="700" y="5631"/>
                    <a:pt x="730" y="5571"/>
                    <a:pt x="761" y="5510"/>
                  </a:cubicBezTo>
                  <a:cubicBezTo>
                    <a:pt x="791" y="5449"/>
                    <a:pt x="791" y="5358"/>
                    <a:pt x="822" y="5267"/>
                  </a:cubicBezTo>
                  <a:cubicBezTo>
                    <a:pt x="852" y="5176"/>
                    <a:pt x="882" y="5084"/>
                    <a:pt x="882" y="5024"/>
                  </a:cubicBezTo>
                  <a:cubicBezTo>
                    <a:pt x="913" y="4932"/>
                    <a:pt x="882" y="4902"/>
                    <a:pt x="882" y="4841"/>
                  </a:cubicBezTo>
                  <a:cubicBezTo>
                    <a:pt x="1065" y="4841"/>
                    <a:pt x="1247" y="4780"/>
                    <a:pt x="1369" y="4659"/>
                  </a:cubicBezTo>
                  <a:cubicBezTo>
                    <a:pt x="1612" y="4476"/>
                    <a:pt x="1794" y="4203"/>
                    <a:pt x="1885" y="3899"/>
                  </a:cubicBezTo>
                  <a:cubicBezTo>
                    <a:pt x="2007" y="3565"/>
                    <a:pt x="2098" y="3200"/>
                    <a:pt x="2220" y="2835"/>
                  </a:cubicBezTo>
                  <a:cubicBezTo>
                    <a:pt x="2463" y="1954"/>
                    <a:pt x="2645" y="1042"/>
                    <a:pt x="2736" y="99"/>
                  </a:cubicBezTo>
                  <a:cubicBezTo>
                    <a:pt x="2773" y="45"/>
                    <a:pt x="2744" y="1"/>
                    <a:pt x="27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041;p53"/>
            <p:cNvSpPr/>
            <p:nvPr/>
          </p:nvSpPr>
          <p:spPr>
            <a:xfrm>
              <a:off x="5244342" y="3031002"/>
              <a:ext cx="93682" cy="94905"/>
            </a:xfrm>
            <a:custGeom>
              <a:avLst/>
              <a:gdLst/>
              <a:ahLst/>
              <a:cxnLst/>
              <a:rect l="l" t="t" r="r" b="b"/>
              <a:pathLst>
                <a:path w="6201" h="6282" extrusionOk="0">
                  <a:moveTo>
                    <a:pt x="6151" y="0"/>
                  </a:moveTo>
                  <a:cubicBezTo>
                    <a:pt x="6140" y="0"/>
                    <a:pt x="6125" y="8"/>
                    <a:pt x="6110" y="23"/>
                  </a:cubicBezTo>
                  <a:cubicBezTo>
                    <a:pt x="6049" y="449"/>
                    <a:pt x="5988" y="844"/>
                    <a:pt x="5897" y="1269"/>
                  </a:cubicBezTo>
                  <a:cubicBezTo>
                    <a:pt x="5806" y="1695"/>
                    <a:pt x="5684" y="2090"/>
                    <a:pt x="5563" y="2485"/>
                  </a:cubicBezTo>
                  <a:cubicBezTo>
                    <a:pt x="5441" y="2880"/>
                    <a:pt x="5259" y="3245"/>
                    <a:pt x="5046" y="3579"/>
                  </a:cubicBezTo>
                  <a:cubicBezTo>
                    <a:pt x="4803" y="3883"/>
                    <a:pt x="4529" y="4157"/>
                    <a:pt x="4225" y="4400"/>
                  </a:cubicBezTo>
                  <a:cubicBezTo>
                    <a:pt x="3617" y="4886"/>
                    <a:pt x="2948" y="5251"/>
                    <a:pt x="2219" y="5525"/>
                  </a:cubicBezTo>
                  <a:cubicBezTo>
                    <a:pt x="1885" y="5646"/>
                    <a:pt x="1489" y="5737"/>
                    <a:pt x="1125" y="5829"/>
                  </a:cubicBezTo>
                  <a:cubicBezTo>
                    <a:pt x="942" y="5889"/>
                    <a:pt x="760" y="5920"/>
                    <a:pt x="547" y="5950"/>
                  </a:cubicBezTo>
                  <a:cubicBezTo>
                    <a:pt x="365" y="5950"/>
                    <a:pt x="213" y="5981"/>
                    <a:pt x="61" y="6041"/>
                  </a:cubicBezTo>
                  <a:cubicBezTo>
                    <a:pt x="0" y="6072"/>
                    <a:pt x="0" y="6163"/>
                    <a:pt x="61" y="6224"/>
                  </a:cubicBezTo>
                  <a:cubicBezTo>
                    <a:pt x="211" y="6257"/>
                    <a:pt x="370" y="6281"/>
                    <a:pt x="534" y="6281"/>
                  </a:cubicBezTo>
                  <a:cubicBezTo>
                    <a:pt x="668" y="6281"/>
                    <a:pt x="805" y="6265"/>
                    <a:pt x="942" y="6224"/>
                  </a:cubicBezTo>
                  <a:cubicBezTo>
                    <a:pt x="1246" y="6193"/>
                    <a:pt x="1581" y="6163"/>
                    <a:pt x="1885" y="6072"/>
                  </a:cubicBezTo>
                  <a:cubicBezTo>
                    <a:pt x="2493" y="5889"/>
                    <a:pt x="3100" y="5646"/>
                    <a:pt x="3648" y="5312"/>
                  </a:cubicBezTo>
                  <a:cubicBezTo>
                    <a:pt x="4225" y="5008"/>
                    <a:pt x="4711" y="4582"/>
                    <a:pt x="5137" y="4096"/>
                  </a:cubicBezTo>
                  <a:cubicBezTo>
                    <a:pt x="5532" y="3579"/>
                    <a:pt x="5806" y="3002"/>
                    <a:pt x="5927" y="2363"/>
                  </a:cubicBezTo>
                  <a:cubicBezTo>
                    <a:pt x="6110" y="1604"/>
                    <a:pt x="6201" y="813"/>
                    <a:pt x="6170" y="23"/>
                  </a:cubicBezTo>
                  <a:cubicBezTo>
                    <a:pt x="6170" y="8"/>
                    <a:pt x="6163" y="0"/>
                    <a:pt x="61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042;p53"/>
            <p:cNvSpPr/>
            <p:nvPr/>
          </p:nvSpPr>
          <p:spPr>
            <a:xfrm>
              <a:off x="5220912" y="3023464"/>
              <a:ext cx="541423" cy="807254"/>
            </a:xfrm>
            <a:custGeom>
              <a:avLst/>
              <a:gdLst/>
              <a:ahLst/>
              <a:cxnLst/>
              <a:rect l="l" t="t" r="r" b="b"/>
              <a:pathLst>
                <a:path w="35838" h="53434" extrusionOk="0">
                  <a:moveTo>
                    <a:pt x="681" y="1"/>
                  </a:moveTo>
                  <a:cubicBezTo>
                    <a:pt x="675" y="1"/>
                    <a:pt x="670" y="10"/>
                    <a:pt x="670" y="36"/>
                  </a:cubicBezTo>
                  <a:cubicBezTo>
                    <a:pt x="366" y="2589"/>
                    <a:pt x="1" y="5203"/>
                    <a:pt x="274" y="7787"/>
                  </a:cubicBezTo>
                  <a:cubicBezTo>
                    <a:pt x="426" y="9945"/>
                    <a:pt x="1156" y="12012"/>
                    <a:pt x="2341" y="13805"/>
                  </a:cubicBezTo>
                  <a:cubicBezTo>
                    <a:pt x="3618" y="15629"/>
                    <a:pt x="5503" y="16814"/>
                    <a:pt x="7539" y="17635"/>
                  </a:cubicBezTo>
                  <a:cubicBezTo>
                    <a:pt x="9788" y="18516"/>
                    <a:pt x="12129" y="19185"/>
                    <a:pt x="14500" y="19641"/>
                  </a:cubicBezTo>
                  <a:cubicBezTo>
                    <a:pt x="19363" y="20674"/>
                    <a:pt x="24378" y="21100"/>
                    <a:pt x="29302" y="21920"/>
                  </a:cubicBezTo>
                  <a:cubicBezTo>
                    <a:pt x="29910" y="22012"/>
                    <a:pt x="30518" y="22133"/>
                    <a:pt x="31126" y="22255"/>
                  </a:cubicBezTo>
                  <a:cubicBezTo>
                    <a:pt x="31673" y="22346"/>
                    <a:pt x="32220" y="22498"/>
                    <a:pt x="32767" y="22680"/>
                  </a:cubicBezTo>
                  <a:cubicBezTo>
                    <a:pt x="33892" y="23197"/>
                    <a:pt x="34196" y="24261"/>
                    <a:pt x="34318" y="25386"/>
                  </a:cubicBezTo>
                  <a:cubicBezTo>
                    <a:pt x="34652" y="28000"/>
                    <a:pt x="34865" y="30644"/>
                    <a:pt x="35047" y="33258"/>
                  </a:cubicBezTo>
                  <a:cubicBezTo>
                    <a:pt x="35442" y="38516"/>
                    <a:pt x="35625" y="43836"/>
                    <a:pt x="35625" y="49125"/>
                  </a:cubicBezTo>
                  <a:lnTo>
                    <a:pt x="35625" y="53410"/>
                  </a:lnTo>
                  <a:cubicBezTo>
                    <a:pt x="35625" y="53425"/>
                    <a:pt x="35647" y="53433"/>
                    <a:pt x="35670" y="53433"/>
                  </a:cubicBezTo>
                  <a:cubicBezTo>
                    <a:pt x="35693" y="53433"/>
                    <a:pt x="35716" y="53425"/>
                    <a:pt x="35716" y="53410"/>
                  </a:cubicBezTo>
                  <a:cubicBezTo>
                    <a:pt x="35837" y="48091"/>
                    <a:pt x="35777" y="40462"/>
                    <a:pt x="35442" y="35173"/>
                  </a:cubicBezTo>
                  <a:cubicBezTo>
                    <a:pt x="35260" y="32559"/>
                    <a:pt x="35047" y="29945"/>
                    <a:pt x="34774" y="27331"/>
                  </a:cubicBezTo>
                  <a:cubicBezTo>
                    <a:pt x="34713" y="26662"/>
                    <a:pt x="34652" y="26024"/>
                    <a:pt x="34561" y="25386"/>
                  </a:cubicBezTo>
                  <a:cubicBezTo>
                    <a:pt x="34530" y="24869"/>
                    <a:pt x="34409" y="24383"/>
                    <a:pt x="34226" y="23896"/>
                  </a:cubicBezTo>
                  <a:cubicBezTo>
                    <a:pt x="33862" y="22924"/>
                    <a:pt x="33041" y="22437"/>
                    <a:pt x="32038" y="22164"/>
                  </a:cubicBezTo>
                  <a:cubicBezTo>
                    <a:pt x="30883" y="21890"/>
                    <a:pt x="29667" y="21708"/>
                    <a:pt x="28482" y="21525"/>
                  </a:cubicBezTo>
                  <a:cubicBezTo>
                    <a:pt x="27266" y="21313"/>
                    <a:pt x="26020" y="21130"/>
                    <a:pt x="24804" y="20978"/>
                  </a:cubicBezTo>
                  <a:cubicBezTo>
                    <a:pt x="22342" y="20613"/>
                    <a:pt x="19880" y="20309"/>
                    <a:pt x="17387" y="19884"/>
                  </a:cubicBezTo>
                  <a:cubicBezTo>
                    <a:pt x="14925" y="19489"/>
                    <a:pt x="12494" y="18942"/>
                    <a:pt x="10123" y="18243"/>
                  </a:cubicBezTo>
                  <a:cubicBezTo>
                    <a:pt x="7934" y="17604"/>
                    <a:pt x="5685" y="16784"/>
                    <a:pt x="3922" y="15264"/>
                  </a:cubicBezTo>
                  <a:cubicBezTo>
                    <a:pt x="153" y="12012"/>
                    <a:pt x="31" y="6510"/>
                    <a:pt x="487" y="1951"/>
                  </a:cubicBezTo>
                  <a:cubicBezTo>
                    <a:pt x="548" y="1312"/>
                    <a:pt x="639" y="674"/>
                    <a:pt x="700" y="36"/>
                  </a:cubicBezTo>
                  <a:cubicBezTo>
                    <a:pt x="700" y="18"/>
                    <a:pt x="690" y="1"/>
                    <a:pt x="6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043;p53"/>
            <p:cNvSpPr/>
            <p:nvPr/>
          </p:nvSpPr>
          <p:spPr>
            <a:xfrm>
              <a:off x="5736110" y="3841317"/>
              <a:ext cx="225495" cy="8929"/>
            </a:xfrm>
            <a:custGeom>
              <a:avLst/>
              <a:gdLst/>
              <a:ahLst/>
              <a:cxnLst/>
              <a:rect l="l" t="t" r="r" b="b"/>
              <a:pathLst>
                <a:path w="14926" h="591" extrusionOk="0">
                  <a:moveTo>
                    <a:pt x="9150" y="1"/>
                  </a:moveTo>
                  <a:cubicBezTo>
                    <a:pt x="7205" y="1"/>
                    <a:pt x="5290" y="1"/>
                    <a:pt x="3344" y="62"/>
                  </a:cubicBezTo>
                  <a:cubicBezTo>
                    <a:pt x="2341" y="92"/>
                    <a:pt x="183" y="122"/>
                    <a:pt x="62" y="183"/>
                  </a:cubicBezTo>
                  <a:cubicBezTo>
                    <a:pt x="1" y="214"/>
                    <a:pt x="31" y="305"/>
                    <a:pt x="62" y="305"/>
                  </a:cubicBezTo>
                  <a:cubicBezTo>
                    <a:pt x="1977" y="457"/>
                    <a:pt x="3892" y="487"/>
                    <a:pt x="5806" y="517"/>
                  </a:cubicBezTo>
                  <a:cubicBezTo>
                    <a:pt x="7231" y="562"/>
                    <a:pt x="8638" y="590"/>
                    <a:pt x="10042" y="590"/>
                  </a:cubicBezTo>
                  <a:cubicBezTo>
                    <a:pt x="10555" y="590"/>
                    <a:pt x="11069" y="586"/>
                    <a:pt x="11582" y="578"/>
                  </a:cubicBezTo>
                  <a:cubicBezTo>
                    <a:pt x="12098" y="578"/>
                    <a:pt x="12646" y="517"/>
                    <a:pt x="13162" y="517"/>
                  </a:cubicBezTo>
                  <a:cubicBezTo>
                    <a:pt x="13740" y="517"/>
                    <a:pt x="14287" y="487"/>
                    <a:pt x="14834" y="396"/>
                  </a:cubicBezTo>
                  <a:cubicBezTo>
                    <a:pt x="14925" y="396"/>
                    <a:pt x="14925" y="274"/>
                    <a:pt x="14864" y="274"/>
                  </a:cubicBezTo>
                  <a:cubicBezTo>
                    <a:pt x="14408" y="214"/>
                    <a:pt x="13953" y="153"/>
                    <a:pt x="13497" y="153"/>
                  </a:cubicBezTo>
                  <a:cubicBezTo>
                    <a:pt x="13010" y="122"/>
                    <a:pt x="12524" y="92"/>
                    <a:pt x="12038" y="92"/>
                  </a:cubicBezTo>
                  <a:cubicBezTo>
                    <a:pt x="11065" y="31"/>
                    <a:pt x="10092" y="31"/>
                    <a:pt x="9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044;p53"/>
            <p:cNvSpPr/>
            <p:nvPr/>
          </p:nvSpPr>
          <p:spPr>
            <a:xfrm>
              <a:off x="5470248" y="3088740"/>
              <a:ext cx="381072" cy="125045"/>
            </a:xfrm>
            <a:custGeom>
              <a:avLst/>
              <a:gdLst/>
              <a:ahLst/>
              <a:cxnLst/>
              <a:rect l="l" t="t" r="r" b="b"/>
              <a:pathLst>
                <a:path w="25224" h="8277" extrusionOk="0">
                  <a:moveTo>
                    <a:pt x="153" y="0"/>
                  </a:moveTo>
                  <a:cubicBezTo>
                    <a:pt x="31" y="0"/>
                    <a:pt x="1" y="213"/>
                    <a:pt x="92" y="213"/>
                  </a:cubicBezTo>
                  <a:cubicBezTo>
                    <a:pt x="1977" y="548"/>
                    <a:pt x="3891" y="851"/>
                    <a:pt x="5776" y="1277"/>
                  </a:cubicBezTo>
                  <a:cubicBezTo>
                    <a:pt x="9150" y="2007"/>
                    <a:pt x="12433" y="2979"/>
                    <a:pt x="15655" y="4134"/>
                  </a:cubicBezTo>
                  <a:cubicBezTo>
                    <a:pt x="18937" y="5320"/>
                    <a:pt x="22098" y="6687"/>
                    <a:pt x="25168" y="8268"/>
                  </a:cubicBezTo>
                  <a:cubicBezTo>
                    <a:pt x="25175" y="8274"/>
                    <a:pt x="25181" y="8277"/>
                    <a:pt x="25186" y="8277"/>
                  </a:cubicBezTo>
                  <a:cubicBezTo>
                    <a:pt x="25209" y="8277"/>
                    <a:pt x="25223" y="8238"/>
                    <a:pt x="25199" y="8238"/>
                  </a:cubicBezTo>
                  <a:cubicBezTo>
                    <a:pt x="23497" y="7295"/>
                    <a:pt x="21795" y="6383"/>
                    <a:pt x="20001" y="5593"/>
                  </a:cubicBezTo>
                  <a:cubicBezTo>
                    <a:pt x="16840" y="4195"/>
                    <a:pt x="13588" y="3010"/>
                    <a:pt x="10244" y="2067"/>
                  </a:cubicBezTo>
                  <a:cubicBezTo>
                    <a:pt x="6961" y="1095"/>
                    <a:pt x="3557" y="426"/>
                    <a:pt x="1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045;p53"/>
            <p:cNvSpPr/>
            <p:nvPr/>
          </p:nvSpPr>
          <p:spPr>
            <a:xfrm>
              <a:off x="5566674" y="3358270"/>
              <a:ext cx="154776" cy="303087"/>
            </a:xfrm>
            <a:custGeom>
              <a:avLst/>
              <a:gdLst/>
              <a:ahLst/>
              <a:cxnLst/>
              <a:rect l="l" t="t" r="r" b="b"/>
              <a:pathLst>
                <a:path w="10245" h="20062" extrusionOk="0">
                  <a:moveTo>
                    <a:pt x="92" y="1"/>
                  </a:moveTo>
                  <a:cubicBezTo>
                    <a:pt x="31" y="1"/>
                    <a:pt x="1" y="92"/>
                    <a:pt x="62" y="92"/>
                  </a:cubicBezTo>
                  <a:cubicBezTo>
                    <a:pt x="92" y="122"/>
                    <a:pt x="6901" y="1429"/>
                    <a:pt x="7752" y="1612"/>
                  </a:cubicBezTo>
                  <a:cubicBezTo>
                    <a:pt x="8117" y="1642"/>
                    <a:pt x="8451" y="1824"/>
                    <a:pt x="8694" y="2098"/>
                  </a:cubicBezTo>
                  <a:cubicBezTo>
                    <a:pt x="8846" y="2493"/>
                    <a:pt x="8968" y="2858"/>
                    <a:pt x="8968" y="3283"/>
                  </a:cubicBezTo>
                  <a:cubicBezTo>
                    <a:pt x="9545" y="6809"/>
                    <a:pt x="9849" y="10366"/>
                    <a:pt x="9910" y="13952"/>
                  </a:cubicBezTo>
                  <a:cubicBezTo>
                    <a:pt x="9940" y="14955"/>
                    <a:pt x="9971" y="15928"/>
                    <a:pt x="9971" y="16931"/>
                  </a:cubicBezTo>
                  <a:cubicBezTo>
                    <a:pt x="9971" y="17934"/>
                    <a:pt x="9940" y="18967"/>
                    <a:pt x="10001" y="19971"/>
                  </a:cubicBezTo>
                  <a:cubicBezTo>
                    <a:pt x="10001" y="20031"/>
                    <a:pt x="10047" y="20062"/>
                    <a:pt x="10092" y="20062"/>
                  </a:cubicBezTo>
                  <a:cubicBezTo>
                    <a:pt x="10138" y="20062"/>
                    <a:pt x="10183" y="20031"/>
                    <a:pt x="10183" y="19971"/>
                  </a:cubicBezTo>
                  <a:cubicBezTo>
                    <a:pt x="10244" y="19059"/>
                    <a:pt x="10214" y="18116"/>
                    <a:pt x="10244" y="17205"/>
                  </a:cubicBezTo>
                  <a:cubicBezTo>
                    <a:pt x="10244" y="16262"/>
                    <a:pt x="10244" y="15350"/>
                    <a:pt x="10244" y="14408"/>
                  </a:cubicBezTo>
                  <a:cubicBezTo>
                    <a:pt x="10244" y="12554"/>
                    <a:pt x="10183" y="10700"/>
                    <a:pt x="10062" y="8846"/>
                  </a:cubicBezTo>
                  <a:cubicBezTo>
                    <a:pt x="9940" y="7022"/>
                    <a:pt x="9758" y="5229"/>
                    <a:pt x="9454" y="3405"/>
                  </a:cubicBezTo>
                  <a:cubicBezTo>
                    <a:pt x="9332" y="2675"/>
                    <a:pt x="9302" y="1764"/>
                    <a:pt x="8542" y="1399"/>
                  </a:cubicBezTo>
                  <a:cubicBezTo>
                    <a:pt x="8177" y="1216"/>
                    <a:pt x="1095" y="1"/>
                    <a:pt x="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046;p53"/>
            <p:cNvSpPr/>
            <p:nvPr/>
          </p:nvSpPr>
          <p:spPr>
            <a:xfrm>
              <a:off x="5482756" y="2660122"/>
              <a:ext cx="363985" cy="348303"/>
            </a:xfrm>
            <a:custGeom>
              <a:avLst/>
              <a:gdLst/>
              <a:ahLst/>
              <a:cxnLst/>
              <a:rect l="l" t="t" r="r" b="b"/>
              <a:pathLst>
                <a:path w="24093" h="23055" extrusionOk="0">
                  <a:moveTo>
                    <a:pt x="1521" y="1"/>
                  </a:moveTo>
                  <a:cubicBezTo>
                    <a:pt x="476" y="1"/>
                    <a:pt x="1" y="2055"/>
                    <a:pt x="632" y="4999"/>
                  </a:cubicBezTo>
                  <a:cubicBezTo>
                    <a:pt x="2212" y="12355"/>
                    <a:pt x="2547" y="17644"/>
                    <a:pt x="4614" y="19042"/>
                  </a:cubicBezTo>
                  <a:cubicBezTo>
                    <a:pt x="6255" y="20197"/>
                    <a:pt x="8595" y="20987"/>
                    <a:pt x="11027" y="21595"/>
                  </a:cubicBezTo>
                  <a:cubicBezTo>
                    <a:pt x="13611" y="22173"/>
                    <a:pt x="16225" y="22598"/>
                    <a:pt x="18839" y="22872"/>
                  </a:cubicBezTo>
                  <a:cubicBezTo>
                    <a:pt x="19659" y="22933"/>
                    <a:pt x="20328" y="22993"/>
                    <a:pt x="20815" y="23054"/>
                  </a:cubicBezTo>
                  <a:cubicBezTo>
                    <a:pt x="20821" y="23055"/>
                    <a:pt x="20828" y="23055"/>
                    <a:pt x="20835" y="23055"/>
                  </a:cubicBezTo>
                  <a:cubicBezTo>
                    <a:pt x="22024" y="23055"/>
                    <a:pt x="24093" y="15328"/>
                    <a:pt x="23277" y="14361"/>
                  </a:cubicBezTo>
                  <a:cubicBezTo>
                    <a:pt x="23094" y="14148"/>
                    <a:pt x="22304" y="13966"/>
                    <a:pt x="21210" y="13814"/>
                  </a:cubicBezTo>
                  <a:cubicBezTo>
                    <a:pt x="17532" y="13267"/>
                    <a:pt x="10237" y="13054"/>
                    <a:pt x="9811" y="12598"/>
                  </a:cubicBezTo>
                  <a:cubicBezTo>
                    <a:pt x="9386" y="12173"/>
                    <a:pt x="6437" y="7127"/>
                    <a:pt x="3854" y="2385"/>
                  </a:cubicBezTo>
                  <a:cubicBezTo>
                    <a:pt x="2951" y="716"/>
                    <a:pt x="2137" y="1"/>
                    <a:pt x="152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047;p53"/>
            <p:cNvSpPr/>
            <p:nvPr/>
          </p:nvSpPr>
          <p:spPr>
            <a:xfrm>
              <a:off x="5761369" y="2867399"/>
              <a:ext cx="251661" cy="155864"/>
            </a:xfrm>
            <a:custGeom>
              <a:avLst/>
              <a:gdLst/>
              <a:ahLst/>
              <a:cxnLst/>
              <a:rect l="l" t="t" r="r" b="b"/>
              <a:pathLst>
                <a:path w="16658" h="10317" extrusionOk="0">
                  <a:moveTo>
                    <a:pt x="4724" y="1"/>
                  </a:moveTo>
                  <a:cubicBezTo>
                    <a:pt x="3876" y="1"/>
                    <a:pt x="3030" y="32"/>
                    <a:pt x="2189" y="93"/>
                  </a:cubicBezTo>
                  <a:cubicBezTo>
                    <a:pt x="517" y="1461"/>
                    <a:pt x="1" y="8482"/>
                    <a:pt x="1" y="8482"/>
                  </a:cubicBezTo>
                  <a:cubicBezTo>
                    <a:pt x="1156" y="9029"/>
                    <a:pt x="2311" y="9485"/>
                    <a:pt x="3527" y="9850"/>
                  </a:cubicBezTo>
                  <a:cubicBezTo>
                    <a:pt x="4088" y="10013"/>
                    <a:pt x="5297" y="10316"/>
                    <a:pt x="6266" y="10316"/>
                  </a:cubicBezTo>
                  <a:cubicBezTo>
                    <a:pt x="6923" y="10316"/>
                    <a:pt x="7470" y="10177"/>
                    <a:pt x="7630" y="9759"/>
                  </a:cubicBezTo>
                  <a:cubicBezTo>
                    <a:pt x="7904" y="9060"/>
                    <a:pt x="6323" y="8482"/>
                    <a:pt x="5198" y="8057"/>
                  </a:cubicBezTo>
                  <a:cubicBezTo>
                    <a:pt x="4621" y="7813"/>
                    <a:pt x="3891" y="7206"/>
                    <a:pt x="4074" y="6841"/>
                  </a:cubicBezTo>
                  <a:cubicBezTo>
                    <a:pt x="4157" y="6636"/>
                    <a:pt x="4358" y="6554"/>
                    <a:pt x="4624" y="6554"/>
                  </a:cubicBezTo>
                  <a:cubicBezTo>
                    <a:pt x="5229" y="6554"/>
                    <a:pt x="6174" y="6978"/>
                    <a:pt x="6870" y="7357"/>
                  </a:cubicBezTo>
                  <a:cubicBezTo>
                    <a:pt x="8421" y="8219"/>
                    <a:pt x="10390" y="9658"/>
                    <a:pt x="11696" y="9658"/>
                  </a:cubicBezTo>
                  <a:cubicBezTo>
                    <a:pt x="12003" y="9658"/>
                    <a:pt x="12274" y="9579"/>
                    <a:pt x="12493" y="9394"/>
                  </a:cubicBezTo>
                  <a:cubicBezTo>
                    <a:pt x="12919" y="8999"/>
                    <a:pt x="12402" y="8361"/>
                    <a:pt x="11642" y="7722"/>
                  </a:cubicBezTo>
                  <a:lnTo>
                    <a:pt x="11642" y="7722"/>
                  </a:lnTo>
                  <a:cubicBezTo>
                    <a:pt x="12593" y="8293"/>
                    <a:pt x="13600" y="8789"/>
                    <a:pt x="14241" y="8789"/>
                  </a:cubicBezTo>
                  <a:cubicBezTo>
                    <a:pt x="14419" y="8789"/>
                    <a:pt x="14569" y="8751"/>
                    <a:pt x="14682" y="8664"/>
                  </a:cubicBezTo>
                  <a:cubicBezTo>
                    <a:pt x="14955" y="8452"/>
                    <a:pt x="15016" y="8087"/>
                    <a:pt x="14803" y="7783"/>
                  </a:cubicBezTo>
                  <a:lnTo>
                    <a:pt x="14803" y="7783"/>
                  </a:lnTo>
                  <a:cubicBezTo>
                    <a:pt x="14915" y="7839"/>
                    <a:pt x="15039" y="7866"/>
                    <a:pt x="15163" y="7866"/>
                  </a:cubicBezTo>
                  <a:cubicBezTo>
                    <a:pt x="15377" y="7866"/>
                    <a:pt x="15592" y="7785"/>
                    <a:pt x="15746" y="7631"/>
                  </a:cubicBezTo>
                  <a:cubicBezTo>
                    <a:pt x="16110" y="7236"/>
                    <a:pt x="15928" y="6628"/>
                    <a:pt x="15472" y="5990"/>
                  </a:cubicBezTo>
                  <a:cubicBezTo>
                    <a:pt x="15624" y="5990"/>
                    <a:pt x="15776" y="5898"/>
                    <a:pt x="15837" y="5747"/>
                  </a:cubicBezTo>
                  <a:cubicBezTo>
                    <a:pt x="16658" y="4470"/>
                    <a:pt x="12402" y="914"/>
                    <a:pt x="10974" y="579"/>
                  </a:cubicBezTo>
                  <a:cubicBezTo>
                    <a:pt x="8918" y="190"/>
                    <a:pt x="6817" y="1"/>
                    <a:pt x="4724"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048;p53"/>
            <p:cNvSpPr/>
            <p:nvPr/>
          </p:nvSpPr>
          <p:spPr>
            <a:xfrm>
              <a:off x="5854577" y="2934457"/>
              <a:ext cx="84889" cy="51577"/>
            </a:xfrm>
            <a:custGeom>
              <a:avLst/>
              <a:gdLst/>
              <a:ahLst/>
              <a:cxnLst/>
              <a:rect l="l" t="t" r="r" b="b"/>
              <a:pathLst>
                <a:path w="5619" h="3414" extrusionOk="0">
                  <a:moveTo>
                    <a:pt x="1" y="1"/>
                  </a:moveTo>
                  <a:cubicBezTo>
                    <a:pt x="1" y="1"/>
                    <a:pt x="1" y="31"/>
                    <a:pt x="1" y="31"/>
                  </a:cubicBezTo>
                  <a:cubicBezTo>
                    <a:pt x="1034" y="183"/>
                    <a:pt x="2007" y="608"/>
                    <a:pt x="2858" y="1216"/>
                  </a:cubicBezTo>
                  <a:cubicBezTo>
                    <a:pt x="3314" y="1551"/>
                    <a:pt x="3740" y="1915"/>
                    <a:pt x="4196" y="2311"/>
                  </a:cubicBezTo>
                  <a:cubicBezTo>
                    <a:pt x="4652" y="2675"/>
                    <a:pt x="5138" y="3010"/>
                    <a:pt x="5563" y="3405"/>
                  </a:cubicBezTo>
                  <a:cubicBezTo>
                    <a:pt x="5569" y="3411"/>
                    <a:pt x="5576" y="3413"/>
                    <a:pt x="5581" y="3413"/>
                  </a:cubicBezTo>
                  <a:cubicBezTo>
                    <a:pt x="5604" y="3413"/>
                    <a:pt x="5618" y="3374"/>
                    <a:pt x="5594" y="3374"/>
                  </a:cubicBezTo>
                  <a:cubicBezTo>
                    <a:pt x="4652" y="2615"/>
                    <a:pt x="3861" y="1703"/>
                    <a:pt x="2858" y="1034"/>
                  </a:cubicBezTo>
                  <a:cubicBezTo>
                    <a:pt x="2007" y="487"/>
                    <a:pt x="1034" y="12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049;p53"/>
            <p:cNvSpPr/>
            <p:nvPr/>
          </p:nvSpPr>
          <p:spPr>
            <a:xfrm>
              <a:off x="5866058" y="2906902"/>
              <a:ext cx="118488" cy="77622"/>
            </a:xfrm>
            <a:custGeom>
              <a:avLst/>
              <a:gdLst/>
              <a:ahLst/>
              <a:cxnLst/>
              <a:rect l="l" t="t" r="r" b="b"/>
              <a:pathLst>
                <a:path w="7843" h="5138" extrusionOk="0">
                  <a:moveTo>
                    <a:pt x="1" y="1"/>
                  </a:moveTo>
                  <a:cubicBezTo>
                    <a:pt x="1" y="1"/>
                    <a:pt x="1" y="31"/>
                    <a:pt x="1" y="31"/>
                  </a:cubicBezTo>
                  <a:cubicBezTo>
                    <a:pt x="670" y="214"/>
                    <a:pt x="1308" y="396"/>
                    <a:pt x="1977" y="639"/>
                  </a:cubicBezTo>
                  <a:cubicBezTo>
                    <a:pt x="3071" y="1034"/>
                    <a:pt x="4104" y="1673"/>
                    <a:pt x="5016" y="2463"/>
                  </a:cubicBezTo>
                  <a:cubicBezTo>
                    <a:pt x="5958" y="3314"/>
                    <a:pt x="6870" y="4195"/>
                    <a:pt x="7782" y="5138"/>
                  </a:cubicBezTo>
                  <a:cubicBezTo>
                    <a:pt x="7813" y="5138"/>
                    <a:pt x="7843" y="5107"/>
                    <a:pt x="7813" y="5077"/>
                  </a:cubicBezTo>
                  <a:cubicBezTo>
                    <a:pt x="7326" y="4530"/>
                    <a:pt x="6779" y="3983"/>
                    <a:pt x="6262" y="3466"/>
                  </a:cubicBezTo>
                  <a:cubicBezTo>
                    <a:pt x="5381" y="2554"/>
                    <a:pt x="4469" y="1642"/>
                    <a:pt x="3314" y="1095"/>
                  </a:cubicBezTo>
                  <a:cubicBezTo>
                    <a:pt x="2250" y="609"/>
                    <a:pt x="1156" y="24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050;p53"/>
            <p:cNvSpPr/>
            <p:nvPr/>
          </p:nvSpPr>
          <p:spPr>
            <a:xfrm>
              <a:off x="5883506" y="2882566"/>
              <a:ext cx="112067" cy="75326"/>
            </a:xfrm>
            <a:custGeom>
              <a:avLst/>
              <a:gdLst/>
              <a:ahLst/>
              <a:cxnLst/>
              <a:rect l="l" t="t" r="r" b="b"/>
              <a:pathLst>
                <a:path w="7418" h="4986" extrusionOk="0">
                  <a:moveTo>
                    <a:pt x="1" y="1"/>
                  </a:moveTo>
                  <a:cubicBezTo>
                    <a:pt x="1" y="1"/>
                    <a:pt x="1" y="31"/>
                    <a:pt x="1" y="31"/>
                  </a:cubicBezTo>
                  <a:cubicBezTo>
                    <a:pt x="206" y="65"/>
                    <a:pt x="407" y="100"/>
                    <a:pt x="604" y="136"/>
                  </a:cubicBezTo>
                  <a:lnTo>
                    <a:pt x="604" y="136"/>
                  </a:lnTo>
                  <a:cubicBezTo>
                    <a:pt x="405" y="88"/>
                    <a:pt x="204" y="43"/>
                    <a:pt x="1" y="1"/>
                  </a:cubicBezTo>
                  <a:close/>
                  <a:moveTo>
                    <a:pt x="604" y="136"/>
                  </a:moveTo>
                  <a:cubicBezTo>
                    <a:pt x="1120" y="261"/>
                    <a:pt x="1624" y="411"/>
                    <a:pt x="2129" y="609"/>
                  </a:cubicBezTo>
                  <a:cubicBezTo>
                    <a:pt x="2797" y="882"/>
                    <a:pt x="3436" y="1277"/>
                    <a:pt x="4013" y="1764"/>
                  </a:cubicBezTo>
                  <a:cubicBezTo>
                    <a:pt x="5199" y="2767"/>
                    <a:pt x="6323" y="3831"/>
                    <a:pt x="7357" y="4986"/>
                  </a:cubicBezTo>
                  <a:cubicBezTo>
                    <a:pt x="7417" y="4986"/>
                    <a:pt x="7417" y="4955"/>
                    <a:pt x="7417" y="4955"/>
                  </a:cubicBezTo>
                  <a:cubicBezTo>
                    <a:pt x="6962" y="4439"/>
                    <a:pt x="6475" y="3922"/>
                    <a:pt x="5989" y="3436"/>
                  </a:cubicBezTo>
                  <a:cubicBezTo>
                    <a:pt x="5107" y="2493"/>
                    <a:pt x="4104" y="1642"/>
                    <a:pt x="3010" y="943"/>
                  </a:cubicBezTo>
                  <a:cubicBezTo>
                    <a:pt x="2244" y="498"/>
                    <a:pt x="1459" y="295"/>
                    <a:pt x="604" y="13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051;p53"/>
            <p:cNvSpPr/>
            <p:nvPr/>
          </p:nvSpPr>
          <p:spPr>
            <a:xfrm>
              <a:off x="5480792" y="2657811"/>
              <a:ext cx="312287" cy="351990"/>
            </a:xfrm>
            <a:custGeom>
              <a:avLst/>
              <a:gdLst/>
              <a:ahLst/>
              <a:cxnLst/>
              <a:rect l="l" t="t" r="r" b="b"/>
              <a:pathLst>
                <a:path w="20671" h="23299" extrusionOk="0">
                  <a:moveTo>
                    <a:pt x="1613" y="0"/>
                  </a:moveTo>
                  <a:cubicBezTo>
                    <a:pt x="616" y="0"/>
                    <a:pt x="1" y="1610"/>
                    <a:pt x="579" y="5426"/>
                  </a:cubicBezTo>
                  <a:cubicBezTo>
                    <a:pt x="1613" y="12204"/>
                    <a:pt x="2494" y="17523"/>
                    <a:pt x="4166" y="19104"/>
                  </a:cubicBezTo>
                  <a:cubicBezTo>
                    <a:pt x="6963" y="21748"/>
                    <a:pt x="17054" y="23298"/>
                    <a:pt x="17054" y="23298"/>
                  </a:cubicBezTo>
                  <a:lnTo>
                    <a:pt x="20671" y="13663"/>
                  </a:lnTo>
                  <a:cubicBezTo>
                    <a:pt x="20671" y="13663"/>
                    <a:pt x="10762" y="13055"/>
                    <a:pt x="10124" y="12630"/>
                  </a:cubicBezTo>
                  <a:cubicBezTo>
                    <a:pt x="9485" y="12234"/>
                    <a:pt x="6324" y="6125"/>
                    <a:pt x="3923" y="2052"/>
                  </a:cubicBezTo>
                  <a:cubicBezTo>
                    <a:pt x="3147" y="747"/>
                    <a:pt x="2292" y="0"/>
                    <a:pt x="161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052;p53"/>
            <p:cNvSpPr/>
            <p:nvPr/>
          </p:nvSpPr>
          <p:spPr>
            <a:xfrm>
              <a:off x="5480792" y="2657811"/>
              <a:ext cx="312287" cy="351990"/>
            </a:xfrm>
            <a:custGeom>
              <a:avLst/>
              <a:gdLst/>
              <a:ahLst/>
              <a:cxnLst/>
              <a:rect l="l" t="t" r="r" b="b"/>
              <a:pathLst>
                <a:path w="20671" h="23299" extrusionOk="0">
                  <a:moveTo>
                    <a:pt x="1613" y="0"/>
                  </a:moveTo>
                  <a:cubicBezTo>
                    <a:pt x="616" y="0"/>
                    <a:pt x="1" y="1610"/>
                    <a:pt x="579" y="5426"/>
                  </a:cubicBezTo>
                  <a:cubicBezTo>
                    <a:pt x="1613" y="12204"/>
                    <a:pt x="2494" y="17523"/>
                    <a:pt x="4166" y="19104"/>
                  </a:cubicBezTo>
                  <a:cubicBezTo>
                    <a:pt x="6963" y="21748"/>
                    <a:pt x="17054" y="23298"/>
                    <a:pt x="17054" y="23298"/>
                  </a:cubicBezTo>
                  <a:lnTo>
                    <a:pt x="20671" y="13663"/>
                  </a:lnTo>
                  <a:cubicBezTo>
                    <a:pt x="20671" y="13663"/>
                    <a:pt x="10762" y="13055"/>
                    <a:pt x="10124" y="12630"/>
                  </a:cubicBezTo>
                  <a:cubicBezTo>
                    <a:pt x="9485" y="12234"/>
                    <a:pt x="6324" y="6125"/>
                    <a:pt x="3923" y="2052"/>
                  </a:cubicBezTo>
                  <a:cubicBezTo>
                    <a:pt x="3147" y="747"/>
                    <a:pt x="2292" y="0"/>
                    <a:pt x="1613" y="0"/>
                  </a:cubicBezTo>
                  <a:close/>
                </a:path>
              </a:pathLst>
            </a:custGeom>
            <a:solidFill>
              <a:srgbClr val="000000">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053;p53"/>
            <p:cNvSpPr/>
            <p:nvPr/>
          </p:nvSpPr>
          <p:spPr>
            <a:xfrm>
              <a:off x="5707816" y="2862489"/>
              <a:ext cx="54040" cy="139065"/>
            </a:xfrm>
            <a:custGeom>
              <a:avLst/>
              <a:gdLst/>
              <a:ahLst/>
              <a:cxnLst/>
              <a:rect l="l" t="t" r="r" b="b"/>
              <a:pathLst>
                <a:path w="3577" h="9205" extrusionOk="0">
                  <a:moveTo>
                    <a:pt x="3546" y="0"/>
                  </a:moveTo>
                  <a:cubicBezTo>
                    <a:pt x="3530" y="0"/>
                    <a:pt x="3515" y="8"/>
                    <a:pt x="3515" y="23"/>
                  </a:cubicBezTo>
                  <a:cubicBezTo>
                    <a:pt x="3211" y="783"/>
                    <a:pt x="2847" y="1543"/>
                    <a:pt x="2543" y="2302"/>
                  </a:cubicBezTo>
                  <a:cubicBezTo>
                    <a:pt x="2239" y="3062"/>
                    <a:pt x="1935" y="3792"/>
                    <a:pt x="1661" y="4552"/>
                  </a:cubicBezTo>
                  <a:cubicBezTo>
                    <a:pt x="1084" y="6072"/>
                    <a:pt x="476" y="7591"/>
                    <a:pt x="20" y="9141"/>
                  </a:cubicBezTo>
                  <a:cubicBezTo>
                    <a:pt x="1" y="9179"/>
                    <a:pt x="29" y="9205"/>
                    <a:pt x="52" y="9205"/>
                  </a:cubicBezTo>
                  <a:cubicBezTo>
                    <a:pt x="67" y="9205"/>
                    <a:pt x="81" y="9195"/>
                    <a:pt x="81" y="9172"/>
                  </a:cubicBezTo>
                  <a:cubicBezTo>
                    <a:pt x="780" y="7713"/>
                    <a:pt x="1357" y="6193"/>
                    <a:pt x="1935" y="4673"/>
                  </a:cubicBezTo>
                  <a:cubicBezTo>
                    <a:pt x="2208" y="3913"/>
                    <a:pt x="2482" y="3154"/>
                    <a:pt x="2755" y="2394"/>
                  </a:cubicBezTo>
                  <a:cubicBezTo>
                    <a:pt x="3059" y="1603"/>
                    <a:pt x="3272" y="813"/>
                    <a:pt x="3576" y="23"/>
                  </a:cubicBezTo>
                  <a:cubicBezTo>
                    <a:pt x="3576" y="8"/>
                    <a:pt x="3561" y="0"/>
                    <a:pt x="35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054;p53"/>
            <p:cNvSpPr/>
            <p:nvPr/>
          </p:nvSpPr>
          <p:spPr>
            <a:xfrm>
              <a:off x="5480656" y="2657569"/>
              <a:ext cx="138853" cy="325144"/>
            </a:xfrm>
            <a:custGeom>
              <a:avLst/>
              <a:gdLst/>
              <a:ahLst/>
              <a:cxnLst/>
              <a:rect l="l" t="t" r="r" b="b"/>
              <a:pathLst>
                <a:path w="9191" h="21522" extrusionOk="0">
                  <a:moveTo>
                    <a:pt x="1634" y="0"/>
                  </a:moveTo>
                  <a:cubicBezTo>
                    <a:pt x="625" y="0"/>
                    <a:pt x="0" y="1618"/>
                    <a:pt x="588" y="5442"/>
                  </a:cubicBezTo>
                  <a:cubicBezTo>
                    <a:pt x="1622" y="12220"/>
                    <a:pt x="2503" y="17539"/>
                    <a:pt x="4175" y="19120"/>
                  </a:cubicBezTo>
                  <a:cubicBezTo>
                    <a:pt x="5178" y="20062"/>
                    <a:pt x="7093" y="20883"/>
                    <a:pt x="9190" y="21521"/>
                  </a:cubicBezTo>
                  <a:lnTo>
                    <a:pt x="2777" y="548"/>
                  </a:lnTo>
                  <a:cubicBezTo>
                    <a:pt x="2373" y="191"/>
                    <a:pt x="1981" y="0"/>
                    <a:pt x="16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055;p53"/>
            <p:cNvSpPr/>
            <p:nvPr/>
          </p:nvSpPr>
          <p:spPr>
            <a:xfrm>
              <a:off x="5187859" y="2632069"/>
              <a:ext cx="361870" cy="421242"/>
            </a:xfrm>
            <a:custGeom>
              <a:avLst/>
              <a:gdLst/>
              <a:ahLst/>
              <a:cxnLst/>
              <a:rect l="l" t="t" r="r" b="b"/>
              <a:pathLst>
                <a:path w="23953" h="27883" extrusionOk="0">
                  <a:moveTo>
                    <a:pt x="18016" y="1"/>
                  </a:moveTo>
                  <a:cubicBezTo>
                    <a:pt x="17310" y="1"/>
                    <a:pt x="16611" y="153"/>
                    <a:pt x="16019" y="534"/>
                  </a:cubicBezTo>
                  <a:cubicBezTo>
                    <a:pt x="6323" y="6856"/>
                    <a:pt x="0" y="27373"/>
                    <a:pt x="244" y="27799"/>
                  </a:cubicBezTo>
                  <a:cubicBezTo>
                    <a:pt x="286" y="27851"/>
                    <a:pt x="3023" y="27882"/>
                    <a:pt x="6605" y="27882"/>
                  </a:cubicBezTo>
                  <a:cubicBezTo>
                    <a:pt x="13359" y="27882"/>
                    <a:pt x="23119" y="27773"/>
                    <a:pt x="23496" y="27495"/>
                  </a:cubicBezTo>
                  <a:cubicBezTo>
                    <a:pt x="23861" y="27191"/>
                    <a:pt x="23952" y="10352"/>
                    <a:pt x="23770" y="7647"/>
                  </a:cubicBezTo>
                  <a:cubicBezTo>
                    <a:pt x="23557" y="4911"/>
                    <a:pt x="21977" y="1567"/>
                    <a:pt x="21399" y="1111"/>
                  </a:cubicBezTo>
                  <a:cubicBezTo>
                    <a:pt x="20685" y="537"/>
                    <a:pt x="19339" y="1"/>
                    <a:pt x="18016"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056;p53"/>
            <p:cNvSpPr/>
            <p:nvPr/>
          </p:nvSpPr>
          <p:spPr>
            <a:xfrm>
              <a:off x="5996006" y="2576084"/>
              <a:ext cx="50535" cy="42482"/>
            </a:xfrm>
            <a:custGeom>
              <a:avLst/>
              <a:gdLst/>
              <a:ahLst/>
              <a:cxnLst/>
              <a:rect l="l" t="t" r="r" b="b"/>
              <a:pathLst>
                <a:path w="3345" h="2812" extrusionOk="0">
                  <a:moveTo>
                    <a:pt x="1580" y="0"/>
                  </a:moveTo>
                  <a:cubicBezTo>
                    <a:pt x="807" y="0"/>
                    <a:pt x="1" y="623"/>
                    <a:pt x="1" y="623"/>
                  </a:cubicBezTo>
                  <a:lnTo>
                    <a:pt x="1429" y="2811"/>
                  </a:lnTo>
                  <a:cubicBezTo>
                    <a:pt x="1429" y="2811"/>
                    <a:pt x="3344" y="1808"/>
                    <a:pt x="2554" y="532"/>
                  </a:cubicBezTo>
                  <a:cubicBezTo>
                    <a:pt x="2293" y="136"/>
                    <a:pt x="1940" y="0"/>
                    <a:pt x="158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057;p53"/>
            <p:cNvSpPr/>
            <p:nvPr/>
          </p:nvSpPr>
          <p:spPr>
            <a:xfrm>
              <a:off x="5780660" y="2584574"/>
              <a:ext cx="237883" cy="163478"/>
            </a:xfrm>
            <a:custGeom>
              <a:avLst/>
              <a:gdLst/>
              <a:ahLst/>
              <a:cxnLst/>
              <a:rect l="l" t="t" r="r" b="b"/>
              <a:pathLst>
                <a:path w="15746" h="10821" extrusionOk="0">
                  <a:moveTo>
                    <a:pt x="14317" y="0"/>
                  </a:moveTo>
                  <a:lnTo>
                    <a:pt x="1398" y="8328"/>
                  </a:lnTo>
                  <a:lnTo>
                    <a:pt x="335" y="10213"/>
                  </a:lnTo>
                  <a:lnTo>
                    <a:pt x="0" y="10821"/>
                  </a:lnTo>
                  <a:lnTo>
                    <a:pt x="699" y="10760"/>
                  </a:lnTo>
                  <a:lnTo>
                    <a:pt x="2827" y="10547"/>
                  </a:lnTo>
                  <a:lnTo>
                    <a:pt x="15745" y="2219"/>
                  </a:lnTo>
                  <a:lnTo>
                    <a:pt x="1431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058;p53"/>
            <p:cNvSpPr/>
            <p:nvPr/>
          </p:nvSpPr>
          <p:spPr>
            <a:xfrm>
              <a:off x="5780660" y="2738842"/>
              <a:ext cx="10575" cy="9200"/>
            </a:xfrm>
            <a:custGeom>
              <a:avLst/>
              <a:gdLst/>
              <a:ahLst/>
              <a:cxnLst/>
              <a:rect l="l" t="t" r="r" b="b"/>
              <a:pathLst>
                <a:path w="700" h="609" extrusionOk="0">
                  <a:moveTo>
                    <a:pt x="335" y="1"/>
                  </a:moveTo>
                  <a:lnTo>
                    <a:pt x="0" y="609"/>
                  </a:lnTo>
                  <a:lnTo>
                    <a:pt x="699" y="548"/>
                  </a:lnTo>
                  <a:lnTo>
                    <a:pt x="33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059;p53"/>
            <p:cNvSpPr/>
            <p:nvPr/>
          </p:nvSpPr>
          <p:spPr>
            <a:xfrm>
              <a:off x="5988664" y="2580888"/>
              <a:ext cx="33085" cy="44567"/>
            </a:xfrm>
            <a:custGeom>
              <a:avLst/>
              <a:gdLst/>
              <a:ahLst/>
              <a:cxnLst/>
              <a:rect l="l" t="t" r="r" b="b"/>
              <a:pathLst>
                <a:path w="2190" h="2950" extrusionOk="0">
                  <a:moveTo>
                    <a:pt x="517" y="1"/>
                  </a:moveTo>
                  <a:lnTo>
                    <a:pt x="1" y="335"/>
                  </a:lnTo>
                  <a:lnTo>
                    <a:pt x="1672" y="2949"/>
                  </a:lnTo>
                  <a:lnTo>
                    <a:pt x="2189" y="2615"/>
                  </a:lnTo>
                  <a:lnTo>
                    <a:pt x="51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060;p53"/>
            <p:cNvSpPr/>
            <p:nvPr/>
          </p:nvSpPr>
          <p:spPr>
            <a:xfrm>
              <a:off x="5979947" y="2586870"/>
              <a:ext cx="33070" cy="44099"/>
            </a:xfrm>
            <a:custGeom>
              <a:avLst/>
              <a:gdLst/>
              <a:ahLst/>
              <a:cxnLst/>
              <a:rect l="l" t="t" r="r" b="b"/>
              <a:pathLst>
                <a:path w="2189" h="2919" extrusionOk="0">
                  <a:moveTo>
                    <a:pt x="517" y="0"/>
                  </a:moveTo>
                  <a:lnTo>
                    <a:pt x="0" y="304"/>
                  </a:lnTo>
                  <a:lnTo>
                    <a:pt x="1672" y="2918"/>
                  </a:lnTo>
                  <a:lnTo>
                    <a:pt x="2189" y="2584"/>
                  </a:lnTo>
                  <a:lnTo>
                    <a:pt x="517"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061;p53"/>
            <p:cNvSpPr/>
            <p:nvPr/>
          </p:nvSpPr>
          <p:spPr>
            <a:xfrm>
              <a:off x="5910139" y="2591463"/>
              <a:ext cx="78091" cy="51441"/>
            </a:xfrm>
            <a:custGeom>
              <a:avLst/>
              <a:gdLst/>
              <a:ahLst/>
              <a:cxnLst/>
              <a:rect l="l" t="t" r="r" b="b"/>
              <a:pathLst>
                <a:path w="5169" h="3405" extrusionOk="0">
                  <a:moveTo>
                    <a:pt x="4621" y="0"/>
                  </a:moveTo>
                  <a:lnTo>
                    <a:pt x="1" y="3070"/>
                  </a:lnTo>
                  <a:lnTo>
                    <a:pt x="183" y="3404"/>
                  </a:lnTo>
                  <a:lnTo>
                    <a:pt x="5168" y="851"/>
                  </a:lnTo>
                  <a:lnTo>
                    <a:pt x="462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062;p53"/>
            <p:cNvSpPr/>
            <p:nvPr/>
          </p:nvSpPr>
          <p:spPr>
            <a:xfrm>
              <a:off x="5403854" y="2666497"/>
              <a:ext cx="409474" cy="251540"/>
            </a:xfrm>
            <a:custGeom>
              <a:avLst/>
              <a:gdLst/>
              <a:ahLst/>
              <a:cxnLst/>
              <a:rect l="l" t="t" r="r" b="b"/>
              <a:pathLst>
                <a:path w="27104" h="16650" extrusionOk="0">
                  <a:moveTo>
                    <a:pt x="1201" y="0"/>
                  </a:moveTo>
                  <a:cubicBezTo>
                    <a:pt x="0" y="0"/>
                    <a:pt x="86" y="2123"/>
                    <a:pt x="475" y="3392"/>
                  </a:cubicBezTo>
                  <a:cubicBezTo>
                    <a:pt x="2390" y="9501"/>
                    <a:pt x="6463" y="15793"/>
                    <a:pt x="10080" y="16553"/>
                  </a:cubicBezTo>
                  <a:cubicBezTo>
                    <a:pt x="10403" y="16619"/>
                    <a:pt x="10775" y="16649"/>
                    <a:pt x="11184" y="16649"/>
                  </a:cubicBezTo>
                  <a:cubicBezTo>
                    <a:pt x="15319" y="16649"/>
                    <a:pt x="23383" y="13553"/>
                    <a:pt x="26038" y="12419"/>
                  </a:cubicBezTo>
                  <a:cubicBezTo>
                    <a:pt x="27103" y="11975"/>
                    <a:pt x="24018" y="2885"/>
                    <a:pt x="22761" y="2885"/>
                  </a:cubicBezTo>
                  <a:cubicBezTo>
                    <a:pt x="22727" y="2885"/>
                    <a:pt x="22695" y="2892"/>
                    <a:pt x="22664" y="2905"/>
                  </a:cubicBezTo>
                  <a:cubicBezTo>
                    <a:pt x="20673" y="3767"/>
                    <a:pt x="12210" y="8141"/>
                    <a:pt x="11202" y="8141"/>
                  </a:cubicBezTo>
                  <a:cubicBezTo>
                    <a:pt x="11178" y="8141"/>
                    <a:pt x="11159" y="8138"/>
                    <a:pt x="11144" y="8134"/>
                  </a:cubicBezTo>
                  <a:cubicBezTo>
                    <a:pt x="10718" y="8012"/>
                    <a:pt x="7040" y="4972"/>
                    <a:pt x="3970" y="1842"/>
                  </a:cubicBezTo>
                  <a:cubicBezTo>
                    <a:pt x="2669" y="501"/>
                    <a:pt x="1783" y="0"/>
                    <a:pt x="1201"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063;p53"/>
            <p:cNvSpPr/>
            <p:nvPr/>
          </p:nvSpPr>
          <p:spPr>
            <a:xfrm>
              <a:off x="5730143" y="2647357"/>
              <a:ext cx="239257" cy="209994"/>
            </a:xfrm>
            <a:custGeom>
              <a:avLst/>
              <a:gdLst/>
              <a:ahLst/>
              <a:cxnLst/>
              <a:rect l="l" t="t" r="r" b="b"/>
              <a:pathLst>
                <a:path w="15837" h="13900" extrusionOk="0">
                  <a:moveTo>
                    <a:pt x="12028" y="1"/>
                  </a:moveTo>
                  <a:cubicBezTo>
                    <a:pt x="10252" y="1"/>
                    <a:pt x="8325" y="280"/>
                    <a:pt x="7569" y="434"/>
                  </a:cubicBezTo>
                  <a:cubicBezTo>
                    <a:pt x="5806" y="768"/>
                    <a:pt x="1" y="4780"/>
                    <a:pt x="1" y="4780"/>
                  </a:cubicBezTo>
                  <a:lnTo>
                    <a:pt x="3223" y="13899"/>
                  </a:lnTo>
                  <a:cubicBezTo>
                    <a:pt x="4074" y="13808"/>
                    <a:pt x="8603" y="13747"/>
                    <a:pt x="10031" y="13261"/>
                  </a:cubicBezTo>
                  <a:cubicBezTo>
                    <a:pt x="11460" y="12774"/>
                    <a:pt x="13709" y="12045"/>
                    <a:pt x="14074" y="10525"/>
                  </a:cubicBezTo>
                  <a:cubicBezTo>
                    <a:pt x="14196" y="9978"/>
                    <a:pt x="14104" y="9370"/>
                    <a:pt x="13831" y="8853"/>
                  </a:cubicBezTo>
                  <a:cubicBezTo>
                    <a:pt x="13831" y="8853"/>
                    <a:pt x="14773" y="7668"/>
                    <a:pt x="14439" y="6847"/>
                  </a:cubicBezTo>
                  <a:cubicBezTo>
                    <a:pt x="14226" y="6331"/>
                    <a:pt x="13861" y="5905"/>
                    <a:pt x="13405" y="5601"/>
                  </a:cubicBezTo>
                  <a:cubicBezTo>
                    <a:pt x="13405" y="5601"/>
                    <a:pt x="14500" y="4598"/>
                    <a:pt x="14074" y="3777"/>
                  </a:cubicBezTo>
                  <a:cubicBezTo>
                    <a:pt x="13800" y="3321"/>
                    <a:pt x="13375" y="2957"/>
                    <a:pt x="12858" y="2805"/>
                  </a:cubicBezTo>
                  <a:cubicBezTo>
                    <a:pt x="12858" y="2805"/>
                    <a:pt x="15837" y="2318"/>
                    <a:pt x="15563" y="1163"/>
                  </a:cubicBezTo>
                  <a:cubicBezTo>
                    <a:pt x="15339" y="264"/>
                    <a:pt x="13755" y="1"/>
                    <a:pt x="12028"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064;p53"/>
            <p:cNvSpPr/>
            <p:nvPr/>
          </p:nvSpPr>
          <p:spPr>
            <a:xfrm>
              <a:off x="5849078" y="2689217"/>
              <a:ext cx="75643" cy="9246"/>
            </a:xfrm>
            <a:custGeom>
              <a:avLst/>
              <a:gdLst/>
              <a:ahLst/>
              <a:cxnLst/>
              <a:rect l="l" t="t" r="r" b="b"/>
              <a:pathLst>
                <a:path w="5007" h="612" extrusionOk="0">
                  <a:moveTo>
                    <a:pt x="4603" y="0"/>
                  </a:moveTo>
                  <a:cubicBezTo>
                    <a:pt x="3075" y="0"/>
                    <a:pt x="1527" y="183"/>
                    <a:pt x="31" y="550"/>
                  </a:cubicBezTo>
                  <a:cubicBezTo>
                    <a:pt x="0" y="550"/>
                    <a:pt x="0" y="611"/>
                    <a:pt x="31" y="611"/>
                  </a:cubicBezTo>
                  <a:cubicBezTo>
                    <a:pt x="1611" y="277"/>
                    <a:pt x="3344" y="338"/>
                    <a:pt x="4955" y="64"/>
                  </a:cubicBezTo>
                  <a:cubicBezTo>
                    <a:pt x="4959" y="68"/>
                    <a:pt x="4963" y="70"/>
                    <a:pt x="4968" y="70"/>
                  </a:cubicBezTo>
                  <a:cubicBezTo>
                    <a:pt x="4992" y="70"/>
                    <a:pt x="5007" y="3"/>
                    <a:pt x="4955" y="3"/>
                  </a:cubicBezTo>
                  <a:cubicBezTo>
                    <a:pt x="4838" y="1"/>
                    <a:pt x="4720" y="0"/>
                    <a:pt x="46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065;p53"/>
            <p:cNvSpPr/>
            <p:nvPr/>
          </p:nvSpPr>
          <p:spPr>
            <a:xfrm>
              <a:off x="5862115" y="2730503"/>
              <a:ext cx="70446" cy="19504"/>
            </a:xfrm>
            <a:custGeom>
              <a:avLst/>
              <a:gdLst/>
              <a:ahLst/>
              <a:cxnLst/>
              <a:rect l="l" t="t" r="r" b="b"/>
              <a:pathLst>
                <a:path w="4663" h="1291" extrusionOk="0">
                  <a:moveTo>
                    <a:pt x="4597" y="1"/>
                  </a:moveTo>
                  <a:cubicBezTo>
                    <a:pt x="4591" y="1"/>
                    <a:pt x="4585" y="2"/>
                    <a:pt x="4578" y="6"/>
                  </a:cubicBezTo>
                  <a:cubicBezTo>
                    <a:pt x="4183" y="6"/>
                    <a:pt x="3818" y="97"/>
                    <a:pt x="3453" y="188"/>
                  </a:cubicBezTo>
                  <a:cubicBezTo>
                    <a:pt x="3089" y="310"/>
                    <a:pt x="2694" y="401"/>
                    <a:pt x="2329" y="523"/>
                  </a:cubicBezTo>
                  <a:cubicBezTo>
                    <a:pt x="1569" y="735"/>
                    <a:pt x="809" y="979"/>
                    <a:pt x="49" y="1252"/>
                  </a:cubicBezTo>
                  <a:cubicBezTo>
                    <a:pt x="0" y="1252"/>
                    <a:pt x="10" y="1291"/>
                    <a:pt x="32" y="1291"/>
                  </a:cubicBezTo>
                  <a:cubicBezTo>
                    <a:pt x="37" y="1291"/>
                    <a:pt x="43" y="1289"/>
                    <a:pt x="49" y="1282"/>
                  </a:cubicBezTo>
                  <a:cubicBezTo>
                    <a:pt x="809" y="1070"/>
                    <a:pt x="1569" y="857"/>
                    <a:pt x="2329" y="675"/>
                  </a:cubicBezTo>
                  <a:cubicBezTo>
                    <a:pt x="2724" y="583"/>
                    <a:pt x="3119" y="492"/>
                    <a:pt x="3514" y="401"/>
                  </a:cubicBezTo>
                  <a:cubicBezTo>
                    <a:pt x="3879" y="340"/>
                    <a:pt x="4244" y="249"/>
                    <a:pt x="4608" y="97"/>
                  </a:cubicBezTo>
                  <a:cubicBezTo>
                    <a:pt x="4663" y="97"/>
                    <a:pt x="4644" y="1"/>
                    <a:pt x="45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066;p53"/>
            <p:cNvSpPr/>
            <p:nvPr/>
          </p:nvSpPr>
          <p:spPr>
            <a:xfrm>
              <a:off x="5875711" y="2781095"/>
              <a:ext cx="62923" cy="18476"/>
            </a:xfrm>
            <a:custGeom>
              <a:avLst/>
              <a:gdLst/>
              <a:ahLst/>
              <a:cxnLst/>
              <a:rect l="l" t="t" r="r" b="b"/>
              <a:pathLst>
                <a:path w="4165" h="1223" extrusionOk="0">
                  <a:moveTo>
                    <a:pt x="4164" y="0"/>
                  </a:moveTo>
                  <a:cubicBezTo>
                    <a:pt x="3800" y="31"/>
                    <a:pt x="3465" y="122"/>
                    <a:pt x="3161" y="244"/>
                  </a:cubicBezTo>
                  <a:lnTo>
                    <a:pt x="2128" y="578"/>
                  </a:lnTo>
                  <a:cubicBezTo>
                    <a:pt x="1429" y="760"/>
                    <a:pt x="730" y="973"/>
                    <a:pt x="31" y="1155"/>
                  </a:cubicBezTo>
                  <a:cubicBezTo>
                    <a:pt x="5" y="1155"/>
                    <a:pt x="1" y="1222"/>
                    <a:pt x="19" y="1222"/>
                  </a:cubicBezTo>
                  <a:cubicBezTo>
                    <a:pt x="23" y="1222"/>
                    <a:pt x="26" y="1221"/>
                    <a:pt x="31" y="1216"/>
                  </a:cubicBezTo>
                  <a:cubicBezTo>
                    <a:pt x="730" y="1034"/>
                    <a:pt x="1459" y="851"/>
                    <a:pt x="2189" y="669"/>
                  </a:cubicBezTo>
                  <a:lnTo>
                    <a:pt x="3222" y="396"/>
                  </a:lnTo>
                  <a:cubicBezTo>
                    <a:pt x="3556" y="335"/>
                    <a:pt x="3860" y="213"/>
                    <a:pt x="4164" y="31"/>
                  </a:cubicBezTo>
                  <a:cubicBezTo>
                    <a:pt x="4164" y="31"/>
                    <a:pt x="4164" y="0"/>
                    <a:pt x="41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067;p53"/>
            <p:cNvSpPr/>
            <p:nvPr/>
          </p:nvSpPr>
          <p:spPr>
            <a:xfrm>
              <a:off x="5400440" y="2664322"/>
              <a:ext cx="361432" cy="259577"/>
            </a:xfrm>
            <a:custGeom>
              <a:avLst/>
              <a:gdLst/>
              <a:ahLst/>
              <a:cxnLst/>
              <a:rect l="l" t="t" r="r" b="b"/>
              <a:pathLst>
                <a:path w="23924" h="17182" extrusionOk="0">
                  <a:moveTo>
                    <a:pt x="1407" y="1"/>
                  </a:moveTo>
                  <a:cubicBezTo>
                    <a:pt x="1" y="1"/>
                    <a:pt x="72" y="2327"/>
                    <a:pt x="944" y="4964"/>
                  </a:cubicBezTo>
                  <a:cubicBezTo>
                    <a:pt x="2251" y="9007"/>
                    <a:pt x="6506" y="15846"/>
                    <a:pt x="9789" y="16971"/>
                  </a:cubicBezTo>
                  <a:cubicBezTo>
                    <a:pt x="10214" y="17118"/>
                    <a:pt x="10770" y="17182"/>
                    <a:pt x="11415" y="17182"/>
                  </a:cubicBezTo>
                  <a:cubicBezTo>
                    <a:pt x="15701" y="17182"/>
                    <a:pt x="23923" y="14357"/>
                    <a:pt x="23923" y="14357"/>
                  </a:cubicBezTo>
                  <a:lnTo>
                    <a:pt x="20093" y="3901"/>
                  </a:lnTo>
                  <a:cubicBezTo>
                    <a:pt x="20093" y="3901"/>
                    <a:pt x="11856" y="7852"/>
                    <a:pt x="11552" y="7913"/>
                  </a:cubicBezTo>
                  <a:cubicBezTo>
                    <a:pt x="11543" y="7914"/>
                    <a:pt x="11533" y="7915"/>
                    <a:pt x="11523" y="7915"/>
                  </a:cubicBezTo>
                  <a:cubicBezTo>
                    <a:pt x="11143" y="7915"/>
                    <a:pt x="9749" y="6815"/>
                    <a:pt x="5017" y="2290"/>
                  </a:cubicBezTo>
                  <a:cubicBezTo>
                    <a:pt x="3326" y="662"/>
                    <a:pt x="2157" y="1"/>
                    <a:pt x="1407"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068;p53"/>
            <p:cNvSpPr/>
            <p:nvPr/>
          </p:nvSpPr>
          <p:spPr>
            <a:xfrm>
              <a:off x="5400440" y="2664322"/>
              <a:ext cx="361432" cy="259577"/>
            </a:xfrm>
            <a:custGeom>
              <a:avLst/>
              <a:gdLst/>
              <a:ahLst/>
              <a:cxnLst/>
              <a:rect l="l" t="t" r="r" b="b"/>
              <a:pathLst>
                <a:path w="23924" h="17182" extrusionOk="0">
                  <a:moveTo>
                    <a:pt x="1407" y="1"/>
                  </a:moveTo>
                  <a:cubicBezTo>
                    <a:pt x="1" y="1"/>
                    <a:pt x="72" y="2327"/>
                    <a:pt x="944" y="4964"/>
                  </a:cubicBezTo>
                  <a:cubicBezTo>
                    <a:pt x="2251" y="9007"/>
                    <a:pt x="6506" y="15846"/>
                    <a:pt x="9789" y="16971"/>
                  </a:cubicBezTo>
                  <a:cubicBezTo>
                    <a:pt x="10214" y="17118"/>
                    <a:pt x="10770" y="17182"/>
                    <a:pt x="11415" y="17182"/>
                  </a:cubicBezTo>
                  <a:cubicBezTo>
                    <a:pt x="15701" y="17182"/>
                    <a:pt x="23923" y="14357"/>
                    <a:pt x="23923" y="14357"/>
                  </a:cubicBezTo>
                  <a:lnTo>
                    <a:pt x="20093" y="3901"/>
                  </a:lnTo>
                  <a:cubicBezTo>
                    <a:pt x="20093" y="3901"/>
                    <a:pt x="11856" y="7852"/>
                    <a:pt x="11552" y="7913"/>
                  </a:cubicBezTo>
                  <a:cubicBezTo>
                    <a:pt x="11543" y="7914"/>
                    <a:pt x="11533" y="7915"/>
                    <a:pt x="11523" y="7915"/>
                  </a:cubicBezTo>
                  <a:cubicBezTo>
                    <a:pt x="11143" y="7915"/>
                    <a:pt x="9749" y="6815"/>
                    <a:pt x="5017" y="2290"/>
                  </a:cubicBezTo>
                  <a:cubicBezTo>
                    <a:pt x="3326" y="662"/>
                    <a:pt x="2157" y="1"/>
                    <a:pt x="1407" y="1"/>
                  </a:cubicBezTo>
                  <a:close/>
                </a:path>
              </a:pathLst>
            </a:custGeom>
            <a:solidFill>
              <a:srgbClr val="000000">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069;p53"/>
            <p:cNvSpPr/>
            <p:nvPr/>
          </p:nvSpPr>
          <p:spPr>
            <a:xfrm>
              <a:off x="5428931" y="2786866"/>
              <a:ext cx="333710" cy="139986"/>
            </a:xfrm>
            <a:custGeom>
              <a:avLst/>
              <a:gdLst/>
              <a:ahLst/>
              <a:cxnLst/>
              <a:rect l="l" t="t" r="r" b="b"/>
              <a:pathLst>
                <a:path w="22089" h="9266" extrusionOk="0">
                  <a:moveTo>
                    <a:pt x="48" y="1"/>
                  </a:moveTo>
                  <a:cubicBezTo>
                    <a:pt x="31" y="1"/>
                    <a:pt x="0" y="22"/>
                    <a:pt x="0" y="44"/>
                  </a:cubicBezTo>
                  <a:cubicBezTo>
                    <a:pt x="487" y="804"/>
                    <a:pt x="942" y="1533"/>
                    <a:pt x="1429" y="2293"/>
                  </a:cubicBezTo>
                  <a:cubicBezTo>
                    <a:pt x="1642" y="2567"/>
                    <a:pt x="1854" y="2871"/>
                    <a:pt x="2067" y="3175"/>
                  </a:cubicBezTo>
                  <a:cubicBezTo>
                    <a:pt x="1946" y="3083"/>
                    <a:pt x="1824" y="2992"/>
                    <a:pt x="1733" y="2901"/>
                  </a:cubicBezTo>
                  <a:cubicBezTo>
                    <a:pt x="1277" y="2567"/>
                    <a:pt x="821" y="2263"/>
                    <a:pt x="395" y="1898"/>
                  </a:cubicBezTo>
                  <a:cubicBezTo>
                    <a:pt x="386" y="1889"/>
                    <a:pt x="378" y="1885"/>
                    <a:pt x="370" y="1885"/>
                  </a:cubicBezTo>
                  <a:cubicBezTo>
                    <a:pt x="352" y="1885"/>
                    <a:pt x="343" y="1907"/>
                    <a:pt x="365" y="1928"/>
                  </a:cubicBezTo>
                  <a:cubicBezTo>
                    <a:pt x="790" y="2263"/>
                    <a:pt x="1186" y="2628"/>
                    <a:pt x="1611" y="3023"/>
                  </a:cubicBezTo>
                  <a:cubicBezTo>
                    <a:pt x="1794" y="3175"/>
                    <a:pt x="1976" y="3357"/>
                    <a:pt x="2189" y="3539"/>
                  </a:cubicBezTo>
                  <a:cubicBezTo>
                    <a:pt x="2280" y="3600"/>
                    <a:pt x="2371" y="3691"/>
                    <a:pt x="2493" y="3752"/>
                  </a:cubicBezTo>
                  <a:lnTo>
                    <a:pt x="2523" y="3813"/>
                  </a:lnTo>
                  <a:lnTo>
                    <a:pt x="2949" y="4390"/>
                  </a:lnTo>
                  <a:cubicBezTo>
                    <a:pt x="3496" y="5090"/>
                    <a:pt x="4012" y="5789"/>
                    <a:pt x="4590" y="6457"/>
                  </a:cubicBezTo>
                  <a:cubicBezTo>
                    <a:pt x="5107" y="7096"/>
                    <a:pt x="5684" y="7673"/>
                    <a:pt x="6322" y="8190"/>
                  </a:cubicBezTo>
                  <a:cubicBezTo>
                    <a:pt x="6961" y="8707"/>
                    <a:pt x="7690" y="9071"/>
                    <a:pt x="8481" y="9223"/>
                  </a:cubicBezTo>
                  <a:cubicBezTo>
                    <a:pt x="8670" y="9252"/>
                    <a:pt x="8900" y="9265"/>
                    <a:pt x="9159" y="9265"/>
                  </a:cubicBezTo>
                  <a:cubicBezTo>
                    <a:pt x="11100" y="9265"/>
                    <a:pt x="14730" y="8535"/>
                    <a:pt x="16231" y="8160"/>
                  </a:cubicBezTo>
                  <a:cubicBezTo>
                    <a:pt x="18207" y="7704"/>
                    <a:pt x="20092" y="7126"/>
                    <a:pt x="21976" y="6427"/>
                  </a:cubicBezTo>
                  <a:cubicBezTo>
                    <a:pt x="22089" y="6371"/>
                    <a:pt x="22045" y="6211"/>
                    <a:pt x="21942" y="6211"/>
                  </a:cubicBezTo>
                  <a:cubicBezTo>
                    <a:pt x="21934" y="6211"/>
                    <a:pt x="21925" y="6212"/>
                    <a:pt x="21915" y="6214"/>
                  </a:cubicBezTo>
                  <a:cubicBezTo>
                    <a:pt x="20274" y="6761"/>
                    <a:pt x="18633" y="7248"/>
                    <a:pt x="16991" y="7673"/>
                  </a:cubicBezTo>
                  <a:cubicBezTo>
                    <a:pt x="15348" y="8092"/>
                    <a:pt x="11178" y="8951"/>
                    <a:pt x="9391" y="8951"/>
                  </a:cubicBezTo>
                  <a:cubicBezTo>
                    <a:pt x="9360" y="8951"/>
                    <a:pt x="9331" y="8950"/>
                    <a:pt x="9301" y="8950"/>
                  </a:cubicBezTo>
                  <a:cubicBezTo>
                    <a:pt x="8481" y="8919"/>
                    <a:pt x="7690" y="8676"/>
                    <a:pt x="7022" y="8190"/>
                  </a:cubicBezTo>
                  <a:cubicBezTo>
                    <a:pt x="6353" y="7734"/>
                    <a:pt x="5745" y="7217"/>
                    <a:pt x="5198" y="6609"/>
                  </a:cubicBezTo>
                  <a:cubicBezTo>
                    <a:pt x="4651" y="5971"/>
                    <a:pt x="4104" y="5333"/>
                    <a:pt x="3587" y="4694"/>
                  </a:cubicBezTo>
                  <a:cubicBezTo>
                    <a:pt x="2979" y="3965"/>
                    <a:pt x="2401" y="3205"/>
                    <a:pt x="1824" y="2445"/>
                  </a:cubicBezTo>
                  <a:cubicBezTo>
                    <a:pt x="1246" y="1685"/>
                    <a:pt x="608" y="865"/>
                    <a:pt x="61" y="14"/>
                  </a:cubicBezTo>
                  <a:cubicBezTo>
                    <a:pt x="61" y="5"/>
                    <a:pt x="56"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070;p53"/>
            <p:cNvSpPr/>
            <p:nvPr/>
          </p:nvSpPr>
          <p:spPr>
            <a:xfrm>
              <a:off x="5514450" y="2735458"/>
              <a:ext cx="84844" cy="50580"/>
            </a:xfrm>
            <a:custGeom>
              <a:avLst/>
              <a:gdLst/>
              <a:ahLst/>
              <a:cxnLst/>
              <a:rect l="l" t="t" r="r" b="b"/>
              <a:pathLst>
                <a:path w="5616" h="3348" extrusionOk="0">
                  <a:moveTo>
                    <a:pt x="30" y="0"/>
                  </a:moveTo>
                  <a:cubicBezTo>
                    <a:pt x="11" y="0"/>
                    <a:pt x="1" y="29"/>
                    <a:pt x="23" y="73"/>
                  </a:cubicBezTo>
                  <a:cubicBezTo>
                    <a:pt x="418" y="377"/>
                    <a:pt x="1300" y="1198"/>
                    <a:pt x="1543" y="1441"/>
                  </a:cubicBezTo>
                  <a:cubicBezTo>
                    <a:pt x="2029" y="1866"/>
                    <a:pt x="2485" y="2292"/>
                    <a:pt x="2972" y="2717"/>
                  </a:cubicBezTo>
                  <a:cubicBezTo>
                    <a:pt x="3290" y="3009"/>
                    <a:pt x="3632" y="3348"/>
                    <a:pt x="4058" y="3348"/>
                  </a:cubicBezTo>
                  <a:cubicBezTo>
                    <a:pt x="4119" y="3348"/>
                    <a:pt x="4183" y="3341"/>
                    <a:pt x="4248" y="3325"/>
                  </a:cubicBezTo>
                  <a:cubicBezTo>
                    <a:pt x="4735" y="3143"/>
                    <a:pt x="5190" y="2900"/>
                    <a:pt x="5616" y="2565"/>
                  </a:cubicBezTo>
                  <a:cubicBezTo>
                    <a:pt x="5616" y="2565"/>
                    <a:pt x="5577" y="2527"/>
                    <a:pt x="5562" y="2527"/>
                  </a:cubicBezTo>
                  <a:cubicBezTo>
                    <a:pt x="5558" y="2527"/>
                    <a:pt x="5555" y="2529"/>
                    <a:pt x="5555" y="2535"/>
                  </a:cubicBezTo>
                  <a:cubicBezTo>
                    <a:pt x="5312" y="2626"/>
                    <a:pt x="4431" y="3113"/>
                    <a:pt x="4157" y="3143"/>
                  </a:cubicBezTo>
                  <a:cubicBezTo>
                    <a:pt x="3853" y="3113"/>
                    <a:pt x="3610" y="2991"/>
                    <a:pt x="3397" y="2809"/>
                  </a:cubicBezTo>
                  <a:cubicBezTo>
                    <a:pt x="3184" y="2596"/>
                    <a:pt x="2972" y="2413"/>
                    <a:pt x="2728" y="2231"/>
                  </a:cubicBezTo>
                  <a:lnTo>
                    <a:pt x="1877" y="1532"/>
                  </a:lnTo>
                  <a:cubicBezTo>
                    <a:pt x="1877" y="1502"/>
                    <a:pt x="1877" y="1471"/>
                    <a:pt x="1847" y="1471"/>
                  </a:cubicBezTo>
                  <a:lnTo>
                    <a:pt x="1725" y="1289"/>
                  </a:lnTo>
                  <a:cubicBezTo>
                    <a:pt x="1634" y="1137"/>
                    <a:pt x="1543" y="1015"/>
                    <a:pt x="1452" y="894"/>
                  </a:cubicBezTo>
                  <a:cubicBezTo>
                    <a:pt x="1300" y="651"/>
                    <a:pt x="1087" y="438"/>
                    <a:pt x="905" y="195"/>
                  </a:cubicBezTo>
                  <a:cubicBezTo>
                    <a:pt x="905" y="186"/>
                    <a:pt x="899" y="182"/>
                    <a:pt x="893" y="182"/>
                  </a:cubicBezTo>
                  <a:cubicBezTo>
                    <a:pt x="877" y="182"/>
                    <a:pt x="853" y="203"/>
                    <a:pt x="874" y="225"/>
                  </a:cubicBezTo>
                  <a:cubicBezTo>
                    <a:pt x="1057" y="468"/>
                    <a:pt x="1239" y="742"/>
                    <a:pt x="1391" y="985"/>
                  </a:cubicBezTo>
                  <a:lnTo>
                    <a:pt x="1543" y="1258"/>
                  </a:lnTo>
                  <a:lnTo>
                    <a:pt x="1421" y="1137"/>
                  </a:lnTo>
                  <a:cubicBezTo>
                    <a:pt x="1209" y="954"/>
                    <a:pt x="479" y="407"/>
                    <a:pt x="54" y="12"/>
                  </a:cubicBezTo>
                  <a:cubicBezTo>
                    <a:pt x="45" y="4"/>
                    <a:pt x="37" y="0"/>
                    <a:pt x="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071;p53"/>
            <p:cNvSpPr/>
            <p:nvPr/>
          </p:nvSpPr>
          <p:spPr>
            <a:xfrm>
              <a:off x="5680563" y="2742785"/>
              <a:ext cx="49870" cy="140107"/>
            </a:xfrm>
            <a:custGeom>
              <a:avLst/>
              <a:gdLst/>
              <a:ahLst/>
              <a:cxnLst/>
              <a:rect l="l" t="t" r="r" b="b"/>
              <a:pathLst>
                <a:path w="3301" h="9274" extrusionOk="0">
                  <a:moveTo>
                    <a:pt x="48" y="1"/>
                  </a:moveTo>
                  <a:cubicBezTo>
                    <a:pt x="30" y="1"/>
                    <a:pt x="0" y="22"/>
                    <a:pt x="0" y="44"/>
                  </a:cubicBezTo>
                  <a:cubicBezTo>
                    <a:pt x="274" y="804"/>
                    <a:pt x="486" y="1625"/>
                    <a:pt x="730" y="2415"/>
                  </a:cubicBezTo>
                  <a:cubicBezTo>
                    <a:pt x="1003" y="3205"/>
                    <a:pt x="1246" y="3935"/>
                    <a:pt x="1489" y="4694"/>
                  </a:cubicBezTo>
                  <a:cubicBezTo>
                    <a:pt x="2037" y="6214"/>
                    <a:pt x="2553" y="7764"/>
                    <a:pt x="3222" y="9254"/>
                  </a:cubicBezTo>
                  <a:cubicBezTo>
                    <a:pt x="3222" y="9266"/>
                    <a:pt x="3238" y="9274"/>
                    <a:pt x="3254" y="9274"/>
                  </a:cubicBezTo>
                  <a:cubicBezTo>
                    <a:pt x="3277" y="9274"/>
                    <a:pt x="3301" y="9259"/>
                    <a:pt x="3283" y="9223"/>
                  </a:cubicBezTo>
                  <a:cubicBezTo>
                    <a:pt x="2888" y="7673"/>
                    <a:pt x="2340" y="6153"/>
                    <a:pt x="1793" y="4603"/>
                  </a:cubicBezTo>
                  <a:cubicBezTo>
                    <a:pt x="1520" y="3843"/>
                    <a:pt x="1246" y="3084"/>
                    <a:pt x="973" y="2324"/>
                  </a:cubicBezTo>
                  <a:cubicBezTo>
                    <a:pt x="669" y="1564"/>
                    <a:pt x="304" y="804"/>
                    <a:pt x="61" y="14"/>
                  </a:cubicBezTo>
                  <a:cubicBezTo>
                    <a:pt x="61" y="5"/>
                    <a:pt x="56"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072;p53"/>
            <p:cNvSpPr/>
            <p:nvPr/>
          </p:nvSpPr>
          <p:spPr>
            <a:xfrm>
              <a:off x="5439944" y="2567368"/>
              <a:ext cx="91854" cy="132327"/>
            </a:xfrm>
            <a:custGeom>
              <a:avLst/>
              <a:gdLst/>
              <a:ahLst/>
              <a:cxnLst/>
              <a:rect l="l" t="t" r="r" b="b"/>
              <a:pathLst>
                <a:path w="6080" h="8759" extrusionOk="0">
                  <a:moveTo>
                    <a:pt x="652" y="0"/>
                  </a:moveTo>
                  <a:cubicBezTo>
                    <a:pt x="624" y="0"/>
                    <a:pt x="609" y="5"/>
                    <a:pt x="609" y="14"/>
                  </a:cubicBezTo>
                  <a:cubicBezTo>
                    <a:pt x="578" y="866"/>
                    <a:pt x="1" y="5242"/>
                    <a:pt x="61" y="5334"/>
                  </a:cubicBezTo>
                  <a:cubicBezTo>
                    <a:pt x="865" y="6883"/>
                    <a:pt x="2834" y="8758"/>
                    <a:pt x="4125" y="8758"/>
                  </a:cubicBezTo>
                  <a:cubicBezTo>
                    <a:pt x="4202" y="8758"/>
                    <a:pt x="4276" y="8752"/>
                    <a:pt x="4347" y="8738"/>
                  </a:cubicBezTo>
                  <a:cubicBezTo>
                    <a:pt x="5593" y="8464"/>
                    <a:pt x="5442" y="4969"/>
                    <a:pt x="5442" y="4847"/>
                  </a:cubicBezTo>
                  <a:cubicBezTo>
                    <a:pt x="5533" y="3692"/>
                    <a:pt x="5745" y="2568"/>
                    <a:pt x="6080" y="1473"/>
                  </a:cubicBezTo>
                  <a:cubicBezTo>
                    <a:pt x="6080" y="1473"/>
                    <a:pt x="1169" y="0"/>
                    <a:pt x="652"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073;p53"/>
            <p:cNvSpPr/>
            <p:nvPr/>
          </p:nvSpPr>
          <p:spPr>
            <a:xfrm>
              <a:off x="5451878" y="2567126"/>
              <a:ext cx="79919" cy="79450"/>
            </a:xfrm>
            <a:custGeom>
              <a:avLst/>
              <a:gdLst/>
              <a:ahLst/>
              <a:cxnLst/>
              <a:rect l="l" t="t" r="r" b="b"/>
              <a:pathLst>
                <a:path w="5290" h="5259" extrusionOk="0">
                  <a:moveTo>
                    <a:pt x="1" y="0"/>
                  </a:moveTo>
                  <a:cubicBezTo>
                    <a:pt x="244" y="1398"/>
                    <a:pt x="1126" y="5107"/>
                    <a:pt x="4135" y="5258"/>
                  </a:cubicBezTo>
                  <a:lnTo>
                    <a:pt x="4682" y="5258"/>
                  </a:lnTo>
                  <a:lnTo>
                    <a:pt x="4682" y="5198"/>
                  </a:lnTo>
                  <a:cubicBezTo>
                    <a:pt x="4682" y="5107"/>
                    <a:pt x="4652" y="5015"/>
                    <a:pt x="4652" y="4955"/>
                  </a:cubicBezTo>
                  <a:lnTo>
                    <a:pt x="4652" y="4833"/>
                  </a:lnTo>
                  <a:cubicBezTo>
                    <a:pt x="4712" y="3678"/>
                    <a:pt x="4925" y="2553"/>
                    <a:pt x="5290" y="1489"/>
                  </a:cubicBezTo>
                  <a:cubicBezTo>
                    <a:pt x="5290" y="1489"/>
                    <a:pt x="913" y="152"/>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074;p53"/>
            <p:cNvSpPr/>
            <p:nvPr/>
          </p:nvSpPr>
          <p:spPr>
            <a:xfrm>
              <a:off x="5438569" y="2427164"/>
              <a:ext cx="155683" cy="202380"/>
            </a:xfrm>
            <a:custGeom>
              <a:avLst/>
              <a:gdLst/>
              <a:ahLst/>
              <a:cxnLst/>
              <a:rect l="l" t="t" r="r" b="b"/>
              <a:pathLst>
                <a:path w="10305" h="13396" extrusionOk="0">
                  <a:moveTo>
                    <a:pt x="5221" y="1"/>
                  </a:moveTo>
                  <a:cubicBezTo>
                    <a:pt x="3390" y="1"/>
                    <a:pt x="1489" y="966"/>
                    <a:pt x="760" y="2730"/>
                  </a:cubicBezTo>
                  <a:cubicBezTo>
                    <a:pt x="0" y="4615"/>
                    <a:pt x="456" y="10329"/>
                    <a:pt x="1733" y="11666"/>
                  </a:cubicBezTo>
                  <a:cubicBezTo>
                    <a:pt x="2722" y="12754"/>
                    <a:pt x="4131" y="13395"/>
                    <a:pt x="5500" y="13395"/>
                  </a:cubicBezTo>
                  <a:cubicBezTo>
                    <a:pt x="6655" y="13395"/>
                    <a:pt x="7782" y="12939"/>
                    <a:pt x="8602" y="11909"/>
                  </a:cubicBezTo>
                  <a:cubicBezTo>
                    <a:pt x="10305" y="9721"/>
                    <a:pt x="9545" y="2304"/>
                    <a:pt x="8116" y="1028"/>
                  </a:cubicBezTo>
                  <a:cubicBezTo>
                    <a:pt x="7342" y="332"/>
                    <a:pt x="6293" y="1"/>
                    <a:pt x="522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075;p53"/>
            <p:cNvSpPr/>
            <p:nvPr/>
          </p:nvSpPr>
          <p:spPr>
            <a:xfrm>
              <a:off x="5462453" y="2602475"/>
              <a:ext cx="15" cy="15"/>
            </a:xfrm>
            <a:custGeom>
              <a:avLst/>
              <a:gdLst/>
              <a:ahLst/>
              <a:cxnLst/>
              <a:rect l="l" t="t" r="r" b="b"/>
              <a:pathLst>
                <a:path w="1" h="1" fill="none" extrusionOk="0">
                  <a:moveTo>
                    <a:pt x="0" y="1"/>
                  </a:moveTo>
                  <a:lnTo>
                    <a:pt x="0"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076;p53"/>
            <p:cNvSpPr/>
            <p:nvPr/>
          </p:nvSpPr>
          <p:spPr>
            <a:xfrm>
              <a:off x="5523982" y="2527638"/>
              <a:ext cx="6904" cy="15621"/>
            </a:xfrm>
            <a:custGeom>
              <a:avLst/>
              <a:gdLst/>
              <a:ahLst/>
              <a:cxnLst/>
              <a:rect l="l" t="t" r="r" b="b"/>
              <a:pathLst>
                <a:path w="457" h="1034" extrusionOk="0">
                  <a:moveTo>
                    <a:pt x="365" y="0"/>
                  </a:moveTo>
                  <a:cubicBezTo>
                    <a:pt x="365" y="0"/>
                    <a:pt x="334" y="0"/>
                    <a:pt x="334" y="30"/>
                  </a:cubicBezTo>
                  <a:cubicBezTo>
                    <a:pt x="365" y="395"/>
                    <a:pt x="365" y="851"/>
                    <a:pt x="0" y="1003"/>
                  </a:cubicBezTo>
                  <a:lnTo>
                    <a:pt x="0" y="1033"/>
                  </a:lnTo>
                  <a:cubicBezTo>
                    <a:pt x="456" y="942"/>
                    <a:pt x="456" y="334"/>
                    <a:pt x="3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077;p53"/>
            <p:cNvSpPr/>
            <p:nvPr/>
          </p:nvSpPr>
          <p:spPr>
            <a:xfrm>
              <a:off x="5514329" y="2521656"/>
              <a:ext cx="17933" cy="18854"/>
            </a:xfrm>
            <a:custGeom>
              <a:avLst/>
              <a:gdLst/>
              <a:ahLst/>
              <a:cxnLst/>
              <a:rect l="l" t="t" r="r" b="b"/>
              <a:pathLst>
                <a:path w="1187" h="1248" extrusionOk="0">
                  <a:moveTo>
                    <a:pt x="609" y="1"/>
                  </a:moveTo>
                  <a:cubicBezTo>
                    <a:pt x="1" y="1"/>
                    <a:pt x="31" y="1247"/>
                    <a:pt x="609" y="1247"/>
                  </a:cubicBezTo>
                  <a:cubicBezTo>
                    <a:pt x="1186" y="1247"/>
                    <a:pt x="1125" y="1"/>
                    <a:pt x="6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078;p53"/>
            <p:cNvSpPr/>
            <p:nvPr/>
          </p:nvSpPr>
          <p:spPr>
            <a:xfrm>
              <a:off x="5560707" y="2527169"/>
              <a:ext cx="7826" cy="14715"/>
            </a:xfrm>
            <a:custGeom>
              <a:avLst/>
              <a:gdLst/>
              <a:ahLst/>
              <a:cxnLst/>
              <a:rect l="l" t="t" r="r" b="b"/>
              <a:pathLst>
                <a:path w="518" h="974" extrusionOk="0">
                  <a:moveTo>
                    <a:pt x="62" y="1"/>
                  </a:moveTo>
                  <a:lnTo>
                    <a:pt x="62" y="1"/>
                  </a:lnTo>
                  <a:cubicBezTo>
                    <a:pt x="1" y="365"/>
                    <a:pt x="92" y="943"/>
                    <a:pt x="517" y="973"/>
                  </a:cubicBezTo>
                  <a:cubicBezTo>
                    <a:pt x="153" y="852"/>
                    <a:pt x="92" y="396"/>
                    <a:pt x="92" y="31"/>
                  </a:cubicBezTo>
                  <a:cubicBezTo>
                    <a:pt x="92" y="1"/>
                    <a:pt x="62" y="1"/>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079;p53"/>
            <p:cNvSpPr/>
            <p:nvPr/>
          </p:nvSpPr>
          <p:spPr>
            <a:xfrm>
              <a:off x="5559060" y="2520704"/>
              <a:ext cx="17993" cy="18915"/>
            </a:xfrm>
            <a:custGeom>
              <a:avLst/>
              <a:gdLst/>
              <a:ahLst/>
              <a:cxnLst/>
              <a:rect l="l" t="t" r="r" b="b"/>
              <a:pathLst>
                <a:path w="1191" h="1252" extrusionOk="0">
                  <a:moveTo>
                    <a:pt x="547" y="1"/>
                  </a:moveTo>
                  <a:cubicBezTo>
                    <a:pt x="534" y="1"/>
                    <a:pt x="519" y="2"/>
                    <a:pt x="505" y="3"/>
                  </a:cubicBezTo>
                  <a:cubicBezTo>
                    <a:pt x="0" y="62"/>
                    <a:pt x="46" y="1251"/>
                    <a:pt x="586" y="1251"/>
                  </a:cubicBezTo>
                  <a:cubicBezTo>
                    <a:pt x="599" y="1251"/>
                    <a:pt x="613" y="1251"/>
                    <a:pt x="626" y="1249"/>
                  </a:cubicBezTo>
                  <a:cubicBezTo>
                    <a:pt x="1190" y="1190"/>
                    <a:pt x="1117" y="1"/>
                    <a:pt x="5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080;p53"/>
            <p:cNvSpPr/>
            <p:nvPr/>
          </p:nvSpPr>
          <p:spPr>
            <a:xfrm>
              <a:off x="5509495" y="2500023"/>
              <a:ext cx="20924" cy="13551"/>
            </a:xfrm>
            <a:custGeom>
              <a:avLst/>
              <a:gdLst/>
              <a:ahLst/>
              <a:cxnLst/>
              <a:rect l="l" t="t" r="r" b="b"/>
              <a:pathLst>
                <a:path w="1385" h="897" extrusionOk="0">
                  <a:moveTo>
                    <a:pt x="935" y="0"/>
                  </a:moveTo>
                  <a:cubicBezTo>
                    <a:pt x="829" y="0"/>
                    <a:pt x="723" y="23"/>
                    <a:pt x="625" y="65"/>
                  </a:cubicBezTo>
                  <a:cubicBezTo>
                    <a:pt x="412" y="126"/>
                    <a:pt x="199" y="308"/>
                    <a:pt x="108" y="491"/>
                  </a:cubicBezTo>
                  <a:cubicBezTo>
                    <a:pt x="1" y="705"/>
                    <a:pt x="154" y="896"/>
                    <a:pt x="338" y="896"/>
                  </a:cubicBezTo>
                  <a:cubicBezTo>
                    <a:pt x="362" y="896"/>
                    <a:pt x="387" y="893"/>
                    <a:pt x="412" y="886"/>
                  </a:cubicBezTo>
                  <a:cubicBezTo>
                    <a:pt x="594" y="855"/>
                    <a:pt x="746" y="795"/>
                    <a:pt x="898" y="703"/>
                  </a:cubicBezTo>
                  <a:cubicBezTo>
                    <a:pt x="1081" y="673"/>
                    <a:pt x="1233" y="551"/>
                    <a:pt x="1354" y="430"/>
                  </a:cubicBezTo>
                  <a:cubicBezTo>
                    <a:pt x="1385" y="308"/>
                    <a:pt x="1385" y="187"/>
                    <a:pt x="1293" y="95"/>
                  </a:cubicBezTo>
                  <a:cubicBezTo>
                    <a:pt x="1179" y="30"/>
                    <a:pt x="1057" y="0"/>
                    <a:pt x="9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081;p53"/>
            <p:cNvSpPr/>
            <p:nvPr/>
          </p:nvSpPr>
          <p:spPr>
            <a:xfrm>
              <a:off x="5557489" y="2498814"/>
              <a:ext cx="21951" cy="12343"/>
            </a:xfrm>
            <a:custGeom>
              <a:avLst/>
              <a:gdLst/>
              <a:ahLst/>
              <a:cxnLst/>
              <a:rect l="l" t="t" r="r" b="b"/>
              <a:pathLst>
                <a:path w="1453" h="817" extrusionOk="0">
                  <a:moveTo>
                    <a:pt x="531" y="0"/>
                  </a:moveTo>
                  <a:cubicBezTo>
                    <a:pt x="366" y="0"/>
                    <a:pt x="197" y="63"/>
                    <a:pt x="62" y="175"/>
                  </a:cubicBezTo>
                  <a:cubicBezTo>
                    <a:pt x="1" y="267"/>
                    <a:pt x="1" y="388"/>
                    <a:pt x="62" y="510"/>
                  </a:cubicBezTo>
                  <a:cubicBezTo>
                    <a:pt x="183" y="601"/>
                    <a:pt x="366" y="692"/>
                    <a:pt x="548" y="692"/>
                  </a:cubicBezTo>
                  <a:cubicBezTo>
                    <a:pt x="700" y="753"/>
                    <a:pt x="882" y="783"/>
                    <a:pt x="1065" y="814"/>
                  </a:cubicBezTo>
                  <a:cubicBezTo>
                    <a:pt x="1076" y="815"/>
                    <a:pt x="1087" y="816"/>
                    <a:pt x="1097" y="816"/>
                  </a:cubicBezTo>
                  <a:cubicBezTo>
                    <a:pt x="1296" y="816"/>
                    <a:pt x="1452" y="560"/>
                    <a:pt x="1308" y="358"/>
                  </a:cubicBezTo>
                  <a:cubicBezTo>
                    <a:pt x="1156" y="175"/>
                    <a:pt x="943" y="54"/>
                    <a:pt x="700" y="24"/>
                  </a:cubicBezTo>
                  <a:cubicBezTo>
                    <a:pt x="645" y="8"/>
                    <a:pt x="588" y="0"/>
                    <a:pt x="5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082;p53"/>
            <p:cNvSpPr/>
            <p:nvPr/>
          </p:nvSpPr>
          <p:spPr>
            <a:xfrm>
              <a:off x="5523982" y="2581613"/>
              <a:ext cx="11950" cy="4895"/>
            </a:xfrm>
            <a:custGeom>
              <a:avLst/>
              <a:gdLst/>
              <a:ahLst/>
              <a:cxnLst/>
              <a:rect l="l" t="t" r="r" b="b"/>
              <a:pathLst>
                <a:path w="791" h="324" extrusionOk="0">
                  <a:moveTo>
                    <a:pt x="23" y="0"/>
                  </a:moveTo>
                  <a:cubicBezTo>
                    <a:pt x="14" y="0"/>
                    <a:pt x="0" y="14"/>
                    <a:pt x="0" y="14"/>
                  </a:cubicBezTo>
                  <a:cubicBezTo>
                    <a:pt x="30" y="166"/>
                    <a:pt x="152" y="287"/>
                    <a:pt x="334" y="318"/>
                  </a:cubicBezTo>
                  <a:cubicBezTo>
                    <a:pt x="358" y="322"/>
                    <a:pt x="382" y="323"/>
                    <a:pt x="405" y="323"/>
                  </a:cubicBezTo>
                  <a:cubicBezTo>
                    <a:pt x="562" y="323"/>
                    <a:pt x="711" y="237"/>
                    <a:pt x="790" y="105"/>
                  </a:cubicBezTo>
                  <a:lnTo>
                    <a:pt x="790" y="105"/>
                  </a:lnTo>
                  <a:cubicBezTo>
                    <a:pt x="669" y="166"/>
                    <a:pt x="517" y="196"/>
                    <a:pt x="365" y="226"/>
                  </a:cubicBezTo>
                  <a:cubicBezTo>
                    <a:pt x="243" y="226"/>
                    <a:pt x="122" y="105"/>
                    <a:pt x="30" y="14"/>
                  </a:cubicBezTo>
                  <a:cubicBezTo>
                    <a:pt x="30" y="4"/>
                    <a:pt x="27" y="0"/>
                    <a:pt x="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083;p53"/>
            <p:cNvSpPr/>
            <p:nvPr/>
          </p:nvSpPr>
          <p:spPr>
            <a:xfrm>
              <a:off x="5529481" y="2499857"/>
              <a:ext cx="34113" cy="72682"/>
            </a:xfrm>
            <a:custGeom>
              <a:avLst/>
              <a:gdLst/>
              <a:ahLst/>
              <a:cxnLst/>
              <a:rect l="l" t="t" r="r" b="b"/>
              <a:pathLst>
                <a:path w="2258" h="4811" extrusionOk="0">
                  <a:moveTo>
                    <a:pt x="1551" y="0"/>
                  </a:moveTo>
                  <a:cubicBezTo>
                    <a:pt x="1536" y="0"/>
                    <a:pt x="1521" y="15"/>
                    <a:pt x="1521" y="46"/>
                  </a:cubicBezTo>
                  <a:cubicBezTo>
                    <a:pt x="1581" y="1292"/>
                    <a:pt x="1916" y="2477"/>
                    <a:pt x="1977" y="3724"/>
                  </a:cubicBezTo>
                  <a:cubicBezTo>
                    <a:pt x="1794" y="3632"/>
                    <a:pt x="1581" y="3602"/>
                    <a:pt x="1369" y="3572"/>
                  </a:cubicBezTo>
                  <a:cubicBezTo>
                    <a:pt x="1308" y="3572"/>
                    <a:pt x="1460" y="4423"/>
                    <a:pt x="1460" y="4575"/>
                  </a:cubicBezTo>
                  <a:cubicBezTo>
                    <a:pt x="1389" y="4583"/>
                    <a:pt x="1317" y="4588"/>
                    <a:pt x="1245" y="4588"/>
                  </a:cubicBezTo>
                  <a:cubicBezTo>
                    <a:pt x="825" y="4588"/>
                    <a:pt x="399" y="4439"/>
                    <a:pt x="62" y="4179"/>
                  </a:cubicBezTo>
                  <a:cubicBezTo>
                    <a:pt x="31" y="4179"/>
                    <a:pt x="1" y="4210"/>
                    <a:pt x="31" y="4240"/>
                  </a:cubicBezTo>
                  <a:cubicBezTo>
                    <a:pt x="244" y="4544"/>
                    <a:pt x="578" y="4757"/>
                    <a:pt x="943" y="4787"/>
                  </a:cubicBezTo>
                  <a:cubicBezTo>
                    <a:pt x="1019" y="4803"/>
                    <a:pt x="1095" y="4810"/>
                    <a:pt x="1171" y="4810"/>
                  </a:cubicBezTo>
                  <a:cubicBezTo>
                    <a:pt x="1247" y="4810"/>
                    <a:pt x="1323" y="4803"/>
                    <a:pt x="1399" y="4787"/>
                  </a:cubicBezTo>
                  <a:lnTo>
                    <a:pt x="1581" y="4787"/>
                  </a:lnTo>
                  <a:cubicBezTo>
                    <a:pt x="1612" y="4787"/>
                    <a:pt x="1642" y="4757"/>
                    <a:pt x="1642" y="4696"/>
                  </a:cubicBezTo>
                  <a:cubicBezTo>
                    <a:pt x="1642" y="4696"/>
                    <a:pt x="1642" y="4666"/>
                    <a:pt x="1642" y="4666"/>
                  </a:cubicBezTo>
                  <a:lnTo>
                    <a:pt x="1642" y="4635"/>
                  </a:lnTo>
                  <a:cubicBezTo>
                    <a:pt x="1642" y="4331"/>
                    <a:pt x="1612" y="3876"/>
                    <a:pt x="1612" y="3876"/>
                  </a:cubicBezTo>
                  <a:lnTo>
                    <a:pt x="1612" y="3876"/>
                  </a:lnTo>
                  <a:cubicBezTo>
                    <a:pt x="1682" y="3899"/>
                    <a:pt x="2036" y="4047"/>
                    <a:pt x="2185" y="4047"/>
                  </a:cubicBezTo>
                  <a:cubicBezTo>
                    <a:pt x="2231" y="4047"/>
                    <a:pt x="2257" y="4033"/>
                    <a:pt x="2250" y="3997"/>
                  </a:cubicBezTo>
                  <a:cubicBezTo>
                    <a:pt x="2159" y="2660"/>
                    <a:pt x="1946" y="1322"/>
                    <a:pt x="1581" y="46"/>
                  </a:cubicBezTo>
                  <a:cubicBezTo>
                    <a:pt x="1581" y="15"/>
                    <a:pt x="1566" y="0"/>
                    <a:pt x="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084;p53"/>
            <p:cNvSpPr/>
            <p:nvPr/>
          </p:nvSpPr>
          <p:spPr>
            <a:xfrm>
              <a:off x="5527185" y="2563909"/>
              <a:ext cx="20682" cy="14881"/>
            </a:xfrm>
            <a:custGeom>
              <a:avLst/>
              <a:gdLst/>
              <a:ahLst/>
              <a:cxnLst/>
              <a:rect l="l" t="t" r="r" b="b"/>
              <a:pathLst>
                <a:path w="1369" h="985" extrusionOk="0">
                  <a:moveTo>
                    <a:pt x="183" y="0"/>
                  </a:moveTo>
                  <a:cubicBezTo>
                    <a:pt x="122" y="122"/>
                    <a:pt x="92" y="243"/>
                    <a:pt x="62" y="365"/>
                  </a:cubicBezTo>
                  <a:cubicBezTo>
                    <a:pt x="1" y="608"/>
                    <a:pt x="31" y="912"/>
                    <a:pt x="335" y="973"/>
                  </a:cubicBezTo>
                  <a:cubicBezTo>
                    <a:pt x="376" y="981"/>
                    <a:pt x="417" y="985"/>
                    <a:pt x="457" y="985"/>
                  </a:cubicBezTo>
                  <a:cubicBezTo>
                    <a:pt x="566" y="985"/>
                    <a:pt x="672" y="957"/>
                    <a:pt x="761" y="912"/>
                  </a:cubicBezTo>
                  <a:cubicBezTo>
                    <a:pt x="1004" y="821"/>
                    <a:pt x="1217" y="639"/>
                    <a:pt x="1369" y="426"/>
                  </a:cubicBezTo>
                  <a:cubicBezTo>
                    <a:pt x="943" y="395"/>
                    <a:pt x="518" y="243"/>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085;p53"/>
            <p:cNvSpPr/>
            <p:nvPr/>
          </p:nvSpPr>
          <p:spPr>
            <a:xfrm>
              <a:off x="5527185" y="2569422"/>
              <a:ext cx="11497" cy="9367"/>
            </a:xfrm>
            <a:custGeom>
              <a:avLst/>
              <a:gdLst/>
              <a:ahLst/>
              <a:cxnLst/>
              <a:rect l="l" t="t" r="r" b="b"/>
              <a:pathLst>
                <a:path w="761" h="620" extrusionOk="0">
                  <a:moveTo>
                    <a:pt x="62" y="0"/>
                  </a:moveTo>
                  <a:cubicBezTo>
                    <a:pt x="1" y="243"/>
                    <a:pt x="31" y="547"/>
                    <a:pt x="335" y="608"/>
                  </a:cubicBezTo>
                  <a:cubicBezTo>
                    <a:pt x="376" y="616"/>
                    <a:pt x="417" y="620"/>
                    <a:pt x="457" y="620"/>
                  </a:cubicBezTo>
                  <a:cubicBezTo>
                    <a:pt x="566" y="620"/>
                    <a:pt x="672" y="592"/>
                    <a:pt x="761" y="547"/>
                  </a:cubicBezTo>
                  <a:cubicBezTo>
                    <a:pt x="700" y="243"/>
                    <a:pt x="396" y="0"/>
                    <a:pt x="62" y="0"/>
                  </a:cubicBezTo>
                  <a:close/>
                </a:path>
              </a:pathLst>
            </a:custGeom>
            <a:solidFill>
              <a:srgbClr val="FF99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086;p53"/>
            <p:cNvSpPr/>
            <p:nvPr/>
          </p:nvSpPr>
          <p:spPr>
            <a:xfrm>
              <a:off x="5424792" y="2398250"/>
              <a:ext cx="173132" cy="139049"/>
            </a:xfrm>
            <a:custGeom>
              <a:avLst/>
              <a:gdLst/>
              <a:ahLst/>
              <a:cxnLst/>
              <a:rect l="l" t="t" r="r" b="b"/>
              <a:pathLst>
                <a:path w="11460" h="9204" extrusionOk="0">
                  <a:moveTo>
                    <a:pt x="9908" y="0"/>
                  </a:moveTo>
                  <a:cubicBezTo>
                    <a:pt x="9571" y="0"/>
                    <a:pt x="9184" y="210"/>
                    <a:pt x="8937" y="601"/>
                  </a:cubicBezTo>
                  <a:cubicBezTo>
                    <a:pt x="9150" y="875"/>
                    <a:pt x="9241" y="1179"/>
                    <a:pt x="9241" y="1513"/>
                  </a:cubicBezTo>
                  <a:cubicBezTo>
                    <a:pt x="9241" y="1943"/>
                    <a:pt x="9053" y="2163"/>
                    <a:pt x="8878" y="2163"/>
                  </a:cubicBezTo>
                  <a:cubicBezTo>
                    <a:pt x="8694" y="2163"/>
                    <a:pt x="8525" y="1920"/>
                    <a:pt x="8603" y="1422"/>
                  </a:cubicBezTo>
                  <a:cubicBezTo>
                    <a:pt x="8663" y="1118"/>
                    <a:pt x="8755" y="845"/>
                    <a:pt x="8937" y="601"/>
                  </a:cubicBezTo>
                  <a:cubicBezTo>
                    <a:pt x="8769" y="399"/>
                    <a:pt x="8526" y="291"/>
                    <a:pt x="8285" y="291"/>
                  </a:cubicBezTo>
                  <a:cubicBezTo>
                    <a:pt x="8092" y="291"/>
                    <a:pt x="7901" y="361"/>
                    <a:pt x="7752" y="510"/>
                  </a:cubicBezTo>
                  <a:cubicBezTo>
                    <a:pt x="7387" y="784"/>
                    <a:pt x="7113" y="1149"/>
                    <a:pt x="6931" y="1574"/>
                  </a:cubicBezTo>
                  <a:cubicBezTo>
                    <a:pt x="6931" y="1574"/>
                    <a:pt x="5265" y="1073"/>
                    <a:pt x="4010" y="1073"/>
                  </a:cubicBezTo>
                  <a:cubicBezTo>
                    <a:pt x="3544" y="1073"/>
                    <a:pt x="3135" y="1142"/>
                    <a:pt x="2888" y="1331"/>
                  </a:cubicBezTo>
                  <a:cubicBezTo>
                    <a:pt x="2402" y="1635"/>
                    <a:pt x="2098" y="2121"/>
                    <a:pt x="1976" y="2668"/>
                  </a:cubicBezTo>
                  <a:cubicBezTo>
                    <a:pt x="1976" y="2668"/>
                    <a:pt x="821" y="2881"/>
                    <a:pt x="426" y="3763"/>
                  </a:cubicBezTo>
                  <a:cubicBezTo>
                    <a:pt x="1" y="4674"/>
                    <a:pt x="396" y="9203"/>
                    <a:pt x="1733" y="9203"/>
                  </a:cubicBezTo>
                  <a:cubicBezTo>
                    <a:pt x="2615" y="9203"/>
                    <a:pt x="3010" y="5890"/>
                    <a:pt x="3010" y="5890"/>
                  </a:cubicBezTo>
                  <a:cubicBezTo>
                    <a:pt x="3058" y="5893"/>
                    <a:pt x="3105" y="5895"/>
                    <a:pt x="3152" y="5895"/>
                  </a:cubicBezTo>
                  <a:cubicBezTo>
                    <a:pt x="4040" y="5895"/>
                    <a:pt x="4850" y="5361"/>
                    <a:pt x="5168" y="4553"/>
                  </a:cubicBezTo>
                  <a:cubicBezTo>
                    <a:pt x="5168" y="4553"/>
                    <a:pt x="6672" y="5681"/>
                    <a:pt x="8258" y="5681"/>
                  </a:cubicBezTo>
                  <a:cubicBezTo>
                    <a:pt x="8787" y="5681"/>
                    <a:pt x="9324" y="5556"/>
                    <a:pt x="9818" y="5222"/>
                  </a:cubicBezTo>
                  <a:cubicBezTo>
                    <a:pt x="11460" y="4127"/>
                    <a:pt x="11065" y="723"/>
                    <a:pt x="10335" y="145"/>
                  </a:cubicBezTo>
                  <a:cubicBezTo>
                    <a:pt x="10218" y="48"/>
                    <a:pt x="10069" y="0"/>
                    <a:pt x="99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087;p53"/>
            <p:cNvSpPr/>
            <p:nvPr/>
          </p:nvSpPr>
          <p:spPr>
            <a:xfrm>
              <a:off x="5418371" y="2515341"/>
              <a:ext cx="46395" cy="55716"/>
            </a:xfrm>
            <a:custGeom>
              <a:avLst/>
              <a:gdLst/>
              <a:ahLst/>
              <a:cxnLst/>
              <a:rect l="l" t="t" r="r" b="b"/>
              <a:pathLst>
                <a:path w="3071" h="3688" extrusionOk="0">
                  <a:moveTo>
                    <a:pt x="1104" y="0"/>
                  </a:moveTo>
                  <a:cubicBezTo>
                    <a:pt x="1018" y="0"/>
                    <a:pt x="934" y="17"/>
                    <a:pt x="851" y="54"/>
                  </a:cubicBezTo>
                  <a:cubicBezTo>
                    <a:pt x="0" y="419"/>
                    <a:pt x="760" y="3124"/>
                    <a:pt x="1702" y="3580"/>
                  </a:cubicBezTo>
                  <a:cubicBezTo>
                    <a:pt x="1847" y="3653"/>
                    <a:pt x="2006" y="3687"/>
                    <a:pt x="2164" y="3687"/>
                  </a:cubicBezTo>
                  <a:cubicBezTo>
                    <a:pt x="2534" y="3687"/>
                    <a:pt x="2899" y="3496"/>
                    <a:pt x="3070" y="3154"/>
                  </a:cubicBezTo>
                  <a:lnTo>
                    <a:pt x="2857" y="1574"/>
                  </a:lnTo>
                  <a:cubicBezTo>
                    <a:pt x="2857" y="1574"/>
                    <a:pt x="1933" y="0"/>
                    <a:pt x="1104"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088;p53"/>
            <p:cNvSpPr/>
            <p:nvPr/>
          </p:nvSpPr>
          <p:spPr>
            <a:xfrm>
              <a:off x="5434898" y="2527638"/>
              <a:ext cx="22979" cy="35548"/>
            </a:xfrm>
            <a:custGeom>
              <a:avLst/>
              <a:gdLst/>
              <a:ahLst/>
              <a:cxnLst/>
              <a:rect l="l" t="t" r="r" b="b"/>
              <a:pathLst>
                <a:path w="1521" h="2353" extrusionOk="0">
                  <a:moveTo>
                    <a:pt x="0" y="0"/>
                  </a:moveTo>
                  <a:cubicBezTo>
                    <a:pt x="0" y="0"/>
                    <a:pt x="0" y="0"/>
                    <a:pt x="0" y="30"/>
                  </a:cubicBezTo>
                  <a:cubicBezTo>
                    <a:pt x="669" y="334"/>
                    <a:pt x="973" y="1003"/>
                    <a:pt x="1186" y="1672"/>
                  </a:cubicBezTo>
                  <a:cubicBezTo>
                    <a:pt x="1086" y="1473"/>
                    <a:pt x="883" y="1365"/>
                    <a:pt x="678" y="1365"/>
                  </a:cubicBezTo>
                  <a:cubicBezTo>
                    <a:pt x="569" y="1365"/>
                    <a:pt x="460" y="1396"/>
                    <a:pt x="365" y="1459"/>
                  </a:cubicBezTo>
                  <a:cubicBezTo>
                    <a:pt x="365" y="1459"/>
                    <a:pt x="365" y="1489"/>
                    <a:pt x="365" y="1489"/>
                  </a:cubicBezTo>
                  <a:cubicBezTo>
                    <a:pt x="413" y="1479"/>
                    <a:pt x="459" y="1474"/>
                    <a:pt x="505" y="1474"/>
                  </a:cubicBezTo>
                  <a:cubicBezTo>
                    <a:pt x="721" y="1474"/>
                    <a:pt x="908" y="1587"/>
                    <a:pt x="1034" y="1763"/>
                  </a:cubicBezTo>
                  <a:cubicBezTo>
                    <a:pt x="1125" y="1945"/>
                    <a:pt x="1247" y="2128"/>
                    <a:pt x="1307" y="2310"/>
                  </a:cubicBezTo>
                  <a:cubicBezTo>
                    <a:pt x="1321" y="2337"/>
                    <a:pt x="1353" y="2352"/>
                    <a:pt x="1382" y="2352"/>
                  </a:cubicBezTo>
                  <a:cubicBezTo>
                    <a:pt x="1416" y="2352"/>
                    <a:pt x="1446" y="2330"/>
                    <a:pt x="1429" y="2280"/>
                  </a:cubicBezTo>
                  <a:cubicBezTo>
                    <a:pt x="1520" y="1398"/>
                    <a:pt x="943" y="15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089;p53"/>
            <p:cNvSpPr/>
            <p:nvPr/>
          </p:nvSpPr>
          <p:spPr>
            <a:xfrm>
              <a:off x="5426635" y="3087365"/>
              <a:ext cx="169914" cy="932193"/>
            </a:xfrm>
            <a:custGeom>
              <a:avLst/>
              <a:gdLst/>
              <a:ahLst/>
              <a:cxnLst/>
              <a:rect l="l" t="t" r="r" b="b"/>
              <a:pathLst>
                <a:path w="11247" h="61704" extrusionOk="0">
                  <a:moveTo>
                    <a:pt x="5806" y="0"/>
                  </a:moveTo>
                  <a:lnTo>
                    <a:pt x="0" y="61703"/>
                  </a:lnTo>
                  <a:lnTo>
                    <a:pt x="1854" y="61703"/>
                  </a:lnTo>
                  <a:lnTo>
                    <a:pt x="1124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090;p53"/>
            <p:cNvSpPr/>
            <p:nvPr/>
          </p:nvSpPr>
          <p:spPr>
            <a:xfrm>
              <a:off x="5506066" y="3087365"/>
              <a:ext cx="90479" cy="89089"/>
            </a:xfrm>
            <a:custGeom>
              <a:avLst/>
              <a:gdLst/>
              <a:ahLst/>
              <a:cxnLst/>
              <a:rect l="l" t="t" r="r" b="b"/>
              <a:pathLst>
                <a:path w="5989" h="5897" extrusionOk="0">
                  <a:moveTo>
                    <a:pt x="548" y="0"/>
                  </a:moveTo>
                  <a:lnTo>
                    <a:pt x="1" y="5897"/>
                  </a:lnTo>
                  <a:lnTo>
                    <a:pt x="5107" y="5897"/>
                  </a:lnTo>
                  <a:lnTo>
                    <a:pt x="598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091;p53"/>
            <p:cNvSpPr/>
            <p:nvPr/>
          </p:nvSpPr>
          <p:spPr>
            <a:xfrm>
              <a:off x="7551254" y="3087365"/>
              <a:ext cx="169914" cy="932193"/>
            </a:xfrm>
            <a:custGeom>
              <a:avLst/>
              <a:gdLst/>
              <a:ahLst/>
              <a:cxnLst/>
              <a:rect l="l" t="t" r="r" b="b"/>
              <a:pathLst>
                <a:path w="11247" h="61704" extrusionOk="0">
                  <a:moveTo>
                    <a:pt x="0" y="0"/>
                  </a:moveTo>
                  <a:lnTo>
                    <a:pt x="9392" y="61703"/>
                  </a:lnTo>
                  <a:lnTo>
                    <a:pt x="11247" y="61703"/>
                  </a:lnTo>
                  <a:lnTo>
                    <a:pt x="544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092;p53"/>
            <p:cNvSpPr/>
            <p:nvPr/>
          </p:nvSpPr>
          <p:spPr>
            <a:xfrm>
              <a:off x="7551254" y="3087365"/>
              <a:ext cx="90932" cy="89089"/>
            </a:xfrm>
            <a:custGeom>
              <a:avLst/>
              <a:gdLst/>
              <a:ahLst/>
              <a:cxnLst/>
              <a:rect l="l" t="t" r="r" b="b"/>
              <a:pathLst>
                <a:path w="6019" h="5897" extrusionOk="0">
                  <a:moveTo>
                    <a:pt x="0" y="0"/>
                  </a:moveTo>
                  <a:lnTo>
                    <a:pt x="912" y="5897"/>
                  </a:lnTo>
                  <a:lnTo>
                    <a:pt x="6018" y="5897"/>
                  </a:lnTo>
                  <a:lnTo>
                    <a:pt x="544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093;p53"/>
            <p:cNvSpPr/>
            <p:nvPr/>
          </p:nvSpPr>
          <p:spPr>
            <a:xfrm>
              <a:off x="5373822" y="3021244"/>
              <a:ext cx="2400280" cy="46848"/>
            </a:xfrm>
            <a:custGeom>
              <a:avLst/>
              <a:gdLst/>
              <a:ahLst/>
              <a:cxnLst/>
              <a:rect l="l" t="t" r="r" b="b"/>
              <a:pathLst>
                <a:path w="158880" h="3101" extrusionOk="0">
                  <a:moveTo>
                    <a:pt x="1" y="0"/>
                  </a:moveTo>
                  <a:lnTo>
                    <a:pt x="1" y="3101"/>
                  </a:lnTo>
                  <a:lnTo>
                    <a:pt x="158879" y="3101"/>
                  </a:lnTo>
                  <a:lnTo>
                    <a:pt x="15887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094;p53"/>
            <p:cNvSpPr/>
            <p:nvPr/>
          </p:nvSpPr>
          <p:spPr>
            <a:xfrm>
              <a:off x="5400455" y="3068074"/>
              <a:ext cx="2347011" cy="19307"/>
            </a:xfrm>
            <a:custGeom>
              <a:avLst/>
              <a:gdLst/>
              <a:ahLst/>
              <a:cxnLst/>
              <a:rect l="l" t="t" r="r" b="b"/>
              <a:pathLst>
                <a:path w="155354" h="1278" extrusionOk="0">
                  <a:moveTo>
                    <a:pt x="1" y="1"/>
                  </a:moveTo>
                  <a:lnTo>
                    <a:pt x="1" y="1277"/>
                  </a:lnTo>
                  <a:lnTo>
                    <a:pt x="155353" y="1277"/>
                  </a:lnTo>
                  <a:lnTo>
                    <a:pt x="15535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095;p53"/>
            <p:cNvSpPr/>
            <p:nvPr/>
          </p:nvSpPr>
          <p:spPr>
            <a:xfrm>
              <a:off x="7379053" y="3443214"/>
              <a:ext cx="120784" cy="579992"/>
            </a:xfrm>
            <a:custGeom>
              <a:avLst/>
              <a:gdLst/>
              <a:ahLst/>
              <a:cxnLst/>
              <a:rect l="l" t="t" r="r" b="b"/>
              <a:pathLst>
                <a:path w="7995" h="38391" extrusionOk="0">
                  <a:moveTo>
                    <a:pt x="5077" y="1"/>
                  </a:moveTo>
                  <a:lnTo>
                    <a:pt x="4439" y="5411"/>
                  </a:lnTo>
                  <a:lnTo>
                    <a:pt x="1" y="38390"/>
                  </a:lnTo>
                  <a:lnTo>
                    <a:pt x="973" y="38390"/>
                  </a:lnTo>
                  <a:lnTo>
                    <a:pt x="7083" y="5411"/>
                  </a:lnTo>
                  <a:lnTo>
                    <a:pt x="7995"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096;p53"/>
            <p:cNvSpPr/>
            <p:nvPr/>
          </p:nvSpPr>
          <p:spPr>
            <a:xfrm>
              <a:off x="7446096" y="3443214"/>
              <a:ext cx="53737" cy="81762"/>
            </a:xfrm>
            <a:custGeom>
              <a:avLst/>
              <a:gdLst/>
              <a:ahLst/>
              <a:cxnLst/>
              <a:rect l="l" t="t" r="r" b="b"/>
              <a:pathLst>
                <a:path w="3557" h="5412" extrusionOk="0">
                  <a:moveTo>
                    <a:pt x="639" y="1"/>
                  </a:moveTo>
                  <a:lnTo>
                    <a:pt x="1" y="5411"/>
                  </a:lnTo>
                  <a:lnTo>
                    <a:pt x="2645" y="5411"/>
                  </a:lnTo>
                  <a:lnTo>
                    <a:pt x="3557"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097;p53"/>
            <p:cNvSpPr/>
            <p:nvPr/>
          </p:nvSpPr>
          <p:spPr>
            <a:xfrm>
              <a:off x="7668799" y="3443214"/>
              <a:ext cx="120784" cy="579992"/>
            </a:xfrm>
            <a:custGeom>
              <a:avLst/>
              <a:gdLst/>
              <a:ahLst/>
              <a:cxnLst/>
              <a:rect l="l" t="t" r="r" b="b"/>
              <a:pathLst>
                <a:path w="7995" h="38391" extrusionOk="0">
                  <a:moveTo>
                    <a:pt x="0" y="1"/>
                  </a:moveTo>
                  <a:lnTo>
                    <a:pt x="882" y="5411"/>
                  </a:lnTo>
                  <a:lnTo>
                    <a:pt x="6991" y="38390"/>
                  </a:lnTo>
                  <a:lnTo>
                    <a:pt x="7994" y="38390"/>
                  </a:lnTo>
                  <a:lnTo>
                    <a:pt x="3557" y="541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098;p53"/>
            <p:cNvSpPr/>
            <p:nvPr/>
          </p:nvSpPr>
          <p:spPr>
            <a:xfrm>
              <a:off x="7668799" y="3443214"/>
              <a:ext cx="53737" cy="81762"/>
            </a:xfrm>
            <a:custGeom>
              <a:avLst/>
              <a:gdLst/>
              <a:ahLst/>
              <a:cxnLst/>
              <a:rect l="l" t="t" r="r" b="b"/>
              <a:pathLst>
                <a:path w="3557" h="5412" extrusionOk="0">
                  <a:moveTo>
                    <a:pt x="0" y="1"/>
                  </a:moveTo>
                  <a:lnTo>
                    <a:pt x="882" y="5411"/>
                  </a:lnTo>
                  <a:lnTo>
                    <a:pt x="3557" y="541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099;p53"/>
            <p:cNvSpPr/>
            <p:nvPr/>
          </p:nvSpPr>
          <p:spPr>
            <a:xfrm>
              <a:off x="7945221" y="3443214"/>
              <a:ext cx="120784" cy="579992"/>
            </a:xfrm>
            <a:custGeom>
              <a:avLst/>
              <a:gdLst/>
              <a:ahLst/>
              <a:cxnLst/>
              <a:rect l="l" t="t" r="r" b="b"/>
              <a:pathLst>
                <a:path w="7995" h="38391" extrusionOk="0">
                  <a:moveTo>
                    <a:pt x="1" y="1"/>
                  </a:moveTo>
                  <a:lnTo>
                    <a:pt x="913" y="5411"/>
                  </a:lnTo>
                  <a:lnTo>
                    <a:pt x="7022" y="38390"/>
                  </a:lnTo>
                  <a:lnTo>
                    <a:pt x="7995" y="38390"/>
                  </a:lnTo>
                  <a:lnTo>
                    <a:pt x="3557" y="5411"/>
                  </a:lnTo>
                  <a:lnTo>
                    <a:pt x="29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100;p53"/>
            <p:cNvSpPr/>
            <p:nvPr/>
          </p:nvSpPr>
          <p:spPr>
            <a:xfrm>
              <a:off x="7945221" y="3443214"/>
              <a:ext cx="53737" cy="81762"/>
            </a:xfrm>
            <a:custGeom>
              <a:avLst/>
              <a:gdLst/>
              <a:ahLst/>
              <a:cxnLst/>
              <a:rect l="l" t="t" r="r" b="b"/>
              <a:pathLst>
                <a:path w="3557" h="5412" extrusionOk="0">
                  <a:moveTo>
                    <a:pt x="1" y="1"/>
                  </a:moveTo>
                  <a:lnTo>
                    <a:pt x="913" y="5411"/>
                  </a:lnTo>
                  <a:lnTo>
                    <a:pt x="3557" y="5411"/>
                  </a:lnTo>
                  <a:lnTo>
                    <a:pt x="2919"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101;p53"/>
            <p:cNvSpPr/>
            <p:nvPr/>
          </p:nvSpPr>
          <p:spPr>
            <a:xfrm>
              <a:off x="7366665" y="2915634"/>
              <a:ext cx="675955" cy="566214"/>
            </a:xfrm>
            <a:custGeom>
              <a:avLst/>
              <a:gdLst/>
              <a:ahLst/>
              <a:cxnLst/>
              <a:rect l="l" t="t" r="r" b="b"/>
              <a:pathLst>
                <a:path w="44743" h="37479" extrusionOk="0">
                  <a:moveTo>
                    <a:pt x="22371" y="0"/>
                  </a:moveTo>
                  <a:lnTo>
                    <a:pt x="16748" y="32767"/>
                  </a:lnTo>
                  <a:lnTo>
                    <a:pt x="0" y="32767"/>
                  </a:lnTo>
                  <a:lnTo>
                    <a:pt x="0" y="37478"/>
                  </a:lnTo>
                  <a:lnTo>
                    <a:pt x="44743" y="37478"/>
                  </a:lnTo>
                  <a:lnTo>
                    <a:pt x="43040"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102;p53"/>
            <p:cNvSpPr/>
            <p:nvPr/>
          </p:nvSpPr>
          <p:spPr>
            <a:xfrm>
              <a:off x="7981492" y="2915634"/>
              <a:ext cx="61095" cy="566214"/>
            </a:xfrm>
            <a:custGeom>
              <a:avLst/>
              <a:gdLst/>
              <a:ahLst/>
              <a:cxnLst/>
              <a:rect l="l" t="t" r="r" b="b"/>
              <a:pathLst>
                <a:path w="4044" h="37479" extrusionOk="0">
                  <a:moveTo>
                    <a:pt x="1" y="0"/>
                  </a:moveTo>
                  <a:lnTo>
                    <a:pt x="1612" y="37478"/>
                  </a:lnTo>
                  <a:lnTo>
                    <a:pt x="4044" y="37478"/>
                  </a:lnTo>
                  <a:lnTo>
                    <a:pt x="2341"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103;p53"/>
            <p:cNvSpPr/>
            <p:nvPr/>
          </p:nvSpPr>
          <p:spPr>
            <a:xfrm>
              <a:off x="7315227" y="3707700"/>
              <a:ext cx="394940" cy="428464"/>
            </a:xfrm>
            <a:custGeom>
              <a:avLst/>
              <a:gdLst/>
              <a:ahLst/>
              <a:cxnLst/>
              <a:rect l="l" t="t" r="r" b="b"/>
              <a:pathLst>
                <a:path w="26142" h="28361" extrusionOk="0">
                  <a:moveTo>
                    <a:pt x="17691" y="1"/>
                  </a:moveTo>
                  <a:lnTo>
                    <a:pt x="2372" y="4286"/>
                  </a:lnTo>
                  <a:lnTo>
                    <a:pt x="9332" y="18208"/>
                  </a:lnTo>
                  <a:cubicBezTo>
                    <a:pt x="9332" y="18208"/>
                    <a:pt x="6475" y="20275"/>
                    <a:pt x="4013" y="22250"/>
                  </a:cubicBezTo>
                  <a:cubicBezTo>
                    <a:pt x="2919" y="23071"/>
                    <a:pt x="1855" y="23952"/>
                    <a:pt x="882" y="24925"/>
                  </a:cubicBezTo>
                  <a:cubicBezTo>
                    <a:pt x="153" y="25807"/>
                    <a:pt x="1" y="28299"/>
                    <a:pt x="852" y="28360"/>
                  </a:cubicBezTo>
                  <a:cubicBezTo>
                    <a:pt x="859" y="28360"/>
                    <a:pt x="867" y="28361"/>
                    <a:pt x="877" y="28361"/>
                  </a:cubicBezTo>
                  <a:cubicBezTo>
                    <a:pt x="2109" y="28361"/>
                    <a:pt x="25326" y="22791"/>
                    <a:pt x="26050" y="22037"/>
                  </a:cubicBezTo>
                  <a:cubicBezTo>
                    <a:pt x="26141" y="21946"/>
                    <a:pt x="25685" y="19819"/>
                    <a:pt x="24986" y="16901"/>
                  </a:cubicBezTo>
                  <a:lnTo>
                    <a:pt x="24986" y="16840"/>
                  </a:lnTo>
                  <a:cubicBezTo>
                    <a:pt x="24560" y="14986"/>
                    <a:pt x="17691" y="1"/>
                    <a:pt x="1769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104;p53"/>
            <p:cNvSpPr/>
            <p:nvPr/>
          </p:nvSpPr>
          <p:spPr>
            <a:xfrm>
              <a:off x="7315227" y="3870246"/>
              <a:ext cx="394940" cy="265907"/>
            </a:xfrm>
            <a:custGeom>
              <a:avLst/>
              <a:gdLst/>
              <a:ahLst/>
              <a:cxnLst/>
              <a:rect l="l" t="t" r="r" b="b"/>
              <a:pathLst>
                <a:path w="26142" h="17601" extrusionOk="0">
                  <a:moveTo>
                    <a:pt x="22524" y="1"/>
                  </a:moveTo>
                  <a:cubicBezTo>
                    <a:pt x="20001" y="669"/>
                    <a:pt x="10974" y="3131"/>
                    <a:pt x="7691" y="4134"/>
                  </a:cubicBezTo>
                  <a:lnTo>
                    <a:pt x="9332" y="7448"/>
                  </a:lnTo>
                  <a:cubicBezTo>
                    <a:pt x="9332" y="7448"/>
                    <a:pt x="6475" y="9515"/>
                    <a:pt x="4013" y="11490"/>
                  </a:cubicBezTo>
                  <a:cubicBezTo>
                    <a:pt x="2919" y="12311"/>
                    <a:pt x="1885" y="13192"/>
                    <a:pt x="882" y="14165"/>
                  </a:cubicBezTo>
                  <a:cubicBezTo>
                    <a:pt x="153" y="15077"/>
                    <a:pt x="1" y="17539"/>
                    <a:pt x="852" y="17600"/>
                  </a:cubicBezTo>
                  <a:cubicBezTo>
                    <a:pt x="859" y="17600"/>
                    <a:pt x="867" y="17601"/>
                    <a:pt x="877" y="17601"/>
                  </a:cubicBezTo>
                  <a:cubicBezTo>
                    <a:pt x="2109" y="17601"/>
                    <a:pt x="25326" y="12031"/>
                    <a:pt x="26050" y="11277"/>
                  </a:cubicBezTo>
                  <a:cubicBezTo>
                    <a:pt x="26141" y="11186"/>
                    <a:pt x="25685" y="9059"/>
                    <a:pt x="24986" y="6141"/>
                  </a:cubicBezTo>
                  <a:lnTo>
                    <a:pt x="24986" y="6080"/>
                  </a:lnTo>
                  <a:cubicBezTo>
                    <a:pt x="24834" y="5381"/>
                    <a:pt x="23770" y="2858"/>
                    <a:pt x="22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105;p53"/>
            <p:cNvSpPr/>
            <p:nvPr/>
          </p:nvSpPr>
          <p:spPr>
            <a:xfrm>
              <a:off x="7313399" y="3920294"/>
              <a:ext cx="399518" cy="217699"/>
            </a:xfrm>
            <a:custGeom>
              <a:avLst/>
              <a:gdLst/>
              <a:ahLst/>
              <a:cxnLst/>
              <a:rect l="l" t="t" r="r" b="b"/>
              <a:pathLst>
                <a:path w="26445" h="14410" extrusionOk="0">
                  <a:moveTo>
                    <a:pt x="24651" y="1"/>
                  </a:moveTo>
                  <a:lnTo>
                    <a:pt x="9453" y="3709"/>
                  </a:lnTo>
                  <a:cubicBezTo>
                    <a:pt x="9453" y="3709"/>
                    <a:pt x="1672" y="9879"/>
                    <a:pt x="942" y="10822"/>
                  </a:cubicBezTo>
                  <a:cubicBezTo>
                    <a:pt x="183" y="11794"/>
                    <a:pt x="0" y="14348"/>
                    <a:pt x="912" y="14408"/>
                  </a:cubicBezTo>
                  <a:cubicBezTo>
                    <a:pt x="919" y="14409"/>
                    <a:pt x="927" y="14409"/>
                    <a:pt x="937" y="14409"/>
                  </a:cubicBezTo>
                  <a:cubicBezTo>
                    <a:pt x="2165" y="14409"/>
                    <a:pt x="25387" y="8779"/>
                    <a:pt x="26171" y="7995"/>
                  </a:cubicBezTo>
                  <a:cubicBezTo>
                    <a:pt x="26444" y="7691"/>
                    <a:pt x="25928" y="3983"/>
                    <a:pt x="2465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106;p53"/>
            <p:cNvSpPr/>
            <p:nvPr/>
          </p:nvSpPr>
          <p:spPr>
            <a:xfrm>
              <a:off x="7327630" y="4036931"/>
              <a:ext cx="362323" cy="86808"/>
            </a:xfrm>
            <a:custGeom>
              <a:avLst/>
              <a:gdLst/>
              <a:ahLst/>
              <a:cxnLst/>
              <a:rect l="l" t="t" r="r" b="b"/>
              <a:pathLst>
                <a:path w="23983" h="5746" extrusionOk="0">
                  <a:moveTo>
                    <a:pt x="23922" y="0"/>
                  </a:moveTo>
                  <a:cubicBezTo>
                    <a:pt x="19970" y="730"/>
                    <a:pt x="4013" y="4620"/>
                    <a:pt x="61" y="5684"/>
                  </a:cubicBezTo>
                  <a:cubicBezTo>
                    <a:pt x="0" y="5684"/>
                    <a:pt x="0" y="5745"/>
                    <a:pt x="92" y="5745"/>
                  </a:cubicBezTo>
                  <a:cubicBezTo>
                    <a:pt x="4073" y="4894"/>
                    <a:pt x="20062" y="1155"/>
                    <a:pt x="23922" y="31"/>
                  </a:cubicBezTo>
                  <a:cubicBezTo>
                    <a:pt x="23983" y="0"/>
                    <a:pt x="23952" y="0"/>
                    <a:pt x="239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107;p53"/>
            <p:cNvSpPr/>
            <p:nvPr/>
          </p:nvSpPr>
          <p:spPr>
            <a:xfrm>
              <a:off x="7346513" y="4064017"/>
              <a:ext cx="60566" cy="36500"/>
            </a:xfrm>
            <a:custGeom>
              <a:avLst/>
              <a:gdLst/>
              <a:ahLst/>
              <a:cxnLst/>
              <a:rect l="l" t="t" r="r" b="b"/>
              <a:pathLst>
                <a:path w="4009" h="2416" extrusionOk="0">
                  <a:moveTo>
                    <a:pt x="27" y="122"/>
                  </a:moveTo>
                  <a:cubicBezTo>
                    <a:pt x="7" y="122"/>
                    <a:pt x="0" y="136"/>
                    <a:pt x="7" y="136"/>
                  </a:cubicBezTo>
                  <a:cubicBezTo>
                    <a:pt x="10" y="136"/>
                    <a:pt x="17" y="132"/>
                    <a:pt x="27" y="122"/>
                  </a:cubicBezTo>
                  <a:close/>
                  <a:moveTo>
                    <a:pt x="921" y="1"/>
                  </a:moveTo>
                  <a:cubicBezTo>
                    <a:pt x="621" y="1"/>
                    <a:pt x="321" y="41"/>
                    <a:pt x="27" y="122"/>
                  </a:cubicBezTo>
                  <a:cubicBezTo>
                    <a:pt x="169" y="107"/>
                    <a:pt x="310" y="99"/>
                    <a:pt x="451" y="99"/>
                  </a:cubicBezTo>
                  <a:cubicBezTo>
                    <a:pt x="1965" y="99"/>
                    <a:pt x="3366" y="983"/>
                    <a:pt x="3978" y="2402"/>
                  </a:cubicBezTo>
                  <a:cubicBezTo>
                    <a:pt x="3978" y="2412"/>
                    <a:pt x="3982" y="2415"/>
                    <a:pt x="3986" y="2415"/>
                  </a:cubicBezTo>
                  <a:cubicBezTo>
                    <a:pt x="3995" y="2415"/>
                    <a:pt x="4009" y="2402"/>
                    <a:pt x="4009" y="2402"/>
                  </a:cubicBezTo>
                  <a:cubicBezTo>
                    <a:pt x="3826" y="1612"/>
                    <a:pt x="3310" y="912"/>
                    <a:pt x="2641" y="487"/>
                  </a:cubicBezTo>
                  <a:cubicBezTo>
                    <a:pt x="2114" y="163"/>
                    <a:pt x="1520" y="1"/>
                    <a:pt x="9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108;p53"/>
            <p:cNvSpPr/>
            <p:nvPr/>
          </p:nvSpPr>
          <p:spPr>
            <a:xfrm>
              <a:off x="7436911" y="3983726"/>
              <a:ext cx="75326" cy="16482"/>
            </a:xfrm>
            <a:custGeom>
              <a:avLst/>
              <a:gdLst/>
              <a:ahLst/>
              <a:cxnLst/>
              <a:rect l="l" t="t" r="r" b="b"/>
              <a:pathLst>
                <a:path w="4986" h="1091" extrusionOk="0">
                  <a:moveTo>
                    <a:pt x="1790" y="1"/>
                  </a:moveTo>
                  <a:cubicBezTo>
                    <a:pt x="1207" y="1"/>
                    <a:pt x="627" y="75"/>
                    <a:pt x="92" y="209"/>
                  </a:cubicBezTo>
                  <a:cubicBezTo>
                    <a:pt x="1" y="270"/>
                    <a:pt x="1" y="392"/>
                    <a:pt x="122" y="422"/>
                  </a:cubicBezTo>
                  <a:cubicBezTo>
                    <a:pt x="1733" y="452"/>
                    <a:pt x="3314" y="695"/>
                    <a:pt x="4864" y="1091"/>
                  </a:cubicBezTo>
                  <a:cubicBezTo>
                    <a:pt x="4925" y="1091"/>
                    <a:pt x="4985" y="1030"/>
                    <a:pt x="4925" y="969"/>
                  </a:cubicBezTo>
                  <a:cubicBezTo>
                    <a:pt x="4080" y="285"/>
                    <a:pt x="2930" y="1"/>
                    <a:pt x="17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109;p53"/>
            <p:cNvSpPr/>
            <p:nvPr/>
          </p:nvSpPr>
          <p:spPr>
            <a:xfrm>
              <a:off x="7419463" y="3995570"/>
              <a:ext cx="76112" cy="16210"/>
            </a:xfrm>
            <a:custGeom>
              <a:avLst/>
              <a:gdLst/>
              <a:ahLst/>
              <a:cxnLst/>
              <a:rect l="l" t="t" r="r" b="b"/>
              <a:pathLst>
                <a:path w="5038" h="1073" extrusionOk="0">
                  <a:moveTo>
                    <a:pt x="1862" y="0"/>
                  </a:moveTo>
                  <a:cubicBezTo>
                    <a:pt x="1264" y="0"/>
                    <a:pt x="669" y="79"/>
                    <a:pt x="122" y="215"/>
                  </a:cubicBezTo>
                  <a:cubicBezTo>
                    <a:pt x="1" y="215"/>
                    <a:pt x="1" y="428"/>
                    <a:pt x="153" y="428"/>
                  </a:cubicBezTo>
                  <a:cubicBezTo>
                    <a:pt x="1764" y="459"/>
                    <a:pt x="3374" y="671"/>
                    <a:pt x="4925" y="1067"/>
                  </a:cubicBezTo>
                  <a:cubicBezTo>
                    <a:pt x="4933" y="1071"/>
                    <a:pt x="4942" y="1073"/>
                    <a:pt x="4950" y="1073"/>
                  </a:cubicBezTo>
                  <a:cubicBezTo>
                    <a:pt x="5000" y="1073"/>
                    <a:pt x="5038" y="1001"/>
                    <a:pt x="4985" y="975"/>
                  </a:cubicBezTo>
                  <a:cubicBezTo>
                    <a:pt x="4131" y="280"/>
                    <a:pt x="2991" y="0"/>
                    <a:pt x="18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110;p53"/>
            <p:cNvSpPr/>
            <p:nvPr/>
          </p:nvSpPr>
          <p:spPr>
            <a:xfrm>
              <a:off x="7402937" y="4007156"/>
              <a:ext cx="75779" cy="16467"/>
            </a:xfrm>
            <a:custGeom>
              <a:avLst/>
              <a:gdLst/>
              <a:ahLst/>
              <a:cxnLst/>
              <a:rect l="l" t="t" r="r" b="b"/>
              <a:pathLst>
                <a:path w="5016" h="1090" extrusionOk="0">
                  <a:moveTo>
                    <a:pt x="1822" y="0"/>
                  </a:moveTo>
                  <a:cubicBezTo>
                    <a:pt x="1237" y="0"/>
                    <a:pt x="657" y="75"/>
                    <a:pt x="122" y="208"/>
                  </a:cubicBezTo>
                  <a:cubicBezTo>
                    <a:pt x="0" y="239"/>
                    <a:pt x="0" y="421"/>
                    <a:pt x="152" y="421"/>
                  </a:cubicBezTo>
                  <a:cubicBezTo>
                    <a:pt x="1763" y="482"/>
                    <a:pt x="3344" y="695"/>
                    <a:pt x="4924" y="1090"/>
                  </a:cubicBezTo>
                  <a:cubicBezTo>
                    <a:pt x="4985" y="1090"/>
                    <a:pt x="5016" y="1029"/>
                    <a:pt x="4985" y="968"/>
                  </a:cubicBezTo>
                  <a:cubicBezTo>
                    <a:pt x="4121" y="285"/>
                    <a:pt x="2964" y="0"/>
                    <a:pt x="18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111;p53"/>
            <p:cNvSpPr/>
            <p:nvPr/>
          </p:nvSpPr>
          <p:spPr>
            <a:xfrm>
              <a:off x="7386863" y="4018773"/>
              <a:ext cx="75326" cy="16331"/>
            </a:xfrm>
            <a:custGeom>
              <a:avLst/>
              <a:gdLst/>
              <a:ahLst/>
              <a:cxnLst/>
              <a:rect l="l" t="t" r="r" b="b"/>
              <a:pathLst>
                <a:path w="4986" h="1081" extrusionOk="0">
                  <a:moveTo>
                    <a:pt x="1827" y="1"/>
                  </a:moveTo>
                  <a:cubicBezTo>
                    <a:pt x="1232" y="1"/>
                    <a:pt x="638" y="83"/>
                    <a:pt x="92" y="230"/>
                  </a:cubicBezTo>
                  <a:cubicBezTo>
                    <a:pt x="0" y="260"/>
                    <a:pt x="0" y="382"/>
                    <a:pt x="92" y="412"/>
                  </a:cubicBezTo>
                  <a:cubicBezTo>
                    <a:pt x="1703" y="473"/>
                    <a:pt x="3314" y="686"/>
                    <a:pt x="4864" y="1081"/>
                  </a:cubicBezTo>
                  <a:cubicBezTo>
                    <a:pt x="4925" y="1081"/>
                    <a:pt x="4985" y="1020"/>
                    <a:pt x="4925" y="990"/>
                  </a:cubicBezTo>
                  <a:cubicBezTo>
                    <a:pt x="4089" y="293"/>
                    <a:pt x="2955" y="1"/>
                    <a:pt x="18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112;p53"/>
            <p:cNvSpPr/>
            <p:nvPr/>
          </p:nvSpPr>
          <p:spPr>
            <a:xfrm>
              <a:off x="7635338" y="3983001"/>
              <a:ext cx="60022" cy="43132"/>
            </a:xfrm>
            <a:custGeom>
              <a:avLst/>
              <a:gdLst/>
              <a:ahLst/>
              <a:cxnLst/>
              <a:rect l="l" t="t" r="r" b="b"/>
              <a:pathLst>
                <a:path w="3973" h="2855" extrusionOk="0">
                  <a:moveTo>
                    <a:pt x="2003" y="0"/>
                  </a:moveTo>
                  <a:cubicBezTo>
                    <a:pt x="1887" y="0"/>
                    <a:pt x="1765" y="14"/>
                    <a:pt x="1638" y="44"/>
                  </a:cubicBezTo>
                  <a:cubicBezTo>
                    <a:pt x="0" y="440"/>
                    <a:pt x="435" y="2855"/>
                    <a:pt x="1942" y="2855"/>
                  </a:cubicBezTo>
                  <a:cubicBezTo>
                    <a:pt x="2058" y="2855"/>
                    <a:pt x="2179" y="2841"/>
                    <a:pt x="2307" y="2810"/>
                  </a:cubicBezTo>
                  <a:cubicBezTo>
                    <a:pt x="3973" y="2415"/>
                    <a:pt x="3514" y="0"/>
                    <a:pt x="20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113;p53"/>
            <p:cNvSpPr/>
            <p:nvPr/>
          </p:nvSpPr>
          <p:spPr>
            <a:xfrm>
              <a:off x="7387316" y="3922046"/>
              <a:ext cx="83590" cy="69223"/>
            </a:xfrm>
            <a:custGeom>
              <a:avLst/>
              <a:gdLst/>
              <a:ahLst/>
              <a:cxnLst/>
              <a:rect l="l" t="t" r="r" b="b"/>
              <a:pathLst>
                <a:path w="5533" h="4582" extrusionOk="0">
                  <a:moveTo>
                    <a:pt x="1552" y="465"/>
                  </a:moveTo>
                  <a:cubicBezTo>
                    <a:pt x="2073" y="465"/>
                    <a:pt x="2769" y="863"/>
                    <a:pt x="3040" y="1101"/>
                  </a:cubicBezTo>
                  <a:cubicBezTo>
                    <a:pt x="3344" y="1405"/>
                    <a:pt x="3618" y="1709"/>
                    <a:pt x="3861" y="2043"/>
                  </a:cubicBezTo>
                  <a:cubicBezTo>
                    <a:pt x="4408" y="2712"/>
                    <a:pt x="4864" y="3441"/>
                    <a:pt x="5320" y="4171"/>
                  </a:cubicBezTo>
                  <a:cubicBezTo>
                    <a:pt x="4712" y="3867"/>
                    <a:pt x="4043" y="3654"/>
                    <a:pt x="3405" y="3380"/>
                  </a:cubicBezTo>
                  <a:cubicBezTo>
                    <a:pt x="2645" y="3076"/>
                    <a:pt x="1065" y="2468"/>
                    <a:pt x="943" y="1496"/>
                  </a:cubicBezTo>
                  <a:cubicBezTo>
                    <a:pt x="836" y="716"/>
                    <a:pt x="1138" y="465"/>
                    <a:pt x="1552" y="465"/>
                  </a:cubicBezTo>
                  <a:close/>
                  <a:moveTo>
                    <a:pt x="1638" y="1"/>
                  </a:moveTo>
                  <a:cubicBezTo>
                    <a:pt x="1263" y="1"/>
                    <a:pt x="904" y="140"/>
                    <a:pt x="639" y="493"/>
                  </a:cubicBezTo>
                  <a:cubicBezTo>
                    <a:pt x="1" y="1344"/>
                    <a:pt x="670" y="2256"/>
                    <a:pt x="1338" y="2772"/>
                  </a:cubicBezTo>
                  <a:cubicBezTo>
                    <a:pt x="2463" y="3684"/>
                    <a:pt x="3922" y="4049"/>
                    <a:pt x="5229" y="4566"/>
                  </a:cubicBezTo>
                  <a:cubicBezTo>
                    <a:pt x="5257" y="4577"/>
                    <a:pt x="5283" y="4582"/>
                    <a:pt x="5306" y="4582"/>
                  </a:cubicBezTo>
                  <a:cubicBezTo>
                    <a:pt x="5412" y="4582"/>
                    <a:pt x="5478" y="4483"/>
                    <a:pt x="5502" y="4383"/>
                  </a:cubicBezTo>
                  <a:cubicBezTo>
                    <a:pt x="5533" y="4353"/>
                    <a:pt x="5533" y="4323"/>
                    <a:pt x="5533" y="4323"/>
                  </a:cubicBezTo>
                  <a:cubicBezTo>
                    <a:pt x="5047" y="2894"/>
                    <a:pt x="4226" y="1617"/>
                    <a:pt x="3101" y="614"/>
                  </a:cubicBezTo>
                  <a:cubicBezTo>
                    <a:pt x="2728" y="276"/>
                    <a:pt x="2167" y="1"/>
                    <a:pt x="16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114;p53"/>
            <p:cNvSpPr/>
            <p:nvPr/>
          </p:nvSpPr>
          <p:spPr>
            <a:xfrm>
              <a:off x="7464466" y="3939132"/>
              <a:ext cx="93228" cy="51894"/>
            </a:xfrm>
            <a:custGeom>
              <a:avLst/>
              <a:gdLst/>
              <a:ahLst/>
              <a:cxnLst/>
              <a:rect l="l" t="t" r="r" b="b"/>
              <a:pathLst>
                <a:path w="6171" h="3435" extrusionOk="0">
                  <a:moveTo>
                    <a:pt x="4558" y="486"/>
                  </a:moveTo>
                  <a:cubicBezTo>
                    <a:pt x="5170" y="486"/>
                    <a:pt x="5680" y="756"/>
                    <a:pt x="5259" y="1702"/>
                  </a:cubicBezTo>
                  <a:cubicBezTo>
                    <a:pt x="4833" y="2584"/>
                    <a:pt x="3161" y="2736"/>
                    <a:pt x="2341" y="2827"/>
                  </a:cubicBezTo>
                  <a:cubicBezTo>
                    <a:pt x="1642" y="2888"/>
                    <a:pt x="973" y="2918"/>
                    <a:pt x="274" y="3040"/>
                  </a:cubicBezTo>
                  <a:cubicBezTo>
                    <a:pt x="943" y="2462"/>
                    <a:pt x="1551" y="1885"/>
                    <a:pt x="2280" y="1398"/>
                  </a:cubicBezTo>
                  <a:cubicBezTo>
                    <a:pt x="2614" y="1155"/>
                    <a:pt x="2979" y="942"/>
                    <a:pt x="3374" y="760"/>
                  </a:cubicBezTo>
                  <a:cubicBezTo>
                    <a:pt x="3606" y="631"/>
                    <a:pt x="4110" y="486"/>
                    <a:pt x="4558" y="486"/>
                  </a:cubicBezTo>
                  <a:close/>
                  <a:moveTo>
                    <a:pt x="4477" y="0"/>
                  </a:moveTo>
                  <a:cubicBezTo>
                    <a:pt x="4105" y="0"/>
                    <a:pt x="3721" y="97"/>
                    <a:pt x="3405" y="243"/>
                  </a:cubicBezTo>
                  <a:cubicBezTo>
                    <a:pt x="2037" y="881"/>
                    <a:pt x="882" y="1854"/>
                    <a:pt x="31" y="3100"/>
                  </a:cubicBezTo>
                  <a:cubicBezTo>
                    <a:pt x="31" y="3131"/>
                    <a:pt x="31" y="3161"/>
                    <a:pt x="31" y="3161"/>
                  </a:cubicBezTo>
                  <a:cubicBezTo>
                    <a:pt x="0" y="3283"/>
                    <a:pt x="92" y="3435"/>
                    <a:pt x="213" y="3435"/>
                  </a:cubicBezTo>
                  <a:cubicBezTo>
                    <a:pt x="1642" y="3313"/>
                    <a:pt x="3161" y="3374"/>
                    <a:pt x="4468" y="2827"/>
                  </a:cubicBezTo>
                  <a:cubicBezTo>
                    <a:pt x="5259" y="2492"/>
                    <a:pt x="6171" y="1763"/>
                    <a:pt x="5806" y="821"/>
                  </a:cubicBezTo>
                  <a:cubicBezTo>
                    <a:pt x="5569" y="219"/>
                    <a:pt x="5036" y="0"/>
                    <a:pt x="44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115;p53"/>
            <p:cNvSpPr/>
            <p:nvPr/>
          </p:nvSpPr>
          <p:spPr>
            <a:xfrm>
              <a:off x="7151304" y="3098378"/>
              <a:ext cx="821062" cy="864693"/>
            </a:xfrm>
            <a:custGeom>
              <a:avLst/>
              <a:gdLst/>
              <a:ahLst/>
              <a:cxnLst/>
              <a:rect l="l" t="t" r="r" b="b"/>
              <a:pathLst>
                <a:path w="54348" h="57236" extrusionOk="0">
                  <a:moveTo>
                    <a:pt x="32554" y="1"/>
                  </a:moveTo>
                  <a:cubicBezTo>
                    <a:pt x="32554" y="1"/>
                    <a:pt x="32858" y="3527"/>
                    <a:pt x="32220" y="4104"/>
                  </a:cubicBezTo>
                  <a:cubicBezTo>
                    <a:pt x="31764" y="4469"/>
                    <a:pt x="8511" y="6505"/>
                    <a:pt x="4043" y="15077"/>
                  </a:cubicBezTo>
                  <a:cubicBezTo>
                    <a:pt x="0" y="22828"/>
                    <a:pt x="18451" y="57236"/>
                    <a:pt x="18451" y="57236"/>
                  </a:cubicBezTo>
                  <a:lnTo>
                    <a:pt x="34834" y="52342"/>
                  </a:lnTo>
                  <a:cubicBezTo>
                    <a:pt x="34834" y="52342"/>
                    <a:pt x="21338" y="24226"/>
                    <a:pt x="21764" y="22767"/>
                  </a:cubicBezTo>
                  <a:cubicBezTo>
                    <a:pt x="22037" y="21794"/>
                    <a:pt x="42281" y="21734"/>
                    <a:pt x="48238" y="16414"/>
                  </a:cubicBezTo>
                  <a:cubicBezTo>
                    <a:pt x="54348" y="10913"/>
                    <a:pt x="49576" y="62"/>
                    <a:pt x="49576" y="62"/>
                  </a:cubicBezTo>
                  <a:lnTo>
                    <a:pt x="325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116;p53"/>
            <p:cNvSpPr/>
            <p:nvPr/>
          </p:nvSpPr>
          <p:spPr>
            <a:xfrm>
              <a:off x="7180234" y="3097924"/>
              <a:ext cx="626372" cy="613047"/>
            </a:xfrm>
            <a:custGeom>
              <a:avLst/>
              <a:gdLst/>
              <a:ahLst/>
              <a:cxnLst/>
              <a:rect l="l" t="t" r="r" b="b"/>
              <a:pathLst>
                <a:path w="41461" h="40579" extrusionOk="0">
                  <a:moveTo>
                    <a:pt x="30639" y="0"/>
                  </a:moveTo>
                  <a:cubicBezTo>
                    <a:pt x="30639" y="0"/>
                    <a:pt x="30943" y="3557"/>
                    <a:pt x="30305" y="4104"/>
                  </a:cubicBezTo>
                  <a:cubicBezTo>
                    <a:pt x="29879" y="4468"/>
                    <a:pt x="6596" y="6535"/>
                    <a:pt x="2128" y="15077"/>
                  </a:cubicBezTo>
                  <a:cubicBezTo>
                    <a:pt x="0" y="19180"/>
                    <a:pt x="4104" y="30639"/>
                    <a:pt x="8481" y="40578"/>
                  </a:cubicBezTo>
                  <a:lnTo>
                    <a:pt x="20700" y="25563"/>
                  </a:lnTo>
                  <a:cubicBezTo>
                    <a:pt x="20092" y="24043"/>
                    <a:pt x="19758" y="23040"/>
                    <a:pt x="19849" y="22797"/>
                  </a:cubicBezTo>
                  <a:cubicBezTo>
                    <a:pt x="19910" y="22554"/>
                    <a:pt x="21338" y="22371"/>
                    <a:pt x="23496" y="22098"/>
                  </a:cubicBezTo>
                  <a:lnTo>
                    <a:pt x="41460" y="61"/>
                  </a:lnTo>
                  <a:lnTo>
                    <a:pt x="3063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117;p53"/>
            <p:cNvSpPr/>
            <p:nvPr/>
          </p:nvSpPr>
          <p:spPr>
            <a:xfrm>
              <a:off x="7423602" y="3847737"/>
              <a:ext cx="221808" cy="65234"/>
            </a:xfrm>
            <a:custGeom>
              <a:avLst/>
              <a:gdLst/>
              <a:ahLst/>
              <a:cxnLst/>
              <a:rect l="l" t="t" r="r" b="b"/>
              <a:pathLst>
                <a:path w="14682" h="4318" extrusionOk="0">
                  <a:moveTo>
                    <a:pt x="14577" y="0"/>
                  </a:moveTo>
                  <a:cubicBezTo>
                    <a:pt x="14359" y="0"/>
                    <a:pt x="12285" y="555"/>
                    <a:pt x="11307" y="792"/>
                  </a:cubicBezTo>
                  <a:cubicBezTo>
                    <a:pt x="9392" y="1278"/>
                    <a:pt x="7508" y="1795"/>
                    <a:pt x="5593" y="2342"/>
                  </a:cubicBezTo>
                  <a:cubicBezTo>
                    <a:pt x="4651" y="2615"/>
                    <a:pt x="3708" y="2889"/>
                    <a:pt x="2797" y="3193"/>
                  </a:cubicBezTo>
                  <a:cubicBezTo>
                    <a:pt x="2310" y="3345"/>
                    <a:pt x="1824" y="3497"/>
                    <a:pt x="1368" y="3679"/>
                  </a:cubicBezTo>
                  <a:cubicBezTo>
                    <a:pt x="912" y="3801"/>
                    <a:pt x="456" y="3983"/>
                    <a:pt x="31" y="4166"/>
                  </a:cubicBezTo>
                  <a:cubicBezTo>
                    <a:pt x="0" y="4196"/>
                    <a:pt x="31" y="4317"/>
                    <a:pt x="91" y="4317"/>
                  </a:cubicBezTo>
                  <a:cubicBezTo>
                    <a:pt x="638" y="4226"/>
                    <a:pt x="1216" y="4105"/>
                    <a:pt x="1763" y="3953"/>
                  </a:cubicBezTo>
                  <a:cubicBezTo>
                    <a:pt x="2280" y="3801"/>
                    <a:pt x="2827" y="3710"/>
                    <a:pt x="3344" y="3558"/>
                  </a:cubicBezTo>
                  <a:cubicBezTo>
                    <a:pt x="5259" y="3071"/>
                    <a:pt x="7113" y="2524"/>
                    <a:pt x="8997" y="1947"/>
                  </a:cubicBezTo>
                  <a:cubicBezTo>
                    <a:pt x="10882" y="1369"/>
                    <a:pt x="12766" y="792"/>
                    <a:pt x="14620" y="153"/>
                  </a:cubicBezTo>
                  <a:cubicBezTo>
                    <a:pt x="14681" y="92"/>
                    <a:pt x="14651" y="32"/>
                    <a:pt x="14590" y="1"/>
                  </a:cubicBezTo>
                  <a:cubicBezTo>
                    <a:pt x="14587" y="1"/>
                    <a:pt x="14583" y="0"/>
                    <a:pt x="1457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118;p53"/>
            <p:cNvSpPr/>
            <p:nvPr/>
          </p:nvSpPr>
          <p:spPr>
            <a:xfrm>
              <a:off x="7408904" y="3122034"/>
              <a:ext cx="481718" cy="704840"/>
            </a:xfrm>
            <a:custGeom>
              <a:avLst/>
              <a:gdLst/>
              <a:ahLst/>
              <a:cxnLst/>
              <a:rect l="l" t="t" r="r" b="b"/>
              <a:pathLst>
                <a:path w="31886" h="46655" extrusionOk="0">
                  <a:moveTo>
                    <a:pt x="31384" y="0"/>
                  </a:moveTo>
                  <a:cubicBezTo>
                    <a:pt x="31361" y="0"/>
                    <a:pt x="31338" y="15"/>
                    <a:pt x="31338" y="46"/>
                  </a:cubicBezTo>
                  <a:cubicBezTo>
                    <a:pt x="31551" y="2356"/>
                    <a:pt x="31794" y="4696"/>
                    <a:pt x="31369" y="7006"/>
                  </a:cubicBezTo>
                  <a:cubicBezTo>
                    <a:pt x="30974" y="9104"/>
                    <a:pt x="29910" y="11049"/>
                    <a:pt x="28329" y="12508"/>
                  </a:cubicBezTo>
                  <a:cubicBezTo>
                    <a:pt x="24955" y="15639"/>
                    <a:pt x="20244" y="16581"/>
                    <a:pt x="15837" y="17310"/>
                  </a:cubicBezTo>
                  <a:cubicBezTo>
                    <a:pt x="13314" y="17766"/>
                    <a:pt x="10791" y="18070"/>
                    <a:pt x="8238" y="18344"/>
                  </a:cubicBezTo>
                  <a:cubicBezTo>
                    <a:pt x="6991" y="18465"/>
                    <a:pt x="5745" y="18557"/>
                    <a:pt x="4499" y="18648"/>
                  </a:cubicBezTo>
                  <a:cubicBezTo>
                    <a:pt x="3253" y="18709"/>
                    <a:pt x="2007" y="18739"/>
                    <a:pt x="760" y="18800"/>
                  </a:cubicBezTo>
                  <a:cubicBezTo>
                    <a:pt x="396" y="18830"/>
                    <a:pt x="0" y="18982"/>
                    <a:pt x="92" y="19438"/>
                  </a:cubicBezTo>
                  <a:cubicBezTo>
                    <a:pt x="152" y="19712"/>
                    <a:pt x="244" y="19955"/>
                    <a:pt x="396" y="20198"/>
                  </a:cubicBezTo>
                  <a:cubicBezTo>
                    <a:pt x="517" y="20502"/>
                    <a:pt x="669" y="20806"/>
                    <a:pt x="760" y="21110"/>
                  </a:cubicBezTo>
                  <a:cubicBezTo>
                    <a:pt x="1277" y="22234"/>
                    <a:pt x="1763" y="23359"/>
                    <a:pt x="2280" y="24484"/>
                  </a:cubicBezTo>
                  <a:cubicBezTo>
                    <a:pt x="3314" y="26794"/>
                    <a:pt x="4347" y="29104"/>
                    <a:pt x="5411" y="31384"/>
                  </a:cubicBezTo>
                  <a:cubicBezTo>
                    <a:pt x="7539" y="35943"/>
                    <a:pt x="9727" y="40472"/>
                    <a:pt x="12007" y="44970"/>
                  </a:cubicBezTo>
                  <a:lnTo>
                    <a:pt x="12858" y="46642"/>
                  </a:lnTo>
                  <a:cubicBezTo>
                    <a:pt x="12858" y="46651"/>
                    <a:pt x="12863" y="46655"/>
                    <a:pt x="12870" y="46655"/>
                  </a:cubicBezTo>
                  <a:cubicBezTo>
                    <a:pt x="12888" y="46655"/>
                    <a:pt x="12919" y="46633"/>
                    <a:pt x="12919" y="46612"/>
                  </a:cubicBezTo>
                  <a:cubicBezTo>
                    <a:pt x="10730" y="42052"/>
                    <a:pt x="8602" y="37493"/>
                    <a:pt x="6475" y="32934"/>
                  </a:cubicBezTo>
                  <a:cubicBezTo>
                    <a:pt x="5411" y="30654"/>
                    <a:pt x="4377" y="28374"/>
                    <a:pt x="3344" y="26125"/>
                  </a:cubicBezTo>
                  <a:cubicBezTo>
                    <a:pt x="2797" y="24970"/>
                    <a:pt x="2280" y="23845"/>
                    <a:pt x="1794" y="22690"/>
                  </a:cubicBezTo>
                  <a:lnTo>
                    <a:pt x="1034" y="20988"/>
                  </a:lnTo>
                  <a:lnTo>
                    <a:pt x="639" y="20137"/>
                  </a:lnTo>
                  <a:cubicBezTo>
                    <a:pt x="548" y="19894"/>
                    <a:pt x="152" y="19316"/>
                    <a:pt x="426" y="19104"/>
                  </a:cubicBezTo>
                  <a:cubicBezTo>
                    <a:pt x="608" y="18952"/>
                    <a:pt x="973" y="19013"/>
                    <a:pt x="1186" y="18982"/>
                  </a:cubicBezTo>
                  <a:lnTo>
                    <a:pt x="2159" y="18952"/>
                  </a:lnTo>
                  <a:cubicBezTo>
                    <a:pt x="2797" y="18952"/>
                    <a:pt x="3405" y="18921"/>
                    <a:pt x="4043" y="18891"/>
                  </a:cubicBezTo>
                  <a:cubicBezTo>
                    <a:pt x="5320" y="18830"/>
                    <a:pt x="6566" y="18739"/>
                    <a:pt x="7843" y="18617"/>
                  </a:cubicBezTo>
                  <a:cubicBezTo>
                    <a:pt x="10305" y="18405"/>
                    <a:pt x="12797" y="18101"/>
                    <a:pt x="15229" y="17706"/>
                  </a:cubicBezTo>
                  <a:cubicBezTo>
                    <a:pt x="19606" y="17006"/>
                    <a:pt x="24347" y="16216"/>
                    <a:pt x="27873" y="13268"/>
                  </a:cubicBezTo>
                  <a:cubicBezTo>
                    <a:pt x="29423" y="11991"/>
                    <a:pt x="30579" y="10289"/>
                    <a:pt x="31217" y="8374"/>
                  </a:cubicBezTo>
                  <a:cubicBezTo>
                    <a:pt x="31886" y="6277"/>
                    <a:pt x="31825" y="3967"/>
                    <a:pt x="31612" y="1748"/>
                  </a:cubicBezTo>
                  <a:cubicBezTo>
                    <a:pt x="31551" y="1170"/>
                    <a:pt x="31490" y="593"/>
                    <a:pt x="31430" y="46"/>
                  </a:cubicBezTo>
                  <a:cubicBezTo>
                    <a:pt x="31430" y="15"/>
                    <a:pt x="31407" y="0"/>
                    <a:pt x="3138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119;p53"/>
            <p:cNvSpPr/>
            <p:nvPr/>
          </p:nvSpPr>
          <p:spPr>
            <a:xfrm>
              <a:off x="6775239" y="3563523"/>
              <a:ext cx="530847" cy="416061"/>
            </a:xfrm>
            <a:custGeom>
              <a:avLst/>
              <a:gdLst/>
              <a:ahLst/>
              <a:cxnLst/>
              <a:rect l="l" t="t" r="r" b="b"/>
              <a:pathLst>
                <a:path w="35138" h="27540" extrusionOk="0">
                  <a:moveTo>
                    <a:pt x="21612" y="0"/>
                  </a:moveTo>
                  <a:lnTo>
                    <a:pt x="13648" y="13922"/>
                  </a:lnTo>
                  <a:cubicBezTo>
                    <a:pt x="13648" y="13922"/>
                    <a:pt x="10092" y="13678"/>
                    <a:pt x="6961" y="13618"/>
                  </a:cubicBezTo>
                  <a:cubicBezTo>
                    <a:pt x="6476" y="13596"/>
                    <a:pt x="5992" y="13586"/>
                    <a:pt x="5507" y="13586"/>
                  </a:cubicBezTo>
                  <a:cubicBezTo>
                    <a:pt x="4624" y="13586"/>
                    <a:pt x="3741" y="13620"/>
                    <a:pt x="2858" y="13678"/>
                  </a:cubicBezTo>
                  <a:cubicBezTo>
                    <a:pt x="1703" y="13952"/>
                    <a:pt x="0" y="15745"/>
                    <a:pt x="608" y="16353"/>
                  </a:cubicBezTo>
                  <a:cubicBezTo>
                    <a:pt x="1213" y="16958"/>
                    <a:pt x="22764" y="27540"/>
                    <a:pt x="24024" y="27540"/>
                  </a:cubicBezTo>
                  <a:cubicBezTo>
                    <a:pt x="24031" y="27540"/>
                    <a:pt x="24038" y="27540"/>
                    <a:pt x="24043" y="27539"/>
                  </a:cubicBezTo>
                  <a:cubicBezTo>
                    <a:pt x="24195" y="27539"/>
                    <a:pt x="25198" y="25594"/>
                    <a:pt x="26536" y="22888"/>
                  </a:cubicBezTo>
                  <a:lnTo>
                    <a:pt x="26566" y="22858"/>
                  </a:lnTo>
                  <a:cubicBezTo>
                    <a:pt x="27417" y="21156"/>
                    <a:pt x="35138" y="6839"/>
                    <a:pt x="35138" y="6839"/>
                  </a:cubicBezTo>
                  <a:lnTo>
                    <a:pt x="21612"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120;p53"/>
            <p:cNvSpPr/>
            <p:nvPr/>
          </p:nvSpPr>
          <p:spPr>
            <a:xfrm>
              <a:off x="6775239" y="3714135"/>
              <a:ext cx="448647" cy="265439"/>
            </a:xfrm>
            <a:custGeom>
              <a:avLst/>
              <a:gdLst/>
              <a:ahLst/>
              <a:cxnLst/>
              <a:rect l="l" t="t" r="r" b="b"/>
              <a:pathLst>
                <a:path w="29697" h="17570" extrusionOk="0">
                  <a:moveTo>
                    <a:pt x="15897" y="0"/>
                  </a:moveTo>
                  <a:lnTo>
                    <a:pt x="13648" y="3952"/>
                  </a:lnTo>
                  <a:cubicBezTo>
                    <a:pt x="13648" y="3952"/>
                    <a:pt x="10122" y="3708"/>
                    <a:pt x="6961" y="3648"/>
                  </a:cubicBezTo>
                  <a:cubicBezTo>
                    <a:pt x="6476" y="3626"/>
                    <a:pt x="5992" y="3616"/>
                    <a:pt x="5507" y="3616"/>
                  </a:cubicBezTo>
                  <a:cubicBezTo>
                    <a:pt x="4624" y="3616"/>
                    <a:pt x="3741" y="3650"/>
                    <a:pt x="2858" y="3708"/>
                  </a:cubicBezTo>
                  <a:cubicBezTo>
                    <a:pt x="1703" y="3982"/>
                    <a:pt x="0" y="5775"/>
                    <a:pt x="608" y="6383"/>
                  </a:cubicBezTo>
                  <a:cubicBezTo>
                    <a:pt x="1213" y="6988"/>
                    <a:pt x="22764" y="17570"/>
                    <a:pt x="24054" y="17570"/>
                  </a:cubicBezTo>
                  <a:cubicBezTo>
                    <a:pt x="24061" y="17570"/>
                    <a:pt x="24068" y="17570"/>
                    <a:pt x="24074" y="17569"/>
                  </a:cubicBezTo>
                  <a:cubicBezTo>
                    <a:pt x="24195" y="17569"/>
                    <a:pt x="25198" y="15624"/>
                    <a:pt x="26536" y="12949"/>
                  </a:cubicBezTo>
                  <a:lnTo>
                    <a:pt x="26566" y="12888"/>
                  </a:lnTo>
                  <a:cubicBezTo>
                    <a:pt x="26627" y="12766"/>
                    <a:pt x="26688" y="12645"/>
                    <a:pt x="26749" y="12523"/>
                  </a:cubicBezTo>
                  <a:cubicBezTo>
                    <a:pt x="26809" y="12402"/>
                    <a:pt x="26840" y="12341"/>
                    <a:pt x="26870" y="12280"/>
                  </a:cubicBezTo>
                  <a:cubicBezTo>
                    <a:pt x="26931" y="12189"/>
                    <a:pt x="27022" y="12006"/>
                    <a:pt x="27083" y="11885"/>
                  </a:cubicBezTo>
                  <a:cubicBezTo>
                    <a:pt x="27660" y="10760"/>
                    <a:pt x="28633" y="8967"/>
                    <a:pt x="29697" y="6991"/>
                  </a:cubicBezTo>
                  <a:lnTo>
                    <a:pt x="158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121;p53"/>
            <p:cNvSpPr/>
            <p:nvPr/>
          </p:nvSpPr>
          <p:spPr>
            <a:xfrm>
              <a:off x="6772942" y="3767778"/>
              <a:ext cx="424324" cy="212245"/>
            </a:xfrm>
            <a:custGeom>
              <a:avLst/>
              <a:gdLst/>
              <a:ahLst/>
              <a:cxnLst/>
              <a:rect l="l" t="t" r="r" b="b"/>
              <a:pathLst>
                <a:path w="28087" h="14049" extrusionOk="0">
                  <a:moveTo>
                    <a:pt x="7366" y="1"/>
                  </a:moveTo>
                  <a:cubicBezTo>
                    <a:pt x="5293" y="1"/>
                    <a:pt x="3423" y="30"/>
                    <a:pt x="2949" y="127"/>
                  </a:cubicBezTo>
                  <a:cubicBezTo>
                    <a:pt x="1763" y="401"/>
                    <a:pt x="0" y="2255"/>
                    <a:pt x="639" y="2863"/>
                  </a:cubicBezTo>
                  <a:cubicBezTo>
                    <a:pt x="1274" y="3498"/>
                    <a:pt x="22915" y="14049"/>
                    <a:pt x="24180" y="14049"/>
                  </a:cubicBezTo>
                  <a:cubicBezTo>
                    <a:pt x="24186" y="14049"/>
                    <a:pt x="24191" y="14049"/>
                    <a:pt x="24195" y="14048"/>
                  </a:cubicBezTo>
                  <a:cubicBezTo>
                    <a:pt x="24591" y="13987"/>
                    <a:pt x="26566" y="10796"/>
                    <a:pt x="28086" y="6905"/>
                  </a:cubicBezTo>
                  <a:lnTo>
                    <a:pt x="14043" y="66"/>
                  </a:lnTo>
                  <a:cubicBezTo>
                    <a:pt x="14043" y="66"/>
                    <a:pt x="10476" y="1"/>
                    <a:pt x="7366"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122;p53"/>
            <p:cNvSpPr/>
            <p:nvPr/>
          </p:nvSpPr>
          <p:spPr>
            <a:xfrm>
              <a:off x="6792506" y="3800061"/>
              <a:ext cx="334042" cy="164339"/>
            </a:xfrm>
            <a:custGeom>
              <a:avLst/>
              <a:gdLst/>
              <a:ahLst/>
              <a:cxnLst/>
              <a:rect l="l" t="t" r="r" b="b"/>
              <a:pathLst>
                <a:path w="22111" h="10878" extrusionOk="0">
                  <a:moveTo>
                    <a:pt x="27" y="1"/>
                  </a:moveTo>
                  <a:cubicBezTo>
                    <a:pt x="2" y="1"/>
                    <a:pt x="1" y="36"/>
                    <a:pt x="43" y="57"/>
                  </a:cubicBezTo>
                  <a:cubicBezTo>
                    <a:pt x="3660" y="1972"/>
                    <a:pt x="18371" y="9267"/>
                    <a:pt x="22080" y="10878"/>
                  </a:cubicBezTo>
                  <a:cubicBezTo>
                    <a:pt x="22110" y="10878"/>
                    <a:pt x="22110" y="10847"/>
                    <a:pt x="22080" y="10847"/>
                  </a:cubicBezTo>
                  <a:cubicBezTo>
                    <a:pt x="18554" y="8902"/>
                    <a:pt x="3781" y="1698"/>
                    <a:pt x="73" y="27"/>
                  </a:cubicBezTo>
                  <a:cubicBezTo>
                    <a:pt x="54" y="8"/>
                    <a:pt x="38" y="1"/>
                    <a:pt x="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123;p53"/>
            <p:cNvSpPr/>
            <p:nvPr/>
          </p:nvSpPr>
          <p:spPr>
            <a:xfrm>
              <a:off x="6843189" y="3767854"/>
              <a:ext cx="31711" cy="65431"/>
            </a:xfrm>
            <a:custGeom>
              <a:avLst/>
              <a:gdLst/>
              <a:ahLst/>
              <a:cxnLst/>
              <a:rect l="l" t="t" r="r" b="b"/>
              <a:pathLst>
                <a:path w="2099" h="4331" extrusionOk="0">
                  <a:moveTo>
                    <a:pt x="62" y="0"/>
                  </a:moveTo>
                  <a:cubicBezTo>
                    <a:pt x="31" y="0"/>
                    <a:pt x="1" y="31"/>
                    <a:pt x="31" y="61"/>
                  </a:cubicBezTo>
                  <a:cubicBezTo>
                    <a:pt x="1460" y="973"/>
                    <a:pt x="2098" y="2675"/>
                    <a:pt x="1612" y="4317"/>
                  </a:cubicBezTo>
                  <a:cubicBezTo>
                    <a:pt x="1612" y="4317"/>
                    <a:pt x="1639" y="4330"/>
                    <a:pt x="1657" y="4330"/>
                  </a:cubicBezTo>
                  <a:cubicBezTo>
                    <a:pt x="1666" y="4330"/>
                    <a:pt x="1673" y="4327"/>
                    <a:pt x="1673" y="4317"/>
                  </a:cubicBezTo>
                  <a:cubicBezTo>
                    <a:pt x="2007" y="3587"/>
                    <a:pt x="2068" y="2736"/>
                    <a:pt x="1794" y="1976"/>
                  </a:cubicBezTo>
                  <a:cubicBezTo>
                    <a:pt x="1521" y="1095"/>
                    <a:pt x="882" y="396"/>
                    <a:pt x="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124;p53"/>
            <p:cNvSpPr/>
            <p:nvPr/>
          </p:nvSpPr>
          <p:spPr>
            <a:xfrm>
              <a:off x="6961836" y="3765769"/>
              <a:ext cx="51728" cy="56593"/>
            </a:xfrm>
            <a:custGeom>
              <a:avLst/>
              <a:gdLst/>
              <a:ahLst/>
              <a:cxnLst/>
              <a:rect l="l" t="t" r="r" b="b"/>
              <a:pathLst>
                <a:path w="3424" h="3746" extrusionOk="0">
                  <a:moveTo>
                    <a:pt x="121" y="1"/>
                  </a:moveTo>
                  <a:cubicBezTo>
                    <a:pt x="51" y="1"/>
                    <a:pt x="0" y="95"/>
                    <a:pt x="50" y="169"/>
                  </a:cubicBezTo>
                  <a:cubicBezTo>
                    <a:pt x="1266" y="1233"/>
                    <a:pt x="2360" y="2418"/>
                    <a:pt x="3302" y="3725"/>
                  </a:cubicBezTo>
                  <a:cubicBezTo>
                    <a:pt x="3315" y="3738"/>
                    <a:pt x="3338" y="3745"/>
                    <a:pt x="3360" y="3745"/>
                  </a:cubicBezTo>
                  <a:cubicBezTo>
                    <a:pt x="3392" y="3745"/>
                    <a:pt x="3424" y="3730"/>
                    <a:pt x="3424" y="3695"/>
                  </a:cubicBezTo>
                  <a:cubicBezTo>
                    <a:pt x="3089" y="2053"/>
                    <a:pt x="1661" y="686"/>
                    <a:pt x="171" y="17"/>
                  </a:cubicBezTo>
                  <a:cubicBezTo>
                    <a:pt x="154" y="6"/>
                    <a:pt x="137" y="1"/>
                    <a:pt x="1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125;p53"/>
            <p:cNvSpPr/>
            <p:nvPr/>
          </p:nvSpPr>
          <p:spPr>
            <a:xfrm>
              <a:off x="6941216" y="3763971"/>
              <a:ext cx="52151" cy="56744"/>
            </a:xfrm>
            <a:custGeom>
              <a:avLst/>
              <a:gdLst/>
              <a:ahLst/>
              <a:cxnLst/>
              <a:rect l="l" t="t" r="r" b="b"/>
              <a:pathLst>
                <a:path w="3452" h="3756" extrusionOk="0">
                  <a:moveTo>
                    <a:pt x="143" y="0"/>
                  </a:moveTo>
                  <a:cubicBezTo>
                    <a:pt x="53" y="0"/>
                    <a:pt x="1" y="115"/>
                    <a:pt x="77" y="166"/>
                  </a:cubicBezTo>
                  <a:cubicBezTo>
                    <a:pt x="1293" y="1230"/>
                    <a:pt x="2387" y="2446"/>
                    <a:pt x="3330" y="3723"/>
                  </a:cubicBezTo>
                  <a:cubicBezTo>
                    <a:pt x="3341" y="3746"/>
                    <a:pt x="3362" y="3756"/>
                    <a:pt x="3383" y="3756"/>
                  </a:cubicBezTo>
                  <a:cubicBezTo>
                    <a:pt x="3417" y="3756"/>
                    <a:pt x="3451" y="3730"/>
                    <a:pt x="3451" y="3692"/>
                  </a:cubicBezTo>
                  <a:cubicBezTo>
                    <a:pt x="3117" y="2051"/>
                    <a:pt x="1658" y="713"/>
                    <a:pt x="199" y="14"/>
                  </a:cubicBezTo>
                  <a:cubicBezTo>
                    <a:pt x="179" y="4"/>
                    <a:pt x="161" y="0"/>
                    <a:pt x="1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126;p53"/>
            <p:cNvSpPr/>
            <p:nvPr/>
          </p:nvSpPr>
          <p:spPr>
            <a:xfrm>
              <a:off x="6921351" y="3762264"/>
              <a:ext cx="51804" cy="56850"/>
            </a:xfrm>
            <a:custGeom>
              <a:avLst/>
              <a:gdLst/>
              <a:ahLst/>
              <a:cxnLst/>
              <a:rect l="l" t="t" r="r" b="b"/>
              <a:pathLst>
                <a:path w="3429" h="3763" extrusionOk="0">
                  <a:moveTo>
                    <a:pt x="148" y="1"/>
                  </a:moveTo>
                  <a:cubicBezTo>
                    <a:pt x="68" y="1"/>
                    <a:pt x="1" y="107"/>
                    <a:pt x="55" y="188"/>
                  </a:cubicBezTo>
                  <a:cubicBezTo>
                    <a:pt x="1271" y="1252"/>
                    <a:pt x="2365" y="2437"/>
                    <a:pt x="3307" y="3744"/>
                  </a:cubicBezTo>
                  <a:cubicBezTo>
                    <a:pt x="3318" y="3756"/>
                    <a:pt x="3338" y="3763"/>
                    <a:pt x="3358" y="3763"/>
                  </a:cubicBezTo>
                  <a:cubicBezTo>
                    <a:pt x="3392" y="3763"/>
                    <a:pt x="3429" y="3741"/>
                    <a:pt x="3429" y="3684"/>
                  </a:cubicBezTo>
                  <a:cubicBezTo>
                    <a:pt x="3095" y="2042"/>
                    <a:pt x="1666" y="705"/>
                    <a:pt x="177" y="6"/>
                  </a:cubicBezTo>
                  <a:cubicBezTo>
                    <a:pt x="167" y="2"/>
                    <a:pt x="157" y="1"/>
                    <a:pt x="1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127;p53"/>
            <p:cNvSpPr/>
            <p:nvPr/>
          </p:nvSpPr>
          <p:spPr>
            <a:xfrm>
              <a:off x="6900428" y="3760754"/>
              <a:ext cx="52076" cy="56744"/>
            </a:xfrm>
            <a:custGeom>
              <a:avLst/>
              <a:gdLst/>
              <a:ahLst/>
              <a:cxnLst/>
              <a:rect l="l" t="t" r="r" b="b"/>
              <a:pathLst>
                <a:path w="3447" h="3756" extrusionOk="0">
                  <a:moveTo>
                    <a:pt x="149" y="1"/>
                  </a:moveTo>
                  <a:cubicBezTo>
                    <a:pt x="70" y="1"/>
                    <a:pt x="0" y="120"/>
                    <a:pt x="103" y="197"/>
                  </a:cubicBezTo>
                  <a:cubicBezTo>
                    <a:pt x="1288" y="1261"/>
                    <a:pt x="2382" y="2446"/>
                    <a:pt x="3325" y="3723"/>
                  </a:cubicBezTo>
                  <a:cubicBezTo>
                    <a:pt x="3348" y="3746"/>
                    <a:pt x="3371" y="3756"/>
                    <a:pt x="3391" y="3756"/>
                  </a:cubicBezTo>
                  <a:cubicBezTo>
                    <a:pt x="3423" y="3756"/>
                    <a:pt x="3446" y="3730"/>
                    <a:pt x="3446" y="3692"/>
                  </a:cubicBezTo>
                  <a:cubicBezTo>
                    <a:pt x="3112" y="2051"/>
                    <a:pt x="1683" y="714"/>
                    <a:pt x="194" y="15"/>
                  </a:cubicBezTo>
                  <a:cubicBezTo>
                    <a:pt x="179" y="5"/>
                    <a:pt x="164" y="1"/>
                    <a:pt x="1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128;p53"/>
            <p:cNvSpPr/>
            <p:nvPr/>
          </p:nvSpPr>
          <p:spPr>
            <a:xfrm>
              <a:off x="7097268" y="3902257"/>
              <a:ext cx="61714" cy="42981"/>
            </a:xfrm>
            <a:custGeom>
              <a:avLst/>
              <a:gdLst/>
              <a:ahLst/>
              <a:cxnLst/>
              <a:rect l="l" t="t" r="r" b="b"/>
              <a:pathLst>
                <a:path w="4085" h="2845" extrusionOk="0">
                  <a:moveTo>
                    <a:pt x="2026" y="1"/>
                  </a:moveTo>
                  <a:cubicBezTo>
                    <a:pt x="739" y="1"/>
                    <a:pt x="1" y="2001"/>
                    <a:pt x="1419" y="2684"/>
                  </a:cubicBezTo>
                  <a:cubicBezTo>
                    <a:pt x="1642" y="2795"/>
                    <a:pt x="1857" y="2845"/>
                    <a:pt x="2059" y="2845"/>
                  </a:cubicBezTo>
                  <a:cubicBezTo>
                    <a:pt x="3346" y="2845"/>
                    <a:pt x="4084" y="844"/>
                    <a:pt x="2666" y="161"/>
                  </a:cubicBezTo>
                  <a:cubicBezTo>
                    <a:pt x="2443" y="50"/>
                    <a:pt x="2228" y="1"/>
                    <a:pt x="20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129;p53"/>
            <p:cNvSpPr/>
            <p:nvPr/>
          </p:nvSpPr>
          <p:spPr>
            <a:xfrm>
              <a:off x="6952939" y="3694753"/>
              <a:ext cx="47317" cy="93319"/>
            </a:xfrm>
            <a:custGeom>
              <a:avLst/>
              <a:gdLst/>
              <a:ahLst/>
              <a:cxnLst/>
              <a:rect l="l" t="t" r="r" b="b"/>
              <a:pathLst>
                <a:path w="3132" h="6177" extrusionOk="0">
                  <a:moveTo>
                    <a:pt x="1411" y="407"/>
                  </a:moveTo>
                  <a:cubicBezTo>
                    <a:pt x="2004" y="407"/>
                    <a:pt x="2457" y="1548"/>
                    <a:pt x="2523" y="2013"/>
                  </a:cubicBezTo>
                  <a:cubicBezTo>
                    <a:pt x="2584" y="2438"/>
                    <a:pt x="2584" y="2864"/>
                    <a:pt x="2584" y="3289"/>
                  </a:cubicBezTo>
                  <a:cubicBezTo>
                    <a:pt x="2554" y="4140"/>
                    <a:pt x="2463" y="4991"/>
                    <a:pt x="2341" y="5843"/>
                  </a:cubicBezTo>
                  <a:cubicBezTo>
                    <a:pt x="2037" y="5235"/>
                    <a:pt x="1703" y="4627"/>
                    <a:pt x="1368" y="4019"/>
                  </a:cubicBezTo>
                  <a:cubicBezTo>
                    <a:pt x="973" y="3289"/>
                    <a:pt x="183" y="1830"/>
                    <a:pt x="700" y="979"/>
                  </a:cubicBezTo>
                  <a:cubicBezTo>
                    <a:pt x="948" y="566"/>
                    <a:pt x="1189" y="407"/>
                    <a:pt x="1411" y="407"/>
                  </a:cubicBezTo>
                  <a:close/>
                  <a:moveTo>
                    <a:pt x="1396" y="1"/>
                  </a:moveTo>
                  <a:cubicBezTo>
                    <a:pt x="1299" y="1"/>
                    <a:pt x="1199" y="12"/>
                    <a:pt x="1095" y="37"/>
                  </a:cubicBezTo>
                  <a:cubicBezTo>
                    <a:pt x="61" y="280"/>
                    <a:pt x="1" y="1405"/>
                    <a:pt x="152" y="2225"/>
                  </a:cubicBezTo>
                  <a:cubicBezTo>
                    <a:pt x="456" y="3624"/>
                    <a:pt x="1338" y="4870"/>
                    <a:pt x="2037" y="6086"/>
                  </a:cubicBezTo>
                  <a:cubicBezTo>
                    <a:pt x="2067" y="6146"/>
                    <a:pt x="2128" y="6177"/>
                    <a:pt x="2189" y="6177"/>
                  </a:cubicBezTo>
                  <a:cubicBezTo>
                    <a:pt x="2250" y="6177"/>
                    <a:pt x="2311" y="6146"/>
                    <a:pt x="2341" y="6086"/>
                  </a:cubicBezTo>
                  <a:cubicBezTo>
                    <a:pt x="2356" y="6101"/>
                    <a:pt x="2371" y="6108"/>
                    <a:pt x="2387" y="6108"/>
                  </a:cubicBezTo>
                  <a:cubicBezTo>
                    <a:pt x="2402" y="6108"/>
                    <a:pt x="2417" y="6101"/>
                    <a:pt x="2432" y="6086"/>
                  </a:cubicBezTo>
                  <a:cubicBezTo>
                    <a:pt x="2979" y="4688"/>
                    <a:pt x="3131" y="3198"/>
                    <a:pt x="2919" y="1709"/>
                  </a:cubicBezTo>
                  <a:cubicBezTo>
                    <a:pt x="2782" y="916"/>
                    <a:pt x="2252" y="1"/>
                    <a:pt x="13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130;p53"/>
            <p:cNvSpPr/>
            <p:nvPr/>
          </p:nvSpPr>
          <p:spPr>
            <a:xfrm>
              <a:off x="6983243" y="3777144"/>
              <a:ext cx="101039" cy="46501"/>
            </a:xfrm>
            <a:custGeom>
              <a:avLst/>
              <a:gdLst/>
              <a:ahLst/>
              <a:cxnLst/>
              <a:rect l="l" t="t" r="r" b="b"/>
              <a:pathLst>
                <a:path w="6688" h="3078" extrusionOk="0">
                  <a:moveTo>
                    <a:pt x="1688" y="427"/>
                  </a:moveTo>
                  <a:cubicBezTo>
                    <a:pt x="2121" y="427"/>
                    <a:pt x="2554" y="434"/>
                    <a:pt x="2979" y="449"/>
                  </a:cubicBezTo>
                  <a:cubicBezTo>
                    <a:pt x="3405" y="480"/>
                    <a:pt x="3800" y="541"/>
                    <a:pt x="4226" y="632"/>
                  </a:cubicBezTo>
                  <a:cubicBezTo>
                    <a:pt x="4834" y="753"/>
                    <a:pt x="6688" y="1787"/>
                    <a:pt x="5077" y="2547"/>
                  </a:cubicBezTo>
                  <a:cubicBezTo>
                    <a:pt x="4921" y="2622"/>
                    <a:pt x="4749" y="2654"/>
                    <a:pt x="4569" y="2654"/>
                  </a:cubicBezTo>
                  <a:cubicBezTo>
                    <a:pt x="3732" y="2654"/>
                    <a:pt x="2704" y="1954"/>
                    <a:pt x="2128" y="1604"/>
                  </a:cubicBezTo>
                  <a:cubicBezTo>
                    <a:pt x="1551" y="1209"/>
                    <a:pt x="973" y="814"/>
                    <a:pt x="396" y="449"/>
                  </a:cubicBezTo>
                  <a:cubicBezTo>
                    <a:pt x="821" y="434"/>
                    <a:pt x="1254" y="427"/>
                    <a:pt x="1688" y="427"/>
                  </a:cubicBezTo>
                  <a:close/>
                  <a:moveTo>
                    <a:pt x="2461" y="1"/>
                  </a:moveTo>
                  <a:cubicBezTo>
                    <a:pt x="1691" y="1"/>
                    <a:pt x="925" y="107"/>
                    <a:pt x="183" y="328"/>
                  </a:cubicBezTo>
                  <a:cubicBezTo>
                    <a:pt x="153" y="328"/>
                    <a:pt x="122" y="358"/>
                    <a:pt x="153" y="389"/>
                  </a:cubicBezTo>
                  <a:cubicBezTo>
                    <a:pt x="31" y="449"/>
                    <a:pt x="1" y="632"/>
                    <a:pt x="122" y="723"/>
                  </a:cubicBezTo>
                  <a:cubicBezTo>
                    <a:pt x="1277" y="1513"/>
                    <a:pt x="2402" y="2516"/>
                    <a:pt x="3800" y="2942"/>
                  </a:cubicBezTo>
                  <a:cubicBezTo>
                    <a:pt x="4066" y="3024"/>
                    <a:pt x="4374" y="3078"/>
                    <a:pt x="4678" y="3078"/>
                  </a:cubicBezTo>
                  <a:cubicBezTo>
                    <a:pt x="5275" y="3078"/>
                    <a:pt x="5858" y="2868"/>
                    <a:pt x="6080" y="2243"/>
                  </a:cubicBezTo>
                  <a:cubicBezTo>
                    <a:pt x="6414" y="1209"/>
                    <a:pt x="5441" y="480"/>
                    <a:pt x="4590" y="267"/>
                  </a:cubicBezTo>
                  <a:cubicBezTo>
                    <a:pt x="3889" y="92"/>
                    <a:pt x="3174" y="1"/>
                    <a:pt x="24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131;p53"/>
            <p:cNvSpPr/>
            <p:nvPr/>
          </p:nvSpPr>
          <p:spPr>
            <a:xfrm>
              <a:off x="6982321" y="3099752"/>
              <a:ext cx="1031842" cy="763216"/>
            </a:xfrm>
            <a:custGeom>
              <a:avLst/>
              <a:gdLst/>
              <a:ahLst/>
              <a:cxnLst/>
              <a:rect l="l" t="t" r="r" b="b"/>
              <a:pathLst>
                <a:path w="68300" h="50519" extrusionOk="0">
                  <a:moveTo>
                    <a:pt x="44713" y="1"/>
                  </a:moveTo>
                  <a:cubicBezTo>
                    <a:pt x="44774" y="1703"/>
                    <a:pt x="45108" y="3405"/>
                    <a:pt x="45746" y="5016"/>
                  </a:cubicBezTo>
                  <a:cubicBezTo>
                    <a:pt x="45746" y="5016"/>
                    <a:pt x="43838" y="4904"/>
                    <a:pt x="41005" y="4904"/>
                  </a:cubicBezTo>
                  <a:cubicBezTo>
                    <a:pt x="34406" y="4904"/>
                    <a:pt x="22792" y="5514"/>
                    <a:pt x="18603" y="9576"/>
                  </a:cubicBezTo>
                  <a:cubicBezTo>
                    <a:pt x="14013" y="14044"/>
                    <a:pt x="1" y="42372"/>
                    <a:pt x="1" y="42372"/>
                  </a:cubicBezTo>
                  <a:lnTo>
                    <a:pt x="16354" y="50518"/>
                  </a:lnTo>
                  <a:cubicBezTo>
                    <a:pt x="16354" y="50518"/>
                    <a:pt x="29090" y="24591"/>
                    <a:pt x="30488" y="22919"/>
                  </a:cubicBezTo>
                  <a:cubicBezTo>
                    <a:pt x="32342" y="20700"/>
                    <a:pt x="56628" y="23861"/>
                    <a:pt x="62373" y="16658"/>
                  </a:cubicBezTo>
                  <a:cubicBezTo>
                    <a:pt x="68300" y="9211"/>
                    <a:pt x="63224" y="1"/>
                    <a:pt x="632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132;p53"/>
            <p:cNvSpPr/>
            <p:nvPr/>
          </p:nvSpPr>
          <p:spPr>
            <a:xfrm>
              <a:off x="7543897" y="3161523"/>
              <a:ext cx="180489" cy="43404"/>
            </a:xfrm>
            <a:custGeom>
              <a:avLst/>
              <a:gdLst/>
              <a:ahLst/>
              <a:cxnLst/>
              <a:rect l="l" t="t" r="r" b="b"/>
              <a:pathLst>
                <a:path w="11947" h="2873" extrusionOk="0">
                  <a:moveTo>
                    <a:pt x="6236" y="0"/>
                  </a:moveTo>
                  <a:cubicBezTo>
                    <a:pt x="6171" y="0"/>
                    <a:pt x="6232" y="46"/>
                    <a:pt x="6475" y="167"/>
                  </a:cubicBezTo>
                  <a:lnTo>
                    <a:pt x="7843" y="806"/>
                  </a:lnTo>
                  <a:lnTo>
                    <a:pt x="7569" y="806"/>
                  </a:lnTo>
                  <a:cubicBezTo>
                    <a:pt x="7205" y="806"/>
                    <a:pt x="6840" y="806"/>
                    <a:pt x="6475" y="775"/>
                  </a:cubicBezTo>
                  <a:lnTo>
                    <a:pt x="4347" y="775"/>
                  </a:lnTo>
                  <a:cubicBezTo>
                    <a:pt x="2888" y="775"/>
                    <a:pt x="1460" y="897"/>
                    <a:pt x="31" y="988"/>
                  </a:cubicBezTo>
                  <a:cubicBezTo>
                    <a:pt x="1" y="988"/>
                    <a:pt x="1" y="1049"/>
                    <a:pt x="31" y="1049"/>
                  </a:cubicBezTo>
                  <a:cubicBezTo>
                    <a:pt x="405" y="1033"/>
                    <a:pt x="781" y="1027"/>
                    <a:pt x="1157" y="1027"/>
                  </a:cubicBezTo>
                  <a:cubicBezTo>
                    <a:pt x="2004" y="1027"/>
                    <a:pt x="2856" y="1055"/>
                    <a:pt x="3701" y="1055"/>
                  </a:cubicBezTo>
                  <a:cubicBezTo>
                    <a:pt x="3917" y="1055"/>
                    <a:pt x="4132" y="1053"/>
                    <a:pt x="4347" y="1049"/>
                  </a:cubicBezTo>
                  <a:cubicBezTo>
                    <a:pt x="5046" y="1049"/>
                    <a:pt x="5776" y="1079"/>
                    <a:pt x="6475" y="1079"/>
                  </a:cubicBezTo>
                  <a:lnTo>
                    <a:pt x="7509" y="1110"/>
                  </a:lnTo>
                  <a:cubicBezTo>
                    <a:pt x="7661" y="1125"/>
                    <a:pt x="7812" y="1132"/>
                    <a:pt x="7964" y="1132"/>
                  </a:cubicBezTo>
                  <a:cubicBezTo>
                    <a:pt x="8116" y="1132"/>
                    <a:pt x="8268" y="1125"/>
                    <a:pt x="8420" y="1110"/>
                  </a:cubicBezTo>
                  <a:lnTo>
                    <a:pt x="8785" y="1292"/>
                  </a:lnTo>
                  <a:cubicBezTo>
                    <a:pt x="9819" y="1778"/>
                    <a:pt x="10882" y="2295"/>
                    <a:pt x="11886" y="2873"/>
                  </a:cubicBezTo>
                  <a:cubicBezTo>
                    <a:pt x="11916" y="2873"/>
                    <a:pt x="11946" y="2842"/>
                    <a:pt x="11916" y="2812"/>
                  </a:cubicBezTo>
                  <a:cubicBezTo>
                    <a:pt x="10974" y="2143"/>
                    <a:pt x="10001" y="1565"/>
                    <a:pt x="8998" y="1018"/>
                  </a:cubicBezTo>
                  <a:cubicBezTo>
                    <a:pt x="8268" y="623"/>
                    <a:pt x="7539" y="319"/>
                    <a:pt x="6749" y="107"/>
                  </a:cubicBezTo>
                  <a:cubicBezTo>
                    <a:pt x="6490" y="46"/>
                    <a:pt x="6300" y="0"/>
                    <a:pt x="62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133;p53"/>
            <p:cNvSpPr/>
            <p:nvPr/>
          </p:nvSpPr>
          <p:spPr>
            <a:xfrm>
              <a:off x="7649508" y="3088694"/>
              <a:ext cx="39974" cy="90539"/>
            </a:xfrm>
            <a:custGeom>
              <a:avLst/>
              <a:gdLst/>
              <a:ahLst/>
              <a:cxnLst/>
              <a:rect l="l" t="t" r="r" b="b"/>
              <a:pathLst>
                <a:path w="2646" h="5993" extrusionOk="0">
                  <a:moveTo>
                    <a:pt x="56" y="1"/>
                  </a:moveTo>
                  <a:cubicBezTo>
                    <a:pt x="24" y="1"/>
                    <a:pt x="1" y="27"/>
                    <a:pt x="1" y="64"/>
                  </a:cubicBezTo>
                  <a:cubicBezTo>
                    <a:pt x="62" y="1006"/>
                    <a:pt x="214" y="1949"/>
                    <a:pt x="457" y="2861"/>
                  </a:cubicBezTo>
                  <a:cubicBezTo>
                    <a:pt x="548" y="3225"/>
                    <a:pt x="639" y="3590"/>
                    <a:pt x="761" y="3985"/>
                  </a:cubicBezTo>
                  <a:cubicBezTo>
                    <a:pt x="821" y="4289"/>
                    <a:pt x="1004" y="4563"/>
                    <a:pt x="1247" y="4776"/>
                  </a:cubicBezTo>
                  <a:cubicBezTo>
                    <a:pt x="1369" y="4897"/>
                    <a:pt x="1551" y="4958"/>
                    <a:pt x="1733" y="4988"/>
                  </a:cubicBezTo>
                  <a:cubicBezTo>
                    <a:pt x="1733" y="5049"/>
                    <a:pt x="1733" y="5079"/>
                    <a:pt x="1733" y="5140"/>
                  </a:cubicBezTo>
                  <a:cubicBezTo>
                    <a:pt x="1733" y="5231"/>
                    <a:pt x="1794" y="5323"/>
                    <a:pt x="1794" y="5414"/>
                  </a:cubicBezTo>
                  <a:cubicBezTo>
                    <a:pt x="1794" y="5505"/>
                    <a:pt x="1825" y="5596"/>
                    <a:pt x="1855" y="5687"/>
                  </a:cubicBezTo>
                  <a:cubicBezTo>
                    <a:pt x="1855" y="5718"/>
                    <a:pt x="1885" y="5779"/>
                    <a:pt x="1916" y="5809"/>
                  </a:cubicBezTo>
                  <a:cubicBezTo>
                    <a:pt x="1946" y="5870"/>
                    <a:pt x="1946" y="5900"/>
                    <a:pt x="1977" y="5961"/>
                  </a:cubicBezTo>
                  <a:cubicBezTo>
                    <a:pt x="1987" y="5982"/>
                    <a:pt x="2013" y="5993"/>
                    <a:pt x="2041" y="5993"/>
                  </a:cubicBezTo>
                  <a:cubicBezTo>
                    <a:pt x="2092" y="5993"/>
                    <a:pt x="2148" y="5959"/>
                    <a:pt x="2128" y="5900"/>
                  </a:cubicBezTo>
                  <a:lnTo>
                    <a:pt x="2128" y="5748"/>
                  </a:lnTo>
                  <a:cubicBezTo>
                    <a:pt x="2128" y="5718"/>
                    <a:pt x="2098" y="5657"/>
                    <a:pt x="2098" y="5627"/>
                  </a:cubicBezTo>
                  <a:cubicBezTo>
                    <a:pt x="2068" y="5535"/>
                    <a:pt x="2037" y="5414"/>
                    <a:pt x="2007" y="5353"/>
                  </a:cubicBezTo>
                  <a:cubicBezTo>
                    <a:pt x="1977" y="5262"/>
                    <a:pt x="1977" y="5171"/>
                    <a:pt x="1916" y="5079"/>
                  </a:cubicBezTo>
                  <a:cubicBezTo>
                    <a:pt x="1916" y="5049"/>
                    <a:pt x="1916" y="5019"/>
                    <a:pt x="1885" y="4988"/>
                  </a:cubicBezTo>
                  <a:cubicBezTo>
                    <a:pt x="2220" y="4988"/>
                    <a:pt x="2493" y="4776"/>
                    <a:pt x="2584" y="4472"/>
                  </a:cubicBezTo>
                  <a:cubicBezTo>
                    <a:pt x="2645" y="4137"/>
                    <a:pt x="2645" y="3803"/>
                    <a:pt x="2524" y="3499"/>
                  </a:cubicBezTo>
                  <a:cubicBezTo>
                    <a:pt x="2432" y="3073"/>
                    <a:pt x="2372" y="2648"/>
                    <a:pt x="2280" y="2253"/>
                  </a:cubicBezTo>
                  <a:cubicBezTo>
                    <a:pt x="2189" y="1827"/>
                    <a:pt x="2068" y="1402"/>
                    <a:pt x="1977" y="976"/>
                  </a:cubicBezTo>
                  <a:cubicBezTo>
                    <a:pt x="1916" y="763"/>
                    <a:pt x="1855" y="551"/>
                    <a:pt x="1794" y="307"/>
                  </a:cubicBezTo>
                  <a:cubicBezTo>
                    <a:pt x="1764" y="247"/>
                    <a:pt x="1764" y="125"/>
                    <a:pt x="1673" y="64"/>
                  </a:cubicBezTo>
                  <a:lnTo>
                    <a:pt x="1642" y="64"/>
                  </a:lnTo>
                  <a:cubicBezTo>
                    <a:pt x="1612" y="95"/>
                    <a:pt x="1612" y="95"/>
                    <a:pt x="1612" y="125"/>
                  </a:cubicBezTo>
                  <a:cubicBezTo>
                    <a:pt x="1612" y="155"/>
                    <a:pt x="1642" y="155"/>
                    <a:pt x="1642" y="155"/>
                  </a:cubicBezTo>
                  <a:lnTo>
                    <a:pt x="1673" y="155"/>
                  </a:lnTo>
                  <a:cubicBezTo>
                    <a:pt x="1703" y="277"/>
                    <a:pt x="1733" y="703"/>
                    <a:pt x="1733" y="763"/>
                  </a:cubicBezTo>
                  <a:cubicBezTo>
                    <a:pt x="1764" y="976"/>
                    <a:pt x="1794" y="1219"/>
                    <a:pt x="1825" y="1432"/>
                  </a:cubicBezTo>
                  <a:cubicBezTo>
                    <a:pt x="1885" y="1888"/>
                    <a:pt x="1977" y="2344"/>
                    <a:pt x="2037" y="2800"/>
                  </a:cubicBezTo>
                  <a:cubicBezTo>
                    <a:pt x="2098" y="3195"/>
                    <a:pt x="2189" y="3620"/>
                    <a:pt x="2220" y="3985"/>
                  </a:cubicBezTo>
                  <a:cubicBezTo>
                    <a:pt x="2247" y="4309"/>
                    <a:pt x="2106" y="4608"/>
                    <a:pt x="1798" y="4608"/>
                  </a:cubicBezTo>
                  <a:cubicBezTo>
                    <a:pt x="1759" y="4608"/>
                    <a:pt x="1717" y="4603"/>
                    <a:pt x="1673" y="4593"/>
                  </a:cubicBezTo>
                  <a:cubicBezTo>
                    <a:pt x="1308" y="4532"/>
                    <a:pt x="1125" y="4137"/>
                    <a:pt x="1034" y="3833"/>
                  </a:cubicBezTo>
                  <a:cubicBezTo>
                    <a:pt x="882" y="3438"/>
                    <a:pt x="791" y="3043"/>
                    <a:pt x="700" y="2648"/>
                  </a:cubicBezTo>
                  <a:cubicBezTo>
                    <a:pt x="457" y="1766"/>
                    <a:pt x="305" y="885"/>
                    <a:pt x="122" y="34"/>
                  </a:cubicBezTo>
                  <a:cubicBezTo>
                    <a:pt x="99" y="11"/>
                    <a:pt x="76" y="1"/>
                    <a:pt x="5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134;p53"/>
            <p:cNvSpPr/>
            <p:nvPr/>
          </p:nvSpPr>
          <p:spPr>
            <a:xfrm>
              <a:off x="7784048" y="3126204"/>
              <a:ext cx="93243" cy="100420"/>
            </a:xfrm>
            <a:custGeom>
              <a:avLst/>
              <a:gdLst/>
              <a:ahLst/>
              <a:cxnLst/>
              <a:rect l="l" t="t" r="r" b="b"/>
              <a:pathLst>
                <a:path w="6172" h="6647" extrusionOk="0">
                  <a:moveTo>
                    <a:pt x="96" y="0"/>
                  </a:moveTo>
                  <a:cubicBezTo>
                    <a:pt x="77" y="0"/>
                    <a:pt x="62" y="22"/>
                    <a:pt x="62" y="43"/>
                  </a:cubicBezTo>
                  <a:cubicBezTo>
                    <a:pt x="1" y="864"/>
                    <a:pt x="62" y="1685"/>
                    <a:pt x="244" y="2475"/>
                  </a:cubicBezTo>
                  <a:cubicBezTo>
                    <a:pt x="335" y="3113"/>
                    <a:pt x="609" y="3752"/>
                    <a:pt x="1004" y="4268"/>
                  </a:cubicBezTo>
                  <a:cubicBezTo>
                    <a:pt x="1399" y="4785"/>
                    <a:pt x="1916" y="5211"/>
                    <a:pt x="2463" y="5575"/>
                  </a:cubicBezTo>
                  <a:cubicBezTo>
                    <a:pt x="3010" y="5910"/>
                    <a:pt x="3618" y="6214"/>
                    <a:pt x="4256" y="6396"/>
                  </a:cubicBezTo>
                  <a:cubicBezTo>
                    <a:pt x="4560" y="6487"/>
                    <a:pt x="4894" y="6548"/>
                    <a:pt x="5198" y="6578"/>
                  </a:cubicBezTo>
                  <a:cubicBezTo>
                    <a:pt x="5350" y="6624"/>
                    <a:pt x="5502" y="6647"/>
                    <a:pt x="5654" y="6647"/>
                  </a:cubicBezTo>
                  <a:cubicBezTo>
                    <a:pt x="5806" y="6647"/>
                    <a:pt x="5958" y="6624"/>
                    <a:pt x="6110" y="6578"/>
                  </a:cubicBezTo>
                  <a:cubicBezTo>
                    <a:pt x="6171" y="6548"/>
                    <a:pt x="6171" y="6457"/>
                    <a:pt x="6110" y="6426"/>
                  </a:cubicBezTo>
                  <a:cubicBezTo>
                    <a:pt x="5958" y="6335"/>
                    <a:pt x="5806" y="6305"/>
                    <a:pt x="5624" y="6305"/>
                  </a:cubicBezTo>
                  <a:cubicBezTo>
                    <a:pt x="5411" y="6274"/>
                    <a:pt x="5229" y="6214"/>
                    <a:pt x="5016" y="6183"/>
                  </a:cubicBezTo>
                  <a:cubicBezTo>
                    <a:pt x="4651" y="6062"/>
                    <a:pt x="4256" y="5940"/>
                    <a:pt x="3891" y="5788"/>
                  </a:cubicBezTo>
                  <a:cubicBezTo>
                    <a:pt x="3192" y="5484"/>
                    <a:pt x="2524" y="5089"/>
                    <a:pt x="1916" y="4572"/>
                  </a:cubicBezTo>
                  <a:cubicBezTo>
                    <a:pt x="1612" y="4329"/>
                    <a:pt x="1338" y="4025"/>
                    <a:pt x="1095" y="3691"/>
                  </a:cubicBezTo>
                  <a:cubicBezTo>
                    <a:pt x="882" y="3356"/>
                    <a:pt x="730" y="2961"/>
                    <a:pt x="609" y="2566"/>
                  </a:cubicBezTo>
                  <a:cubicBezTo>
                    <a:pt x="487" y="2171"/>
                    <a:pt x="396" y="1745"/>
                    <a:pt x="305" y="1320"/>
                  </a:cubicBezTo>
                  <a:cubicBezTo>
                    <a:pt x="214" y="894"/>
                    <a:pt x="183" y="438"/>
                    <a:pt x="122" y="13"/>
                  </a:cubicBezTo>
                  <a:cubicBezTo>
                    <a:pt x="113" y="4"/>
                    <a:pt x="105" y="0"/>
                    <a:pt x="9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135;p53"/>
            <p:cNvSpPr/>
            <p:nvPr/>
          </p:nvSpPr>
          <p:spPr>
            <a:xfrm>
              <a:off x="7031055" y="3694768"/>
              <a:ext cx="205160" cy="107173"/>
            </a:xfrm>
            <a:custGeom>
              <a:avLst/>
              <a:gdLst/>
              <a:ahLst/>
              <a:cxnLst/>
              <a:rect l="l" t="t" r="r" b="b"/>
              <a:pathLst>
                <a:path w="13580" h="7094" extrusionOk="0">
                  <a:moveTo>
                    <a:pt x="69" y="1"/>
                  </a:moveTo>
                  <a:cubicBezTo>
                    <a:pt x="21" y="1"/>
                    <a:pt x="0" y="100"/>
                    <a:pt x="27" y="127"/>
                  </a:cubicBezTo>
                  <a:cubicBezTo>
                    <a:pt x="514" y="462"/>
                    <a:pt x="1000" y="765"/>
                    <a:pt x="1517" y="1009"/>
                  </a:cubicBezTo>
                  <a:cubicBezTo>
                    <a:pt x="1973" y="1282"/>
                    <a:pt x="2459" y="1556"/>
                    <a:pt x="2915" y="1829"/>
                  </a:cubicBezTo>
                  <a:cubicBezTo>
                    <a:pt x="4647" y="2802"/>
                    <a:pt x="6380" y="3653"/>
                    <a:pt x="8143" y="4535"/>
                  </a:cubicBezTo>
                  <a:cubicBezTo>
                    <a:pt x="9906" y="5416"/>
                    <a:pt x="11669" y="6297"/>
                    <a:pt x="13462" y="7088"/>
                  </a:cubicBezTo>
                  <a:cubicBezTo>
                    <a:pt x="13470" y="7092"/>
                    <a:pt x="13479" y="7094"/>
                    <a:pt x="13487" y="7094"/>
                  </a:cubicBezTo>
                  <a:cubicBezTo>
                    <a:pt x="13538" y="7094"/>
                    <a:pt x="13580" y="7019"/>
                    <a:pt x="13553" y="6966"/>
                  </a:cubicBezTo>
                  <a:cubicBezTo>
                    <a:pt x="13462" y="6875"/>
                    <a:pt x="11517" y="5781"/>
                    <a:pt x="10635" y="5294"/>
                  </a:cubicBezTo>
                  <a:cubicBezTo>
                    <a:pt x="8903" y="4322"/>
                    <a:pt x="7140" y="3410"/>
                    <a:pt x="5407" y="2498"/>
                  </a:cubicBezTo>
                  <a:cubicBezTo>
                    <a:pt x="4526" y="2042"/>
                    <a:pt x="3644" y="1617"/>
                    <a:pt x="2763" y="1191"/>
                  </a:cubicBezTo>
                  <a:cubicBezTo>
                    <a:pt x="2307" y="978"/>
                    <a:pt x="1851" y="765"/>
                    <a:pt x="1395" y="553"/>
                  </a:cubicBezTo>
                  <a:cubicBezTo>
                    <a:pt x="969" y="340"/>
                    <a:pt x="544" y="158"/>
                    <a:pt x="88" y="6"/>
                  </a:cubicBezTo>
                  <a:cubicBezTo>
                    <a:pt x="81" y="2"/>
                    <a:pt x="75" y="1"/>
                    <a:pt x="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136;p53"/>
            <p:cNvSpPr/>
            <p:nvPr/>
          </p:nvSpPr>
          <p:spPr>
            <a:xfrm>
              <a:off x="7227533" y="3163819"/>
              <a:ext cx="710400" cy="609331"/>
            </a:xfrm>
            <a:custGeom>
              <a:avLst/>
              <a:gdLst/>
              <a:ahLst/>
              <a:cxnLst/>
              <a:rect l="l" t="t" r="r" b="b"/>
              <a:pathLst>
                <a:path w="47023" h="40333" extrusionOk="0">
                  <a:moveTo>
                    <a:pt x="46889" y="0"/>
                  </a:moveTo>
                  <a:cubicBezTo>
                    <a:pt x="46863" y="0"/>
                    <a:pt x="46840" y="15"/>
                    <a:pt x="46840" y="46"/>
                  </a:cubicBezTo>
                  <a:cubicBezTo>
                    <a:pt x="46870" y="4058"/>
                    <a:pt x="46262" y="8556"/>
                    <a:pt x="43162" y="11444"/>
                  </a:cubicBezTo>
                  <a:cubicBezTo>
                    <a:pt x="39905" y="14495"/>
                    <a:pt x="35233" y="14941"/>
                    <a:pt x="30949" y="14941"/>
                  </a:cubicBezTo>
                  <a:cubicBezTo>
                    <a:pt x="30794" y="14941"/>
                    <a:pt x="30640" y="14941"/>
                    <a:pt x="30487" y="14940"/>
                  </a:cubicBezTo>
                  <a:cubicBezTo>
                    <a:pt x="28954" y="14921"/>
                    <a:pt x="27421" y="14891"/>
                    <a:pt x="25888" y="14891"/>
                  </a:cubicBezTo>
                  <a:cubicBezTo>
                    <a:pt x="24898" y="14891"/>
                    <a:pt x="23908" y="14904"/>
                    <a:pt x="22919" y="14940"/>
                  </a:cubicBezTo>
                  <a:cubicBezTo>
                    <a:pt x="20396" y="15031"/>
                    <a:pt x="17842" y="15152"/>
                    <a:pt x="15320" y="15456"/>
                  </a:cubicBezTo>
                  <a:cubicBezTo>
                    <a:pt x="14347" y="15547"/>
                    <a:pt x="13435" y="16003"/>
                    <a:pt x="12736" y="16702"/>
                  </a:cubicBezTo>
                  <a:cubicBezTo>
                    <a:pt x="12067" y="17462"/>
                    <a:pt x="11490" y="18283"/>
                    <a:pt x="11034" y="19165"/>
                  </a:cubicBezTo>
                  <a:cubicBezTo>
                    <a:pt x="9757" y="21262"/>
                    <a:pt x="8541" y="23389"/>
                    <a:pt x="7326" y="25548"/>
                  </a:cubicBezTo>
                  <a:cubicBezTo>
                    <a:pt x="4955" y="29803"/>
                    <a:pt x="2766" y="34150"/>
                    <a:pt x="760" y="38618"/>
                  </a:cubicBezTo>
                  <a:cubicBezTo>
                    <a:pt x="517" y="39165"/>
                    <a:pt x="243" y="39712"/>
                    <a:pt x="0" y="40289"/>
                  </a:cubicBezTo>
                  <a:cubicBezTo>
                    <a:pt x="0" y="40311"/>
                    <a:pt x="15" y="40332"/>
                    <a:pt x="35" y="40332"/>
                  </a:cubicBezTo>
                  <a:cubicBezTo>
                    <a:pt x="43" y="40332"/>
                    <a:pt x="52" y="40329"/>
                    <a:pt x="61" y="40320"/>
                  </a:cubicBezTo>
                  <a:cubicBezTo>
                    <a:pt x="2097" y="35852"/>
                    <a:pt x="4286" y="31444"/>
                    <a:pt x="6657" y="27128"/>
                  </a:cubicBezTo>
                  <a:cubicBezTo>
                    <a:pt x="7812" y="24970"/>
                    <a:pt x="9028" y="22842"/>
                    <a:pt x="10304" y="20715"/>
                  </a:cubicBezTo>
                  <a:cubicBezTo>
                    <a:pt x="10882" y="19742"/>
                    <a:pt x="11429" y="18709"/>
                    <a:pt x="12098" y="17766"/>
                  </a:cubicBezTo>
                  <a:cubicBezTo>
                    <a:pt x="12706" y="16915"/>
                    <a:pt x="13405" y="16125"/>
                    <a:pt x="14438" y="15821"/>
                  </a:cubicBezTo>
                  <a:cubicBezTo>
                    <a:pt x="15046" y="15669"/>
                    <a:pt x="15684" y="15578"/>
                    <a:pt x="16323" y="15547"/>
                  </a:cubicBezTo>
                  <a:cubicBezTo>
                    <a:pt x="16961" y="15487"/>
                    <a:pt x="17599" y="15456"/>
                    <a:pt x="18268" y="15395"/>
                  </a:cubicBezTo>
                  <a:cubicBezTo>
                    <a:pt x="19514" y="15304"/>
                    <a:pt x="20791" y="15243"/>
                    <a:pt x="22067" y="15183"/>
                  </a:cubicBezTo>
                  <a:cubicBezTo>
                    <a:pt x="23206" y="15142"/>
                    <a:pt x="24351" y="15125"/>
                    <a:pt x="25500" y="15125"/>
                  </a:cubicBezTo>
                  <a:cubicBezTo>
                    <a:pt x="26895" y="15125"/>
                    <a:pt x="28296" y="15149"/>
                    <a:pt x="29697" y="15183"/>
                  </a:cubicBezTo>
                  <a:cubicBezTo>
                    <a:pt x="30217" y="15193"/>
                    <a:pt x="30742" y="15201"/>
                    <a:pt x="31271" y="15201"/>
                  </a:cubicBezTo>
                  <a:cubicBezTo>
                    <a:pt x="35228" y="15201"/>
                    <a:pt x="39371" y="14788"/>
                    <a:pt x="42615" y="12295"/>
                  </a:cubicBezTo>
                  <a:cubicBezTo>
                    <a:pt x="44165" y="11079"/>
                    <a:pt x="45351" y="9438"/>
                    <a:pt x="46019" y="7553"/>
                  </a:cubicBezTo>
                  <a:cubicBezTo>
                    <a:pt x="46658" y="5638"/>
                    <a:pt x="46992" y="3602"/>
                    <a:pt x="47022" y="1565"/>
                  </a:cubicBezTo>
                  <a:cubicBezTo>
                    <a:pt x="46992" y="1049"/>
                    <a:pt x="46962" y="562"/>
                    <a:pt x="46962" y="46"/>
                  </a:cubicBezTo>
                  <a:cubicBezTo>
                    <a:pt x="46946" y="15"/>
                    <a:pt x="46916" y="0"/>
                    <a:pt x="4688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137;p53"/>
            <p:cNvSpPr/>
            <p:nvPr/>
          </p:nvSpPr>
          <p:spPr>
            <a:xfrm>
              <a:off x="7304668" y="3429906"/>
              <a:ext cx="233290" cy="278477"/>
            </a:xfrm>
            <a:custGeom>
              <a:avLst/>
              <a:gdLst/>
              <a:ahLst/>
              <a:cxnLst/>
              <a:rect l="l" t="t" r="r" b="b"/>
              <a:pathLst>
                <a:path w="15442" h="18433" extrusionOk="0">
                  <a:moveTo>
                    <a:pt x="15411" y="0"/>
                  </a:moveTo>
                  <a:cubicBezTo>
                    <a:pt x="14499" y="0"/>
                    <a:pt x="13588" y="61"/>
                    <a:pt x="12706" y="92"/>
                  </a:cubicBezTo>
                  <a:cubicBezTo>
                    <a:pt x="11946" y="92"/>
                    <a:pt x="11186" y="152"/>
                    <a:pt x="10457" y="304"/>
                  </a:cubicBezTo>
                  <a:cubicBezTo>
                    <a:pt x="9788" y="456"/>
                    <a:pt x="9241" y="547"/>
                    <a:pt x="8694" y="1307"/>
                  </a:cubicBezTo>
                  <a:cubicBezTo>
                    <a:pt x="7995" y="2250"/>
                    <a:pt x="4195" y="9605"/>
                    <a:pt x="2615" y="12827"/>
                  </a:cubicBezTo>
                  <a:cubicBezTo>
                    <a:pt x="2159" y="13739"/>
                    <a:pt x="1733" y="14651"/>
                    <a:pt x="1308" y="15563"/>
                  </a:cubicBezTo>
                  <a:cubicBezTo>
                    <a:pt x="882" y="16444"/>
                    <a:pt x="457" y="17447"/>
                    <a:pt x="1" y="18390"/>
                  </a:cubicBezTo>
                  <a:cubicBezTo>
                    <a:pt x="1" y="18411"/>
                    <a:pt x="31" y="18433"/>
                    <a:pt x="49" y="18433"/>
                  </a:cubicBezTo>
                  <a:cubicBezTo>
                    <a:pt x="56" y="18433"/>
                    <a:pt x="61" y="18429"/>
                    <a:pt x="61" y="18420"/>
                  </a:cubicBezTo>
                  <a:cubicBezTo>
                    <a:pt x="457" y="17630"/>
                    <a:pt x="882" y="16870"/>
                    <a:pt x="1308" y="16080"/>
                  </a:cubicBezTo>
                  <a:cubicBezTo>
                    <a:pt x="1703" y="15320"/>
                    <a:pt x="2098" y="14529"/>
                    <a:pt x="2493" y="13739"/>
                  </a:cubicBezTo>
                  <a:cubicBezTo>
                    <a:pt x="3283" y="12159"/>
                    <a:pt x="4074" y="10578"/>
                    <a:pt x="4864" y="8997"/>
                  </a:cubicBezTo>
                  <a:cubicBezTo>
                    <a:pt x="5654" y="7447"/>
                    <a:pt x="6596" y="5897"/>
                    <a:pt x="7417" y="4347"/>
                  </a:cubicBezTo>
                  <a:cubicBezTo>
                    <a:pt x="8086" y="3040"/>
                    <a:pt x="8998" y="1247"/>
                    <a:pt x="9636" y="973"/>
                  </a:cubicBezTo>
                  <a:cubicBezTo>
                    <a:pt x="10518" y="639"/>
                    <a:pt x="11460" y="395"/>
                    <a:pt x="12432" y="304"/>
                  </a:cubicBezTo>
                  <a:cubicBezTo>
                    <a:pt x="13405" y="244"/>
                    <a:pt x="14408" y="183"/>
                    <a:pt x="15411" y="92"/>
                  </a:cubicBezTo>
                  <a:cubicBezTo>
                    <a:pt x="15442" y="61"/>
                    <a:pt x="15442" y="31"/>
                    <a:pt x="1541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138;p53"/>
            <p:cNvSpPr/>
            <p:nvPr/>
          </p:nvSpPr>
          <p:spPr>
            <a:xfrm>
              <a:off x="7389612" y="2693810"/>
              <a:ext cx="374167" cy="327863"/>
            </a:xfrm>
            <a:custGeom>
              <a:avLst/>
              <a:gdLst/>
              <a:ahLst/>
              <a:cxnLst/>
              <a:rect l="l" t="t" r="r" b="b"/>
              <a:pathLst>
                <a:path w="24767" h="21702" extrusionOk="0">
                  <a:moveTo>
                    <a:pt x="7064" y="0"/>
                  </a:moveTo>
                  <a:cubicBezTo>
                    <a:pt x="6971" y="0"/>
                    <a:pt x="6914" y="11"/>
                    <a:pt x="6901" y="34"/>
                  </a:cubicBezTo>
                  <a:cubicBezTo>
                    <a:pt x="913" y="10429"/>
                    <a:pt x="1" y="21280"/>
                    <a:pt x="2706" y="21645"/>
                  </a:cubicBezTo>
                  <a:cubicBezTo>
                    <a:pt x="3007" y="21683"/>
                    <a:pt x="3313" y="21701"/>
                    <a:pt x="3623" y="21701"/>
                  </a:cubicBezTo>
                  <a:cubicBezTo>
                    <a:pt x="11520" y="21701"/>
                    <a:pt x="22169" y="9824"/>
                    <a:pt x="23953" y="6812"/>
                  </a:cubicBezTo>
                  <a:cubicBezTo>
                    <a:pt x="24766" y="5411"/>
                    <a:pt x="24521" y="4379"/>
                    <a:pt x="23268" y="4379"/>
                  </a:cubicBezTo>
                  <a:cubicBezTo>
                    <a:pt x="22836" y="4379"/>
                    <a:pt x="22283" y="4502"/>
                    <a:pt x="21612" y="4775"/>
                  </a:cubicBezTo>
                  <a:cubicBezTo>
                    <a:pt x="16855" y="6747"/>
                    <a:pt x="13734" y="8082"/>
                    <a:pt x="13094" y="8505"/>
                  </a:cubicBezTo>
                  <a:lnTo>
                    <a:pt x="13094" y="8505"/>
                  </a:lnTo>
                  <a:cubicBezTo>
                    <a:pt x="13528" y="7714"/>
                    <a:pt x="14898" y="3688"/>
                    <a:pt x="14925" y="3499"/>
                  </a:cubicBezTo>
                  <a:cubicBezTo>
                    <a:pt x="15094" y="1697"/>
                    <a:pt x="8226" y="0"/>
                    <a:pt x="7064"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139;p53"/>
            <p:cNvSpPr/>
            <p:nvPr/>
          </p:nvSpPr>
          <p:spPr>
            <a:xfrm>
              <a:off x="7531509" y="2816913"/>
              <a:ext cx="55777" cy="149776"/>
            </a:xfrm>
            <a:custGeom>
              <a:avLst/>
              <a:gdLst/>
              <a:ahLst/>
              <a:cxnLst/>
              <a:rect l="l" t="t" r="r" b="b"/>
              <a:pathLst>
                <a:path w="3692" h="9914" extrusionOk="0">
                  <a:moveTo>
                    <a:pt x="3678" y="0"/>
                  </a:moveTo>
                  <a:cubicBezTo>
                    <a:pt x="3678" y="1"/>
                    <a:pt x="3678" y="2"/>
                    <a:pt x="3677" y="3"/>
                  </a:cubicBezTo>
                  <a:lnTo>
                    <a:pt x="3677" y="3"/>
                  </a:lnTo>
                  <a:cubicBezTo>
                    <a:pt x="3687" y="0"/>
                    <a:pt x="3692" y="0"/>
                    <a:pt x="3678" y="0"/>
                  </a:cubicBezTo>
                  <a:close/>
                  <a:moveTo>
                    <a:pt x="3677" y="3"/>
                  </a:moveTo>
                  <a:cubicBezTo>
                    <a:pt x="3666" y="6"/>
                    <a:pt x="3648" y="14"/>
                    <a:pt x="3648" y="31"/>
                  </a:cubicBezTo>
                  <a:cubicBezTo>
                    <a:pt x="2766" y="2614"/>
                    <a:pt x="1824" y="5198"/>
                    <a:pt x="821" y="7751"/>
                  </a:cubicBezTo>
                  <a:cubicBezTo>
                    <a:pt x="547" y="8450"/>
                    <a:pt x="274" y="9180"/>
                    <a:pt x="0" y="9879"/>
                  </a:cubicBezTo>
                  <a:cubicBezTo>
                    <a:pt x="0" y="9896"/>
                    <a:pt x="10" y="9914"/>
                    <a:pt x="19" y="9914"/>
                  </a:cubicBezTo>
                  <a:cubicBezTo>
                    <a:pt x="25" y="9914"/>
                    <a:pt x="30" y="9904"/>
                    <a:pt x="30" y="9879"/>
                  </a:cubicBezTo>
                  <a:cubicBezTo>
                    <a:pt x="669" y="8663"/>
                    <a:pt x="1216" y="7417"/>
                    <a:pt x="1733" y="6140"/>
                  </a:cubicBezTo>
                  <a:cubicBezTo>
                    <a:pt x="2249" y="4894"/>
                    <a:pt x="2705" y="3587"/>
                    <a:pt x="3100" y="2280"/>
                  </a:cubicBezTo>
                  <a:cubicBezTo>
                    <a:pt x="3313" y="1521"/>
                    <a:pt x="3495" y="762"/>
                    <a:pt x="3677" y="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140;p53"/>
            <p:cNvSpPr/>
            <p:nvPr/>
          </p:nvSpPr>
          <p:spPr>
            <a:xfrm>
              <a:off x="7479618" y="2613156"/>
              <a:ext cx="227323" cy="153266"/>
            </a:xfrm>
            <a:custGeom>
              <a:avLst/>
              <a:gdLst/>
              <a:ahLst/>
              <a:cxnLst/>
              <a:rect l="l" t="t" r="r" b="b"/>
              <a:pathLst>
                <a:path w="15047" h="10145" extrusionOk="0">
                  <a:moveTo>
                    <a:pt x="8233" y="0"/>
                  </a:moveTo>
                  <a:cubicBezTo>
                    <a:pt x="5530" y="0"/>
                    <a:pt x="4235" y="1326"/>
                    <a:pt x="3253" y="2242"/>
                  </a:cubicBezTo>
                  <a:cubicBezTo>
                    <a:pt x="1277" y="4035"/>
                    <a:pt x="0" y="7318"/>
                    <a:pt x="0" y="7318"/>
                  </a:cubicBezTo>
                  <a:lnTo>
                    <a:pt x="7174" y="10145"/>
                  </a:lnTo>
                  <a:cubicBezTo>
                    <a:pt x="8876" y="9385"/>
                    <a:pt x="9332" y="8230"/>
                    <a:pt x="9332" y="8230"/>
                  </a:cubicBezTo>
                  <a:cubicBezTo>
                    <a:pt x="9514" y="8321"/>
                    <a:pt x="9727" y="8382"/>
                    <a:pt x="9940" y="8443"/>
                  </a:cubicBezTo>
                  <a:cubicBezTo>
                    <a:pt x="10457" y="7440"/>
                    <a:pt x="10912" y="6376"/>
                    <a:pt x="11277" y="5312"/>
                  </a:cubicBezTo>
                  <a:cubicBezTo>
                    <a:pt x="11733" y="4066"/>
                    <a:pt x="10031" y="2120"/>
                    <a:pt x="10031" y="2120"/>
                  </a:cubicBezTo>
                  <a:lnTo>
                    <a:pt x="10031" y="2120"/>
                  </a:lnTo>
                  <a:cubicBezTo>
                    <a:pt x="11599" y="2303"/>
                    <a:pt x="13010" y="3969"/>
                    <a:pt x="13877" y="3969"/>
                  </a:cubicBezTo>
                  <a:cubicBezTo>
                    <a:pt x="14018" y="3969"/>
                    <a:pt x="14145" y="3925"/>
                    <a:pt x="14256" y="3822"/>
                  </a:cubicBezTo>
                  <a:cubicBezTo>
                    <a:pt x="15046" y="3093"/>
                    <a:pt x="13010" y="965"/>
                    <a:pt x="11764" y="601"/>
                  </a:cubicBezTo>
                  <a:cubicBezTo>
                    <a:pt x="10369" y="173"/>
                    <a:pt x="9209" y="0"/>
                    <a:pt x="8233"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141;p53"/>
            <p:cNvSpPr/>
            <p:nvPr/>
          </p:nvSpPr>
          <p:spPr>
            <a:xfrm>
              <a:off x="7551254" y="2632114"/>
              <a:ext cx="150169" cy="127235"/>
            </a:xfrm>
            <a:custGeom>
              <a:avLst/>
              <a:gdLst/>
              <a:ahLst/>
              <a:cxnLst/>
              <a:rect l="l" t="t" r="r" b="b"/>
              <a:pathLst>
                <a:path w="9940" h="8422" extrusionOk="0">
                  <a:moveTo>
                    <a:pt x="784" y="1"/>
                  </a:moveTo>
                  <a:cubicBezTo>
                    <a:pt x="478" y="1"/>
                    <a:pt x="211" y="7"/>
                    <a:pt x="0" y="14"/>
                  </a:cubicBezTo>
                  <a:cubicBezTo>
                    <a:pt x="0" y="14"/>
                    <a:pt x="2875" y="7127"/>
                    <a:pt x="3220" y="7127"/>
                  </a:cubicBezTo>
                  <a:cubicBezTo>
                    <a:pt x="3221" y="7127"/>
                    <a:pt x="3221" y="7127"/>
                    <a:pt x="3222" y="7127"/>
                  </a:cubicBezTo>
                  <a:cubicBezTo>
                    <a:pt x="3273" y="7121"/>
                    <a:pt x="3324" y="7119"/>
                    <a:pt x="3375" y="7119"/>
                  </a:cubicBezTo>
                  <a:cubicBezTo>
                    <a:pt x="4520" y="7119"/>
                    <a:pt x="5849" y="8422"/>
                    <a:pt x="6648" y="8422"/>
                  </a:cubicBezTo>
                  <a:cubicBezTo>
                    <a:pt x="6805" y="8422"/>
                    <a:pt x="6941" y="8372"/>
                    <a:pt x="7052" y="8251"/>
                  </a:cubicBezTo>
                  <a:cubicBezTo>
                    <a:pt x="7660" y="7613"/>
                    <a:pt x="6991" y="6853"/>
                    <a:pt x="6991" y="6853"/>
                  </a:cubicBezTo>
                  <a:lnTo>
                    <a:pt x="6991" y="6853"/>
                  </a:lnTo>
                  <a:cubicBezTo>
                    <a:pt x="6991" y="6853"/>
                    <a:pt x="7326" y="7007"/>
                    <a:pt x="7701" y="7007"/>
                  </a:cubicBezTo>
                  <a:cubicBezTo>
                    <a:pt x="7994" y="7007"/>
                    <a:pt x="8311" y="6913"/>
                    <a:pt x="8511" y="6580"/>
                  </a:cubicBezTo>
                  <a:cubicBezTo>
                    <a:pt x="9028" y="5729"/>
                    <a:pt x="7751" y="4726"/>
                    <a:pt x="7751" y="4726"/>
                  </a:cubicBezTo>
                  <a:lnTo>
                    <a:pt x="7751" y="4726"/>
                  </a:lnTo>
                  <a:cubicBezTo>
                    <a:pt x="7751" y="4726"/>
                    <a:pt x="8123" y="4874"/>
                    <a:pt x="8527" y="4874"/>
                  </a:cubicBezTo>
                  <a:cubicBezTo>
                    <a:pt x="8897" y="4874"/>
                    <a:pt x="9293" y="4749"/>
                    <a:pt x="9453" y="4270"/>
                  </a:cubicBezTo>
                  <a:cubicBezTo>
                    <a:pt x="9940" y="2902"/>
                    <a:pt x="6535" y="1169"/>
                    <a:pt x="4681" y="531"/>
                  </a:cubicBezTo>
                  <a:cubicBezTo>
                    <a:pt x="3383" y="83"/>
                    <a:pt x="1847" y="1"/>
                    <a:pt x="78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142;p53"/>
            <p:cNvSpPr/>
            <p:nvPr/>
          </p:nvSpPr>
          <p:spPr>
            <a:xfrm>
              <a:off x="7607270" y="2668144"/>
              <a:ext cx="61548" cy="35367"/>
            </a:xfrm>
            <a:custGeom>
              <a:avLst/>
              <a:gdLst/>
              <a:ahLst/>
              <a:cxnLst/>
              <a:rect l="l" t="t" r="r" b="b"/>
              <a:pathLst>
                <a:path w="4074" h="2341" extrusionOk="0">
                  <a:moveTo>
                    <a:pt x="0" y="0"/>
                  </a:moveTo>
                  <a:lnTo>
                    <a:pt x="0" y="0"/>
                  </a:lnTo>
                  <a:cubicBezTo>
                    <a:pt x="1429" y="608"/>
                    <a:pt x="2797" y="1398"/>
                    <a:pt x="4043" y="2341"/>
                  </a:cubicBezTo>
                  <a:cubicBezTo>
                    <a:pt x="4073" y="2341"/>
                    <a:pt x="4073" y="2310"/>
                    <a:pt x="4043" y="2280"/>
                  </a:cubicBezTo>
                  <a:cubicBezTo>
                    <a:pt x="2949" y="1125"/>
                    <a:pt x="1551" y="33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143;p53"/>
            <p:cNvSpPr/>
            <p:nvPr/>
          </p:nvSpPr>
          <p:spPr>
            <a:xfrm>
              <a:off x="7620125" y="2637372"/>
              <a:ext cx="62001" cy="35382"/>
            </a:xfrm>
            <a:custGeom>
              <a:avLst/>
              <a:gdLst/>
              <a:ahLst/>
              <a:cxnLst/>
              <a:rect l="l" t="t" r="r" b="b"/>
              <a:pathLst>
                <a:path w="4104" h="2342" extrusionOk="0">
                  <a:moveTo>
                    <a:pt x="0" y="1"/>
                  </a:moveTo>
                  <a:cubicBezTo>
                    <a:pt x="21" y="5"/>
                    <a:pt x="41" y="9"/>
                    <a:pt x="62" y="14"/>
                  </a:cubicBezTo>
                  <a:lnTo>
                    <a:pt x="62" y="14"/>
                  </a:lnTo>
                  <a:cubicBezTo>
                    <a:pt x="52" y="9"/>
                    <a:pt x="41" y="5"/>
                    <a:pt x="31" y="1"/>
                  </a:cubicBezTo>
                  <a:close/>
                  <a:moveTo>
                    <a:pt x="62" y="14"/>
                  </a:moveTo>
                  <a:lnTo>
                    <a:pt x="62" y="14"/>
                  </a:lnTo>
                  <a:cubicBezTo>
                    <a:pt x="1479" y="620"/>
                    <a:pt x="2836" y="1406"/>
                    <a:pt x="4073" y="2341"/>
                  </a:cubicBezTo>
                  <a:cubicBezTo>
                    <a:pt x="4104" y="2341"/>
                    <a:pt x="4104" y="2311"/>
                    <a:pt x="4073" y="2280"/>
                  </a:cubicBezTo>
                  <a:cubicBezTo>
                    <a:pt x="2993" y="1140"/>
                    <a:pt x="1617" y="355"/>
                    <a:pt x="62" y="1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144;p53"/>
            <p:cNvSpPr/>
            <p:nvPr/>
          </p:nvSpPr>
          <p:spPr>
            <a:xfrm>
              <a:off x="7598085" y="2697057"/>
              <a:ext cx="59252" cy="38600"/>
            </a:xfrm>
            <a:custGeom>
              <a:avLst/>
              <a:gdLst/>
              <a:ahLst/>
              <a:cxnLst/>
              <a:rect l="l" t="t" r="r" b="b"/>
              <a:pathLst>
                <a:path w="3922" h="2555" extrusionOk="0">
                  <a:moveTo>
                    <a:pt x="0" y="1"/>
                  </a:moveTo>
                  <a:lnTo>
                    <a:pt x="0" y="1"/>
                  </a:lnTo>
                  <a:cubicBezTo>
                    <a:pt x="1399" y="700"/>
                    <a:pt x="2706" y="1582"/>
                    <a:pt x="3922" y="2554"/>
                  </a:cubicBezTo>
                  <a:cubicBezTo>
                    <a:pt x="3922" y="2546"/>
                    <a:pt x="3922" y="2535"/>
                    <a:pt x="3922" y="2524"/>
                  </a:cubicBezTo>
                  <a:cubicBezTo>
                    <a:pt x="2858" y="1338"/>
                    <a:pt x="1490" y="45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145;p53"/>
            <p:cNvSpPr/>
            <p:nvPr/>
          </p:nvSpPr>
          <p:spPr>
            <a:xfrm>
              <a:off x="7559049" y="2734220"/>
              <a:ext cx="59720" cy="28523"/>
            </a:xfrm>
            <a:custGeom>
              <a:avLst/>
              <a:gdLst/>
              <a:ahLst/>
              <a:cxnLst/>
              <a:rect l="l" t="t" r="r" b="b"/>
              <a:pathLst>
                <a:path w="3953" h="1888" extrusionOk="0">
                  <a:moveTo>
                    <a:pt x="1882" y="0"/>
                  </a:moveTo>
                  <a:cubicBezTo>
                    <a:pt x="1832" y="0"/>
                    <a:pt x="1783" y="1"/>
                    <a:pt x="1733" y="3"/>
                  </a:cubicBezTo>
                  <a:cubicBezTo>
                    <a:pt x="1703" y="3"/>
                    <a:pt x="1703" y="64"/>
                    <a:pt x="1733" y="64"/>
                  </a:cubicBezTo>
                  <a:cubicBezTo>
                    <a:pt x="2372" y="185"/>
                    <a:pt x="2858" y="337"/>
                    <a:pt x="2888" y="337"/>
                  </a:cubicBezTo>
                  <a:cubicBezTo>
                    <a:pt x="2068" y="1310"/>
                    <a:pt x="639" y="1705"/>
                    <a:pt x="31" y="1827"/>
                  </a:cubicBezTo>
                  <a:cubicBezTo>
                    <a:pt x="1" y="1827"/>
                    <a:pt x="1" y="1888"/>
                    <a:pt x="31" y="1888"/>
                  </a:cubicBezTo>
                  <a:cubicBezTo>
                    <a:pt x="1186" y="1888"/>
                    <a:pt x="2402" y="1371"/>
                    <a:pt x="2949" y="368"/>
                  </a:cubicBezTo>
                  <a:cubicBezTo>
                    <a:pt x="3284" y="489"/>
                    <a:pt x="3588" y="581"/>
                    <a:pt x="3922" y="641"/>
                  </a:cubicBezTo>
                  <a:cubicBezTo>
                    <a:pt x="3922" y="641"/>
                    <a:pt x="3952" y="641"/>
                    <a:pt x="3952" y="611"/>
                  </a:cubicBezTo>
                  <a:cubicBezTo>
                    <a:pt x="3326" y="212"/>
                    <a:pt x="2619" y="0"/>
                    <a:pt x="1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146;p53"/>
            <p:cNvSpPr/>
            <p:nvPr/>
          </p:nvSpPr>
          <p:spPr>
            <a:xfrm>
              <a:off x="7586604" y="2757317"/>
              <a:ext cx="189146" cy="119304"/>
            </a:xfrm>
            <a:custGeom>
              <a:avLst/>
              <a:gdLst/>
              <a:ahLst/>
              <a:cxnLst/>
              <a:rect l="l" t="t" r="r" b="b"/>
              <a:pathLst>
                <a:path w="12520" h="7897" extrusionOk="0">
                  <a:moveTo>
                    <a:pt x="10692" y="0"/>
                  </a:moveTo>
                  <a:cubicBezTo>
                    <a:pt x="10201" y="0"/>
                    <a:pt x="9578" y="86"/>
                    <a:pt x="8815" y="267"/>
                  </a:cubicBezTo>
                  <a:cubicBezTo>
                    <a:pt x="6414" y="845"/>
                    <a:pt x="1" y="3884"/>
                    <a:pt x="1" y="3884"/>
                  </a:cubicBezTo>
                  <a:lnTo>
                    <a:pt x="7022" y="7897"/>
                  </a:lnTo>
                  <a:cubicBezTo>
                    <a:pt x="8481" y="6346"/>
                    <a:pt x="9849" y="4766"/>
                    <a:pt x="11156" y="3094"/>
                  </a:cubicBezTo>
                  <a:cubicBezTo>
                    <a:pt x="12520" y="1180"/>
                    <a:pt x="12509" y="0"/>
                    <a:pt x="1069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147;p53"/>
            <p:cNvSpPr/>
            <p:nvPr/>
          </p:nvSpPr>
          <p:spPr>
            <a:xfrm>
              <a:off x="7671095" y="2798996"/>
              <a:ext cx="7826" cy="17933"/>
            </a:xfrm>
            <a:custGeom>
              <a:avLst/>
              <a:gdLst/>
              <a:ahLst/>
              <a:cxnLst/>
              <a:rect l="l" t="t" r="r" b="b"/>
              <a:pathLst>
                <a:path w="518" h="1187" extrusionOk="0">
                  <a:moveTo>
                    <a:pt x="0" y="1"/>
                  </a:moveTo>
                  <a:cubicBezTo>
                    <a:pt x="31" y="214"/>
                    <a:pt x="92" y="426"/>
                    <a:pt x="183" y="639"/>
                  </a:cubicBezTo>
                  <a:cubicBezTo>
                    <a:pt x="274" y="821"/>
                    <a:pt x="396" y="1034"/>
                    <a:pt x="517" y="1186"/>
                  </a:cubicBezTo>
                  <a:cubicBezTo>
                    <a:pt x="487" y="973"/>
                    <a:pt x="426" y="761"/>
                    <a:pt x="335" y="548"/>
                  </a:cubicBezTo>
                  <a:cubicBezTo>
                    <a:pt x="244" y="366"/>
                    <a:pt x="152" y="153"/>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148;p53"/>
            <p:cNvSpPr/>
            <p:nvPr/>
          </p:nvSpPr>
          <p:spPr>
            <a:xfrm>
              <a:off x="7729407" y="2796700"/>
              <a:ext cx="18386" cy="7826"/>
            </a:xfrm>
            <a:custGeom>
              <a:avLst/>
              <a:gdLst/>
              <a:ahLst/>
              <a:cxnLst/>
              <a:rect l="l" t="t" r="r" b="b"/>
              <a:pathLst>
                <a:path w="1217" h="518" extrusionOk="0">
                  <a:moveTo>
                    <a:pt x="1216" y="1"/>
                  </a:moveTo>
                  <a:lnTo>
                    <a:pt x="1216" y="1"/>
                  </a:lnTo>
                  <a:cubicBezTo>
                    <a:pt x="1004" y="31"/>
                    <a:pt x="791" y="92"/>
                    <a:pt x="578" y="183"/>
                  </a:cubicBezTo>
                  <a:cubicBezTo>
                    <a:pt x="365" y="274"/>
                    <a:pt x="183" y="366"/>
                    <a:pt x="1" y="518"/>
                  </a:cubicBezTo>
                  <a:cubicBezTo>
                    <a:pt x="457" y="457"/>
                    <a:pt x="852" y="274"/>
                    <a:pt x="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149;p53"/>
            <p:cNvSpPr/>
            <p:nvPr/>
          </p:nvSpPr>
          <p:spPr>
            <a:xfrm>
              <a:off x="7700025" y="2856854"/>
              <a:ext cx="8732" cy="4155"/>
            </a:xfrm>
            <a:custGeom>
              <a:avLst/>
              <a:gdLst/>
              <a:ahLst/>
              <a:cxnLst/>
              <a:rect l="l" t="t" r="r" b="b"/>
              <a:pathLst>
                <a:path w="578" h="275" extrusionOk="0">
                  <a:moveTo>
                    <a:pt x="0" y="1"/>
                  </a:moveTo>
                  <a:lnTo>
                    <a:pt x="0" y="1"/>
                  </a:lnTo>
                  <a:cubicBezTo>
                    <a:pt x="152" y="92"/>
                    <a:pt x="304" y="183"/>
                    <a:pt x="456" y="274"/>
                  </a:cubicBezTo>
                  <a:lnTo>
                    <a:pt x="578" y="153"/>
                  </a:lnTo>
                  <a:cubicBezTo>
                    <a:pt x="395" y="61"/>
                    <a:pt x="183" y="3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150;p53"/>
            <p:cNvSpPr/>
            <p:nvPr/>
          </p:nvSpPr>
          <p:spPr>
            <a:xfrm>
              <a:off x="7698182" y="2772364"/>
              <a:ext cx="18386" cy="7372"/>
            </a:xfrm>
            <a:custGeom>
              <a:avLst/>
              <a:gdLst/>
              <a:ahLst/>
              <a:cxnLst/>
              <a:rect l="l" t="t" r="r" b="b"/>
              <a:pathLst>
                <a:path w="1217" h="488" extrusionOk="0">
                  <a:moveTo>
                    <a:pt x="1" y="1"/>
                  </a:moveTo>
                  <a:cubicBezTo>
                    <a:pt x="365" y="244"/>
                    <a:pt x="761" y="426"/>
                    <a:pt x="1217" y="487"/>
                  </a:cubicBezTo>
                  <a:cubicBezTo>
                    <a:pt x="1034" y="335"/>
                    <a:pt x="852" y="244"/>
                    <a:pt x="639" y="153"/>
                  </a:cubicBezTo>
                  <a:cubicBezTo>
                    <a:pt x="426" y="62"/>
                    <a:pt x="214"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151;p53"/>
            <p:cNvSpPr/>
            <p:nvPr/>
          </p:nvSpPr>
          <p:spPr>
            <a:xfrm>
              <a:off x="7616908" y="2810024"/>
              <a:ext cx="7372" cy="18386"/>
            </a:xfrm>
            <a:custGeom>
              <a:avLst/>
              <a:gdLst/>
              <a:ahLst/>
              <a:cxnLst/>
              <a:rect l="l" t="t" r="r" b="b"/>
              <a:pathLst>
                <a:path w="488" h="1217" extrusionOk="0">
                  <a:moveTo>
                    <a:pt x="487" y="0"/>
                  </a:moveTo>
                  <a:cubicBezTo>
                    <a:pt x="365" y="152"/>
                    <a:pt x="244" y="365"/>
                    <a:pt x="183" y="578"/>
                  </a:cubicBezTo>
                  <a:cubicBezTo>
                    <a:pt x="92" y="791"/>
                    <a:pt x="31" y="1003"/>
                    <a:pt x="1" y="1216"/>
                  </a:cubicBezTo>
                  <a:cubicBezTo>
                    <a:pt x="122" y="1034"/>
                    <a:pt x="244" y="821"/>
                    <a:pt x="305" y="639"/>
                  </a:cubicBezTo>
                  <a:cubicBezTo>
                    <a:pt x="396" y="426"/>
                    <a:pt x="457" y="213"/>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152;p53"/>
            <p:cNvSpPr/>
            <p:nvPr/>
          </p:nvSpPr>
          <p:spPr>
            <a:xfrm>
              <a:off x="7679359" y="2843349"/>
              <a:ext cx="44416" cy="35110"/>
            </a:xfrm>
            <a:custGeom>
              <a:avLst/>
              <a:gdLst/>
              <a:ahLst/>
              <a:cxnLst/>
              <a:rect l="l" t="t" r="r" b="b"/>
              <a:pathLst>
                <a:path w="2940" h="2324" extrusionOk="0">
                  <a:moveTo>
                    <a:pt x="2913" y="1"/>
                  </a:moveTo>
                  <a:cubicBezTo>
                    <a:pt x="2906" y="1"/>
                    <a:pt x="2897" y="4"/>
                    <a:pt x="2888" y="13"/>
                  </a:cubicBezTo>
                  <a:cubicBezTo>
                    <a:pt x="2706" y="165"/>
                    <a:pt x="2493" y="408"/>
                    <a:pt x="2341" y="591"/>
                  </a:cubicBezTo>
                  <a:cubicBezTo>
                    <a:pt x="2159" y="743"/>
                    <a:pt x="2007" y="925"/>
                    <a:pt x="1855" y="1107"/>
                  </a:cubicBezTo>
                  <a:cubicBezTo>
                    <a:pt x="1520" y="1442"/>
                    <a:pt x="1216" y="1807"/>
                    <a:pt x="882" y="2171"/>
                  </a:cubicBezTo>
                  <a:cubicBezTo>
                    <a:pt x="852" y="2110"/>
                    <a:pt x="122" y="1746"/>
                    <a:pt x="31" y="1715"/>
                  </a:cubicBezTo>
                  <a:cubicBezTo>
                    <a:pt x="1" y="1715"/>
                    <a:pt x="1" y="1746"/>
                    <a:pt x="1" y="1746"/>
                  </a:cubicBezTo>
                  <a:cubicBezTo>
                    <a:pt x="304" y="1958"/>
                    <a:pt x="608" y="2141"/>
                    <a:pt x="943" y="2323"/>
                  </a:cubicBezTo>
                  <a:cubicBezTo>
                    <a:pt x="1277" y="1958"/>
                    <a:pt x="1642" y="1563"/>
                    <a:pt x="1946" y="1199"/>
                  </a:cubicBezTo>
                  <a:cubicBezTo>
                    <a:pt x="2128" y="1016"/>
                    <a:pt x="2250" y="864"/>
                    <a:pt x="2432" y="651"/>
                  </a:cubicBezTo>
                  <a:cubicBezTo>
                    <a:pt x="2584" y="439"/>
                    <a:pt x="2736" y="287"/>
                    <a:pt x="2919" y="44"/>
                  </a:cubicBezTo>
                  <a:cubicBezTo>
                    <a:pt x="2940" y="22"/>
                    <a:pt x="2931" y="1"/>
                    <a:pt x="29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153;p53"/>
            <p:cNvSpPr/>
            <p:nvPr/>
          </p:nvSpPr>
          <p:spPr>
            <a:xfrm>
              <a:off x="7602224" y="2811852"/>
              <a:ext cx="94059" cy="52952"/>
            </a:xfrm>
            <a:custGeom>
              <a:avLst/>
              <a:gdLst/>
              <a:ahLst/>
              <a:cxnLst/>
              <a:rect l="l" t="t" r="r" b="b"/>
              <a:pathLst>
                <a:path w="6226" h="3505" extrusionOk="0">
                  <a:moveTo>
                    <a:pt x="61" y="1"/>
                  </a:moveTo>
                  <a:cubicBezTo>
                    <a:pt x="30" y="1"/>
                    <a:pt x="0" y="31"/>
                    <a:pt x="30" y="62"/>
                  </a:cubicBezTo>
                  <a:cubicBezTo>
                    <a:pt x="1064" y="609"/>
                    <a:pt x="2097" y="1186"/>
                    <a:pt x="3131" y="1764"/>
                  </a:cubicBezTo>
                  <a:cubicBezTo>
                    <a:pt x="3617" y="2037"/>
                    <a:pt x="4134" y="2341"/>
                    <a:pt x="4651" y="2615"/>
                  </a:cubicBezTo>
                  <a:cubicBezTo>
                    <a:pt x="5137" y="2919"/>
                    <a:pt x="5684" y="3192"/>
                    <a:pt x="6170" y="3496"/>
                  </a:cubicBezTo>
                  <a:cubicBezTo>
                    <a:pt x="6176" y="3502"/>
                    <a:pt x="6183" y="3505"/>
                    <a:pt x="6188" y="3505"/>
                  </a:cubicBezTo>
                  <a:cubicBezTo>
                    <a:pt x="6210" y="3505"/>
                    <a:pt x="6225" y="3466"/>
                    <a:pt x="6201" y="3466"/>
                  </a:cubicBezTo>
                  <a:cubicBezTo>
                    <a:pt x="5714" y="3162"/>
                    <a:pt x="5228" y="2797"/>
                    <a:pt x="4711" y="2493"/>
                  </a:cubicBezTo>
                  <a:cubicBezTo>
                    <a:pt x="4225" y="2189"/>
                    <a:pt x="3708" y="1916"/>
                    <a:pt x="3192" y="1612"/>
                  </a:cubicBezTo>
                  <a:cubicBezTo>
                    <a:pt x="2189" y="1034"/>
                    <a:pt x="1125" y="518"/>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154;p53"/>
            <p:cNvSpPr/>
            <p:nvPr/>
          </p:nvSpPr>
          <p:spPr>
            <a:xfrm>
              <a:off x="7626561" y="2763179"/>
              <a:ext cx="329253" cy="363819"/>
            </a:xfrm>
            <a:custGeom>
              <a:avLst/>
              <a:gdLst/>
              <a:ahLst/>
              <a:cxnLst/>
              <a:rect l="l" t="t" r="r" b="b"/>
              <a:pathLst>
                <a:path w="21794" h="24082" extrusionOk="0">
                  <a:moveTo>
                    <a:pt x="8963" y="1"/>
                  </a:moveTo>
                  <a:cubicBezTo>
                    <a:pt x="8039" y="1"/>
                    <a:pt x="7159" y="423"/>
                    <a:pt x="6353" y="1095"/>
                  </a:cubicBezTo>
                  <a:cubicBezTo>
                    <a:pt x="5927" y="1460"/>
                    <a:pt x="790" y="7934"/>
                    <a:pt x="365" y="10214"/>
                  </a:cubicBezTo>
                  <a:cubicBezTo>
                    <a:pt x="0" y="12220"/>
                    <a:pt x="1611" y="14439"/>
                    <a:pt x="1611" y="14439"/>
                  </a:cubicBezTo>
                  <a:lnTo>
                    <a:pt x="486" y="23132"/>
                  </a:lnTo>
                  <a:cubicBezTo>
                    <a:pt x="486" y="23132"/>
                    <a:pt x="4517" y="24081"/>
                    <a:pt x="12271" y="24081"/>
                  </a:cubicBezTo>
                  <a:cubicBezTo>
                    <a:pt x="14991" y="24081"/>
                    <a:pt x="18170" y="23965"/>
                    <a:pt x="21794" y="23649"/>
                  </a:cubicBezTo>
                  <a:cubicBezTo>
                    <a:pt x="21794" y="23649"/>
                    <a:pt x="16353" y="6232"/>
                    <a:pt x="11946" y="1551"/>
                  </a:cubicBezTo>
                  <a:cubicBezTo>
                    <a:pt x="10925" y="453"/>
                    <a:pt x="9920" y="1"/>
                    <a:pt x="8963"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155;p53"/>
            <p:cNvSpPr/>
            <p:nvPr/>
          </p:nvSpPr>
          <p:spPr>
            <a:xfrm>
              <a:off x="7842360" y="2990018"/>
              <a:ext cx="7826" cy="17917"/>
            </a:xfrm>
            <a:custGeom>
              <a:avLst/>
              <a:gdLst/>
              <a:ahLst/>
              <a:cxnLst/>
              <a:rect l="l" t="t" r="r" b="b"/>
              <a:pathLst>
                <a:path w="518" h="1186" extrusionOk="0">
                  <a:moveTo>
                    <a:pt x="1" y="0"/>
                  </a:moveTo>
                  <a:lnTo>
                    <a:pt x="1" y="0"/>
                  </a:lnTo>
                  <a:cubicBezTo>
                    <a:pt x="62" y="426"/>
                    <a:pt x="244" y="851"/>
                    <a:pt x="518" y="1186"/>
                  </a:cubicBezTo>
                  <a:cubicBezTo>
                    <a:pt x="487" y="973"/>
                    <a:pt x="427" y="760"/>
                    <a:pt x="335" y="547"/>
                  </a:cubicBezTo>
                  <a:cubicBezTo>
                    <a:pt x="244" y="365"/>
                    <a:pt x="123" y="15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156;p53"/>
            <p:cNvSpPr/>
            <p:nvPr/>
          </p:nvSpPr>
          <p:spPr>
            <a:xfrm>
              <a:off x="7751448" y="2877067"/>
              <a:ext cx="7826" cy="18371"/>
            </a:xfrm>
            <a:custGeom>
              <a:avLst/>
              <a:gdLst/>
              <a:ahLst/>
              <a:cxnLst/>
              <a:rect l="l" t="t" r="r" b="b"/>
              <a:pathLst>
                <a:path w="518" h="1216" extrusionOk="0">
                  <a:moveTo>
                    <a:pt x="1" y="0"/>
                  </a:moveTo>
                  <a:cubicBezTo>
                    <a:pt x="31" y="213"/>
                    <a:pt x="92" y="426"/>
                    <a:pt x="183" y="638"/>
                  </a:cubicBezTo>
                  <a:cubicBezTo>
                    <a:pt x="274" y="821"/>
                    <a:pt x="396" y="1034"/>
                    <a:pt x="517" y="1216"/>
                  </a:cubicBezTo>
                  <a:cubicBezTo>
                    <a:pt x="457" y="760"/>
                    <a:pt x="274" y="365"/>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157;p53"/>
            <p:cNvSpPr/>
            <p:nvPr/>
          </p:nvSpPr>
          <p:spPr>
            <a:xfrm>
              <a:off x="7913996" y="3091957"/>
              <a:ext cx="7826" cy="18386"/>
            </a:xfrm>
            <a:custGeom>
              <a:avLst/>
              <a:gdLst/>
              <a:ahLst/>
              <a:cxnLst/>
              <a:rect l="l" t="t" r="r" b="b"/>
              <a:pathLst>
                <a:path w="518" h="1217" extrusionOk="0">
                  <a:moveTo>
                    <a:pt x="1" y="0"/>
                  </a:moveTo>
                  <a:cubicBezTo>
                    <a:pt x="31" y="213"/>
                    <a:pt x="92" y="426"/>
                    <a:pt x="183" y="638"/>
                  </a:cubicBezTo>
                  <a:cubicBezTo>
                    <a:pt x="274" y="851"/>
                    <a:pt x="365" y="1034"/>
                    <a:pt x="517" y="1216"/>
                  </a:cubicBezTo>
                  <a:cubicBezTo>
                    <a:pt x="487" y="973"/>
                    <a:pt x="426" y="760"/>
                    <a:pt x="335" y="578"/>
                  </a:cubicBezTo>
                  <a:cubicBezTo>
                    <a:pt x="244" y="365"/>
                    <a:pt x="122" y="183"/>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158;p53"/>
            <p:cNvSpPr/>
            <p:nvPr/>
          </p:nvSpPr>
          <p:spPr>
            <a:xfrm>
              <a:off x="7712427" y="3016651"/>
              <a:ext cx="7811" cy="18386"/>
            </a:xfrm>
            <a:custGeom>
              <a:avLst/>
              <a:gdLst/>
              <a:ahLst/>
              <a:cxnLst/>
              <a:rect l="l" t="t" r="r" b="b"/>
              <a:pathLst>
                <a:path w="517" h="1217" extrusionOk="0">
                  <a:moveTo>
                    <a:pt x="0" y="0"/>
                  </a:moveTo>
                  <a:cubicBezTo>
                    <a:pt x="30" y="213"/>
                    <a:pt x="91" y="426"/>
                    <a:pt x="182" y="639"/>
                  </a:cubicBezTo>
                  <a:cubicBezTo>
                    <a:pt x="274" y="821"/>
                    <a:pt x="365" y="1034"/>
                    <a:pt x="517" y="1216"/>
                  </a:cubicBezTo>
                  <a:cubicBezTo>
                    <a:pt x="486" y="973"/>
                    <a:pt x="426" y="760"/>
                    <a:pt x="334" y="578"/>
                  </a:cubicBezTo>
                  <a:cubicBezTo>
                    <a:pt x="243" y="365"/>
                    <a:pt x="122" y="183"/>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159;p53"/>
            <p:cNvSpPr/>
            <p:nvPr/>
          </p:nvSpPr>
          <p:spPr>
            <a:xfrm>
              <a:off x="7778081" y="2770067"/>
              <a:ext cx="7826" cy="17933"/>
            </a:xfrm>
            <a:custGeom>
              <a:avLst/>
              <a:gdLst/>
              <a:ahLst/>
              <a:cxnLst/>
              <a:rect l="l" t="t" r="r" b="b"/>
              <a:pathLst>
                <a:path w="518" h="1187" extrusionOk="0">
                  <a:moveTo>
                    <a:pt x="1" y="1"/>
                  </a:moveTo>
                  <a:lnTo>
                    <a:pt x="1" y="1"/>
                  </a:lnTo>
                  <a:cubicBezTo>
                    <a:pt x="31" y="214"/>
                    <a:pt x="92" y="426"/>
                    <a:pt x="183" y="639"/>
                  </a:cubicBezTo>
                  <a:cubicBezTo>
                    <a:pt x="274" y="822"/>
                    <a:pt x="396" y="1034"/>
                    <a:pt x="517" y="1186"/>
                  </a:cubicBezTo>
                  <a:cubicBezTo>
                    <a:pt x="457" y="761"/>
                    <a:pt x="274" y="335"/>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160;p53"/>
            <p:cNvSpPr/>
            <p:nvPr/>
          </p:nvSpPr>
          <p:spPr>
            <a:xfrm>
              <a:off x="7769364" y="2985426"/>
              <a:ext cx="17917" cy="7826"/>
            </a:xfrm>
            <a:custGeom>
              <a:avLst/>
              <a:gdLst/>
              <a:ahLst/>
              <a:cxnLst/>
              <a:rect l="l" t="t" r="r" b="b"/>
              <a:pathLst>
                <a:path w="1186" h="518" extrusionOk="0">
                  <a:moveTo>
                    <a:pt x="1186" y="0"/>
                  </a:moveTo>
                  <a:lnTo>
                    <a:pt x="1186" y="0"/>
                  </a:lnTo>
                  <a:cubicBezTo>
                    <a:pt x="973" y="31"/>
                    <a:pt x="760" y="92"/>
                    <a:pt x="578" y="183"/>
                  </a:cubicBezTo>
                  <a:cubicBezTo>
                    <a:pt x="365" y="274"/>
                    <a:pt x="152" y="365"/>
                    <a:pt x="0" y="517"/>
                  </a:cubicBezTo>
                  <a:cubicBezTo>
                    <a:pt x="213" y="487"/>
                    <a:pt x="426" y="396"/>
                    <a:pt x="638" y="335"/>
                  </a:cubicBezTo>
                  <a:cubicBezTo>
                    <a:pt x="821" y="244"/>
                    <a:pt x="1034" y="122"/>
                    <a:pt x="1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161;p53"/>
            <p:cNvSpPr/>
            <p:nvPr/>
          </p:nvSpPr>
          <p:spPr>
            <a:xfrm>
              <a:off x="7663285" y="2932160"/>
              <a:ext cx="18386" cy="8279"/>
            </a:xfrm>
            <a:custGeom>
              <a:avLst/>
              <a:gdLst/>
              <a:ahLst/>
              <a:cxnLst/>
              <a:rect l="l" t="t" r="r" b="b"/>
              <a:pathLst>
                <a:path w="1217" h="548" extrusionOk="0">
                  <a:moveTo>
                    <a:pt x="1216" y="1"/>
                  </a:moveTo>
                  <a:lnTo>
                    <a:pt x="1216" y="1"/>
                  </a:lnTo>
                  <a:cubicBezTo>
                    <a:pt x="973" y="31"/>
                    <a:pt x="761" y="92"/>
                    <a:pt x="578" y="183"/>
                  </a:cubicBezTo>
                  <a:cubicBezTo>
                    <a:pt x="365" y="274"/>
                    <a:pt x="183" y="396"/>
                    <a:pt x="1" y="548"/>
                  </a:cubicBezTo>
                  <a:cubicBezTo>
                    <a:pt x="213" y="487"/>
                    <a:pt x="426" y="426"/>
                    <a:pt x="639" y="335"/>
                  </a:cubicBezTo>
                  <a:cubicBezTo>
                    <a:pt x="852" y="244"/>
                    <a:pt x="1034" y="153"/>
                    <a:pt x="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162;p53"/>
            <p:cNvSpPr/>
            <p:nvPr/>
          </p:nvSpPr>
          <p:spPr>
            <a:xfrm>
              <a:off x="7729407" y="2796700"/>
              <a:ext cx="18386" cy="7826"/>
            </a:xfrm>
            <a:custGeom>
              <a:avLst/>
              <a:gdLst/>
              <a:ahLst/>
              <a:cxnLst/>
              <a:rect l="l" t="t" r="r" b="b"/>
              <a:pathLst>
                <a:path w="1217" h="518" extrusionOk="0">
                  <a:moveTo>
                    <a:pt x="1216" y="1"/>
                  </a:moveTo>
                  <a:lnTo>
                    <a:pt x="1216" y="1"/>
                  </a:lnTo>
                  <a:cubicBezTo>
                    <a:pt x="1004" y="31"/>
                    <a:pt x="791" y="92"/>
                    <a:pt x="578" y="183"/>
                  </a:cubicBezTo>
                  <a:cubicBezTo>
                    <a:pt x="365" y="274"/>
                    <a:pt x="183" y="366"/>
                    <a:pt x="1" y="518"/>
                  </a:cubicBezTo>
                  <a:cubicBezTo>
                    <a:pt x="457" y="457"/>
                    <a:pt x="852" y="274"/>
                    <a:pt x="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163;p53"/>
            <p:cNvSpPr/>
            <p:nvPr/>
          </p:nvSpPr>
          <p:spPr>
            <a:xfrm>
              <a:off x="7724361" y="3092864"/>
              <a:ext cx="18386" cy="8294"/>
            </a:xfrm>
            <a:custGeom>
              <a:avLst/>
              <a:gdLst/>
              <a:ahLst/>
              <a:cxnLst/>
              <a:rect l="l" t="t" r="r" b="b"/>
              <a:pathLst>
                <a:path w="1217" h="549" extrusionOk="0">
                  <a:moveTo>
                    <a:pt x="1216" y="1"/>
                  </a:moveTo>
                  <a:cubicBezTo>
                    <a:pt x="760" y="92"/>
                    <a:pt x="365" y="275"/>
                    <a:pt x="0" y="548"/>
                  </a:cubicBezTo>
                  <a:cubicBezTo>
                    <a:pt x="213" y="487"/>
                    <a:pt x="426" y="427"/>
                    <a:pt x="639" y="335"/>
                  </a:cubicBezTo>
                  <a:cubicBezTo>
                    <a:pt x="851" y="275"/>
                    <a:pt x="1034" y="153"/>
                    <a:pt x="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164;p53"/>
            <p:cNvSpPr/>
            <p:nvPr/>
          </p:nvSpPr>
          <p:spPr>
            <a:xfrm>
              <a:off x="7839610" y="2863290"/>
              <a:ext cx="18386" cy="8279"/>
            </a:xfrm>
            <a:custGeom>
              <a:avLst/>
              <a:gdLst/>
              <a:ahLst/>
              <a:cxnLst/>
              <a:rect l="l" t="t" r="r" b="b"/>
              <a:pathLst>
                <a:path w="1217" h="548" extrusionOk="0">
                  <a:moveTo>
                    <a:pt x="1216" y="0"/>
                  </a:moveTo>
                  <a:lnTo>
                    <a:pt x="1216" y="0"/>
                  </a:lnTo>
                  <a:cubicBezTo>
                    <a:pt x="791" y="91"/>
                    <a:pt x="365" y="274"/>
                    <a:pt x="1" y="547"/>
                  </a:cubicBezTo>
                  <a:cubicBezTo>
                    <a:pt x="213" y="487"/>
                    <a:pt x="426" y="426"/>
                    <a:pt x="639" y="335"/>
                  </a:cubicBezTo>
                  <a:cubicBezTo>
                    <a:pt x="852" y="243"/>
                    <a:pt x="1034" y="152"/>
                    <a:pt x="12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165;p53"/>
            <p:cNvSpPr/>
            <p:nvPr/>
          </p:nvSpPr>
          <p:spPr>
            <a:xfrm>
              <a:off x="7858433" y="3064403"/>
              <a:ext cx="18386" cy="7826"/>
            </a:xfrm>
            <a:custGeom>
              <a:avLst/>
              <a:gdLst/>
              <a:ahLst/>
              <a:cxnLst/>
              <a:rect l="l" t="t" r="r" b="b"/>
              <a:pathLst>
                <a:path w="1217" h="518" extrusionOk="0">
                  <a:moveTo>
                    <a:pt x="1217" y="0"/>
                  </a:moveTo>
                  <a:cubicBezTo>
                    <a:pt x="974" y="31"/>
                    <a:pt x="761" y="92"/>
                    <a:pt x="578" y="183"/>
                  </a:cubicBezTo>
                  <a:cubicBezTo>
                    <a:pt x="366" y="274"/>
                    <a:pt x="183" y="365"/>
                    <a:pt x="1" y="517"/>
                  </a:cubicBezTo>
                  <a:cubicBezTo>
                    <a:pt x="426" y="426"/>
                    <a:pt x="852" y="274"/>
                    <a:pt x="1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166;p53"/>
            <p:cNvSpPr/>
            <p:nvPr/>
          </p:nvSpPr>
          <p:spPr>
            <a:xfrm>
              <a:off x="7787719" y="3040066"/>
              <a:ext cx="18386" cy="7357"/>
            </a:xfrm>
            <a:custGeom>
              <a:avLst/>
              <a:gdLst/>
              <a:ahLst/>
              <a:cxnLst/>
              <a:rect l="l" t="t" r="r" b="b"/>
              <a:pathLst>
                <a:path w="1217" h="487" extrusionOk="0">
                  <a:moveTo>
                    <a:pt x="1" y="0"/>
                  </a:moveTo>
                  <a:lnTo>
                    <a:pt x="1" y="0"/>
                  </a:lnTo>
                  <a:cubicBezTo>
                    <a:pt x="183" y="152"/>
                    <a:pt x="366" y="244"/>
                    <a:pt x="578" y="335"/>
                  </a:cubicBezTo>
                  <a:cubicBezTo>
                    <a:pt x="791" y="396"/>
                    <a:pt x="1004" y="456"/>
                    <a:pt x="1217" y="487"/>
                  </a:cubicBezTo>
                  <a:cubicBezTo>
                    <a:pt x="1034" y="365"/>
                    <a:pt x="852" y="244"/>
                    <a:pt x="639" y="183"/>
                  </a:cubicBezTo>
                  <a:cubicBezTo>
                    <a:pt x="426" y="92"/>
                    <a:pt x="214" y="3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167;p53"/>
            <p:cNvSpPr/>
            <p:nvPr/>
          </p:nvSpPr>
          <p:spPr>
            <a:xfrm>
              <a:off x="7654100" y="2995064"/>
              <a:ext cx="18386" cy="7372"/>
            </a:xfrm>
            <a:custGeom>
              <a:avLst/>
              <a:gdLst/>
              <a:ahLst/>
              <a:cxnLst/>
              <a:rect l="l" t="t" r="r" b="b"/>
              <a:pathLst>
                <a:path w="1217" h="488" extrusionOk="0">
                  <a:moveTo>
                    <a:pt x="1" y="1"/>
                  </a:moveTo>
                  <a:cubicBezTo>
                    <a:pt x="183" y="122"/>
                    <a:pt x="366" y="213"/>
                    <a:pt x="578" y="305"/>
                  </a:cubicBezTo>
                  <a:cubicBezTo>
                    <a:pt x="791" y="396"/>
                    <a:pt x="1004" y="457"/>
                    <a:pt x="1217" y="487"/>
                  </a:cubicBezTo>
                  <a:cubicBezTo>
                    <a:pt x="1034" y="335"/>
                    <a:pt x="852" y="244"/>
                    <a:pt x="639" y="153"/>
                  </a:cubicBezTo>
                  <a:cubicBezTo>
                    <a:pt x="426" y="62"/>
                    <a:pt x="214" y="3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168;p53"/>
            <p:cNvSpPr/>
            <p:nvPr/>
          </p:nvSpPr>
          <p:spPr>
            <a:xfrm>
              <a:off x="7801496" y="2912416"/>
              <a:ext cx="18386" cy="7357"/>
            </a:xfrm>
            <a:custGeom>
              <a:avLst/>
              <a:gdLst/>
              <a:ahLst/>
              <a:cxnLst/>
              <a:rect l="l" t="t" r="r" b="b"/>
              <a:pathLst>
                <a:path w="1217" h="487" extrusionOk="0">
                  <a:moveTo>
                    <a:pt x="1" y="1"/>
                  </a:moveTo>
                  <a:lnTo>
                    <a:pt x="1" y="1"/>
                  </a:lnTo>
                  <a:cubicBezTo>
                    <a:pt x="366" y="244"/>
                    <a:pt x="791" y="426"/>
                    <a:pt x="1217" y="487"/>
                  </a:cubicBezTo>
                  <a:cubicBezTo>
                    <a:pt x="1034" y="335"/>
                    <a:pt x="852" y="244"/>
                    <a:pt x="639" y="152"/>
                  </a:cubicBezTo>
                  <a:cubicBezTo>
                    <a:pt x="426" y="92"/>
                    <a:pt x="214" y="3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169;p53"/>
            <p:cNvSpPr/>
            <p:nvPr/>
          </p:nvSpPr>
          <p:spPr>
            <a:xfrm>
              <a:off x="7700025" y="2856854"/>
              <a:ext cx="18386" cy="7357"/>
            </a:xfrm>
            <a:custGeom>
              <a:avLst/>
              <a:gdLst/>
              <a:ahLst/>
              <a:cxnLst/>
              <a:rect l="l" t="t" r="r" b="b"/>
              <a:pathLst>
                <a:path w="1217" h="487" extrusionOk="0">
                  <a:moveTo>
                    <a:pt x="0" y="1"/>
                  </a:moveTo>
                  <a:lnTo>
                    <a:pt x="0" y="1"/>
                  </a:lnTo>
                  <a:cubicBezTo>
                    <a:pt x="183" y="122"/>
                    <a:pt x="365" y="244"/>
                    <a:pt x="578" y="305"/>
                  </a:cubicBezTo>
                  <a:cubicBezTo>
                    <a:pt x="791" y="396"/>
                    <a:pt x="1003" y="457"/>
                    <a:pt x="1216" y="487"/>
                  </a:cubicBezTo>
                  <a:cubicBezTo>
                    <a:pt x="1034" y="365"/>
                    <a:pt x="851" y="244"/>
                    <a:pt x="639" y="153"/>
                  </a:cubicBezTo>
                  <a:cubicBezTo>
                    <a:pt x="426" y="92"/>
                    <a:pt x="213" y="3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170;p53"/>
            <p:cNvSpPr/>
            <p:nvPr/>
          </p:nvSpPr>
          <p:spPr>
            <a:xfrm>
              <a:off x="7899312" y="3017573"/>
              <a:ext cx="18371" cy="7357"/>
            </a:xfrm>
            <a:custGeom>
              <a:avLst/>
              <a:gdLst/>
              <a:ahLst/>
              <a:cxnLst/>
              <a:rect l="l" t="t" r="r" b="b"/>
              <a:pathLst>
                <a:path w="1216" h="487" extrusionOk="0">
                  <a:moveTo>
                    <a:pt x="0" y="0"/>
                  </a:moveTo>
                  <a:lnTo>
                    <a:pt x="0" y="0"/>
                  </a:lnTo>
                  <a:cubicBezTo>
                    <a:pt x="182" y="152"/>
                    <a:pt x="365" y="243"/>
                    <a:pt x="578" y="334"/>
                  </a:cubicBezTo>
                  <a:cubicBezTo>
                    <a:pt x="790" y="395"/>
                    <a:pt x="1003" y="456"/>
                    <a:pt x="1216" y="486"/>
                  </a:cubicBezTo>
                  <a:cubicBezTo>
                    <a:pt x="1064" y="365"/>
                    <a:pt x="851" y="243"/>
                    <a:pt x="638" y="182"/>
                  </a:cubicBezTo>
                  <a:cubicBezTo>
                    <a:pt x="426" y="91"/>
                    <a:pt x="213" y="31"/>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171;p53"/>
            <p:cNvSpPr/>
            <p:nvPr/>
          </p:nvSpPr>
          <p:spPr>
            <a:xfrm>
              <a:off x="7874507" y="2929864"/>
              <a:ext cx="6904" cy="18839"/>
            </a:xfrm>
            <a:custGeom>
              <a:avLst/>
              <a:gdLst/>
              <a:ahLst/>
              <a:cxnLst/>
              <a:rect l="l" t="t" r="r" b="b"/>
              <a:pathLst>
                <a:path w="457" h="1247" extrusionOk="0">
                  <a:moveTo>
                    <a:pt x="457" y="1"/>
                  </a:moveTo>
                  <a:cubicBezTo>
                    <a:pt x="335" y="183"/>
                    <a:pt x="244" y="396"/>
                    <a:pt x="153" y="608"/>
                  </a:cubicBezTo>
                  <a:cubicBezTo>
                    <a:pt x="61" y="791"/>
                    <a:pt x="1" y="1004"/>
                    <a:pt x="1" y="1247"/>
                  </a:cubicBezTo>
                  <a:cubicBezTo>
                    <a:pt x="244" y="882"/>
                    <a:pt x="396" y="456"/>
                    <a:pt x="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172;p53"/>
            <p:cNvSpPr/>
            <p:nvPr/>
          </p:nvSpPr>
          <p:spPr>
            <a:xfrm>
              <a:off x="7724815" y="2944095"/>
              <a:ext cx="7372" cy="18386"/>
            </a:xfrm>
            <a:custGeom>
              <a:avLst/>
              <a:gdLst/>
              <a:ahLst/>
              <a:cxnLst/>
              <a:rect l="l" t="t" r="r" b="b"/>
              <a:pathLst>
                <a:path w="488" h="1217" extrusionOk="0">
                  <a:moveTo>
                    <a:pt x="487" y="1"/>
                  </a:moveTo>
                  <a:cubicBezTo>
                    <a:pt x="335" y="153"/>
                    <a:pt x="244" y="366"/>
                    <a:pt x="153" y="578"/>
                  </a:cubicBezTo>
                  <a:cubicBezTo>
                    <a:pt x="61" y="761"/>
                    <a:pt x="31" y="973"/>
                    <a:pt x="1" y="1217"/>
                  </a:cubicBezTo>
                  <a:cubicBezTo>
                    <a:pt x="122" y="1034"/>
                    <a:pt x="244" y="821"/>
                    <a:pt x="305" y="639"/>
                  </a:cubicBezTo>
                  <a:cubicBezTo>
                    <a:pt x="396" y="426"/>
                    <a:pt x="457" y="214"/>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173;p53"/>
            <p:cNvSpPr/>
            <p:nvPr/>
          </p:nvSpPr>
          <p:spPr>
            <a:xfrm>
              <a:off x="7668346" y="3073588"/>
              <a:ext cx="7811" cy="18386"/>
            </a:xfrm>
            <a:custGeom>
              <a:avLst/>
              <a:gdLst/>
              <a:ahLst/>
              <a:cxnLst/>
              <a:rect l="l" t="t" r="r" b="b"/>
              <a:pathLst>
                <a:path w="517" h="1217" extrusionOk="0">
                  <a:moveTo>
                    <a:pt x="517" y="0"/>
                  </a:moveTo>
                  <a:cubicBezTo>
                    <a:pt x="365" y="183"/>
                    <a:pt x="274" y="365"/>
                    <a:pt x="182" y="578"/>
                  </a:cubicBezTo>
                  <a:cubicBezTo>
                    <a:pt x="91" y="791"/>
                    <a:pt x="30" y="1003"/>
                    <a:pt x="0" y="1216"/>
                  </a:cubicBezTo>
                  <a:cubicBezTo>
                    <a:pt x="152" y="1064"/>
                    <a:pt x="243" y="851"/>
                    <a:pt x="334" y="639"/>
                  </a:cubicBezTo>
                  <a:cubicBezTo>
                    <a:pt x="426" y="426"/>
                    <a:pt x="486" y="213"/>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174;p53"/>
            <p:cNvSpPr/>
            <p:nvPr/>
          </p:nvSpPr>
          <p:spPr>
            <a:xfrm>
              <a:off x="7812524" y="3094707"/>
              <a:ext cx="7357" cy="18386"/>
            </a:xfrm>
            <a:custGeom>
              <a:avLst/>
              <a:gdLst/>
              <a:ahLst/>
              <a:cxnLst/>
              <a:rect l="l" t="t" r="r" b="b"/>
              <a:pathLst>
                <a:path w="487" h="1217" extrusionOk="0">
                  <a:moveTo>
                    <a:pt x="487" y="1"/>
                  </a:moveTo>
                  <a:lnTo>
                    <a:pt x="487" y="1"/>
                  </a:lnTo>
                  <a:cubicBezTo>
                    <a:pt x="365" y="183"/>
                    <a:pt x="243" y="365"/>
                    <a:pt x="183" y="578"/>
                  </a:cubicBezTo>
                  <a:cubicBezTo>
                    <a:pt x="91" y="791"/>
                    <a:pt x="31" y="1004"/>
                    <a:pt x="0" y="1216"/>
                  </a:cubicBezTo>
                  <a:cubicBezTo>
                    <a:pt x="152" y="1034"/>
                    <a:pt x="243" y="852"/>
                    <a:pt x="335" y="639"/>
                  </a:cubicBezTo>
                  <a:cubicBezTo>
                    <a:pt x="395" y="426"/>
                    <a:pt x="456" y="213"/>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175;p53"/>
            <p:cNvSpPr/>
            <p:nvPr/>
          </p:nvSpPr>
          <p:spPr>
            <a:xfrm>
              <a:off x="7792780" y="2832986"/>
              <a:ext cx="7357" cy="18371"/>
            </a:xfrm>
            <a:custGeom>
              <a:avLst/>
              <a:gdLst/>
              <a:ahLst/>
              <a:cxnLst/>
              <a:rect l="l" t="t" r="r" b="b"/>
              <a:pathLst>
                <a:path w="487" h="1216" extrusionOk="0">
                  <a:moveTo>
                    <a:pt x="487" y="0"/>
                  </a:moveTo>
                  <a:cubicBezTo>
                    <a:pt x="365" y="182"/>
                    <a:pt x="243" y="365"/>
                    <a:pt x="152" y="578"/>
                  </a:cubicBezTo>
                  <a:cubicBezTo>
                    <a:pt x="91" y="790"/>
                    <a:pt x="31" y="1003"/>
                    <a:pt x="0" y="1216"/>
                  </a:cubicBezTo>
                  <a:cubicBezTo>
                    <a:pt x="122" y="1034"/>
                    <a:pt x="243" y="851"/>
                    <a:pt x="304" y="638"/>
                  </a:cubicBezTo>
                  <a:cubicBezTo>
                    <a:pt x="395" y="426"/>
                    <a:pt x="456" y="213"/>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176;p53"/>
            <p:cNvSpPr/>
            <p:nvPr/>
          </p:nvSpPr>
          <p:spPr>
            <a:xfrm>
              <a:off x="7654100" y="2874302"/>
              <a:ext cx="7372" cy="18386"/>
            </a:xfrm>
            <a:custGeom>
              <a:avLst/>
              <a:gdLst/>
              <a:ahLst/>
              <a:cxnLst/>
              <a:rect l="l" t="t" r="r" b="b"/>
              <a:pathLst>
                <a:path w="488" h="1217" extrusionOk="0">
                  <a:moveTo>
                    <a:pt x="487" y="1"/>
                  </a:moveTo>
                  <a:lnTo>
                    <a:pt x="487" y="1"/>
                  </a:lnTo>
                  <a:cubicBezTo>
                    <a:pt x="366" y="183"/>
                    <a:pt x="244" y="365"/>
                    <a:pt x="183" y="578"/>
                  </a:cubicBezTo>
                  <a:cubicBezTo>
                    <a:pt x="92" y="791"/>
                    <a:pt x="31" y="1004"/>
                    <a:pt x="1" y="1217"/>
                  </a:cubicBezTo>
                  <a:cubicBezTo>
                    <a:pt x="153" y="1034"/>
                    <a:pt x="244" y="852"/>
                    <a:pt x="335" y="639"/>
                  </a:cubicBezTo>
                  <a:cubicBezTo>
                    <a:pt x="426" y="426"/>
                    <a:pt x="457" y="213"/>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177;p53"/>
            <p:cNvSpPr/>
            <p:nvPr/>
          </p:nvSpPr>
          <p:spPr>
            <a:xfrm>
              <a:off x="7630685" y="2832065"/>
              <a:ext cx="50988" cy="95525"/>
            </a:xfrm>
            <a:custGeom>
              <a:avLst/>
              <a:gdLst/>
              <a:ahLst/>
              <a:cxnLst/>
              <a:rect l="l" t="t" r="r" b="b"/>
              <a:pathLst>
                <a:path w="3375" h="6323" extrusionOk="0">
                  <a:moveTo>
                    <a:pt x="3374" y="0"/>
                  </a:moveTo>
                  <a:cubicBezTo>
                    <a:pt x="3010" y="426"/>
                    <a:pt x="2675" y="851"/>
                    <a:pt x="2371" y="1307"/>
                  </a:cubicBezTo>
                  <a:cubicBezTo>
                    <a:pt x="2402" y="1247"/>
                    <a:pt x="2402" y="1186"/>
                    <a:pt x="2432" y="1125"/>
                  </a:cubicBezTo>
                  <a:cubicBezTo>
                    <a:pt x="2554" y="882"/>
                    <a:pt x="2615" y="669"/>
                    <a:pt x="2706" y="426"/>
                  </a:cubicBezTo>
                  <a:lnTo>
                    <a:pt x="2706" y="426"/>
                  </a:lnTo>
                  <a:cubicBezTo>
                    <a:pt x="2554" y="639"/>
                    <a:pt x="2463" y="851"/>
                    <a:pt x="2371" y="1095"/>
                  </a:cubicBezTo>
                  <a:cubicBezTo>
                    <a:pt x="2311" y="1247"/>
                    <a:pt x="2219" y="1398"/>
                    <a:pt x="2189" y="1550"/>
                  </a:cubicBezTo>
                  <a:cubicBezTo>
                    <a:pt x="1855" y="2006"/>
                    <a:pt x="1551" y="2462"/>
                    <a:pt x="1216" y="2918"/>
                  </a:cubicBezTo>
                  <a:cubicBezTo>
                    <a:pt x="882" y="3435"/>
                    <a:pt x="608" y="3982"/>
                    <a:pt x="365" y="4529"/>
                  </a:cubicBezTo>
                  <a:cubicBezTo>
                    <a:pt x="244" y="4803"/>
                    <a:pt x="153" y="5107"/>
                    <a:pt x="92" y="5411"/>
                  </a:cubicBezTo>
                  <a:cubicBezTo>
                    <a:pt x="31" y="5715"/>
                    <a:pt x="1" y="6019"/>
                    <a:pt x="61" y="6323"/>
                  </a:cubicBezTo>
                  <a:cubicBezTo>
                    <a:pt x="61" y="5715"/>
                    <a:pt x="213" y="5137"/>
                    <a:pt x="487" y="4590"/>
                  </a:cubicBezTo>
                  <a:cubicBezTo>
                    <a:pt x="760" y="4043"/>
                    <a:pt x="1064" y="3526"/>
                    <a:pt x="1399" y="3040"/>
                  </a:cubicBezTo>
                  <a:cubicBezTo>
                    <a:pt x="2037" y="2006"/>
                    <a:pt x="2736" y="1003"/>
                    <a:pt x="33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178;p53"/>
            <p:cNvSpPr/>
            <p:nvPr/>
          </p:nvSpPr>
          <p:spPr>
            <a:xfrm>
              <a:off x="7722518" y="2468994"/>
              <a:ext cx="161529" cy="135197"/>
            </a:xfrm>
            <a:custGeom>
              <a:avLst/>
              <a:gdLst/>
              <a:ahLst/>
              <a:cxnLst/>
              <a:rect l="l" t="t" r="r" b="b"/>
              <a:pathLst>
                <a:path w="10692" h="8949" extrusionOk="0">
                  <a:moveTo>
                    <a:pt x="4876" y="1"/>
                  </a:moveTo>
                  <a:cubicBezTo>
                    <a:pt x="4095" y="1"/>
                    <a:pt x="3288" y="237"/>
                    <a:pt x="2524" y="782"/>
                  </a:cubicBezTo>
                  <a:cubicBezTo>
                    <a:pt x="1" y="2575"/>
                    <a:pt x="122" y="5706"/>
                    <a:pt x="1399" y="7560"/>
                  </a:cubicBezTo>
                  <a:cubicBezTo>
                    <a:pt x="1724" y="8056"/>
                    <a:pt x="3293" y="8948"/>
                    <a:pt x="5026" y="8948"/>
                  </a:cubicBezTo>
                  <a:cubicBezTo>
                    <a:pt x="6369" y="8948"/>
                    <a:pt x="7810" y="8412"/>
                    <a:pt x="8846" y="6739"/>
                  </a:cubicBezTo>
                  <a:cubicBezTo>
                    <a:pt x="10691" y="3729"/>
                    <a:pt x="7979" y="1"/>
                    <a:pt x="48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179;p53"/>
            <p:cNvSpPr/>
            <p:nvPr/>
          </p:nvSpPr>
          <p:spPr>
            <a:xfrm>
              <a:off x="7687622" y="2679609"/>
              <a:ext cx="83137" cy="144700"/>
            </a:xfrm>
            <a:custGeom>
              <a:avLst/>
              <a:gdLst/>
              <a:ahLst/>
              <a:cxnLst/>
              <a:rect l="l" t="t" r="r" b="b"/>
              <a:pathLst>
                <a:path w="5503" h="9578" extrusionOk="0">
                  <a:moveTo>
                    <a:pt x="3709" y="1"/>
                  </a:moveTo>
                  <a:lnTo>
                    <a:pt x="3223" y="396"/>
                  </a:lnTo>
                  <a:lnTo>
                    <a:pt x="1" y="3436"/>
                  </a:lnTo>
                  <a:lnTo>
                    <a:pt x="1277" y="6414"/>
                  </a:lnTo>
                  <a:lnTo>
                    <a:pt x="1368" y="6627"/>
                  </a:lnTo>
                  <a:cubicBezTo>
                    <a:pt x="1368" y="6627"/>
                    <a:pt x="1900" y="9578"/>
                    <a:pt x="2438" y="9578"/>
                  </a:cubicBezTo>
                  <a:cubicBezTo>
                    <a:pt x="2447" y="9578"/>
                    <a:pt x="2455" y="9577"/>
                    <a:pt x="2463" y="9576"/>
                  </a:cubicBezTo>
                  <a:cubicBezTo>
                    <a:pt x="4165" y="9332"/>
                    <a:pt x="5502" y="6627"/>
                    <a:pt x="5502" y="6232"/>
                  </a:cubicBezTo>
                  <a:cubicBezTo>
                    <a:pt x="5350" y="5290"/>
                    <a:pt x="5138" y="4348"/>
                    <a:pt x="4864" y="3436"/>
                  </a:cubicBezTo>
                  <a:cubicBezTo>
                    <a:pt x="4803" y="3314"/>
                    <a:pt x="4773" y="3223"/>
                    <a:pt x="4742" y="3071"/>
                  </a:cubicBezTo>
                  <a:cubicBezTo>
                    <a:pt x="4712" y="2919"/>
                    <a:pt x="4682" y="2858"/>
                    <a:pt x="4621" y="2676"/>
                  </a:cubicBezTo>
                  <a:cubicBezTo>
                    <a:pt x="4560" y="2524"/>
                    <a:pt x="4499" y="2372"/>
                    <a:pt x="4469" y="2220"/>
                  </a:cubicBezTo>
                  <a:cubicBezTo>
                    <a:pt x="4438" y="2159"/>
                    <a:pt x="4408" y="2098"/>
                    <a:pt x="4408" y="2037"/>
                  </a:cubicBezTo>
                  <a:cubicBezTo>
                    <a:pt x="4378" y="2007"/>
                    <a:pt x="4347" y="1946"/>
                    <a:pt x="4347" y="1885"/>
                  </a:cubicBezTo>
                  <a:cubicBezTo>
                    <a:pt x="3982" y="822"/>
                    <a:pt x="3709" y="1"/>
                    <a:pt x="3709"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180;p53"/>
            <p:cNvSpPr/>
            <p:nvPr/>
          </p:nvSpPr>
          <p:spPr>
            <a:xfrm>
              <a:off x="7687622" y="2679156"/>
              <a:ext cx="65687" cy="97368"/>
            </a:xfrm>
            <a:custGeom>
              <a:avLst/>
              <a:gdLst/>
              <a:ahLst/>
              <a:cxnLst/>
              <a:rect l="l" t="t" r="r" b="b"/>
              <a:pathLst>
                <a:path w="4348" h="6445" extrusionOk="0">
                  <a:moveTo>
                    <a:pt x="3709" y="1"/>
                  </a:moveTo>
                  <a:lnTo>
                    <a:pt x="3223" y="426"/>
                  </a:lnTo>
                  <a:lnTo>
                    <a:pt x="1" y="3466"/>
                  </a:lnTo>
                  <a:lnTo>
                    <a:pt x="1277" y="6444"/>
                  </a:lnTo>
                  <a:cubicBezTo>
                    <a:pt x="2919" y="5441"/>
                    <a:pt x="4043" y="3800"/>
                    <a:pt x="4347" y="1915"/>
                  </a:cubicBezTo>
                  <a:cubicBezTo>
                    <a:pt x="3982" y="852"/>
                    <a:pt x="3709" y="1"/>
                    <a:pt x="3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181;p53"/>
            <p:cNvSpPr/>
            <p:nvPr/>
          </p:nvSpPr>
          <p:spPr>
            <a:xfrm>
              <a:off x="7599006" y="2557549"/>
              <a:ext cx="188738" cy="200582"/>
            </a:xfrm>
            <a:custGeom>
              <a:avLst/>
              <a:gdLst/>
              <a:ahLst/>
              <a:cxnLst/>
              <a:rect l="l" t="t" r="r" b="b"/>
              <a:pathLst>
                <a:path w="12493" h="13277" extrusionOk="0">
                  <a:moveTo>
                    <a:pt x="6459" y="0"/>
                  </a:moveTo>
                  <a:cubicBezTo>
                    <a:pt x="4238" y="0"/>
                    <a:pt x="1843" y="1423"/>
                    <a:pt x="1003" y="6105"/>
                  </a:cubicBezTo>
                  <a:cubicBezTo>
                    <a:pt x="0" y="11698"/>
                    <a:pt x="3222" y="12944"/>
                    <a:pt x="4438" y="13157"/>
                  </a:cubicBezTo>
                  <a:cubicBezTo>
                    <a:pt x="4700" y="13208"/>
                    <a:pt x="5113" y="13276"/>
                    <a:pt x="5612" y="13276"/>
                  </a:cubicBezTo>
                  <a:cubicBezTo>
                    <a:pt x="7199" y="13276"/>
                    <a:pt x="9656" y="12585"/>
                    <a:pt x="10882" y="8446"/>
                  </a:cubicBezTo>
                  <a:cubicBezTo>
                    <a:pt x="12493" y="2975"/>
                    <a:pt x="10183" y="725"/>
                    <a:pt x="7721" y="148"/>
                  </a:cubicBezTo>
                  <a:cubicBezTo>
                    <a:pt x="7315" y="54"/>
                    <a:pt x="6890" y="0"/>
                    <a:pt x="6459"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182;p53"/>
            <p:cNvSpPr/>
            <p:nvPr/>
          </p:nvSpPr>
          <p:spPr>
            <a:xfrm>
              <a:off x="7607723" y="2605648"/>
              <a:ext cx="51365" cy="149428"/>
            </a:xfrm>
            <a:custGeom>
              <a:avLst/>
              <a:gdLst/>
              <a:ahLst/>
              <a:cxnLst/>
              <a:rect l="l" t="t" r="r" b="b"/>
              <a:pathLst>
                <a:path w="3400" h="9891" extrusionOk="0">
                  <a:moveTo>
                    <a:pt x="1246" y="1"/>
                  </a:moveTo>
                  <a:cubicBezTo>
                    <a:pt x="1230" y="1"/>
                    <a:pt x="1217" y="10"/>
                    <a:pt x="1217" y="34"/>
                  </a:cubicBezTo>
                  <a:cubicBezTo>
                    <a:pt x="639" y="1553"/>
                    <a:pt x="122" y="3104"/>
                    <a:pt x="62" y="4745"/>
                  </a:cubicBezTo>
                  <a:cubicBezTo>
                    <a:pt x="1" y="6143"/>
                    <a:pt x="426" y="7511"/>
                    <a:pt x="1247" y="8666"/>
                  </a:cubicBezTo>
                  <a:cubicBezTo>
                    <a:pt x="1794" y="9304"/>
                    <a:pt x="2524" y="9730"/>
                    <a:pt x="3344" y="9882"/>
                  </a:cubicBezTo>
                  <a:cubicBezTo>
                    <a:pt x="3350" y="9888"/>
                    <a:pt x="3356" y="9890"/>
                    <a:pt x="3361" y="9890"/>
                  </a:cubicBezTo>
                  <a:cubicBezTo>
                    <a:pt x="3384" y="9890"/>
                    <a:pt x="3399" y="9846"/>
                    <a:pt x="3375" y="9821"/>
                  </a:cubicBezTo>
                  <a:cubicBezTo>
                    <a:pt x="2676" y="9578"/>
                    <a:pt x="2037" y="9152"/>
                    <a:pt x="1521" y="8575"/>
                  </a:cubicBezTo>
                  <a:cubicBezTo>
                    <a:pt x="1095" y="8058"/>
                    <a:pt x="791" y="7450"/>
                    <a:pt x="609" y="6812"/>
                  </a:cubicBezTo>
                  <a:cubicBezTo>
                    <a:pt x="183" y="5414"/>
                    <a:pt x="335" y="3955"/>
                    <a:pt x="639" y="2557"/>
                  </a:cubicBezTo>
                  <a:cubicBezTo>
                    <a:pt x="821" y="1736"/>
                    <a:pt x="1065" y="885"/>
                    <a:pt x="1308" y="64"/>
                  </a:cubicBezTo>
                  <a:cubicBezTo>
                    <a:pt x="1308" y="26"/>
                    <a:pt x="1273" y="1"/>
                    <a:pt x="12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183;p53"/>
            <p:cNvSpPr/>
            <p:nvPr/>
          </p:nvSpPr>
          <p:spPr>
            <a:xfrm>
              <a:off x="7624265" y="2628987"/>
              <a:ext cx="17464" cy="8400"/>
            </a:xfrm>
            <a:custGeom>
              <a:avLst/>
              <a:gdLst/>
              <a:ahLst/>
              <a:cxnLst/>
              <a:rect l="l" t="t" r="r" b="b"/>
              <a:pathLst>
                <a:path w="1156" h="556" extrusionOk="0">
                  <a:moveTo>
                    <a:pt x="729" y="1"/>
                  </a:moveTo>
                  <a:cubicBezTo>
                    <a:pt x="699" y="1"/>
                    <a:pt x="669" y="3"/>
                    <a:pt x="638" y="8"/>
                  </a:cubicBezTo>
                  <a:cubicBezTo>
                    <a:pt x="456" y="8"/>
                    <a:pt x="274" y="69"/>
                    <a:pt x="152" y="191"/>
                  </a:cubicBezTo>
                  <a:cubicBezTo>
                    <a:pt x="0" y="312"/>
                    <a:pt x="91" y="556"/>
                    <a:pt x="304" y="556"/>
                  </a:cubicBezTo>
                  <a:cubicBezTo>
                    <a:pt x="426" y="556"/>
                    <a:pt x="547" y="556"/>
                    <a:pt x="669" y="525"/>
                  </a:cubicBezTo>
                  <a:cubicBezTo>
                    <a:pt x="707" y="533"/>
                    <a:pt x="743" y="537"/>
                    <a:pt x="777" y="537"/>
                  </a:cubicBezTo>
                  <a:cubicBezTo>
                    <a:pt x="882" y="537"/>
                    <a:pt x="973" y="502"/>
                    <a:pt x="1064" y="434"/>
                  </a:cubicBezTo>
                  <a:cubicBezTo>
                    <a:pt x="1125" y="373"/>
                    <a:pt x="1155" y="282"/>
                    <a:pt x="1125" y="191"/>
                  </a:cubicBezTo>
                  <a:cubicBezTo>
                    <a:pt x="1023" y="64"/>
                    <a:pt x="880" y="1"/>
                    <a:pt x="7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184;p53"/>
            <p:cNvSpPr/>
            <p:nvPr/>
          </p:nvSpPr>
          <p:spPr>
            <a:xfrm>
              <a:off x="7675219" y="2636088"/>
              <a:ext cx="16452" cy="10530"/>
            </a:xfrm>
            <a:custGeom>
              <a:avLst/>
              <a:gdLst/>
              <a:ahLst/>
              <a:cxnLst/>
              <a:rect l="l" t="t" r="r" b="b"/>
              <a:pathLst>
                <a:path w="1089" h="697" extrusionOk="0">
                  <a:moveTo>
                    <a:pt x="382" y="0"/>
                  </a:moveTo>
                  <a:cubicBezTo>
                    <a:pt x="279" y="0"/>
                    <a:pt x="180" y="33"/>
                    <a:pt x="92" y="86"/>
                  </a:cubicBezTo>
                  <a:cubicBezTo>
                    <a:pt x="31" y="146"/>
                    <a:pt x="1" y="238"/>
                    <a:pt x="62" y="329"/>
                  </a:cubicBezTo>
                  <a:cubicBezTo>
                    <a:pt x="153" y="450"/>
                    <a:pt x="275" y="511"/>
                    <a:pt x="396" y="542"/>
                  </a:cubicBezTo>
                  <a:cubicBezTo>
                    <a:pt x="518" y="602"/>
                    <a:pt x="639" y="633"/>
                    <a:pt x="791" y="693"/>
                  </a:cubicBezTo>
                  <a:cubicBezTo>
                    <a:pt x="803" y="696"/>
                    <a:pt x="814" y="697"/>
                    <a:pt x="825" y="697"/>
                  </a:cubicBezTo>
                  <a:cubicBezTo>
                    <a:pt x="965" y="697"/>
                    <a:pt x="1088" y="530"/>
                    <a:pt x="1004" y="390"/>
                  </a:cubicBezTo>
                  <a:cubicBezTo>
                    <a:pt x="913" y="207"/>
                    <a:pt x="791" y="116"/>
                    <a:pt x="609" y="55"/>
                  </a:cubicBezTo>
                  <a:cubicBezTo>
                    <a:pt x="532" y="17"/>
                    <a:pt x="456" y="0"/>
                    <a:pt x="3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185;p53"/>
            <p:cNvSpPr/>
            <p:nvPr/>
          </p:nvSpPr>
          <p:spPr>
            <a:xfrm>
              <a:off x="7667424" y="2664926"/>
              <a:ext cx="6436" cy="16543"/>
            </a:xfrm>
            <a:custGeom>
              <a:avLst/>
              <a:gdLst/>
              <a:ahLst/>
              <a:cxnLst/>
              <a:rect l="l" t="t" r="r" b="b"/>
              <a:pathLst>
                <a:path w="426" h="1095" extrusionOk="0">
                  <a:moveTo>
                    <a:pt x="183" y="0"/>
                  </a:moveTo>
                  <a:lnTo>
                    <a:pt x="183" y="0"/>
                  </a:lnTo>
                  <a:cubicBezTo>
                    <a:pt x="61" y="365"/>
                    <a:pt x="0" y="943"/>
                    <a:pt x="426" y="1095"/>
                  </a:cubicBezTo>
                  <a:lnTo>
                    <a:pt x="426" y="1064"/>
                  </a:lnTo>
                  <a:cubicBezTo>
                    <a:pt x="91" y="882"/>
                    <a:pt x="122" y="426"/>
                    <a:pt x="213" y="61"/>
                  </a:cubicBezTo>
                  <a:cubicBezTo>
                    <a:pt x="213" y="31"/>
                    <a:pt x="183"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186;p53"/>
            <p:cNvSpPr/>
            <p:nvPr/>
          </p:nvSpPr>
          <p:spPr>
            <a:xfrm>
              <a:off x="7665687" y="2659865"/>
              <a:ext cx="19897" cy="18884"/>
            </a:xfrm>
            <a:custGeom>
              <a:avLst/>
              <a:gdLst/>
              <a:ahLst/>
              <a:cxnLst/>
              <a:rect l="l" t="t" r="r" b="b"/>
              <a:pathLst>
                <a:path w="1317" h="1250" extrusionOk="0">
                  <a:moveTo>
                    <a:pt x="704" y="0"/>
                  </a:moveTo>
                  <a:cubicBezTo>
                    <a:pt x="201" y="0"/>
                    <a:pt x="1" y="1187"/>
                    <a:pt x="571" y="1247"/>
                  </a:cubicBezTo>
                  <a:cubicBezTo>
                    <a:pt x="585" y="1249"/>
                    <a:pt x="599" y="1249"/>
                    <a:pt x="613" y="1249"/>
                  </a:cubicBezTo>
                  <a:cubicBezTo>
                    <a:pt x="1157" y="1249"/>
                    <a:pt x="1316" y="90"/>
                    <a:pt x="723" y="1"/>
                  </a:cubicBezTo>
                  <a:cubicBezTo>
                    <a:pt x="717" y="1"/>
                    <a:pt x="710" y="0"/>
                    <a:pt x="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187;p53"/>
            <p:cNvSpPr/>
            <p:nvPr/>
          </p:nvSpPr>
          <p:spPr>
            <a:xfrm>
              <a:off x="7678905" y="2661587"/>
              <a:ext cx="11950" cy="8400"/>
            </a:xfrm>
            <a:custGeom>
              <a:avLst/>
              <a:gdLst/>
              <a:ahLst/>
              <a:cxnLst/>
              <a:rect l="l" t="t" r="r" b="b"/>
              <a:pathLst>
                <a:path w="791" h="556" extrusionOk="0">
                  <a:moveTo>
                    <a:pt x="44" y="0"/>
                  </a:moveTo>
                  <a:cubicBezTo>
                    <a:pt x="20" y="0"/>
                    <a:pt x="0" y="45"/>
                    <a:pt x="0" y="69"/>
                  </a:cubicBezTo>
                  <a:cubicBezTo>
                    <a:pt x="0" y="312"/>
                    <a:pt x="91" y="556"/>
                    <a:pt x="365" y="556"/>
                  </a:cubicBezTo>
                  <a:cubicBezTo>
                    <a:pt x="638" y="556"/>
                    <a:pt x="760" y="312"/>
                    <a:pt x="790" y="100"/>
                  </a:cubicBezTo>
                  <a:lnTo>
                    <a:pt x="790" y="69"/>
                  </a:lnTo>
                  <a:cubicBezTo>
                    <a:pt x="685" y="175"/>
                    <a:pt x="556" y="258"/>
                    <a:pt x="445" y="258"/>
                  </a:cubicBezTo>
                  <a:cubicBezTo>
                    <a:pt x="428" y="258"/>
                    <a:pt x="411" y="256"/>
                    <a:pt x="395" y="252"/>
                  </a:cubicBezTo>
                  <a:cubicBezTo>
                    <a:pt x="274" y="221"/>
                    <a:pt x="182" y="69"/>
                    <a:pt x="61" y="9"/>
                  </a:cubicBezTo>
                  <a:cubicBezTo>
                    <a:pt x="55" y="3"/>
                    <a:pt x="49" y="0"/>
                    <a:pt x="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188;p53"/>
            <p:cNvSpPr/>
            <p:nvPr/>
          </p:nvSpPr>
          <p:spPr>
            <a:xfrm>
              <a:off x="7629763" y="2659412"/>
              <a:ext cx="8747" cy="14246"/>
            </a:xfrm>
            <a:custGeom>
              <a:avLst/>
              <a:gdLst/>
              <a:ahLst/>
              <a:cxnLst/>
              <a:rect l="l" t="t" r="r" b="b"/>
              <a:pathLst>
                <a:path w="579" h="943" extrusionOk="0">
                  <a:moveTo>
                    <a:pt x="548" y="1"/>
                  </a:moveTo>
                  <a:cubicBezTo>
                    <a:pt x="548" y="1"/>
                    <a:pt x="518" y="1"/>
                    <a:pt x="518" y="31"/>
                  </a:cubicBezTo>
                  <a:cubicBezTo>
                    <a:pt x="487" y="396"/>
                    <a:pt x="366" y="852"/>
                    <a:pt x="1" y="912"/>
                  </a:cubicBezTo>
                  <a:lnTo>
                    <a:pt x="1" y="943"/>
                  </a:lnTo>
                  <a:cubicBezTo>
                    <a:pt x="457" y="943"/>
                    <a:pt x="578" y="365"/>
                    <a:pt x="5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189;p53"/>
            <p:cNvSpPr/>
            <p:nvPr/>
          </p:nvSpPr>
          <p:spPr>
            <a:xfrm>
              <a:off x="7621893" y="2652403"/>
              <a:ext cx="19458" cy="18628"/>
            </a:xfrm>
            <a:custGeom>
              <a:avLst/>
              <a:gdLst/>
              <a:ahLst/>
              <a:cxnLst/>
              <a:rect l="l" t="t" r="r" b="b"/>
              <a:pathLst>
                <a:path w="1288" h="1233" extrusionOk="0">
                  <a:moveTo>
                    <a:pt x="711" y="0"/>
                  </a:moveTo>
                  <a:cubicBezTo>
                    <a:pt x="169" y="0"/>
                    <a:pt x="1" y="1109"/>
                    <a:pt x="522" y="1224"/>
                  </a:cubicBezTo>
                  <a:cubicBezTo>
                    <a:pt x="549" y="1230"/>
                    <a:pt x="576" y="1233"/>
                    <a:pt x="602" y="1233"/>
                  </a:cubicBezTo>
                  <a:cubicBezTo>
                    <a:pt x="1118" y="1233"/>
                    <a:pt x="1288" y="124"/>
                    <a:pt x="795" y="9"/>
                  </a:cubicBezTo>
                  <a:cubicBezTo>
                    <a:pt x="766" y="3"/>
                    <a:pt x="738" y="0"/>
                    <a:pt x="7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190;p53"/>
            <p:cNvSpPr/>
            <p:nvPr/>
          </p:nvSpPr>
          <p:spPr>
            <a:xfrm>
              <a:off x="7619672" y="2650696"/>
              <a:ext cx="11028" cy="9095"/>
            </a:xfrm>
            <a:custGeom>
              <a:avLst/>
              <a:gdLst/>
              <a:ahLst/>
              <a:cxnLst/>
              <a:rect l="l" t="t" r="r" b="b"/>
              <a:pathLst>
                <a:path w="730" h="602" extrusionOk="0">
                  <a:moveTo>
                    <a:pt x="30" y="0"/>
                  </a:moveTo>
                  <a:cubicBezTo>
                    <a:pt x="0" y="243"/>
                    <a:pt x="30" y="486"/>
                    <a:pt x="243" y="578"/>
                  </a:cubicBezTo>
                  <a:cubicBezTo>
                    <a:pt x="281" y="594"/>
                    <a:pt x="319" y="601"/>
                    <a:pt x="354" y="601"/>
                  </a:cubicBezTo>
                  <a:cubicBezTo>
                    <a:pt x="518" y="601"/>
                    <a:pt x="655" y="443"/>
                    <a:pt x="730" y="243"/>
                  </a:cubicBezTo>
                  <a:cubicBezTo>
                    <a:pt x="730" y="219"/>
                    <a:pt x="710" y="174"/>
                    <a:pt x="702" y="174"/>
                  </a:cubicBezTo>
                  <a:cubicBezTo>
                    <a:pt x="700" y="174"/>
                    <a:pt x="699" y="177"/>
                    <a:pt x="699" y="182"/>
                  </a:cubicBezTo>
                  <a:cubicBezTo>
                    <a:pt x="578" y="213"/>
                    <a:pt x="456" y="304"/>
                    <a:pt x="334" y="304"/>
                  </a:cubicBezTo>
                  <a:cubicBezTo>
                    <a:pt x="213" y="304"/>
                    <a:pt x="122" y="152"/>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191;p53"/>
            <p:cNvSpPr/>
            <p:nvPr/>
          </p:nvSpPr>
          <p:spPr>
            <a:xfrm>
              <a:off x="7652272" y="2712678"/>
              <a:ext cx="12403" cy="5061"/>
            </a:xfrm>
            <a:custGeom>
              <a:avLst/>
              <a:gdLst/>
              <a:ahLst/>
              <a:cxnLst/>
              <a:rect l="l" t="t" r="r" b="b"/>
              <a:pathLst>
                <a:path w="821" h="335" extrusionOk="0">
                  <a:moveTo>
                    <a:pt x="790" y="0"/>
                  </a:moveTo>
                  <a:cubicBezTo>
                    <a:pt x="699" y="92"/>
                    <a:pt x="578" y="213"/>
                    <a:pt x="426" y="213"/>
                  </a:cubicBezTo>
                  <a:cubicBezTo>
                    <a:pt x="304" y="183"/>
                    <a:pt x="152" y="152"/>
                    <a:pt x="31" y="61"/>
                  </a:cubicBezTo>
                  <a:lnTo>
                    <a:pt x="0" y="92"/>
                  </a:lnTo>
                  <a:cubicBezTo>
                    <a:pt x="122" y="244"/>
                    <a:pt x="304" y="335"/>
                    <a:pt x="487" y="335"/>
                  </a:cubicBezTo>
                  <a:cubicBezTo>
                    <a:pt x="638" y="304"/>
                    <a:pt x="790" y="183"/>
                    <a:pt x="821" y="31"/>
                  </a:cubicBezTo>
                  <a:cubicBezTo>
                    <a:pt x="821" y="0"/>
                    <a:pt x="821" y="0"/>
                    <a:pt x="7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192;p53"/>
            <p:cNvSpPr/>
            <p:nvPr/>
          </p:nvSpPr>
          <p:spPr>
            <a:xfrm>
              <a:off x="7643087" y="2697057"/>
              <a:ext cx="19761" cy="13793"/>
            </a:xfrm>
            <a:custGeom>
              <a:avLst/>
              <a:gdLst/>
              <a:ahLst/>
              <a:cxnLst/>
              <a:rect l="l" t="t" r="r" b="b"/>
              <a:pathLst>
                <a:path w="1308" h="913" extrusionOk="0">
                  <a:moveTo>
                    <a:pt x="1246" y="1"/>
                  </a:moveTo>
                  <a:cubicBezTo>
                    <a:pt x="973" y="138"/>
                    <a:pt x="648" y="206"/>
                    <a:pt x="323" y="206"/>
                  </a:cubicBezTo>
                  <a:cubicBezTo>
                    <a:pt x="215" y="206"/>
                    <a:pt x="107" y="199"/>
                    <a:pt x="0" y="183"/>
                  </a:cubicBezTo>
                  <a:lnTo>
                    <a:pt x="0" y="183"/>
                  </a:lnTo>
                  <a:cubicBezTo>
                    <a:pt x="122" y="427"/>
                    <a:pt x="304" y="639"/>
                    <a:pt x="517" y="791"/>
                  </a:cubicBezTo>
                  <a:cubicBezTo>
                    <a:pt x="639" y="882"/>
                    <a:pt x="791" y="913"/>
                    <a:pt x="943" y="913"/>
                  </a:cubicBezTo>
                  <a:cubicBezTo>
                    <a:pt x="1246" y="913"/>
                    <a:pt x="1307" y="639"/>
                    <a:pt x="1307" y="366"/>
                  </a:cubicBezTo>
                  <a:cubicBezTo>
                    <a:pt x="1307" y="244"/>
                    <a:pt x="1307" y="123"/>
                    <a:pt x="12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193;p53"/>
            <p:cNvSpPr/>
            <p:nvPr/>
          </p:nvSpPr>
          <p:spPr>
            <a:xfrm>
              <a:off x="7650883" y="2702405"/>
              <a:ext cx="11965" cy="8445"/>
            </a:xfrm>
            <a:custGeom>
              <a:avLst/>
              <a:gdLst/>
              <a:ahLst/>
              <a:cxnLst/>
              <a:rect l="l" t="t" r="r" b="b"/>
              <a:pathLst>
                <a:path w="792" h="559" extrusionOk="0">
                  <a:moveTo>
                    <a:pt x="663" y="0"/>
                  </a:moveTo>
                  <a:cubicBezTo>
                    <a:pt x="381" y="0"/>
                    <a:pt x="133" y="173"/>
                    <a:pt x="1" y="437"/>
                  </a:cubicBezTo>
                  <a:cubicBezTo>
                    <a:pt x="123" y="528"/>
                    <a:pt x="275" y="559"/>
                    <a:pt x="427" y="559"/>
                  </a:cubicBezTo>
                  <a:cubicBezTo>
                    <a:pt x="730" y="559"/>
                    <a:pt x="791" y="285"/>
                    <a:pt x="791" y="12"/>
                  </a:cubicBezTo>
                  <a:cubicBezTo>
                    <a:pt x="748" y="4"/>
                    <a:pt x="705" y="0"/>
                    <a:pt x="663" y="0"/>
                  </a:cubicBezTo>
                  <a:close/>
                </a:path>
              </a:pathLst>
            </a:custGeom>
            <a:solidFill>
              <a:srgbClr val="FF9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194;p53"/>
            <p:cNvSpPr/>
            <p:nvPr/>
          </p:nvSpPr>
          <p:spPr>
            <a:xfrm>
              <a:off x="7632785" y="2632130"/>
              <a:ext cx="29596" cy="70628"/>
            </a:xfrm>
            <a:custGeom>
              <a:avLst/>
              <a:gdLst/>
              <a:ahLst/>
              <a:cxnLst/>
              <a:rect l="l" t="t" r="r" b="b"/>
              <a:pathLst>
                <a:path w="1959" h="4675" extrusionOk="0">
                  <a:moveTo>
                    <a:pt x="1407" y="1"/>
                  </a:moveTo>
                  <a:cubicBezTo>
                    <a:pt x="1399" y="1"/>
                    <a:pt x="1390" y="4"/>
                    <a:pt x="1381" y="13"/>
                  </a:cubicBezTo>
                  <a:cubicBezTo>
                    <a:pt x="804" y="1199"/>
                    <a:pt x="348" y="2414"/>
                    <a:pt x="14" y="3691"/>
                  </a:cubicBezTo>
                  <a:cubicBezTo>
                    <a:pt x="1" y="3756"/>
                    <a:pt x="103" y="3776"/>
                    <a:pt x="233" y="3776"/>
                  </a:cubicBezTo>
                  <a:cubicBezTo>
                    <a:pt x="407" y="3776"/>
                    <a:pt x="630" y="3739"/>
                    <a:pt x="682" y="3721"/>
                  </a:cubicBezTo>
                  <a:lnTo>
                    <a:pt x="682" y="3721"/>
                  </a:lnTo>
                  <a:cubicBezTo>
                    <a:pt x="682" y="3722"/>
                    <a:pt x="530" y="4269"/>
                    <a:pt x="469" y="4542"/>
                  </a:cubicBezTo>
                  <a:cubicBezTo>
                    <a:pt x="469" y="4573"/>
                    <a:pt x="530" y="4573"/>
                    <a:pt x="621" y="4603"/>
                  </a:cubicBezTo>
                  <a:cubicBezTo>
                    <a:pt x="764" y="4650"/>
                    <a:pt x="912" y="4674"/>
                    <a:pt x="1060" y="4674"/>
                  </a:cubicBezTo>
                  <a:cubicBezTo>
                    <a:pt x="1386" y="4674"/>
                    <a:pt x="1708" y="4559"/>
                    <a:pt x="1959" y="4329"/>
                  </a:cubicBezTo>
                  <a:cubicBezTo>
                    <a:pt x="1959" y="4299"/>
                    <a:pt x="1959" y="4269"/>
                    <a:pt x="1928" y="4269"/>
                  </a:cubicBezTo>
                  <a:cubicBezTo>
                    <a:pt x="1656" y="4395"/>
                    <a:pt x="1368" y="4462"/>
                    <a:pt x="1077" y="4462"/>
                  </a:cubicBezTo>
                  <a:cubicBezTo>
                    <a:pt x="946" y="4462"/>
                    <a:pt x="814" y="4449"/>
                    <a:pt x="682" y="4421"/>
                  </a:cubicBezTo>
                  <a:cubicBezTo>
                    <a:pt x="682" y="4360"/>
                    <a:pt x="1017" y="3478"/>
                    <a:pt x="986" y="3478"/>
                  </a:cubicBezTo>
                  <a:cubicBezTo>
                    <a:pt x="924" y="3469"/>
                    <a:pt x="859" y="3466"/>
                    <a:pt x="794" y="3466"/>
                  </a:cubicBezTo>
                  <a:cubicBezTo>
                    <a:pt x="636" y="3466"/>
                    <a:pt x="477" y="3487"/>
                    <a:pt x="348" y="3509"/>
                  </a:cubicBezTo>
                  <a:cubicBezTo>
                    <a:pt x="652" y="2323"/>
                    <a:pt x="1169" y="1229"/>
                    <a:pt x="1442" y="44"/>
                  </a:cubicBezTo>
                  <a:cubicBezTo>
                    <a:pt x="1442" y="22"/>
                    <a:pt x="1427" y="1"/>
                    <a:pt x="14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195;p53"/>
            <p:cNvSpPr/>
            <p:nvPr/>
          </p:nvSpPr>
          <p:spPr>
            <a:xfrm>
              <a:off x="7622422" y="2545962"/>
              <a:ext cx="176017" cy="144352"/>
            </a:xfrm>
            <a:custGeom>
              <a:avLst/>
              <a:gdLst/>
              <a:ahLst/>
              <a:cxnLst/>
              <a:rect l="l" t="t" r="r" b="b"/>
              <a:pathLst>
                <a:path w="11651" h="9555" extrusionOk="0">
                  <a:moveTo>
                    <a:pt x="4139" y="1"/>
                  </a:moveTo>
                  <a:cubicBezTo>
                    <a:pt x="3723" y="1"/>
                    <a:pt x="3312" y="66"/>
                    <a:pt x="2918" y="216"/>
                  </a:cubicBezTo>
                  <a:cubicBezTo>
                    <a:pt x="548" y="1127"/>
                    <a:pt x="0" y="4441"/>
                    <a:pt x="152" y="4441"/>
                  </a:cubicBezTo>
                  <a:cubicBezTo>
                    <a:pt x="330" y="4468"/>
                    <a:pt x="538" y="4480"/>
                    <a:pt x="766" y="4480"/>
                  </a:cubicBezTo>
                  <a:cubicBezTo>
                    <a:pt x="2326" y="4480"/>
                    <a:pt x="4803" y="3924"/>
                    <a:pt x="4803" y="3924"/>
                  </a:cubicBezTo>
                  <a:lnTo>
                    <a:pt x="4803" y="3924"/>
                  </a:lnTo>
                  <a:cubicBezTo>
                    <a:pt x="4256" y="4319"/>
                    <a:pt x="2523" y="4471"/>
                    <a:pt x="2554" y="4593"/>
                  </a:cubicBezTo>
                  <a:cubicBezTo>
                    <a:pt x="2605" y="4669"/>
                    <a:pt x="3086" y="4789"/>
                    <a:pt x="3942" y="4789"/>
                  </a:cubicBezTo>
                  <a:cubicBezTo>
                    <a:pt x="4104" y="4789"/>
                    <a:pt x="4280" y="4785"/>
                    <a:pt x="4469" y="4775"/>
                  </a:cubicBezTo>
                  <a:cubicBezTo>
                    <a:pt x="5380" y="4653"/>
                    <a:pt x="6292" y="4410"/>
                    <a:pt x="7143" y="4045"/>
                  </a:cubicBezTo>
                  <a:lnTo>
                    <a:pt x="7143" y="4045"/>
                  </a:lnTo>
                  <a:cubicBezTo>
                    <a:pt x="6765" y="6152"/>
                    <a:pt x="7347" y="7611"/>
                    <a:pt x="7396" y="7611"/>
                  </a:cubicBezTo>
                  <a:cubicBezTo>
                    <a:pt x="7402" y="7611"/>
                    <a:pt x="7400" y="7588"/>
                    <a:pt x="7387" y="7541"/>
                  </a:cubicBezTo>
                  <a:cubicBezTo>
                    <a:pt x="7324" y="7323"/>
                    <a:pt x="7390" y="6516"/>
                    <a:pt x="7468" y="5779"/>
                  </a:cubicBezTo>
                  <a:lnTo>
                    <a:pt x="7468" y="5779"/>
                  </a:lnTo>
                  <a:cubicBezTo>
                    <a:pt x="7395" y="7983"/>
                    <a:pt x="8335" y="9419"/>
                    <a:pt x="8846" y="9547"/>
                  </a:cubicBezTo>
                  <a:cubicBezTo>
                    <a:pt x="8864" y="9552"/>
                    <a:pt x="8883" y="9555"/>
                    <a:pt x="8903" y="9555"/>
                  </a:cubicBezTo>
                  <a:cubicBezTo>
                    <a:pt x="9604" y="9555"/>
                    <a:pt x="11650" y="6547"/>
                    <a:pt x="10882" y="4775"/>
                  </a:cubicBezTo>
                  <a:cubicBezTo>
                    <a:pt x="10061" y="2982"/>
                    <a:pt x="9058" y="2586"/>
                    <a:pt x="9058" y="2586"/>
                  </a:cubicBezTo>
                  <a:cubicBezTo>
                    <a:pt x="8474" y="1697"/>
                    <a:pt x="6254" y="1"/>
                    <a:pt x="41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196;p53"/>
            <p:cNvSpPr/>
            <p:nvPr/>
          </p:nvSpPr>
          <p:spPr>
            <a:xfrm>
              <a:off x="7653179" y="2642009"/>
              <a:ext cx="64992" cy="54175"/>
            </a:xfrm>
            <a:custGeom>
              <a:avLst/>
              <a:gdLst/>
              <a:ahLst/>
              <a:cxnLst/>
              <a:rect l="l" t="t" r="r" b="b"/>
              <a:pathLst>
                <a:path w="4302" h="3586" extrusionOk="0">
                  <a:moveTo>
                    <a:pt x="2002" y="239"/>
                  </a:moveTo>
                  <a:cubicBezTo>
                    <a:pt x="2024" y="239"/>
                    <a:pt x="2046" y="240"/>
                    <a:pt x="2068" y="241"/>
                  </a:cubicBezTo>
                  <a:cubicBezTo>
                    <a:pt x="2189" y="241"/>
                    <a:pt x="2311" y="271"/>
                    <a:pt x="2433" y="301"/>
                  </a:cubicBezTo>
                  <a:cubicBezTo>
                    <a:pt x="3770" y="697"/>
                    <a:pt x="3922" y="2490"/>
                    <a:pt x="2706" y="3159"/>
                  </a:cubicBezTo>
                  <a:cubicBezTo>
                    <a:pt x="2469" y="3283"/>
                    <a:pt x="2225" y="3340"/>
                    <a:pt x="1990" y="3340"/>
                  </a:cubicBezTo>
                  <a:cubicBezTo>
                    <a:pt x="1023" y="3340"/>
                    <a:pt x="200" y="2386"/>
                    <a:pt x="518" y="1335"/>
                  </a:cubicBezTo>
                  <a:cubicBezTo>
                    <a:pt x="724" y="687"/>
                    <a:pt x="1329" y="239"/>
                    <a:pt x="2002" y="239"/>
                  </a:cubicBezTo>
                  <a:close/>
                  <a:moveTo>
                    <a:pt x="1988" y="0"/>
                  </a:moveTo>
                  <a:cubicBezTo>
                    <a:pt x="1251" y="0"/>
                    <a:pt x="520" y="450"/>
                    <a:pt x="275" y="1274"/>
                  </a:cubicBezTo>
                  <a:cubicBezTo>
                    <a:pt x="1" y="2216"/>
                    <a:pt x="518" y="3219"/>
                    <a:pt x="1460" y="3493"/>
                  </a:cubicBezTo>
                  <a:cubicBezTo>
                    <a:pt x="1612" y="3554"/>
                    <a:pt x="1764" y="3554"/>
                    <a:pt x="1916" y="3584"/>
                  </a:cubicBezTo>
                  <a:cubicBezTo>
                    <a:pt x="1942" y="3585"/>
                    <a:pt x="1969" y="3586"/>
                    <a:pt x="1995" y="3586"/>
                  </a:cubicBezTo>
                  <a:cubicBezTo>
                    <a:pt x="3437" y="3586"/>
                    <a:pt x="4302" y="1952"/>
                    <a:pt x="3436" y="757"/>
                  </a:cubicBezTo>
                  <a:cubicBezTo>
                    <a:pt x="3075" y="243"/>
                    <a:pt x="2530" y="0"/>
                    <a:pt x="1988"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197;p53"/>
            <p:cNvSpPr/>
            <p:nvPr/>
          </p:nvSpPr>
          <p:spPr>
            <a:xfrm>
              <a:off x="7601302" y="2631963"/>
              <a:ext cx="43177" cy="53662"/>
            </a:xfrm>
            <a:custGeom>
              <a:avLst/>
              <a:gdLst/>
              <a:ahLst/>
              <a:cxnLst/>
              <a:rect l="l" t="t" r="r" b="b"/>
              <a:pathLst>
                <a:path w="2858" h="3552" extrusionOk="0">
                  <a:moveTo>
                    <a:pt x="1558" y="263"/>
                  </a:moveTo>
                  <a:cubicBezTo>
                    <a:pt x="1586" y="263"/>
                    <a:pt x="1614" y="264"/>
                    <a:pt x="1642" y="267"/>
                  </a:cubicBezTo>
                  <a:lnTo>
                    <a:pt x="1733" y="267"/>
                  </a:lnTo>
                  <a:cubicBezTo>
                    <a:pt x="2037" y="328"/>
                    <a:pt x="2280" y="541"/>
                    <a:pt x="2402" y="815"/>
                  </a:cubicBezTo>
                  <a:cubicBezTo>
                    <a:pt x="2584" y="1179"/>
                    <a:pt x="2614" y="1574"/>
                    <a:pt x="2553" y="1939"/>
                  </a:cubicBezTo>
                  <a:cubicBezTo>
                    <a:pt x="2412" y="2733"/>
                    <a:pt x="1899" y="3316"/>
                    <a:pt x="1337" y="3316"/>
                  </a:cubicBezTo>
                  <a:cubicBezTo>
                    <a:pt x="1297" y="3316"/>
                    <a:pt x="1257" y="3313"/>
                    <a:pt x="1216" y="3307"/>
                  </a:cubicBezTo>
                  <a:cubicBezTo>
                    <a:pt x="639" y="3216"/>
                    <a:pt x="243" y="2456"/>
                    <a:pt x="395" y="1605"/>
                  </a:cubicBezTo>
                  <a:cubicBezTo>
                    <a:pt x="456" y="1210"/>
                    <a:pt x="639" y="845"/>
                    <a:pt x="912" y="571"/>
                  </a:cubicBezTo>
                  <a:cubicBezTo>
                    <a:pt x="1076" y="380"/>
                    <a:pt x="1313" y="263"/>
                    <a:pt x="1558" y="263"/>
                  </a:cubicBezTo>
                  <a:close/>
                  <a:moveTo>
                    <a:pt x="1574" y="1"/>
                  </a:moveTo>
                  <a:cubicBezTo>
                    <a:pt x="1267" y="1"/>
                    <a:pt x="956" y="125"/>
                    <a:pt x="730" y="389"/>
                  </a:cubicBezTo>
                  <a:cubicBezTo>
                    <a:pt x="426" y="723"/>
                    <a:pt x="243" y="1118"/>
                    <a:pt x="152" y="1574"/>
                  </a:cubicBezTo>
                  <a:cubicBezTo>
                    <a:pt x="0" y="2547"/>
                    <a:pt x="456" y="3429"/>
                    <a:pt x="1186" y="3550"/>
                  </a:cubicBezTo>
                  <a:lnTo>
                    <a:pt x="1307" y="3550"/>
                  </a:lnTo>
                  <a:cubicBezTo>
                    <a:pt x="1322" y="3551"/>
                    <a:pt x="1337" y="3551"/>
                    <a:pt x="1351" y="3551"/>
                  </a:cubicBezTo>
                  <a:cubicBezTo>
                    <a:pt x="2005" y="3551"/>
                    <a:pt x="2648" y="2892"/>
                    <a:pt x="2797" y="2000"/>
                  </a:cubicBezTo>
                  <a:cubicBezTo>
                    <a:pt x="2857" y="1544"/>
                    <a:pt x="2797" y="1088"/>
                    <a:pt x="2614" y="693"/>
                  </a:cubicBezTo>
                  <a:cubicBezTo>
                    <a:pt x="2436" y="248"/>
                    <a:pt x="2008" y="1"/>
                    <a:pt x="157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198;p53"/>
            <p:cNvSpPr/>
            <p:nvPr/>
          </p:nvSpPr>
          <p:spPr>
            <a:xfrm>
              <a:off x="7640791" y="2655348"/>
              <a:ext cx="19761" cy="9125"/>
            </a:xfrm>
            <a:custGeom>
              <a:avLst/>
              <a:gdLst/>
              <a:ahLst/>
              <a:cxnLst/>
              <a:rect l="l" t="t" r="r" b="b"/>
              <a:pathLst>
                <a:path w="1308" h="604" extrusionOk="0">
                  <a:moveTo>
                    <a:pt x="452" y="1"/>
                  </a:moveTo>
                  <a:cubicBezTo>
                    <a:pt x="303" y="1"/>
                    <a:pt x="149" y="43"/>
                    <a:pt x="0" y="148"/>
                  </a:cubicBezTo>
                  <a:lnTo>
                    <a:pt x="152" y="361"/>
                  </a:lnTo>
                  <a:cubicBezTo>
                    <a:pt x="261" y="274"/>
                    <a:pt x="371" y="240"/>
                    <a:pt x="477" y="240"/>
                  </a:cubicBezTo>
                  <a:cubicBezTo>
                    <a:pt x="814" y="240"/>
                    <a:pt x="1102" y="581"/>
                    <a:pt x="1125" y="604"/>
                  </a:cubicBezTo>
                  <a:lnTo>
                    <a:pt x="1307" y="452"/>
                  </a:lnTo>
                  <a:cubicBezTo>
                    <a:pt x="1156" y="257"/>
                    <a:pt x="820" y="1"/>
                    <a:pt x="452"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199;p53"/>
            <p:cNvSpPr/>
            <p:nvPr/>
          </p:nvSpPr>
          <p:spPr>
            <a:xfrm>
              <a:off x="7707835" y="2665379"/>
              <a:ext cx="71187" cy="25275"/>
            </a:xfrm>
            <a:custGeom>
              <a:avLst/>
              <a:gdLst/>
              <a:ahLst/>
              <a:cxnLst/>
              <a:rect l="l" t="t" r="r" b="b"/>
              <a:pathLst>
                <a:path w="4712" h="1673" extrusionOk="0">
                  <a:moveTo>
                    <a:pt x="0" y="1"/>
                  </a:moveTo>
                  <a:lnTo>
                    <a:pt x="0" y="244"/>
                  </a:lnTo>
                  <a:cubicBezTo>
                    <a:pt x="912" y="305"/>
                    <a:pt x="3374" y="517"/>
                    <a:pt x="3769" y="639"/>
                  </a:cubicBezTo>
                  <a:cubicBezTo>
                    <a:pt x="4134" y="761"/>
                    <a:pt x="4377" y="1429"/>
                    <a:pt x="4468" y="1672"/>
                  </a:cubicBezTo>
                  <a:lnTo>
                    <a:pt x="4711" y="1612"/>
                  </a:lnTo>
                  <a:cubicBezTo>
                    <a:pt x="4651" y="1490"/>
                    <a:pt x="4347" y="578"/>
                    <a:pt x="3830" y="396"/>
                  </a:cubicBezTo>
                  <a:cubicBezTo>
                    <a:pt x="3313" y="213"/>
                    <a:pt x="152" y="1"/>
                    <a:pt x="0"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200;p53"/>
            <p:cNvSpPr/>
            <p:nvPr/>
          </p:nvSpPr>
          <p:spPr>
            <a:xfrm>
              <a:off x="7739045" y="2665727"/>
              <a:ext cx="50988" cy="51441"/>
            </a:xfrm>
            <a:custGeom>
              <a:avLst/>
              <a:gdLst/>
              <a:ahLst/>
              <a:cxnLst/>
              <a:rect l="l" t="t" r="r" b="b"/>
              <a:pathLst>
                <a:path w="3375" h="3405" extrusionOk="0">
                  <a:moveTo>
                    <a:pt x="2280" y="0"/>
                  </a:moveTo>
                  <a:cubicBezTo>
                    <a:pt x="1506" y="0"/>
                    <a:pt x="457" y="1254"/>
                    <a:pt x="457" y="1254"/>
                  </a:cubicBezTo>
                  <a:lnTo>
                    <a:pt x="1" y="2744"/>
                  </a:lnTo>
                  <a:cubicBezTo>
                    <a:pt x="62" y="2865"/>
                    <a:pt x="123" y="2956"/>
                    <a:pt x="183" y="3078"/>
                  </a:cubicBezTo>
                  <a:cubicBezTo>
                    <a:pt x="244" y="3139"/>
                    <a:pt x="305" y="3200"/>
                    <a:pt x="396" y="3260"/>
                  </a:cubicBezTo>
                  <a:cubicBezTo>
                    <a:pt x="487" y="3321"/>
                    <a:pt x="609" y="3382"/>
                    <a:pt x="700" y="3382"/>
                  </a:cubicBezTo>
                  <a:cubicBezTo>
                    <a:pt x="746" y="3397"/>
                    <a:pt x="791" y="3405"/>
                    <a:pt x="837" y="3405"/>
                  </a:cubicBezTo>
                  <a:cubicBezTo>
                    <a:pt x="882" y="3405"/>
                    <a:pt x="928" y="3397"/>
                    <a:pt x="974" y="3382"/>
                  </a:cubicBezTo>
                  <a:cubicBezTo>
                    <a:pt x="1065" y="3382"/>
                    <a:pt x="1156" y="3382"/>
                    <a:pt x="1247" y="3352"/>
                  </a:cubicBezTo>
                  <a:cubicBezTo>
                    <a:pt x="2220" y="3078"/>
                    <a:pt x="3375" y="616"/>
                    <a:pt x="2615" y="99"/>
                  </a:cubicBezTo>
                  <a:cubicBezTo>
                    <a:pt x="2513" y="30"/>
                    <a:pt x="2400" y="0"/>
                    <a:pt x="2280"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201;p53"/>
            <p:cNvSpPr/>
            <p:nvPr/>
          </p:nvSpPr>
          <p:spPr>
            <a:xfrm>
              <a:off x="7747006" y="2677782"/>
              <a:ext cx="26499" cy="30714"/>
            </a:xfrm>
            <a:custGeom>
              <a:avLst/>
              <a:gdLst/>
              <a:ahLst/>
              <a:cxnLst/>
              <a:rect l="l" t="t" r="r" b="b"/>
              <a:pathLst>
                <a:path w="1754" h="2033" extrusionOk="0">
                  <a:moveTo>
                    <a:pt x="1754" y="0"/>
                  </a:moveTo>
                  <a:cubicBezTo>
                    <a:pt x="842" y="0"/>
                    <a:pt x="82" y="1095"/>
                    <a:pt x="21" y="1976"/>
                  </a:cubicBezTo>
                  <a:cubicBezTo>
                    <a:pt x="0" y="1997"/>
                    <a:pt x="37" y="2032"/>
                    <a:pt x="72" y="2032"/>
                  </a:cubicBezTo>
                  <a:cubicBezTo>
                    <a:pt x="88" y="2032"/>
                    <a:pt x="103" y="2025"/>
                    <a:pt x="112" y="2006"/>
                  </a:cubicBezTo>
                  <a:cubicBezTo>
                    <a:pt x="203" y="1824"/>
                    <a:pt x="325" y="1672"/>
                    <a:pt x="477" y="1520"/>
                  </a:cubicBezTo>
                  <a:cubicBezTo>
                    <a:pt x="582" y="1394"/>
                    <a:pt x="745" y="1326"/>
                    <a:pt x="916" y="1326"/>
                  </a:cubicBezTo>
                  <a:cubicBezTo>
                    <a:pt x="992" y="1326"/>
                    <a:pt x="1070" y="1340"/>
                    <a:pt x="1146" y="1368"/>
                  </a:cubicBezTo>
                  <a:cubicBezTo>
                    <a:pt x="1176" y="1368"/>
                    <a:pt x="1176" y="1338"/>
                    <a:pt x="1176" y="1338"/>
                  </a:cubicBezTo>
                  <a:cubicBezTo>
                    <a:pt x="1070" y="1231"/>
                    <a:pt x="934" y="1183"/>
                    <a:pt x="799" y="1183"/>
                  </a:cubicBezTo>
                  <a:cubicBezTo>
                    <a:pt x="627" y="1183"/>
                    <a:pt x="458" y="1262"/>
                    <a:pt x="355" y="1399"/>
                  </a:cubicBezTo>
                  <a:cubicBezTo>
                    <a:pt x="599" y="760"/>
                    <a:pt x="1115" y="244"/>
                    <a:pt x="17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202;p53"/>
            <p:cNvSpPr/>
            <p:nvPr/>
          </p:nvSpPr>
          <p:spPr>
            <a:xfrm>
              <a:off x="7748230" y="2707269"/>
              <a:ext cx="9503" cy="8007"/>
            </a:xfrm>
            <a:custGeom>
              <a:avLst/>
              <a:gdLst/>
              <a:ahLst/>
              <a:cxnLst/>
              <a:rect l="l" t="t" r="r" b="b"/>
              <a:pathLst>
                <a:path w="629" h="530" extrusionOk="0">
                  <a:moveTo>
                    <a:pt x="317" y="0"/>
                  </a:moveTo>
                  <a:cubicBezTo>
                    <a:pt x="282" y="0"/>
                    <a:pt x="247" y="8"/>
                    <a:pt x="214" y="24"/>
                  </a:cubicBezTo>
                  <a:cubicBezTo>
                    <a:pt x="1" y="146"/>
                    <a:pt x="31" y="450"/>
                    <a:pt x="244" y="510"/>
                  </a:cubicBezTo>
                  <a:cubicBezTo>
                    <a:pt x="277" y="523"/>
                    <a:pt x="309" y="529"/>
                    <a:pt x="340" y="529"/>
                  </a:cubicBezTo>
                  <a:cubicBezTo>
                    <a:pt x="455" y="529"/>
                    <a:pt x="554" y="448"/>
                    <a:pt x="578" y="328"/>
                  </a:cubicBezTo>
                  <a:cubicBezTo>
                    <a:pt x="628" y="154"/>
                    <a:pt x="474"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203;p53"/>
            <p:cNvSpPr/>
            <p:nvPr/>
          </p:nvSpPr>
          <p:spPr>
            <a:xfrm>
              <a:off x="7760799" y="2703432"/>
              <a:ext cx="5363" cy="4865"/>
            </a:xfrm>
            <a:custGeom>
              <a:avLst/>
              <a:gdLst/>
              <a:ahLst/>
              <a:cxnLst/>
              <a:rect l="l" t="t" r="r" b="b"/>
              <a:pathLst>
                <a:path w="355" h="322" extrusionOk="0">
                  <a:moveTo>
                    <a:pt x="165" y="0"/>
                  </a:moveTo>
                  <a:cubicBezTo>
                    <a:pt x="1" y="0"/>
                    <a:pt x="144" y="322"/>
                    <a:pt x="253" y="322"/>
                  </a:cubicBezTo>
                  <a:cubicBezTo>
                    <a:pt x="281" y="322"/>
                    <a:pt x="306" y="301"/>
                    <a:pt x="324" y="248"/>
                  </a:cubicBezTo>
                  <a:cubicBezTo>
                    <a:pt x="354" y="157"/>
                    <a:pt x="294" y="35"/>
                    <a:pt x="202" y="5"/>
                  </a:cubicBezTo>
                  <a:cubicBezTo>
                    <a:pt x="188" y="1"/>
                    <a:pt x="176" y="0"/>
                    <a:pt x="1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204;p53"/>
            <p:cNvSpPr/>
            <p:nvPr/>
          </p:nvSpPr>
          <p:spPr>
            <a:xfrm>
              <a:off x="7532416" y="2780476"/>
              <a:ext cx="380694" cy="337502"/>
            </a:xfrm>
            <a:custGeom>
              <a:avLst/>
              <a:gdLst/>
              <a:ahLst/>
              <a:cxnLst/>
              <a:rect l="l" t="t" r="r" b="b"/>
              <a:pathLst>
                <a:path w="25199" h="22340" extrusionOk="0">
                  <a:moveTo>
                    <a:pt x="17070" y="0"/>
                  </a:moveTo>
                  <a:cubicBezTo>
                    <a:pt x="16334" y="0"/>
                    <a:pt x="15713" y="914"/>
                    <a:pt x="15685" y="3658"/>
                  </a:cubicBezTo>
                  <a:cubicBezTo>
                    <a:pt x="15655" y="8765"/>
                    <a:pt x="15655" y="12868"/>
                    <a:pt x="15472" y="13294"/>
                  </a:cubicBezTo>
                  <a:cubicBezTo>
                    <a:pt x="15431" y="13387"/>
                    <a:pt x="15199" y="13427"/>
                    <a:pt x="14823" y="13427"/>
                  </a:cubicBezTo>
                  <a:cubicBezTo>
                    <a:pt x="12523" y="13427"/>
                    <a:pt x="4823" y="11935"/>
                    <a:pt x="2038" y="11935"/>
                  </a:cubicBezTo>
                  <a:cubicBezTo>
                    <a:pt x="1565" y="11935"/>
                    <a:pt x="1234" y="11977"/>
                    <a:pt x="1095" y="12078"/>
                  </a:cubicBezTo>
                  <a:cubicBezTo>
                    <a:pt x="1" y="12868"/>
                    <a:pt x="274" y="21379"/>
                    <a:pt x="1521" y="21561"/>
                  </a:cubicBezTo>
                  <a:cubicBezTo>
                    <a:pt x="3161" y="21803"/>
                    <a:pt x="7950" y="22339"/>
                    <a:pt x="12706" y="22339"/>
                  </a:cubicBezTo>
                  <a:cubicBezTo>
                    <a:pt x="16322" y="22339"/>
                    <a:pt x="19919" y="22029"/>
                    <a:pt x="22099" y="21045"/>
                  </a:cubicBezTo>
                  <a:cubicBezTo>
                    <a:pt x="25199" y="19647"/>
                    <a:pt x="22038" y="8826"/>
                    <a:pt x="19333" y="2230"/>
                  </a:cubicBezTo>
                  <a:cubicBezTo>
                    <a:pt x="18910" y="1206"/>
                    <a:pt x="17914" y="0"/>
                    <a:pt x="17070"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205;p53"/>
            <p:cNvSpPr/>
            <p:nvPr/>
          </p:nvSpPr>
          <p:spPr>
            <a:xfrm>
              <a:off x="7292733" y="2930227"/>
              <a:ext cx="298947" cy="178087"/>
            </a:xfrm>
            <a:custGeom>
              <a:avLst/>
              <a:gdLst/>
              <a:ahLst/>
              <a:cxnLst/>
              <a:rect l="l" t="t" r="r" b="b"/>
              <a:pathLst>
                <a:path w="19788" h="11788" extrusionOk="0">
                  <a:moveTo>
                    <a:pt x="9185" y="1"/>
                  </a:moveTo>
                  <a:cubicBezTo>
                    <a:pt x="8843" y="1"/>
                    <a:pt x="8539" y="21"/>
                    <a:pt x="8298" y="68"/>
                  </a:cubicBezTo>
                  <a:cubicBezTo>
                    <a:pt x="6657" y="402"/>
                    <a:pt x="0" y="2864"/>
                    <a:pt x="547" y="4505"/>
                  </a:cubicBezTo>
                  <a:cubicBezTo>
                    <a:pt x="654" y="4813"/>
                    <a:pt x="973" y="4936"/>
                    <a:pt x="1411" y="4936"/>
                  </a:cubicBezTo>
                  <a:cubicBezTo>
                    <a:pt x="2306" y="4936"/>
                    <a:pt x="3699" y="4427"/>
                    <a:pt x="4807" y="3950"/>
                  </a:cubicBezTo>
                  <a:lnTo>
                    <a:pt x="4807" y="3950"/>
                  </a:lnTo>
                  <a:cubicBezTo>
                    <a:pt x="3191" y="4790"/>
                    <a:pt x="1108" y="6125"/>
                    <a:pt x="1702" y="7180"/>
                  </a:cubicBezTo>
                  <a:cubicBezTo>
                    <a:pt x="1864" y="7467"/>
                    <a:pt x="2166" y="7585"/>
                    <a:pt x="2557" y="7585"/>
                  </a:cubicBezTo>
                  <a:cubicBezTo>
                    <a:pt x="3121" y="7585"/>
                    <a:pt x="3870" y="7337"/>
                    <a:pt x="4642" y="6989"/>
                  </a:cubicBezTo>
                  <a:lnTo>
                    <a:pt x="4642" y="6989"/>
                  </a:lnTo>
                  <a:cubicBezTo>
                    <a:pt x="3809" y="7667"/>
                    <a:pt x="3289" y="8389"/>
                    <a:pt x="3739" y="8974"/>
                  </a:cubicBezTo>
                  <a:cubicBezTo>
                    <a:pt x="3878" y="9144"/>
                    <a:pt x="4114" y="9216"/>
                    <a:pt x="4415" y="9216"/>
                  </a:cubicBezTo>
                  <a:cubicBezTo>
                    <a:pt x="5177" y="9216"/>
                    <a:pt x="6358" y="8751"/>
                    <a:pt x="7447" y="8228"/>
                  </a:cubicBezTo>
                  <a:lnTo>
                    <a:pt x="7447" y="8228"/>
                  </a:lnTo>
                  <a:cubicBezTo>
                    <a:pt x="6414" y="8912"/>
                    <a:pt x="5566" y="9704"/>
                    <a:pt x="5988" y="10281"/>
                  </a:cubicBezTo>
                  <a:cubicBezTo>
                    <a:pt x="6189" y="10560"/>
                    <a:pt x="6557" y="10672"/>
                    <a:pt x="7018" y="10672"/>
                  </a:cubicBezTo>
                  <a:cubicBezTo>
                    <a:pt x="8863" y="10672"/>
                    <a:pt x="12189" y="8882"/>
                    <a:pt x="12189" y="8882"/>
                  </a:cubicBezTo>
                  <a:cubicBezTo>
                    <a:pt x="14725" y="11364"/>
                    <a:pt x="16973" y="11787"/>
                    <a:pt x="18701" y="11787"/>
                  </a:cubicBezTo>
                  <a:cubicBezTo>
                    <a:pt x="18920" y="11787"/>
                    <a:pt x="19130" y="11780"/>
                    <a:pt x="19332" y="11770"/>
                  </a:cubicBezTo>
                  <a:cubicBezTo>
                    <a:pt x="19788" y="11740"/>
                    <a:pt x="19241" y="2074"/>
                    <a:pt x="19241" y="2074"/>
                  </a:cubicBezTo>
                  <a:cubicBezTo>
                    <a:pt x="19241" y="2074"/>
                    <a:pt x="15563" y="1040"/>
                    <a:pt x="13131" y="493"/>
                  </a:cubicBezTo>
                  <a:cubicBezTo>
                    <a:pt x="12088" y="256"/>
                    <a:pt x="10398" y="1"/>
                    <a:pt x="9185"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206;p53"/>
            <p:cNvSpPr/>
            <p:nvPr/>
          </p:nvSpPr>
          <p:spPr>
            <a:xfrm>
              <a:off x="7325333" y="2963386"/>
              <a:ext cx="95525" cy="53284"/>
            </a:xfrm>
            <a:custGeom>
              <a:avLst/>
              <a:gdLst/>
              <a:ahLst/>
              <a:cxnLst/>
              <a:rect l="l" t="t" r="r" b="b"/>
              <a:pathLst>
                <a:path w="6323" h="3527" extrusionOk="0">
                  <a:moveTo>
                    <a:pt x="6292" y="0"/>
                  </a:moveTo>
                  <a:cubicBezTo>
                    <a:pt x="5624" y="244"/>
                    <a:pt x="4925" y="487"/>
                    <a:pt x="4256" y="821"/>
                  </a:cubicBezTo>
                  <a:cubicBezTo>
                    <a:pt x="3587" y="1125"/>
                    <a:pt x="2949" y="1459"/>
                    <a:pt x="2311" y="1855"/>
                  </a:cubicBezTo>
                  <a:cubicBezTo>
                    <a:pt x="1490" y="2310"/>
                    <a:pt x="700" y="2888"/>
                    <a:pt x="0" y="3526"/>
                  </a:cubicBezTo>
                  <a:cubicBezTo>
                    <a:pt x="1338" y="2462"/>
                    <a:pt x="3678" y="1307"/>
                    <a:pt x="4347" y="973"/>
                  </a:cubicBezTo>
                  <a:cubicBezTo>
                    <a:pt x="5016" y="669"/>
                    <a:pt x="5654" y="335"/>
                    <a:pt x="63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207;p53"/>
            <p:cNvSpPr/>
            <p:nvPr/>
          </p:nvSpPr>
          <p:spPr>
            <a:xfrm>
              <a:off x="7362330" y="2999203"/>
              <a:ext cx="76444" cy="36938"/>
            </a:xfrm>
            <a:custGeom>
              <a:avLst/>
              <a:gdLst/>
              <a:ahLst/>
              <a:cxnLst/>
              <a:rect l="l" t="t" r="r" b="b"/>
              <a:pathLst>
                <a:path w="5060" h="2445" extrusionOk="0">
                  <a:moveTo>
                    <a:pt x="5029" y="0"/>
                  </a:moveTo>
                  <a:cubicBezTo>
                    <a:pt x="4178" y="365"/>
                    <a:pt x="3296" y="699"/>
                    <a:pt x="2476" y="1095"/>
                  </a:cubicBezTo>
                  <a:cubicBezTo>
                    <a:pt x="1624" y="1490"/>
                    <a:pt x="865" y="1946"/>
                    <a:pt x="44" y="2402"/>
                  </a:cubicBezTo>
                  <a:cubicBezTo>
                    <a:pt x="1" y="2423"/>
                    <a:pt x="4" y="2445"/>
                    <a:pt x="30" y="2445"/>
                  </a:cubicBezTo>
                  <a:cubicBezTo>
                    <a:pt x="41" y="2445"/>
                    <a:pt x="56" y="2441"/>
                    <a:pt x="74" y="2432"/>
                  </a:cubicBezTo>
                  <a:cubicBezTo>
                    <a:pt x="925" y="2006"/>
                    <a:pt x="1716" y="1672"/>
                    <a:pt x="2536" y="1247"/>
                  </a:cubicBezTo>
                  <a:cubicBezTo>
                    <a:pt x="3387" y="851"/>
                    <a:pt x="4208" y="395"/>
                    <a:pt x="50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208;p53"/>
            <p:cNvSpPr/>
            <p:nvPr/>
          </p:nvSpPr>
          <p:spPr>
            <a:xfrm>
              <a:off x="7401486" y="3027075"/>
              <a:ext cx="58859" cy="30532"/>
            </a:xfrm>
            <a:custGeom>
              <a:avLst/>
              <a:gdLst/>
              <a:ahLst/>
              <a:cxnLst/>
              <a:rect l="l" t="t" r="r" b="b"/>
              <a:pathLst>
                <a:path w="3896" h="2021" extrusionOk="0">
                  <a:moveTo>
                    <a:pt x="3850" y="1"/>
                  </a:moveTo>
                  <a:cubicBezTo>
                    <a:pt x="3846" y="1"/>
                    <a:pt x="3841" y="3"/>
                    <a:pt x="3835" y="9"/>
                  </a:cubicBezTo>
                  <a:cubicBezTo>
                    <a:pt x="2498" y="526"/>
                    <a:pt x="1221" y="1195"/>
                    <a:pt x="36" y="1985"/>
                  </a:cubicBezTo>
                  <a:cubicBezTo>
                    <a:pt x="0" y="2003"/>
                    <a:pt x="6" y="2020"/>
                    <a:pt x="28" y="2020"/>
                  </a:cubicBezTo>
                  <a:cubicBezTo>
                    <a:pt x="45" y="2020"/>
                    <a:pt x="71" y="2011"/>
                    <a:pt x="96" y="1985"/>
                  </a:cubicBezTo>
                  <a:cubicBezTo>
                    <a:pt x="1343" y="1316"/>
                    <a:pt x="2315" y="769"/>
                    <a:pt x="3896" y="40"/>
                  </a:cubicBezTo>
                  <a:cubicBezTo>
                    <a:pt x="3871" y="40"/>
                    <a:pt x="3867" y="1"/>
                    <a:pt x="38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209;p53"/>
            <p:cNvSpPr/>
            <p:nvPr/>
          </p:nvSpPr>
          <p:spPr>
            <a:xfrm>
              <a:off x="7409357" y="2929290"/>
              <a:ext cx="183707" cy="35034"/>
            </a:xfrm>
            <a:custGeom>
              <a:avLst/>
              <a:gdLst/>
              <a:ahLst/>
              <a:cxnLst/>
              <a:rect l="l" t="t" r="r" b="b"/>
              <a:pathLst>
                <a:path w="12160" h="2319" extrusionOk="0">
                  <a:moveTo>
                    <a:pt x="2227" y="1"/>
                  </a:moveTo>
                  <a:cubicBezTo>
                    <a:pt x="1485" y="1"/>
                    <a:pt x="748" y="72"/>
                    <a:pt x="31" y="251"/>
                  </a:cubicBezTo>
                  <a:cubicBezTo>
                    <a:pt x="1" y="251"/>
                    <a:pt x="31" y="312"/>
                    <a:pt x="31" y="312"/>
                  </a:cubicBezTo>
                  <a:cubicBezTo>
                    <a:pt x="558" y="251"/>
                    <a:pt x="1088" y="221"/>
                    <a:pt x="1620" y="221"/>
                  </a:cubicBezTo>
                  <a:cubicBezTo>
                    <a:pt x="2682" y="221"/>
                    <a:pt x="3750" y="343"/>
                    <a:pt x="4803" y="586"/>
                  </a:cubicBezTo>
                  <a:cubicBezTo>
                    <a:pt x="6323" y="920"/>
                    <a:pt x="7873" y="1315"/>
                    <a:pt x="9393" y="1680"/>
                  </a:cubicBezTo>
                  <a:cubicBezTo>
                    <a:pt x="10305" y="1923"/>
                    <a:pt x="11186" y="2105"/>
                    <a:pt x="12098" y="2318"/>
                  </a:cubicBezTo>
                  <a:cubicBezTo>
                    <a:pt x="12129" y="2318"/>
                    <a:pt x="12159" y="2257"/>
                    <a:pt x="12129" y="2257"/>
                  </a:cubicBezTo>
                  <a:cubicBezTo>
                    <a:pt x="10548" y="1801"/>
                    <a:pt x="8937" y="1376"/>
                    <a:pt x="7326" y="950"/>
                  </a:cubicBezTo>
                  <a:cubicBezTo>
                    <a:pt x="5806" y="586"/>
                    <a:pt x="4226" y="99"/>
                    <a:pt x="2645" y="8"/>
                  </a:cubicBezTo>
                  <a:cubicBezTo>
                    <a:pt x="2506" y="3"/>
                    <a:pt x="2366" y="1"/>
                    <a:pt x="2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210;p53"/>
            <p:cNvSpPr/>
            <p:nvPr/>
          </p:nvSpPr>
          <p:spPr>
            <a:xfrm>
              <a:off x="7759258" y="2775642"/>
              <a:ext cx="117567" cy="164808"/>
            </a:xfrm>
            <a:custGeom>
              <a:avLst/>
              <a:gdLst/>
              <a:ahLst/>
              <a:cxnLst/>
              <a:rect l="l" t="t" r="r" b="b"/>
              <a:pathLst>
                <a:path w="7782" h="10909" extrusionOk="0">
                  <a:moveTo>
                    <a:pt x="1915" y="1"/>
                  </a:moveTo>
                  <a:cubicBezTo>
                    <a:pt x="1239" y="1"/>
                    <a:pt x="763" y="882"/>
                    <a:pt x="487" y="2459"/>
                  </a:cubicBezTo>
                  <a:cubicBezTo>
                    <a:pt x="213" y="4556"/>
                    <a:pt x="61" y="6653"/>
                    <a:pt x="0" y="8751"/>
                  </a:cubicBezTo>
                  <a:lnTo>
                    <a:pt x="7782" y="10909"/>
                  </a:lnTo>
                  <a:cubicBezTo>
                    <a:pt x="7782" y="10909"/>
                    <a:pt x="5411" y="4252"/>
                    <a:pt x="4134" y="2124"/>
                  </a:cubicBezTo>
                  <a:cubicBezTo>
                    <a:pt x="3243" y="668"/>
                    <a:pt x="2504" y="1"/>
                    <a:pt x="1915"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211;p53"/>
            <p:cNvSpPr/>
            <p:nvPr/>
          </p:nvSpPr>
          <p:spPr>
            <a:xfrm>
              <a:off x="7780014" y="2776895"/>
              <a:ext cx="5892" cy="11104"/>
            </a:xfrm>
            <a:custGeom>
              <a:avLst/>
              <a:gdLst/>
              <a:ahLst/>
              <a:cxnLst/>
              <a:rect l="l" t="t" r="r" b="b"/>
              <a:pathLst>
                <a:path w="390" h="735" extrusionOk="0">
                  <a:moveTo>
                    <a:pt x="148" y="0"/>
                  </a:moveTo>
                  <a:cubicBezTo>
                    <a:pt x="68" y="0"/>
                    <a:pt x="1" y="106"/>
                    <a:pt x="55" y="187"/>
                  </a:cubicBezTo>
                  <a:cubicBezTo>
                    <a:pt x="146" y="370"/>
                    <a:pt x="268" y="582"/>
                    <a:pt x="389" y="734"/>
                  </a:cubicBezTo>
                  <a:cubicBezTo>
                    <a:pt x="359" y="522"/>
                    <a:pt x="298" y="309"/>
                    <a:pt x="207" y="96"/>
                  </a:cubicBezTo>
                  <a:lnTo>
                    <a:pt x="177" y="5"/>
                  </a:lnTo>
                  <a:cubicBezTo>
                    <a:pt x="167" y="2"/>
                    <a:pt x="157" y="0"/>
                    <a:pt x="1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212;p53"/>
            <p:cNvSpPr/>
            <p:nvPr/>
          </p:nvSpPr>
          <p:spPr>
            <a:xfrm>
              <a:off x="7840079" y="2866039"/>
              <a:ext cx="9654" cy="5061"/>
            </a:xfrm>
            <a:custGeom>
              <a:avLst/>
              <a:gdLst/>
              <a:ahLst/>
              <a:cxnLst/>
              <a:rect l="l" t="t" r="r" b="b"/>
              <a:pathLst>
                <a:path w="639" h="335" extrusionOk="0">
                  <a:moveTo>
                    <a:pt x="547" y="1"/>
                  </a:moveTo>
                  <a:cubicBezTo>
                    <a:pt x="365" y="92"/>
                    <a:pt x="152" y="213"/>
                    <a:pt x="0" y="335"/>
                  </a:cubicBezTo>
                  <a:cubicBezTo>
                    <a:pt x="213" y="305"/>
                    <a:pt x="426" y="244"/>
                    <a:pt x="638" y="153"/>
                  </a:cubicBezTo>
                  <a:cubicBezTo>
                    <a:pt x="608" y="122"/>
                    <a:pt x="578" y="61"/>
                    <a:pt x="5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213;p53"/>
            <p:cNvSpPr/>
            <p:nvPr/>
          </p:nvSpPr>
          <p:spPr>
            <a:xfrm>
              <a:off x="7801496" y="2912416"/>
              <a:ext cx="18386" cy="7357"/>
            </a:xfrm>
            <a:custGeom>
              <a:avLst/>
              <a:gdLst/>
              <a:ahLst/>
              <a:cxnLst/>
              <a:rect l="l" t="t" r="r" b="b"/>
              <a:pathLst>
                <a:path w="1217" h="487" extrusionOk="0">
                  <a:moveTo>
                    <a:pt x="1" y="1"/>
                  </a:moveTo>
                  <a:lnTo>
                    <a:pt x="1" y="1"/>
                  </a:lnTo>
                  <a:cubicBezTo>
                    <a:pt x="366" y="244"/>
                    <a:pt x="791" y="426"/>
                    <a:pt x="1217" y="487"/>
                  </a:cubicBezTo>
                  <a:cubicBezTo>
                    <a:pt x="1034" y="335"/>
                    <a:pt x="852" y="244"/>
                    <a:pt x="639" y="152"/>
                  </a:cubicBezTo>
                  <a:cubicBezTo>
                    <a:pt x="426" y="92"/>
                    <a:pt x="214" y="3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214;p53"/>
            <p:cNvSpPr/>
            <p:nvPr/>
          </p:nvSpPr>
          <p:spPr>
            <a:xfrm>
              <a:off x="7876350" y="2939970"/>
              <a:ext cx="468" cy="468"/>
            </a:xfrm>
            <a:custGeom>
              <a:avLst/>
              <a:gdLst/>
              <a:ahLst/>
              <a:cxnLst/>
              <a:rect l="l" t="t" r="r" b="b"/>
              <a:pathLst>
                <a:path w="31" h="31" extrusionOk="0">
                  <a:moveTo>
                    <a:pt x="0" y="0"/>
                  </a:moveTo>
                  <a:cubicBezTo>
                    <a:pt x="0" y="31"/>
                    <a:pt x="0" y="31"/>
                    <a:pt x="0" y="31"/>
                  </a:cubicBezTo>
                  <a:lnTo>
                    <a:pt x="31" y="3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215;p53"/>
            <p:cNvSpPr/>
            <p:nvPr/>
          </p:nvSpPr>
          <p:spPr>
            <a:xfrm>
              <a:off x="7792780" y="2832986"/>
              <a:ext cx="7357" cy="18371"/>
            </a:xfrm>
            <a:custGeom>
              <a:avLst/>
              <a:gdLst/>
              <a:ahLst/>
              <a:cxnLst/>
              <a:rect l="l" t="t" r="r" b="b"/>
              <a:pathLst>
                <a:path w="487" h="1216" extrusionOk="0">
                  <a:moveTo>
                    <a:pt x="487" y="0"/>
                  </a:moveTo>
                  <a:cubicBezTo>
                    <a:pt x="365" y="182"/>
                    <a:pt x="243" y="365"/>
                    <a:pt x="152" y="578"/>
                  </a:cubicBezTo>
                  <a:cubicBezTo>
                    <a:pt x="91" y="790"/>
                    <a:pt x="31" y="1003"/>
                    <a:pt x="0" y="1216"/>
                  </a:cubicBezTo>
                  <a:cubicBezTo>
                    <a:pt x="122" y="1034"/>
                    <a:pt x="243" y="851"/>
                    <a:pt x="304" y="638"/>
                  </a:cubicBezTo>
                  <a:cubicBezTo>
                    <a:pt x="395" y="426"/>
                    <a:pt x="456" y="213"/>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216;p53"/>
            <p:cNvSpPr/>
            <p:nvPr/>
          </p:nvSpPr>
          <p:spPr>
            <a:xfrm>
              <a:off x="7756962" y="2862942"/>
              <a:ext cx="16543" cy="49492"/>
            </a:xfrm>
            <a:custGeom>
              <a:avLst/>
              <a:gdLst/>
              <a:ahLst/>
              <a:cxnLst/>
              <a:rect l="l" t="t" r="r" b="b"/>
              <a:pathLst>
                <a:path w="1095" h="3276" extrusionOk="0">
                  <a:moveTo>
                    <a:pt x="244" y="0"/>
                  </a:moveTo>
                  <a:cubicBezTo>
                    <a:pt x="228" y="0"/>
                    <a:pt x="213" y="8"/>
                    <a:pt x="213" y="23"/>
                  </a:cubicBezTo>
                  <a:cubicBezTo>
                    <a:pt x="183" y="327"/>
                    <a:pt x="152" y="540"/>
                    <a:pt x="122" y="813"/>
                  </a:cubicBezTo>
                  <a:cubicBezTo>
                    <a:pt x="122" y="1057"/>
                    <a:pt x="92" y="1269"/>
                    <a:pt x="92" y="1513"/>
                  </a:cubicBezTo>
                  <a:cubicBezTo>
                    <a:pt x="61" y="1999"/>
                    <a:pt x="0" y="2546"/>
                    <a:pt x="0" y="3032"/>
                  </a:cubicBezTo>
                  <a:cubicBezTo>
                    <a:pt x="335" y="3124"/>
                    <a:pt x="699" y="3215"/>
                    <a:pt x="1064" y="3276"/>
                  </a:cubicBezTo>
                  <a:cubicBezTo>
                    <a:pt x="1064" y="3276"/>
                    <a:pt x="1095" y="3245"/>
                    <a:pt x="1095" y="3245"/>
                  </a:cubicBezTo>
                  <a:cubicBezTo>
                    <a:pt x="1003" y="3215"/>
                    <a:pt x="213" y="2972"/>
                    <a:pt x="152" y="2972"/>
                  </a:cubicBezTo>
                  <a:cubicBezTo>
                    <a:pt x="183" y="2485"/>
                    <a:pt x="213" y="1999"/>
                    <a:pt x="244" y="1513"/>
                  </a:cubicBezTo>
                  <a:lnTo>
                    <a:pt x="244" y="813"/>
                  </a:lnTo>
                  <a:cubicBezTo>
                    <a:pt x="244" y="570"/>
                    <a:pt x="244" y="236"/>
                    <a:pt x="274" y="23"/>
                  </a:cubicBezTo>
                  <a:cubicBezTo>
                    <a:pt x="274" y="8"/>
                    <a:pt x="259" y="0"/>
                    <a:pt x="2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217;p53"/>
            <p:cNvSpPr/>
            <p:nvPr/>
          </p:nvSpPr>
          <p:spPr>
            <a:xfrm>
              <a:off x="7764772" y="2896811"/>
              <a:ext cx="103789" cy="30321"/>
            </a:xfrm>
            <a:custGeom>
              <a:avLst/>
              <a:gdLst/>
              <a:ahLst/>
              <a:cxnLst/>
              <a:rect l="l" t="t" r="r" b="b"/>
              <a:pathLst>
                <a:path w="6870" h="2007" extrusionOk="0">
                  <a:moveTo>
                    <a:pt x="31" y="0"/>
                  </a:moveTo>
                  <a:cubicBezTo>
                    <a:pt x="0" y="0"/>
                    <a:pt x="0" y="30"/>
                    <a:pt x="31" y="61"/>
                  </a:cubicBezTo>
                  <a:cubicBezTo>
                    <a:pt x="608" y="182"/>
                    <a:pt x="1186" y="365"/>
                    <a:pt x="1733" y="517"/>
                  </a:cubicBezTo>
                  <a:lnTo>
                    <a:pt x="3435" y="1003"/>
                  </a:lnTo>
                  <a:cubicBezTo>
                    <a:pt x="4590" y="1337"/>
                    <a:pt x="5715" y="1641"/>
                    <a:pt x="6839" y="2006"/>
                  </a:cubicBezTo>
                  <a:cubicBezTo>
                    <a:pt x="6839" y="2006"/>
                    <a:pt x="6870" y="1945"/>
                    <a:pt x="6839" y="1945"/>
                  </a:cubicBezTo>
                  <a:cubicBezTo>
                    <a:pt x="5715" y="1550"/>
                    <a:pt x="4590" y="1185"/>
                    <a:pt x="3465" y="851"/>
                  </a:cubicBezTo>
                  <a:cubicBezTo>
                    <a:pt x="2888" y="699"/>
                    <a:pt x="2310" y="517"/>
                    <a:pt x="1763" y="395"/>
                  </a:cubicBezTo>
                  <a:cubicBezTo>
                    <a:pt x="1186" y="243"/>
                    <a:pt x="608" y="152"/>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218;p53"/>
            <p:cNvSpPr/>
            <p:nvPr/>
          </p:nvSpPr>
          <p:spPr>
            <a:xfrm>
              <a:off x="6420745" y="3005623"/>
              <a:ext cx="345796" cy="15636"/>
            </a:xfrm>
            <a:custGeom>
              <a:avLst/>
              <a:gdLst/>
              <a:ahLst/>
              <a:cxnLst/>
              <a:rect l="l" t="t" r="r" b="b"/>
              <a:pathLst>
                <a:path w="22889" h="1035" extrusionOk="0">
                  <a:moveTo>
                    <a:pt x="1" y="1"/>
                  </a:moveTo>
                  <a:lnTo>
                    <a:pt x="1" y="1034"/>
                  </a:lnTo>
                  <a:lnTo>
                    <a:pt x="22889" y="1034"/>
                  </a:lnTo>
                  <a:lnTo>
                    <a:pt x="22889"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219;p53"/>
            <p:cNvSpPr/>
            <p:nvPr/>
          </p:nvSpPr>
          <p:spPr>
            <a:xfrm>
              <a:off x="6420745" y="3005623"/>
              <a:ext cx="174054" cy="15636"/>
            </a:xfrm>
            <a:custGeom>
              <a:avLst/>
              <a:gdLst/>
              <a:ahLst/>
              <a:cxnLst/>
              <a:rect l="l" t="t" r="r" b="b"/>
              <a:pathLst>
                <a:path w="11521" h="1035" extrusionOk="0">
                  <a:moveTo>
                    <a:pt x="1" y="1"/>
                  </a:moveTo>
                  <a:lnTo>
                    <a:pt x="1" y="1034"/>
                  </a:lnTo>
                  <a:lnTo>
                    <a:pt x="11521" y="1034"/>
                  </a:lnTo>
                  <a:lnTo>
                    <a:pt x="11521"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220;p53"/>
            <p:cNvSpPr/>
            <p:nvPr/>
          </p:nvSpPr>
          <p:spPr>
            <a:xfrm>
              <a:off x="6195293" y="2792576"/>
              <a:ext cx="380694" cy="228697"/>
            </a:xfrm>
            <a:custGeom>
              <a:avLst/>
              <a:gdLst/>
              <a:ahLst/>
              <a:cxnLst/>
              <a:rect l="l" t="t" r="r" b="b"/>
              <a:pathLst>
                <a:path w="25199" h="15138" extrusionOk="0">
                  <a:moveTo>
                    <a:pt x="1" y="0"/>
                  </a:moveTo>
                  <a:lnTo>
                    <a:pt x="2919" y="15137"/>
                  </a:lnTo>
                  <a:lnTo>
                    <a:pt x="25199" y="15137"/>
                  </a:lnTo>
                  <a:lnTo>
                    <a:pt x="2228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221;p53"/>
            <p:cNvSpPr/>
            <p:nvPr/>
          </p:nvSpPr>
          <p:spPr>
            <a:xfrm>
              <a:off x="6363808" y="2886237"/>
              <a:ext cx="43646" cy="41349"/>
            </a:xfrm>
            <a:custGeom>
              <a:avLst/>
              <a:gdLst/>
              <a:ahLst/>
              <a:cxnLst/>
              <a:rect l="l" t="t" r="r" b="b"/>
              <a:pathLst>
                <a:path w="2889" h="2737" extrusionOk="0">
                  <a:moveTo>
                    <a:pt x="1338" y="1"/>
                  </a:moveTo>
                  <a:cubicBezTo>
                    <a:pt x="578" y="1"/>
                    <a:pt x="1" y="639"/>
                    <a:pt x="92" y="1369"/>
                  </a:cubicBezTo>
                  <a:cubicBezTo>
                    <a:pt x="153" y="2129"/>
                    <a:pt x="791" y="2706"/>
                    <a:pt x="1551" y="2737"/>
                  </a:cubicBezTo>
                  <a:cubicBezTo>
                    <a:pt x="2311" y="2737"/>
                    <a:pt x="2888" y="2098"/>
                    <a:pt x="2797" y="1369"/>
                  </a:cubicBezTo>
                  <a:cubicBezTo>
                    <a:pt x="2706" y="609"/>
                    <a:pt x="2098" y="31"/>
                    <a:pt x="133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222;p53"/>
            <p:cNvSpPr/>
            <p:nvPr/>
          </p:nvSpPr>
          <p:spPr>
            <a:xfrm>
              <a:off x="6041477" y="2474372"/>
              <a:ext cx="251646" cy="511555"/>
            </a:xfrm>
            <a:custGeom>
              <a:avLst/>
              <a:gdLst/>
              <a:ahLst/>
              <a:cxnLst/>
              <a:rect l="l" t="t" r="r" b="b"/>
              <a:pathLst>
                <a:path w="16657" h="33861" extrusionOk="0">
                  <a:moveTo>
                    <a:pt x="16323" y="0"/>
                  </a:moveTo>
                  <a:lnTo>
                    <a:pt x="3526" y="6991"/>
                  </a:lnTo>
                  <a:lnTo>
                    <a:pt x="0" y="33770"/>
                  </a:lnTo>
                  <a:lnTo>
                    <a:pt x="699" y="33861"/>
                  </a:lnTo>
                  <a:lnTo>
                    <a:pt x="4164" y="7447"/>
                  </a:lnTo>
                  <a:lnTo>
                    <a:pt x="16657" y="608"/>
                  </a:lnTo>
                  <a:lnTo>
                    <a:pt x="1632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223;p53"/>
            <p:cNvSpPr/>
            <p:nvPr/>
          </p:nvSpPr>
          <p:spPr>
            <a:xfrm>
              <a:off x="6085090" y="2568939"/>
              <a:ext cx="34460" cy="29157"/>
            </a:xfrm>
            <a:custGeom>
              <a:avLst/>
              <a:gdLst/>
              <a:ahLst/>
              <a:cxnLst/>
              <a:rect l="l" t="t" r="r" b="b"/>
              <a:pathLst>
                <a:path w="2281" h="1930" extrusionOk="0">
                  <a:moveTo>
                    <a:pt x="922" y="0"/>
                  </a:moveTo>
                  <a:cubicBezTo>
                    <a:pt x="400" y="0"/>
                    <a:pt x="1" y="444"/>
                    <a:pt x="1" y="974"/>
                  </a:cubicBezTo>
                  <a:cubicBezTo>
                    <a:pt x="1" y="1549"/>
                    <a:pt x="471" y="1929"/>
                    <a:pt x="964" y="1929"/>
                  </a:cubicBezTo>
                  <a:cubicBezTo>
                    <a:pt x="1202" y="1929"/>
                    <a:pt x="1444" y="1841"/>
                    <a:pt x="1642" y="1643"/>
                  </a:cubicBezTo>
                  <a:cubicBezTo>
                    <a:pt x="2280" y="1035"/>
                    <a:pt x="1824" y="2"/>
                    <a:pt x="973" y="2"/>
                  </a:cubicBezTo>
                  <a:cubicBezTo>
                    <a:pt x="956" y="1"/>
                    <a:pt x="939" y="0"/>
                    <a:pt x="92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2224;p53"/>
            <p:cNvSpPr/>
            <p:nvPr/>
          </p:nvSpPr>
          <p:spPr>
            <a:xfrm>
              <a:off x="6273818" y="2464266"/>
              <a:ext cx="33992" cy="29127"/>
            </a:xfrm>
            <a:custGeom>
              <a:avLst/>
              <a:gdLst/>
              <a:ahLst/>
              <a:cxnLst/>
              <a:rect l="l" t="t" r="r" b="b"/>
              <a:pathLst>
                <a:path w="2250" h="1928" extrusionOk="0">
                  <a:moveTo>
                    <a:pt x="973" y="0"/>
                  </a:moveTo>
                  <a:cubicBezTo>
                    <a:pt x="426" y="0"/>
                    <a:pt x="0" y="426"/>
                    <a:pt x="0" y="973"/>
                  </a:cubicBezTo>
                  <a:cubicBezTo>
                    <a:pt x="0" y="1547"/>
                    <a:pt x="471" y="1928"/>
                    <a:pt x="964" y="1928"/>
                  </a:cubicBezTo>
                  <a:cubicBezTo>
                    <a:pt x="1201" y="1928"/>
                    <a:pt x="1444" y="1840"/>
                    <a:pt x="1642" y="1642"/>
                  </a:cubicBezTo>
                  <a:cubicBezTo>
                    <a:pt x="2250" y="1034"/>
                    <a:pt x="1824" y="0"/>
                    <a:pt x="97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225;p53"/>
            <p:cNvSpPr/>
            <p:nvPr/>
          </p:nvSpPr>
          <p:spPr>
            <a:xfrm>
              <a:off x="6266929" y="2448192"/>
              <a:ext cx="120316" cy="121253"/>
            </a:xfrm>
            <a:custGeom>
              <a:avLst/>
              <a:gdLst/>
              <a:ahLst/>
              <a:cxnLst/>
              <a:rect l="l" t="t" r="r" b="b"/>
              <a:pathLst>
                <a:path w="7964" h="8026" extrusionOk="0">
                  <a:moveTo>
                    <a:pt x="3405" y="1"/>
                  </a:moveTo>
                  <a:lnTo>
                    <a:pt x="0" y="3830"/>
                  </a:lnTo>
                  <a:lnTo>
                    <a:pt x="1277" y="5411"/>
                  </a:lnTo>
                  <a:lnTo>
                    <a:pt x="3374" y="8025"/>
                  </a:lnTo>
                  <a:lnTo>
                    <a:pt x="7964" y="2919"/>
                  </a:lnTo>
                  <a:lnTo>
                    <a:pt x="5137" y="1095"/>
                  </a:lnTo>
                  <a:lnTo>
                    <a:pt x="3405"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2226;p53"/>
            <p:cNvSpPr/>
            <p:nvPr/>
          </p:nvSpPr>
          <p:spPr>
            <a:xfrm>
              <a:off x="6286205" y="2464719"/>
              <a:ext cx="101039" cy="104725"/>
            </a:xfrm>
            <a:custGeom>
              <a:avLst/>
              <a:gdLst/>
              <a:ahLst/>
              <a:cxnLst/>
              <a:rect l="l" t="t" r="r" b="b"/>
              <a:pathLst>
                <a:path w="6688" h="6932" extrusionOk="0">
                  <a:moveTo>
                    <a:pt x="3861" y="1"/>
                  </a:moveTo>
                  <a:lnTo>
                    <a:pt x="1" y="4317"/>
                  </a:lnTo>
                  <a:lnTo>
                    <a:pt x="2098" y="6931"/>
                  </a:lnTo>
                  <a:lnTo>
                    <a:pt x="6688" y="1825"/>
                  </a:lnTo>
                  <a:lnTo>
                    <a:pt x="386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227;p53"/>
            <p:cNvSpPr/>
            <p:nvPr/>
          </p:nvSpPr>
          <p:spPr>
            <a:xfrm>
              <a:off x="6286673" y="2461970"/>
              <a:ext cx="200688" cy="202516"/>
            </a:xfrm>
            <a:custGeom>
              <a:avLst/>
              <a:gdLst/>
              <a:ahLst/>
              <a:cxnLst/>
              <a:rect l="l" t="t" r="r" b="b"/>
              <a:pathLst>
                <a:path w="13284" h="13405" extrusionOk="0">
                  <a:moveTo>
                    <a:pt x="5988" y="0"/>
                  </a:moveTo>
                  <a:lnTo>
                    <a:pt x="0" y="6657"/>
                  </a:lnTo>
                  <a:lnTo>
                    <a:pt x="5320" y="13405"/>
                  </a:lnTo>
                  <a:lnTo>
                    <a:pt x="13283" y="4529"/>
                  </a:lnTo>
                  <a:lnTo>
                    <a:pt x="5988"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2228;p53"/>
            <p:cNvSpPr/>
            <p:nvPr/>
          </p:nvSpPr>
          <p:spPr>
            <a:xfrm>
              <a:off x="5963406" y="2965229"/>
              <a:ext cx="178193" cy="56034"/>
            </a:xfrm>
            <a:custGeom>
              <a:avLst/>
              <a:gdLst/>
              <a:ahLst/>
              <a:cxnLst/>
              <a:rect l="l" t="t" r="r" b="b"/>
              <a:pathLst>
                <a:path w="11795" h="3709" extrusionOk="0">
                  <a:moveTo>
                    <a:pt x="700" y="0"/>
                  </a:moveTo>
                  <a:lnTo>
                    <a:pt x="1" y="3708"/>
                  </a:lnTo>
                  <a:lnTo>
                    <a:pt x="11794" y="3708"/>
                  </a:lnTo>
                  <a:lnTo>
                    <a:pt x="11065"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2229;p53"/>
            <p:cNvSpPr/>
            <p:nvPr/>
          </p:nvSpPr>
          <p:spPr>
            <a:xfrm>
              <a:off x="6568609" y="2403658"/>
              <a:ext cx="234212" cy="170397"/>
            </a:xfrm>
            <a:custGeom>
              <a:avLst/>
              <a:gdLst/>
              <a:ahLst/>
              <a:cxnLst/>
              <a:rect l="l" t="t" r="r" b="b"/>
              <a:pathLst>
                <a:path w="15503" h="11279" extrusionOk="0">
                  <a:moveTo>
                    <a:pt x="7630" y="0"/>
                  </a:moveTo>
                  <a:cubicBezTo>
                    <a:pt x="3405" y="0"/>
                    <a:pt x="0" y="2523"/>
                    <a:pt x="0" y="5654"/>
                  </a:cubicBezTo>
                  <a:cubicBezTo>
                    <a:pt x="0" y="8754"/>
                    <a:pt x="3405" y="11277"/>
                    <a:pt x="7630" y="11277"/>
                  </a:cubicBezTo>
                  <a:cubicBezTo>
                    <a:pt x="7679" y="11278"/>
                    <a:pt x="7727" y="11278"/>
                    <a:pt x="7776" y="11278"/>
                  </a:cubicBezTo>
                  <a:cubicBezTo>
                    <a:pt x="9581" y="11278"/>
                    <a:pt x="11379" y="10733"/>
                    <a:pt x="12888" y="9727"/>
                  </a:cubicBezTo>
                  <a:lnTo>
                    <a:pt x="15502" y="10396"/>
                  </a:lnTo>
                  <a:lnTo>
                    <a:pt x="14499" y="8116"/>
                  </a:lnTo>
                  <a:cubicBezTo>
                    <a:pt x="14985" y="7386"/>
                    <a:pt x="15229" y="6535"/>
                    <a:pt x="15259" y="5654"/>
                  </a:cubicBezTo>
                  <a:cubicBezTo>
                    <a:pt x="15259" y="2523"/>
                    <a:pt x="11824" y="0"/>
                    <a:pt x="763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2230;p53"/>
            <p:cNvSpPr/>
            <p:nvPr/>
          </p:nvSpPr>
          <p:spPr>
            <a:xfrm>
              <a:off x="6614519" y="2477121"/>
              <a:ext cx="27571" cy="23900"/>
            </a:xfrm>
            <a:custGeom>
              <a:avLst/>
              <a:gdLst/>
              <a:ahLst/>
              <a:cxnLst/>
              <a:rect l="l" t="t" r="r" b="b"/>
              <a:pathLst>
                <a:path w="1825" h="1582" extrusionOk="0">
                  <a:moveTo>
                    <a:pt x="1034" y="1"/>
                  </a:moveTo>
                  <a:cubicBezTo>
                    <a:pt x="335" y="1"/>
                    <a:pt x="1" y="852"/>
                    <a:pt x="487" y="1338"/>
                  </a:cubicBezTo>
                  <a:cubicBezTo>
                    <a:pt x="646" y="1506"/>
                    <a:pt x="843" y="1581"/>
                    <a:pt x="1037" y="1581"/>
                  </a:cubicBezTo>
                  <a:cubicBezTo>
                    <a:pt x="1438" y="1581"/>
                    <a:pt x="1825" y="1262"/>
                    <a:pt x="1825" y="791"/>
                  </a:cubicBezTo>
                  <a:cubicBezTo>
                    <a:pt x="1825" y="335"/>
                    <a:pt x="1490" y="1"/>
                    <a:pt x="10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231;p53"/>
            <p:cNvSpPr/>
            <p:nvPr/>
          </p:nvSpPr>
          <p:spPr>
            <a:xfrm>
              <a:off x="6671924" y="2477121"/>
              <a:ext cx="23885" cy="23900"/>
            </a:xfrm>
            <a:custGeom>
              <a:avLst/>
              <a:gdLst/>
              <a:ahLst/>
              <a:cxnLst/>
              <a:rect l="l" t="t" r="r" b="b"/>
              <a:pathLst>
                <a:path w="1581" h="1582" extrusionOk="0">
                  <a:moveTo>
                    <a:pt x="791" y="1"/>
                  </a:moveTo>
                  <a:cubicBezTo>
                    <a:pt x="335" y="1"/>
                    <a:pt x="0" y="335"/>
                    <a:pt x="0" y="791"/>
                  </a:cubicBezTo>
                  <a:cubicBezTo>
                    <a:pt x="0" y="1216"/>
                    <a:pt x="335" y="1581"/>
                    <a:pt x="791" y="1581"/>
                  </a:cubicBezTo>
                  <a:cubicBezTo>
                    <a:pt x="1216" y="1581"/>
                    <a:pt x="1581" y="1216"/>
                    <a:pt x="1581" y="791"/>
                  </a:cubicBezTo>
                  <a:cubicBezTo>
                    <a:pt x="1581" y="335"/>
                    <a:pt x="1216"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232;p53"/>
            <p:cNvSpPr/>
            <p:nvPr/>
          </p:nvSpPr>
          <p:spPr>
            <a:xfrm>
              <a:off x="6725190" y="2477121"/>
              <a:ext cx="23885" cy="23900"/>
            </a:xfrm>
            <a:custGeom>
              <a:avLst/>
              <a:gdLst/>
              <a:ahLst/>
              <a:cxnLst/>
              <a:rect l="l" t="t" r="r" b="b"/>
              <a:pathLst>
                <a:path w="1581" h="1582" extrusionOk="0">
                  <a:moveTo>
                    <a:pt x="791" y="1"/>
                  </a:moveTo>
                  <a:cubicBezTo>
                    <a:pt x="365" y="1"/>
                    <a:pt x="0" y="335"/>
                    <a:pt x="0" y="791"/>
                  </a:cubicBezTo>
                  <a:cubicBezTo>
                    <a:pt x="0" y="1216"/>
                    <a:pt x="365" y="1581"/>
                    <a:pt x="791" y="1581"/>
                  </a:cubicBezTo>
                  <a:cubicBezTo>
                    <a:pt x="1216" y="1581"/>
                    <a:pt x="1581" y="1216"/>
                    <a:pt x="1581" y="791"/>
                  </a:cubicBezTo>
                  <a:cubicBezTo>
                    <a:pt x="1581" y="335"/>
                    <a:pt x="1216"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928888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30</a:t>
            </a:fld>
            <a:endParaRPr lang="en-US"/>
          </a:p>
        </p:txBody>
      </p:sp>
      <p:sp>
        <p:nvSpPr>
          <p:cNvPr id="7" name="Google Shape;12;p3"/>
          <p:cNvSpPr/>
          <p:nvPr/>
        </p:nvSpPr>
        <p:spPr>
          <a:xfrm>
            <a:off x="6421397"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431;p34"/>
          <p:cNvGrpSpPr/>
          <p:nvPr/>
        </p:nvGrpSpPr>
        <p:grpSpPr>
          <a:xfrm>
            <a:off x="698983" y="2225587"/>
            <a:ext cx="6854342" cy="3687000"/>
            <a:chOff x="685800" y="1636475"/>
            <a:chExt cx="5672363" cy="3051205"/>
          </a:xfrm>
        </p:grpSpPr>
        <p:sp>
          <p:nvSpPr>
            <p:cNvPr id="9" name="Google Shape;432;p34"/>
            <p:cNvSpPr/>
            <p:nvPr/>
          </p:nvSpPr>
          <p:spPr>
            <a:xfrm>
              <a:off x="685800" y="4610625"/>
              <a:ext cx="5672363" cy="12441"/>
            </a:xfrm>
            <a:custGeom>
              <a:avLst/>
              <a:gdLst/>
              <a:ahLst/>
              <a:cxnLst/>
              <a:rect l="l" t="t" r="r" b="b"/>
              <a:pathLst>
                <a:path w="182832" h="401" extrusionOk="0">
                  <a:moveTo>
                    <a:pt x="91399" y="1"/>
                  </a:moveTo>
                  <a:lnTo>
                    <a:pt x="45700" y="67"/>
                  </a:lnTo>
                  <a:lnTo>
                    <a:pt x="22850" y="101"/>
                  </a:lnTo>
                  <a:lnTo>
                    <a:pt x="1" y="201"/>
                  </a:lnTo>
                  <a:lnTo>
                    <a:pt x="22850" y="301"/>
                  </a:lnTo>
                  <a:lnTo>
                    <a:pt x="45700" y="334"/>
                  </a:lnTo>
                  <a:lnTo>
                    <a:pt x="91399" y="401"/>
                  </a:lnTo>
                  <a:lnTo>
                    <a:pt x="137098" y="334"/>
                  </a:lnTo>
                  <a:lnTo>
                    <a:pt x="159948" y="301"/>
                  </a:lnTo>
                  <a:lnTo>
                    <a:pt x="182831" y="201"/>
                  </a:lnTo>
                  <a:lnTo>
                    <a:pt x="159948" y="101"/>
                  </a:lnTo>
                  <a:lnTo>
                    <a:pt x="137098" y="67"/>
                  </a:lnTo>
                  <a:lnTo>
                    <a:pt x="9139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33;p34"/>
            <p:cNvSpPr/>
            <p:nvPr/>
          </p:nvSpPr>
          <p:spPr>
            <a:xfrm>
              <a:off x="2028784" y="2788889"/>
              <a:ext cx="1808509" cy="1770255"/>
            </a:xfrm>
            <a:custGeom>
              <a:avLst/>
              <a:gdLst/>
              <a:ahLst/>
              <a:cxnLst/>
              <a:rect l="l" t="t" r="r" b="b"/>
              <a:pathLst>
                <a:path w="58292" h="57059" extrusionOk="0">
                  <a:moveTo>
                    <a:pt x="2852" y="1"/>
                  </a:moveTo>
                  <a:cubicBezTo>
                    <a:pt x="893" y="1"/>
                    <a:pt x="1" y="2421"/>
                    <a:pt x="1176" y="7553"/>
                  </a:cubicBezTo>
                  <a:cubicBezTo>
                    <a:pt x="4845" y="23531"/>
                    <a:pt x="12450" y="42678"/>
                    <a:pt x="15686" y="45780"/>
                  </a:cubicBezTo>
                  <a:cubicBezTo>
                    <a:pt x="19789" y="49683"/>
                    <a:pt x="46908" y="56888"/>
                    <a:pt x="48243" y="57055"/>
                  </a:cubicBezTo>
                  <a:cubicBezTo>
                    <a:pt x="48265" y="57057"/>
                    <a:pt x="48289" y="57058"/>
                    <a:pt x="48312" y="57058"/>
                  </a:cubicBezTo>
                  <a:cubicBezTo>
                    <a:pt x="51670" y="57058"/>
                    <a:pt x="58292" y="33268"/>
                    <a:pt x="54747" y="32771"/>
                  </a:cubicBezTo>
                  <a:cubicBezTo>
                    <a:pt x="49310" y="31970"/>
                    <a:pt x="29563" y="30903"/>
                    <a:pt x="28395" y="29702"/>
                  </a:cubicBezTo>
                  <a:cubicBezTo>
                    <a:pt x="27228" y="28468"/>
                    <a:pt x="18822" y="17927"/>
                    <a:pt x="10282" y="6051"/>
                  </a:cubicBezTo>
                  <a:cubicBezTo>
                    <a:pt x="7420" y="2096"/>
                    <a:pt x="4674" y="1"/>
                    <a:pt x="2852"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4;p34"/>
            <p:cNvSpPr/>
            <p:nvPr/>
          </p:nvSpPr>
          <p:spPr>
            <a:xfrm>
              <a:off x="3441570" y="3793044"/>
              <a:ext cx="1422000" cy="894637"/>
            </a:xfrm>
            <a:custGeom>
              <a:avLst/>
              <a:gdLst/>
              <a:ahLst/>
              <a:cxnLst/>
              <a:rect l="l" t="t" r="r" b="b"/>
              <a:pathLst>
                <a:path w="45834" h="28836" extrusionOk="0">
                  <a:moveTo>
                    <a:pt x="8832" y="0"/>
                  </a:moveTo>
                  <a:cubicBezTo>
                    <a:pt x="7339" y="0"/>
                    <a:pt x="6472" y="36"/>
                    <a:pt x="6472" y="36"/>
                  </a:cubicBezTo>
                  <a:cubicBezTo>
                    <a:pt x="1902" y="3738"/>
                    <a:pt x="1" y="23386"/>
                    <a:pt x="34" y="23386"/>
                  </a:cubicBezTo>
                  <a:cubicBezTo>
                    <a:pt x="434" y="23586"/>
                    <a:pt x="6105" y="26421"/>
                    <a:pt x="9607" y="27455"/>
                  </a:cubicBezTo>
                  <a:cubicBezTo>
                    <a:pt x="11206" y="27906"/>
                    <a:pt x="14680" y="28835"/>
                    <a:pt x="17385" y="28835"/>
                  </a:cubicBezTo>
                  <a:cubicBezTo>
                    <a:pt x="19083" y="28835"/>
                    <a:pt x="20478" y="28469"/>
                    <a:pt x="20916" y="27389"/>
                  </a:cubicBezTo>
                  <a:cubicBezTo>
                    <a:pt x="21683" y="25487"/>
                    <a:pt x="17346" y="23786"/>
                    <a:pt x="14311" y="22518"/>
                  </a:cubicBezTo>
                  <a:cubicBezTo>
                    <a:pt x="12743" y="21851"/>
                    <a:pt x="10775" y="20183"/>
                    <a:pt x="11242" y="19183"/>
                  </a:cubicBezTo>
                  <a:cubicBezTo>
                    <a:pt x="11490" y="18648"/>
                    <a:pt x="12023" y="18431"/>
                    <a:pt x="12721" y="18431"/>
                  </a:cubicBezTo>
                  <a:cubicBezTo>
                    <a:pt x="14375" y="18431"/>
                    <a:pt x="16958" y="19648"/>
                    <a:pt x="18881" y="20751"/>
                  </a:cubicBezTo>
                  <a:cubicBezTo>
                    <a:pt x="23114" y="23220"/>
                    <a:pt x="28517" y="27300"/>
                    <a:pt x="32091" y="27300"/>
                  </a:cubicBezTo>
                  <a:cubicBezTo>
                    <a:pt x="32910" y="27300"/>
                    <a:pt x="33634" y="27086"/>
                    <a:pt x="34225" y="26588"/>
                  </a:cubicBezTo>
                  <a:cubicBezTo>
                    <a:pt x="35459" y="25587"/>
                    <a:pt x="34025" y="23753"/>
                    <a:pt x="31990" y="21985"/>
                  </a:cubicBezTo>
                  <a:lnTo>
                    <a:pt x="31990" y="21985"/>
                  </a:lnTo>
                  <a:cubicBezTo>
                    <a:pt x="34633" y="23623"/>
                    <a:pt x="37402" y="25032"/>
                    <a:pt x="39134" y="25032"/>
                  </a:cubicBezTo>
                  <a:cubicBezTo>
                    <a:pt x="39589" y="25032"/>
                    <a:pt x="39972" y="24935"/>
                    <a:pt x="40263" y="24720"/>
                  </a:cubicBezTo>
                  <a:cubicBezTo>
                    <a:pt x="41030" y="24086"/>
                    <a:pt x="41097" y="23286"/>
                    <a:pt x="40630" y="22318"/>
                  </a:cubicBezTo>
                  <a:lnTo>
                    <a:pt x="40630" y="22318"/>
                  </a:lnTo>
                  <a:cubicBezTo>
                    <a:pt x="41023" y="22445"/>
                    <a:pt x="41397" y="22514"/>
                    <a:pt x="41745" y="22514"/>
                  </a:cubicBezTo>
                  <a:cubicBezTo>
                    <a:pt x="42310" y="22514"/>
                    <a:pt x="42805" y="22331"/>
                    <a:pt x="43198" y="21918"/>
                  </a:cubicBezTo>
                  <a:cubicBezTo>
                    <a:pt x="44299" y="20784"/>
                    <a:pt x="43765" y="19116"/>
                    <a:pt x="42564" y="17381"/>
                  </a:cubicBezTo>
                  <a:cubicBezTo>
                    <a:pt x="42998" y="17348"/>
                    <a:pt x="43365" y="17115"/>
                    <a:pt x="43565" y="16748"/>
                  </a:cubicBezTo>
                  <a:cubicBezTo>
                    <a:pt x="45833" y="13278"/>
                    <a:pt x="34392" y="3238"/>
                    <a:pt x="30422" y="2304"/>
                  </a:cubicBezTo>
                  <a:cubicBezTo>
                    <a:pt x="21871" y="270"/>
                    <a:pt x="12961" y="0"/>
                    <a:pt x="8832"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35;p34"/>
            <p:cNvSpPr/>
            <p:nvPr/>
          </p:nvSpPr>
          <p:spPr>
            <a:xfrm>
              <a:off x="3972435" y="4185299"/>
              <a:ext cx="473752" cy="299329"/>
            </a:xfrm>
            <a:custGeom>
              <a:avLst/>
              <a:gdLst/>
              <a:ahLst/>
              <a:cxnLst/>
              <a:rect l="l" t="t" r="r" b="b"/>
              <a:pathLst>
                <a:path w="15270" h="9648" extrusionOk="0">
                  <a:moveTo>
                    <a:pt x="68" y="1"/>
                  </a:moveTo>
                  <a:cubicBezTo>
                    <a:pt x="34" y="1"/>
                    <a:pt x="1" y="34"/>
                    <a:pt x="68" y="67"/>
                  </a:cubicBezTo>
                  <a:cubicBezTo>
                    <a:pt x="2870" y="601"/>
                    <a:pt x="5505" y="1769"/>
                    <a:pt x="7773" y="3503"/>
                  </a:cubicBezTo>
                  <a:cubicBezTo>
                    <a:pt x="9041" y="4437"/>
                    <a:pt x="13944" y="8540"/>
                    <a:pt x="15112" y="9641"/>
                  </a:cubicBezTo>
                  <a:cubicBezTo>
                    <a:pt x="15126" y="9646"/>
                    <a:pt x="15139" y="9648"/>
                    <a:pt x="15151" y="9648"/>
                  </a:cubicBezTo>
                  <a:cubicBezTo>
                    <a:pt x="15228" y="9648"/>
                    <a:pt x="15269" y="9570"/>
                    <a:pt x="15212" y="9541"/>
                  </a:cubicBezTo>
                  <a:cubicBezTo>
                    <a:pt x="12743" y="7239"/>
                    <a:pt x="10775" y="4938"/>
                    <a:pt x="7840" y="3003"/>
                  </a:cubicBezTo>
                  <a:cubicBezTo>
                    <a:pt x="5471" y="1468"/>
                    <a:pt x="2836" y="434"/>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36;p34"/>
            <p:cNvSpPr/>
            <p:nvPr/>
          </p:nvSpPr>
          <p:spPr>
            <a:xfrm>
              <a:off x="4039723" y="4032138"/>
              <a:ext cx="660057" cy="449863"/>
            </a:xfrm>
            <a:custGeom>
              <a:avLst/>
              <a:gdLst/>
              <a:ahLst/>
              <a:cxnLst/>
              <a:rect l="l" t="t" r="r" b="b"/>
              <a:pathLst>
                <a:path w="21275" h="14500" extrusionOk="0">
                  <a:moveTo>
                    <a:pt x="67" y="1"/>
                  </a:moveTo>
                  <a:cubicBezTo>
                    <a:pt x="33" y="1"/>
                    <a:pt x="0" y="34"/>
                    <a:pt x="33" y="34"/>
                  </a:cubicBezTo>
                  <a:cubicBezTo>
                    <a:pt x="1835" y="568"/>
                    <a:pt x="3636" y="1102"/>
                    <a:pt x="5404" y="1769"/>
                  </a:cubicBezTo>
                  <a:cubicBezTo>
                    <a:pt x="8439" y="2970"/>
                    <a:pt x="11275" y="4738"/>
                    <a:pt x="13643" y="6972"/>
                  </a:cubicBezTo>
                  <a:cubicBezTo>
                    <a:pt x="16212" y="9408"/>
                    <a:pt x="18713" y="11909"/>
                    <a:pt x="21148" y="14478"/>
                  </a:cubicBezTo>
                  <a:cubicBezTo>
                    <a:pt x="21164" y="14493"/>
                    <a:pt x="21179" y="14500"/>
                    <a:pt x="21194" y="14500"/>
                  </a:cubicBezTo>
                  <a:cubicBezTo>
                    <a:pt x="21241" y="14500"/>
                    <a:pt x="21274" y="14429"/>
                    <a:pt x="21249" y="14378"/>
                  </a:cubicBezTo>
                  <a:cubicBezTo>
                    <a:pt x="19881" y="12810"/>
                    <a:pt x="18480" y="11309"/>
                    <a:pt x="17012" y="9808"/>
                  </a:cubicBezTo>
                  <a:cubicBezTo>
                    <a:pt x="14644" y="7306"/>
                    <a:pt x="12209" y="4704"/>
                    <a:pt x="9107" y="3136"/>
                  </a:cubicBezTo>
                  <a:cubicBezTo>
                    <a:pt x="6271" y="1669"/>
                    <a:pt x="3136" y="835"/>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37;p34"/>
            <p:cNvSpPr/>
            <p:nvPr/>
          </p:nvSpPr>
          <p:spPr>
            <a:xfrm>
              <a:off x="4142161" y="3897622"/>
              <a:ext cx="623851" cy="436398"/>
            </a:xfrm>
            <a:custGeom>
              <a:avLst/>
              <a:gdLst/>
              <a:ahLst/>
              <a:cxnLst/>
              <a:rect l="l" t="t" r="r" b="b"/>
              <a:pathLst>
                <a:path w="20108" h="14066" extrusionOk="0">
                  <a:moveTo>
                    <a:pt x="34" y="0"/>
                  </a:moveTo>
                  <a:cubicBezTo>
                    <a:pt x="0" y="0"/>
                    <a:pt x="34" y="34"/>
                    <a:pt x="34" y="34"/>
                  </a:cubicBezTo>
                  <a:cubicBezTo>
                    <a:pt x="2002" y="434"/>
                    <a:pt x="3937" y="1001"/>
                    <a:pt x="5805" y="1735"/>
                  </a:cubicBezTo>
                  <a:cubicBezTo>
                    <a:pt x="7673" y="2569"/>
                    <a:pt x="9374" y="3703"/>
                    <a:pt x="10908" y="5037"/>
                  </a:cubicBezTo>
                  <a:cubicBezTo>
                    <a:pt x="14110" y="7839"/>
                    <a:pt x="17146" y="10841"/>
                    <a:pt x="19981" y="14044"/>
                  </a:cubicBezTo>
                  <a:cubicBezTo>
                    <a:pt x="19989" y="14059"/>
                    <a:pt x="20000" y="14066"/>
                    <a:pt x="20013" y="14066"/>
                  </a:cubicBezTo>
                  <a:cubicBezTo>
                    <a:pt x="20054" y="14066"/>
                    <a:pt x="20107" y="13995"/>
                    <a:pt x="20081" y="13944"/>
                  </a:cubicBezTo>
                  <a:cubicBezTo>
                    <a:pt x="18847" y="12509"/>
                    <a:pt x="17580" y="11075"/>
                    <a:pt x="16279" y="9674"/>
                  </a:cubicBezTo>
                  <a:cubicBezTo>
                    <a:pt x="15111" y="8406"/>
                    <a:pt x="11742" y="4837"/>
                    <a:pt x="8240" y="2736"/>
                  </a:cubicBezTo>
                  <a:cubicBezTo>
                    <a:pt x="5604" y="1135"/>
                    <a:pt x="3003" y="634"/>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38;p34"/>
            <p:cNvSpPr/>
            <p:nvPr/>
          </p:nvSpPr>
          <p:spPr>
            <a:xfrm>
              <a:off x="2026116" y="2777441"/>
              <a:ext cx="1558386" cy="1807454"/>
            </a:xfrm>
            <a:custGeom>
              <a:avLst/>
              <a:gdLst/>
              <a:ahLst/>
              <a:cxnLst/>
              <a:rect l="l" t="t" r="r" b="b"/>
              <a:pathLst>
                <a:path w="50230" h="58258" extrusionOk="0">
                  <a:moveTo>
                    <a:pt x="3290" y="1"/>
                  </a:moveTo>
                  <a:cubicBezTo>
                    <a:pt x="1148" y="1"/>
                    <a:pt x="0" y="2668"/>
                    <a:pt x="1228" y="8789"/>
                  </a:cubicBezTo>
                  <a:cubicBezTo>
                    <a:pt x="3463" y="19930"/>
                    <a:pt x="11102" y="42913"/>
                    <a:pt x="15205" y="47350"/>
                  </a:cubicBezTo>
                  <a:cubicBezTo>
                    <a:pt x="19308" y="51786"/>
                    <a:pt x="41891" y="58258"/>
                    <a:pt x="41891" y="58258"/>
                  </a:cubicBezTo>
                  <a:lnTo>
                    <a:pt x="50230" y="31839"/>
                  </a:lnTo>
                  <a:cubicBezTo>
                    <a:pt x="50230" y="31839"/>
                    <a:pt x="29282" y="29737"/>
                    <a:pt x="28548" y="29370"/>
                  </a:cubicBezTo>
                  <a:cubicBezTo>
                    <a:pt x="27847" y="29003"/>
                    <a:pt x="14971" y="11958"/>
                    <a:pt x="9801" y="4953"/>
                  </a:cubicBezTo>
                  <a:cubicBezTo>
                    <a:pt x="7471" y="1796"/>
                    <a:pt x="5046" y="1"/>
                    <a:pt x="3290"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39;p34"/>
            <p:cNvSpPr/>
            <p:nvPr/>
          </p:nvSpPr>
          <p:spPr>
            <a:xfrm>
              <a:off x="2026116" y="2777441"/>
              <a:ext cx="1558386" cy="1807454"/>
            </a:xfrm>
            <a:custGeom>
              <a:avLst/>
              <a:gdLst/>
              <a:ahLst/>
              <a:cxnLst/>
              <a:rect l="l" t="t" r="r" b="b"/>
              <a:pathLst>
                <a:path w="50230" h="58258" extrusionOk="0">
                  <a:moveTo>
                    <a:pt x="3290" y="1"/>
                  </a:moveTo>
                  <a:cubicBezTo>
                    <a:pt x="1148" y="1"/>
                    <a:pt x="0" y="2668"/>
                    <a:pt x="1228" y="8789"/>
                  </a:cubicBezTo>
                  <a:cubicBezTo>
                    <a:pt x="3463" y="19930"/>
                    <a:pt x="11102" y="42913"/>
                    <a:pt x="15205" y="47350"/>
                  </a:cubicBezTo>
                  <a:cubicBezTo>
                    <a:pt x="19308" y="51786"/>
                    <a:pt x="41891" y="58258"/>
                    <a:pt x="41891" y="58258"/>
                  </a:cubicBezTo>
                  <a:lnTo>
                    <a:pt x="50230" y="31839"/>
                  </a:lnTo>
                  <a:cubicBezTo>
                    <a:pt x="50230" y="31839"/>
                    <a:pt x="29282" y="29737"/>
                    <a:pt x="28548" y="29370"/>
                  </a:cubicBezTo>
                  <a:cubicBezTo>
                    <a:pt x="27847" y="29003"/>
                    <a:pt x="14971" y="11958"/>
                    <a:pt x="9801" y="4953"/>
                  </a:cubicBezTo>
                  <a:cubicBezTo>
                    <a:pt x="7471" y="1796"/>
                    <a:pt x="5046" y="1"/>
                    <a:pt x="3290" y="1"/>
                  </a:cubicBezTo>
                  <a:close/>
                </a:path>
              </a:pathLst>
            </a:custGeom>
            <a:solidFill>
              <a:srgbClr val="000000">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40;p34"/>
            <p:cNvSpPr/>
            <p:nvPr/>
          </p:nvSpPr>
          <p:spPr>
            <a:xfrm>
              <a:off x="3154917" y="3760159"/>
              <a:ext cx="242926" cy="749564"/>
            </a:xfrm>
            <a:custGeom>
              <a:avLst/>
              <a:gdLst/>
              <a:ahLst/>
              <a:cxnLst/>
              <a:rect l="l" t="t" r="r" b="b"/>
              <a:pathLst>
                <a:path w="7830" h="24160" extrusionOk="0">
                  <a:moveTo>
                    <a:pt x="7721" y="1"/>
                  </a:moveTo>
                  <a:cubicBezTo>
                    <a:pt x="7701" y="1"/>
                    <a:pt x="7683" y="9"/>
                    <a:pt x="7673" y="28"/>
                  </a:cubicBezTo>
                  <a:cubicBezTo>
                    <a:pt x="6539" y="3130"/>
                    <a:pt x="5405" y="6233"/>
                    <a:pt x="4404" y="9368"/>
                  </a:cubicBezTo>
                  <a:cubicBezTo>
                    <a:pt x="3403" y="12504"/>
                    <a:pt x="2402" y="15606"/>
                    <a:pt x="1468" y="18742"/>
                  </a:cubicBezTo>
                  <a:cubicBezTo>
                    <a:pt x="935" y="20510"/>
                    <a:pt x="434" y="22311"/>
                    <a:pt x="1" y="24112"/>
                  </a:cubicBezTo>
                  <a:cubicBezTo>
                    <a:pt x="1" y="24136"/>
                    <a:pt x="34" y="24159"/>
                    <a:pt x="54" y="24159"/>
                  </a:cubicBezTo>
                  <a:cubicBezTo>
                    <a:pt x="62" y="24159"/>
                    <a:pt x="67" y="24155"/>
                    <a:pt x="67" y="24146"/>
                  </a:cubicBezTo>
                  <a:cubicBezTo>
                    <a:pt x="1302" y="21110"/>
                    <a:pt x="2336" y="17974"/>
                    <a:pt x="3336" y="14839"/>
                  </a:cubicBezTo>
                  <a:cubicBezTo>
                    <a:pt x="4370" y="11703"/>
                    <a:pt x="5405" y="8601"/>
                    <a:pt x="6272" y="5465"/>
                  </a:cubicBezTo>
                  <a:cubicBezTo>
                    <a:pt x="6806" y="3664"/>
                    <a:pt x="7306" y="1863"/>
                    <a:pt x="7806" y="95"/>
                  </a:cubicBezTo>
                  <a:cubicBezTo>
                    <a:pt x="7830" y="48"/>
                    <a:pt x="7770" y="1"/>
                    <a:pt x="77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41;p34"/>
            <p:cNvSpPr/>
            <p:nvPr/>
          </p:nvSpPr>
          <p:spPr>
            <a:xfrm>
              <a:off x="2043582" y="2777659"/>
              <a:ext cx="929292" cy="1694430"/>
            </a:xfrm>
            <a:custGeom>
              <a:avLst/>
              <a:gdLst/>
              <a:ahLst/>
              <a:cxnLst/>
              <a:rect l="l" t="t" r="r" b="b"/>
              <a:pathLst>
                <a:path w="29953" h="54615" extrusionOk="0">
                  <a:moveTo>
                    <a:pt x="2737" y="1"/>
                  </a:moveTo>
                  <a:cubicBezTo>
                    <a:pt x="1059" y="1"/>
                    <a:pt x="1" y="1637"/>
                    <a:pt x="198" y="5279"/>
                  </a:cubicBezTo>
                  <a:cubicBezTo>
                    <a:pt x="298" y="6413"/>
                    <a:pt x="432" y="7481"/>
                    <a:pt x="599" y="8315"/>
                  </a:cubicBezTo>
                  <a:lnTo>
                    <a:pt x="599" y="8382"/>
                  </a:lnTo>
                  <a:lnTo>
                    <a:pt x="665" y="8782"/>
                  </a:lnTo>
                  <a:cubicBezTo>
                    <a:pt x="2900" y="19923"/>
                    <a:pt x="10539" y="42906"/>
                    <a:pt x="14642" y="47343"/>
                  </a:cubicBezTo>
                  <a:cubicBezTo>
                    <a:pt x="14709" y="47409"/>
                    <a:pt x="14775" y="47476"/>
                    <a:pt x="14875" y="47543"/>
                  </a:cubicBezTo>
                  <a:cubicBezTo>
                    <a:pt x="14942" y="47610"/>
                    <a:pt x="15009" y="47710"/>
                    <a:pt x="15076" y="47776"/>
                  </a:cubicBezTo>
                  <a:cubicBezTo>
                    <a:pt x="15943" y="48477"/>
                    <a:pt x="16877" y="49077"/>
                    <a:pt x="17878" y="49611"/>
                  </a:cubicBezTo>
                  <a:lnTo>
                    <a:pt x="18311" y="49845"/>
                  </a:lnTo>
                  <a:cubicBezTo>
                    <a:pt x="18945" y="50178"/>
                    <a:pt x="19612" y="50478"/>
                    <a:pt x="20313" y="50812"/>
                  </a:cubicBezTo>
                  <a:lnTo>
                    <a:pt x="20880" y="51079"/>
                  </a:lnTo>
                  <a:lnTo>
                    <a:pt x="21046" y="51146"/>
                  </a:lnTo>
                  <a:lnTo>
                    <a:pt x="21580" y="51379"/>
                  </a:lnTo>
                  <a:cubicBezTo>
                    <a:pt x="21947" y="51546"/>
                    <a:pt x="22281" y="51679"/>
                    <a:pt x="22648" y="51846"/>
                  </a:cubicBezTo>
                  <a:cubicBezTo>
                    <a:pt x="22881" y="51946"/>
                    <a:pt x="23115" y="52046"/>
                    <a:pt x="23348" y="52113"/>
                  </a:cubicBezTo>
                  <a:cubicBezTo>
                    <a:pt x="25149" y="52880"/>
                    <a:pt x="27084" y="53581"/>
                    <a:pt x="28952" y="54248"/>
                  </a:cubicBezTo>
                  <a:lnTo>
                    <a:pt x="29953" y="54615"/>
                  </a:lnTo>
                  <a:cubicBezTo>
                    <a:pt x="26217" y="47243"/>
                    <a:pt x="13841" y="18622"/>
                    <a:pt x="5769" y="1276"/>
                  </a:cubicBezTo>
                  <a:cubicBezTo>
                    <a:pt x="4650" y="443"/>
                    <a:pt x="3610" y="1"/>
                    <a:pt x="27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42;p34"/>
            <p:cNvSpPr/>
            <p:nvPr/>
          </p:nvSpPr>
          <p:spPr>
            <a:xfrm>
              <a:off x="1083173" y="2735250"/>
              <a:ext cx="1548241" cy="1882783"/>
            </a:xfrm>
            <a:custGeom>
              <a:avLst/>
              <a:gdLst/>
              <a:ahLst/>
              <a:cxnLst/>
              <a:rect l="l" t="t" r="r" b="b"/>
              <a:pathLst>
                <a:path w="49903" h="60686" extrusionOk="0">
                  <a:moveTo>
                    <a:pt x="29889" y="0"/>
                  </a:moveTo>
                  <a:cubicBezTo>
                    <a:pt x="28378" y="0"/>
                    <a:pt x="26808" y="156"/>
                    <a:pt x="25619" y="575"/>
                  </a:cubicBezTo>
                  <a:cubicBezTo>
                    <a:pt x="23451" y="1343"/>
                    <a:pt x="19748" y="2543"/>
                    <a:pt x="12610" y="17187"/>
                  </a:cubicBezTo>
                  <a:cubicBezTo>
                    <a:pt x="7039" y="28629"/>
                    <a:pt x="34" y="59618"/>
                    <a:pt x="1" y="60685"/>
                  </a:cubicBezTo>
                  <a:lnTo>
                    <a:pt x="49202" y="60418"/>
                  </a:lnTo>
                  <a:cubicBezTo>
                    <a:pt x="49903" y="59751"/>
                    <a:pt x="44899" y="25326"/>
                    <a:pt x="41831" y="14252"/>
                  </a:cubicBezTo>
                  <a:cubicBezTo>
                    <a:pt x="40296" y="8748"/>
                    <a:pt x="35993" y="1242"/>
                    <a:pt x="34659" y="609"/>
                  </a:cubicBezTo>
                  <a:cubicBezTo>
                    <a:pt x="33961" y="299"/>
                    <a:pt x="31982" y="0"/>
                    <a:pt x="2988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43;p34"/>
            <p:cNvSpPr/>
            <p:nvPr/>
          </p:nvSpPr>
          <p:spPr>
            <a:xfrm>
              <a:off x="1051095" y="2789292"/>
              <a:ext cx="1063909" cy="1827683"/>
            </a:xfrm>
            <a:custGeom>
              <a:avLst/>
              <a:gdLst/>
              <a:ahLst/>
              <a:cxnLst/>
              <a:rect l="l" t="t" r="r" b="b"/>
              <a:pathLst>
                <a:path w="34292" h="58910" extrusionOk="0">
                  <a:moveTo>
                    <a:pt x="24151" y="1"/>
                  </a:moveTo>
                  <a:cubicBezTo>
                    <a:pt x="24151" y="1"/>
                    <a:pt x="19148" y="2302"/>
                    <a:pt x="13077" y="16479"/>
                  </a:cubicBezTo>
                  <a:cubicBezTo>
                    <a:pt x="7506" y="29422"/>
                    <a:pt x="1" y="58910"/>
                    <a:pt x="1" y="58910"/>
                  </a:cubicBezTo>
                  <a:lnTo>
                    <a:pt x="34292" y="58810"/>
                  </a:lnTo>
                  <a:cubicBezTo>
                    <a:pt x="34292" y="58810"/>
                    <a:pt x="31190" y="26920"/>
                    <a:pt x="30723" y="24685"/>
                  </a:cubicBezTo>
                  <a:cubicBezTo>
                    <a:pt x="30389" y="23151"/>
                    <a:pt x="24151" y="1"/>
                    <a:pt x="2415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44;p34"/>
            <p:cNvSpPr/>
            <p:nvPr/>
          </p:nvSpPr>
          <p:spPr>
            <a:xfrm>
              <a:off x="1051095" y="2789292"/>
              <a:ext cx="1063909" cy="1827683"/>
            </a:xfrm>
            <a:custGeom>
              <a:avLst/>
              <a:gdLst/>
              <a:ahLst/>
              <a:cxnLst/>
              <a:rect l="l" t="t" r="r" b="b"/>
              <a:pathLst>
                <a:path w="34292" h="58910" extrusionOk="0">
                  <a:moveTo>
                    <a:pt x="24151" y="1"/>
                  </a:moveTo>
                  <a:cubicBezTo>
                    <a:pt x="24151" y="1"/>
                    <a:pt x="19148" y="2302"/>
                    <a:pt x="13077" y="16479"/>
                  </a:cubicBezTo>
                  <a:cubicBezTo>
                    <a:pt x="7506" y="29422"/>
                    <a:pt x="1" y="58910"/>
                    <a:pt x="1" y="58910"/>
                  </a:cubicBezTo>
                  <a:lnTo>
                    <a:pt x="34292" y="58810"/>
                  </a:lnTo>
                  <a:cubicBezTo>
                    <a:pt x="34292" y="58810"/>
                    <a:pt x="31190" y="26920"/>
                    <a:pt x="30723" y="24685"/>
                  </a:cubicBezTo>
                  <a:cubicBezTo>
                    <a:pt x="30389" y="23151"/>
                    <a:pt x="24151" y="1"/>
                    <a:pt x="24151" y="1"/>
                  </a:cubicBezTo>
                  <a:close/>
                </a:path>
              </a:pathLst>
            </a:custGeom>
            <a:solidFill>
              <a:srgbClr val="000000">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45;p34"/>
            <p:cNvSpPr/>
            <p:nvPr/>
          </p:nvSpPr>
          <p:spPr>
            <a:xfrm>
              <a:off x="2171831" y="2765497"/>
              <a:ext cx="488489" cy="1851479"/>
            </a:xfrm>
            <a:custGeom>
              <a:avLst/>
              <a:gdLst/>
              <a:ahLst/>
              <a:cxnLst/>
              <a:rect l="l" t="t" r="r" b="b"/>
              <a:pathLst>
                <a:path w="15745" h="59677" extrusionOk="0">
                  <a:moveTo>
                    <a:pt x="0" y="1"/>
                  </a:moveTo>
                  <a:cubicBezTo>
                    <a:pt x="201" y="734"/>
                    <a:pt x="5971" y="19548"/>
                    <a:pt x="6338" y="24251"/>
                  </a:cubicBezTo>
                  <a:cubicBezTo>
                    <a:pt x="6805" y="29455"/>
                    <a:pt x="10741" y="59677"/>
                    <a:pt x="10741" y="59677"/>
                  </a:cubicBezTo>
                  <a:lnTo>
                    <a:pt x="15745" y="59677"/>
                  </a:lnTo>
                  <a:cubicBezTo>
                    <a:pt x="15745" y="59677"/>
                    <a:pt x="8506" y="16246"/>
                    <a:pt x="6505" y="11642"/>
                  </a:cubicBezTo>
                  <a:cubicBezTo>
                    <a:pt x="2436" y="2303"/>
                    <a:pt x="1" y="1"/>
                    <a:pt x="0"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46;p34"/>
            <p:cNvSpPr/>
            <p:nvPr/>
          </p:nvSpPr>
          <p:spPr>
            <a:xfrm>
              <a:off x="2171831" y="2765497"/>
              <a:ext cx="488489" cy="1851479"/>
            </a:xfrm>
            <a:custGeom>
              <a:avLst/>
              <a:gdLst/>
              <a:ahLst/>
              <a:cxnLst/>
              <a:rect l="l" t="t" r="r" b="b"/>
              <a:pathLst>
                <a:path w="15745" h="59677" extrusionOk="0">
                  <a:moveTo>
                    <a:pt x="0" y="1"/>
                  </a:moveTo>
                  <a:cubicBezTo>
                    <a:pt x="201" y="734"/>
                    <a:pt x="5971" y="19548"/>
                    <a:pt x="6338" y="24251"/>
                  </a:cubicBezTo>
                  <a:cubicBezTo>
                    <a:pt x="6805" y="29455"/>
                    <a:pt x="10741" y="59677"/>
                    <a:pt x="10741" y="59677"/>
                  </a:cubicBezTo>
                  <a:lnTo>
                    <a:pt x="15745" y="59677"/>
                  </a:lnTo>
                  <a:cubicBezTo>
                    <a:pt x="15745" y="59677"/>
                    <a:pt x="8506" y="16246"/>
                    <a:pt x="6505" y="11642"/>
                  </a:cubicBezTo>
                  <a:cubicBezTo>
                    <a:pt x="2436" y="2303"/>
                    <a:pt x="1" y="1"/>
                    <a:pt x="0" y="1"/>
                  </a:cubicBezTo>
                  <a:close/>
                </a:path>
              </a:pathLst>
            </a:custGeom>
            <a:solidFill>
              <a:srgbClr val="000000">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47;p34"/>
            <p:cNvSpPr/>
            <p:nvPr/>
          </p:nvSpPr>
          <p:spPr>
            <a:xfrm>
              <a:off x="722035" y="2833562"/>
              <a:ext cx="1887685" cy="1693376"/>
            </a:xfrm>
            <a:custGeom>
              <a:avLst/>
              <a:gdLst/>
              <a:ahLst/>
              <a:cxnLst/>
              <a:rect l="l" t="t" r="r" b="b"/>
              <a:pathLst>
                <a:path w="60844" h="54581" extrusionOk="0">
                  <a:moveTo>
                    <a:pt x="33666" y="0"/>
                  </a:moveTo>
                  <a:cubicBezTo>
                    <a:pt x="32279" y="0"/>
                    <a:pt x="30042" y="2094"/>
                    <a:pt x="28287" y="3978"/>
                  </a:cubicBezTo>
                  <a:cubicBezTo>
                    <a:pt x="20048" y="12817"/>
                    <a:pt x="0" y="46308"/>
                    <a:pt x="6371" y="52412"/>
                  </a:cubicBezTo>
                  <a:cubicBezTo>
                    <a:pt x="7972" y="53954"/>
                    <a:pt x="11419" y="54581"/>
                    <a:pt x="15837" y="54581"/>
                  </a:cubicBezTo>
                  <a:cubicBezTo>
                    <a:pt x="28915" y="54581"/>
                    <a:pt x="50503" y="49090"/>
                    <a:pt x="57908" y="45574"/>
                  </a:cubicBezTo>
                  <a:cubicBezTo>
                    <a:pt x="60843" y="44173"/>
                    <a:pt x="49635" y="25793"/>
                    <a:pt x="46200" y="25360"/>
                  </a:cubicBezTo>
                  <a:cubicBezTo>
                    <a:pt x="46123" y="25350"/>
                    <a:pt x="46037" y="25345"/>
                    <a:pt x="45944" y="25345"/>
                  </a:cubicBezTo>
                  <a:cubicBezTo>
                    <a:pt x="42730" y="25345"/>
                    <a:pt x="30181" y="30969"/>
                    <a:pt x="28337" y="30969"/>
                  </a:cubicBezTo>
                  <a:cubicBezTo>
                    <a:pt x="28219" y="30969"/>
                    <a:pt x="28145" y="30946"/>
                    <a:pt x="28120" y="30897"/>
                  </a:cubicBezTo>
                  <a:cubicBezTo>
                    <a:pt x="27653" y="29930"/>
                    <a:pt x="29988" y="22858"/>
                    <a:pt x="33557" y="10049"/>
                  </a:cubicBezTo>
                  <a:cubicBezTo>
                    <a:pt x="35662" y="2405"/>
                    <a:pt x="35152" y="0"/>
                    <a:pt x="33666"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8;p34"/>
            <p:cNvSpPr/>
            <p:nvPr/>
          </p:nvSpPr>
          <p:spPr>
            <a:xfrm>
              <a:off x="2609565" y="3261742"/>
              <a:ext cx="649322" cy="451724"/>
            </a:xfrm>
            <a:custGeom>
              <a:avLst/>
              <a:gdLst/>
              <a:ahLst/>
              <a:cxnLst/>
              <a:rect l="l" t="t" r="r" b="b"/>
              <a:pathLst>
                <a:path w="20929" h="14560" extrusionOk="0">
                  <a:moveTo>
                    <a:pt x="18309" y="1"/>
                  </a:moveTo>
                  <a:cubicBezTo>
                    <a:pt x="17325" y="1"/>
                    <a:pt x="16060" y="460"/>
                    <a:pt x="14744" y="1417"/>
                  </a:cubicBezTo>
                  <a:cubicBezTo>
                    <a:pt x="9174" y="5453"/>
                    <a:pt x="7139" y="4619"/>
                    <a:pt x="0" y="5620"/>
                  </a:cubicBezTo>
                  <a:lnTo>
                    <a:pt x="3736" y="14560"/>
                  </a:lnTo>
                  <a:cubicBezTo>
                    <a:pt x="7206" y="14326"/>
                    <a:pt x="16179" y="11091"/>
                    <a:pt x="19581" y="4186"/>
                  </a:cubicBezTo>
                  <a:cubicBezTo>
                    <a:pt x="20929" y="1469"/>
                    <a:pt x="20068" y="1"/>
                    <a:pt x="18309"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49;p34"/>
            <p:cNvSpPr/>
            <p:nvPr/>
          </p:nvSpPr>
          <p:spPr>
            <a:xfrm>
              <a:off x="2018670" y="3428895"/>
              <a:ext cx="1467482" cy="818129"/>
            </a:xfrm>
            <a:custGeom>
              <a:avLst/>
              <a:gdLst/>
              <a:ahLst/>
              <a:cxnLst/>
              <a:rect l="l" t="t" r="r" b="b"/>
              <a:pathLst>
                <a:path w="47300" h="26370" extrusionOk="0">
                  <a:moveTo>
                    <a:pt x="22471" y="0"/>
                  </a:moveTo>
                  <a:cubicBezTo>
                    <a:pt x="19650" y="0"/>
                    <a:pt x="17273" y="431"/>
                    <a:pt x="15578" y="833"/>
                  </a:cubicBezTo>
                  <a:cubicBezTo>
                    <a:pt x="8040" y="2667"/>
                    <a:pt x="1" y="7137"/>
                    <a:pt x="1" y="7137"/>
                  </a:cubicBezTo>
                  <a:lnTo>
                    <a:pt x="14377" y="26284"/>
                  </a:lnTo>
                  <a:cubicBezTo>
                    <a:pt x="14978" y="26343"/>
                    <a:pt x="15547" y="26370"/>
                    <a:pt x="16084" y="26370"/>
                  </a:cubicBezTo>
                  <a:cubicBezTo>
                    <a:pt x="20383" y="26370"/>
                    <a:pt x="22650" y="24683"/>
                    <a:pt x="22650" y="24683"/>
                  </a:cubicBezTo>
                  <a:cubicBezTo>
                    <a:pt x="23050" y="25183"/>
                    <a:pt x="23484" y="25617"/>
                    <a:pt x="23918" y="26051"/>
                  </a:cubicBezTo>
                  <a:cubicBezTo>
                    <a:pt x="26686" y="24216"/>
                    <a:pt x="29321" y="22181"/>
                    <a:pt x="31790" y="19946"/>
                  </a:cubicBezTo>
                  <a:cubicBezTo>
                    <a:pt x="34625" y="17411"/>
                    <a:pt x="33158" y="9839"/>
                    <a:pt x="33158" y="9839"/>
                  </a:cubicBezTo>
                  <a:lnTo>
                    <a:pt x="33158" y="9839"/>
                  </a:lnTo>
                  <a:cubicBezTo>
                    <a:pt x="35859" y="10573"/>
                    <a:pt x="37894" y="13141"/>
                    <a:pt x="42097" y="15176"/>
                  </a:cubicBezTo>
                  <a:cubicBezTo>
                    <a:pt x="43239" y="15734"/>
                    <a:pt x="44094" y="15972"/>
                    <a:pt x="44711" y="15972"/>
                  </a:cubicBezTo>
                  <a:cubicBezTo>
                    <a:pt x="47299" y="15972"/>
                    <a:pt x="45693" y="11788"/>
                    <a:pt x="43565" y="9605"/>
                  </a:cubicBezTo>
                  <a:cubicBezTo>
                    <a:pt x="36052" y="1845"/>
                    <a:pt x="28311" y="0"/>
                    <a:pt x="2247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0;p34"/>
            <p:cNvSpPr/>
            <p:nvPr/>
          </p:nvSpPr>
          <p:spPr>
            <a:xfrm>
              <a:off x="2600258" y="3443320"/>
              <a:ext cx="723410" cy="963636"/>
            </a:xfrm>
            <a:custGeom>
              <a:avLst/>
              <a:gdLst/>
              <a:ahLst/>
              <a:cxnLst/>
              <a:rect l="l" t="t" r="r" b="b"/>
              <a:pathLst>
                <a:path w="23317" h="31060" extrusionOk="0">
                  <a:moveTo>
                    <a:pt x="2002" y="1"/>
                  </a:moveTo>
                  <a:cubicBezTo>
                    <a:pt x="2002" y="1"/>
                    <a:pt x="0" y="23884"/>
                    <a:pt x="868" y="24285"/>
                  </a:cubicBezTo>
                  <a:cubicBezTo>
                    <a:pt x="4392" y="25738"/>
                    <a:pt x="5395" y="31060"/>
                    <a:pt x="7860" y="31060"/>
                  </a:cubicBezTo>
                  <a:cubicBezTo>
                    <a:pt x="8055" y="31060"/>
                    <a:pt x="8258" y="31027"/>
                    <a:pt x="8473" y="30956"/>
                  </a:cubicBezTo>
                  <a:cubicBezTo>
                    <a:pt x="10875" y="30122"/>
                    <a:pt x="10241" y="27320"/>
                    <a:pt x="10241" y="27320"/>
                  </a:cubicBezTo>
                  <a:lnTo>
                    <a:pt x="10241" y="27320"/>
                  </a:lnTo>
                  <a:cubicBezTo>
                    <a:pt x="10241" y="27320"/>
                    <a:pt x="11513" y="29045"/>
                    <a:pt x="13191" y="29045"/>
                  </a:cubicBezTo>
                  <a:cubicBezTo>
                    <a:pt x="13600" y="29045"/>
                    <a:pt x="14033" y="28943"/>
                    <a:pt x="14477" y="28688"/>
                  </a:cubicBezTo>
                  <a:cubicBezTo>
                    <a:pt x="16979" y="27287"/>
                    <a:pt x="15178" y="22951"/>
                    <a:pt x="15178" y="22950"/>
                  </a:cubicBezTo>
                  <a:lnTo>
                    <a:pt x="15178" y="22950"/>
                  </a:lnTo>
                  <a:cubicBezTo>
                    <a:pt x="15178" y="22951"/>
                    <a:pt x="16726" y="24866"/>
                    <a:pt x="18495" y="24866"/>
                  </a:cubicBezTo>
                  <a:cubicBezTo>
                    <a:pt x="19049" y="24866"/>
                    <a:pt x="19625" y="24678"/>
                    <a:pt x="20181" y="24185"/>
                  </a:cubicBezTo>
                  <a:cubicBezTo>
                    <a:pt x="23317" y="21349"/>
                    <a:pt x="17046" y="12176"/>
                    <a:pt x="13176" y="7940"/>
                  </a:cubicBezTo>
                  <a:cubicBezTo>
                    <a:pt x="9707" y="4137"/>
                    <a:pt x="4503" y="1268"/>
                    <a:pt x="2002"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1;p34"/>
            <p:cNvSpPr/>
            <p:nvPr/>
          </p:nvSpPr>
          <p:spPr>
            <a:xfrm>
              <a:off x="2847573" y="3792051"/>
              <a:ext cx="224311" cy="363551"/>
            </a:xfrm>
            <a:custGeom>
              <a:avLst/>
              <a:gdLst/>
              <a:ahLst/>
              <a:cxnLst/>
              <a:rect l="l" t="t" r="r" b="b"/>
              <a:pathLst>
                <a:path w="7230" h="11718" extrusionOk="0">
                  <a:moveTo>
                    <a:pt x="67" y="1"/>
                  </a:moveTo>
                  <a:cubicBezTo>
                    <a:pt x="34" y="1"/>
                    <a:pt x="1" y="1"/>
                    <a:pt x="34" y="34"/>
                  </a:cubicBezTo>
                  <a:cubicBezTo>
                    <a:pt x="2869" y="3604"/>
                    <a:pt x="5238" y="7506"/>
                    <a:pt x="7139" y="11676"/>
                  </a:cubicBezTo>
                  <a:cubicBezTo>
                    <a:pt x="7149" y="11705"/>
                    <a:pt x="7161" y="11717"/>
                    <a:pt x="7174" y="11717"/>
                  </a:cubicBezTo>
                  <a:cubicBezTo>
                    <a:pt x="7203" y="11717"/>
                    <a:pt x="7229" y="11647"/>
                    <a:pt x="7206" y="11576"/>
                  </a:cubicBezTo>
                  <a:cubicBezTo>
                    <a:pt x="6138" y="6506"/>
                    <a:pt x="2202" y="1602"/>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2;p34"/>
            <p:cNvSpPr/>
            <p:nvPr/>
          </p:nvSpPr>
          <p:spPr>
            <a:xfrm>
              <a:off x="2718207" y="3916236"/>
              <a:ext cx="202872" cy="376178"/>
            </a:xfrm>
            <a:custGeom>
              <a:avLst/>
              <a:gdLst/>
              <a:ahLst/>
              <a:cxnLst/>
              <a:rect l="l" t="t" r="r" b="b"/>
              <a:pathLst>
                <a:path w="6539" h="12125" extrusionOk="0">
                  <a:moveTo>
                    <a:pt x="68" y="1"/>
                  </a:moveTo>
                  <a:cubicBezTo>
                    <a:pt x="34" y="1"/>
                    <a:pt x="1" y="34"/>
                    <a:pt x="34" y="34"/>
                  </a:cubicBezTo>
                  <a:cubicBezTo>
                    <a:pt x="2603" y="3804"/>
                    <a:pt x="4771" y="7840"/>
                    <a:pt x="6439" y="12076"/>
                  </a:cubicBezTo>
                  <a:cubicBezTo>
                    <a:pt x="6450" y="12110"/>
                    <a:pt x="6465" y="12124"/>
                    <a:pt x="6480" y="12124"/>
                  </a:cubicBezTo>
                  <a:cubicBezTo>
                    <a:pt x="6509" y="12124"/>
                    <a:pt x="6539" y="12065"/>
                    <a:pt x="6539" y="11976"/>
                  </a:cubicBezTo>
                  <a:cubicBezTo>
                    <a:pt x="5605" y="6806"/>
                    <a:pt x="1769" y="1602"/>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p34"/>
            <p:cNvSpPr/>
            <p:nvPr/>
          </p:nvSpPr>
          <p:spPr>
            <a:xfrm>
              <a:off x="3046275" y="3732052"/>
              <a:ext cx="408816" cy="199863"/>
            </a:xfrm>
            <a:custGeom>
              <a:avLst/>
              <a:gdLst/>
              <a:ahLst/>
              <a:cxnLst/>
              <a:rect l="l" t="t" r="r" b="b"/>
              <a:pathLst>
                <a:path w="13177" h="6442" extrusionOk="0">
                  <a:moveTo>
                    <a:pt x="34" y="0"/>
                  </a:moveTo>
                  <a:cubicBezTo>
                    <a:pt x="0" y="0"/>
                    <a:pt x="0" y="67"/>
                    <a:pt x="34" y="67"/>
                  </a:cubicBezTo>
                  <a:cubicBezTo>
                    <a:pt x="1168" y="667"/>
                    <a:pt x="2302" y="1301"/>
                    <a:pt x="3369" y="2035"/>
                  </a:cubicBezTo>
                  <a:cubicBezTo>
                    <a:pt x="4470" y="2802"/>
                    <a:pt x="5537" y="3603"/>
                    <a:pt x="6638" y="4337"/>
                  </a:cubicBezTo>
                  <a:cubicBezTo>
                    <a:pt x="7172" y="4704"/>
                    <a:pt x="7739" y="5071"/>
                    <a:pt x="8306" y="5404"/>
                  </a:cubicBezTo>
                  <a:cubicBezTo>
                    <a:pt x="8873" y="5738"/>
                    <a:pt x="9507" y="6038"/>
                    <a:pt x="10141" y="6271"/>
                  </a:cubicBezTo>
                  <a:cubicBezTo>
                    <a:pt x="10446" y="6380"/>
                    <a:pt x="10794" y="6441"/>
                    <a:pt x="11142" y="6441"/>
                  </a:cubicBezTo>
                  <a:cubicBezTo>
                    <a:pt x="11975" y="6441"/>
                    <a:pt x="12808" y="6088"/>
                    <a:pt x="13043" y="5171"/>
                  </a:cubicBezTo>
                  <a:cubicBezTo>
                    <a:pt x="13176" y="4570"/>
                    <a:pt x="13110" y="3936"/>
                    <a:pt x="12843" y="3369"/>
                  </a:cubicBezTo>
                  <a:cubicBezTo>
                    <a:pt x="12442" y="2535"/>
                    <a:pt x="11975" y="1735"/>
                    <a:pt x="11442" y="1001"/>
                  </a:cubicBezTo>
                  <a:cubicBezTo>
                    <a:pt x="11432" y="991"/>
                    <a:pt x="11422" y="987"/>
                    <a:pt x="11413" y="987"/>
                  </a:cubicBezTo>
                  <a:cubicBezTo>
                    <a:pt x="11392" y="987"/>
                    <a:pt x="11375" y="1011"/>
                    <a:pt x="11375" y="1034"/>
                  </a:cubicBezTo>
                  <a:cubicBezTo>
                    <a:pt x="11942" y="1835"/>
                    <a:pt x="12376" y="2736"/>
                    <a:pt x="12676" y="3703"/>
                  </a:cubicBezTo>
                  <a:cubicBezTo>
                    <a:pt x="12809" y="4337"/>
                    <a:pt x="12809" y="5137"/>
                    <a:pt x="12242" y="5604"/>
                  </a:cubicBezTo>
                  <a:cubicBezTo>
                    <a:pt x="11931" y="5853"/>
                    <a:pt x="11582" y="5950"/>
                    <a:pt x="11219" y="5950"/>
                  </a:cubicBezTo>
                  <a:cubicBezTo>
                    <a:pt x="10416" y="5950"/>
                    <a:pt x="9550" y="5472"/>
                    <a:pt x="8907" y="5104"/>
                  </a:cubicBezTo>
                  <a:cubicBezTo>
                    <a:pt x="7839" y="4537"/>
                    <a:pt x="6838" y="3903"/>
                    <a:pt x="5871" y="3203"/>
                  </a:cubicBezTo>
                  <a:cubicBezTo>
                    <a:pt x="3903" y="1835"/>
                    <a:pt x="2369" y="701"/>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4;p34"/>
            <p:cNvSpPr/>
            <p:nvPr/>
          </p:nvSpPr>
          <p:spPr>
            <a:xfrm>
              <a:off x="3045220" y="3732052"/>
              <a:ext cx="215313" cy="489637"/>
            </a:xfrm>
            <a:custGeom>
              <a:avLst/>
              <a:gdLst/>
              <a:ahLst/>
              <a:cxnLst/>
              <a:rect l="l" t="t" r="r" b="b"/>
              <a:pathLst>
                <a:path w="6940" h="15782" extrusionOk="0">
                  <a:moveTo>
                    <a:pt x="68" y="0"/>
                  </a:moveTo>
                  <a:cubicBezTo>
                    <a:pt x="34" y="0"/>
                    <a:pt x="1" y="34"/>
                    <a:pt x="34" y="67"/>
                  </a:cubicBezTo>
                  <a:cubicBezTo>
                    <a:pt x="1102" y="1335"/>
                    <a:pt x="4371" y="6872"/>
                    <a:pt x="4971" y="8206"/>
                  </a:cubicBezTo>
                  <a:cubicBezTo>
                    <a:pt x="5638" y="9574"/>
                    <a:pt x="6105" y="11041"/>
                    <a:pt x="6305" y="12543"/>
                  </a:cubicBezTo>
                  <a:cubicBezTo>
                    <a:pt x="6405" y="13210"/>
                    <a:pt x="6272" y="13910"/>
                    <a:pt x="5905" y="14511"/>
                  </a:cubicBezTo>
                  <a:cubicBezTo>
                    <a:pt x="5538" y="14944"/>
                    <a:pt x="4971" y="15244"/>
                    <a:pt x="4404" y="15311"/>
                  </a:cubicBezTo>
                  <a:cubicBezTo>
                    <a:pt x="4299" y="15324"/>
                    <a:pt x="4193" y="15331"/>
                    <a:pt x="4088" y="15331"/>
                  </a:cubicBezTo>
                  <a:cubicBezTo>
                    <a:pt x="2852" y="15331"/>
                    <a:pt x="1603" y="14468"/>
                    <a:pt x="835" y="13577"/>
                  </a:cubicBezTo>
                  <a:cubicBezTo>
                    <a:pt x="825" y="13567"/>
                    <a:pt x="812" y="13563"/>
                    <a:pt x="800" y="13563"/>
                  </a:cubicBezTo>
                  <a:cubicBezTo>
                    <a:pt x="771" y="13563"/>
                    <a:pt x="744" y="13586"/>
                    <a:pt x="768" y="13610"/>
                  </a:cubicBezTo>
                  <a:cubicBezTo>
                    <a:pt x="1268" y="14344"/>
                    <a:pt x="1902" y="14944"/>
                    <a:pt x="2669" y="15378"/>
                  </a:cubicBezTo>
                  <a:cubicBezTo>
                    <a:pt x="3151" y="15657"/>
                    <a:pt x="3690" y="15781"/>
                    <a:pt x="4228" y="15781"/>
                  </a:cubicBezTo>
                  <a:cubicBezTo>
                    <a:pt x="4399" y="15781"/>
                    <a:pt x="4569" y="15769"/>
                    <a:pt x="4738" y="15745"/>
                  </a:cubicBezTo>
                  <a:cubicBezTo>
                    <a:pt x="5338" y="15611"/>
                    <a:pt x="6939" y="15144"/>
                    <a:pt x="6939" y="12709"/>
                  </a:cubicBezTo>
                  <a:cubicBezTo>
                    <a:pt x="6939" y="11108"/>
                    <a:pt x="6172" y="9240"/>
                    <a:pt x="5505" y="7772"/>
                  </a:cubicBezTo>
                  <a:cubicBezTo>
                    <a:pt x="4838" y="6305"/>
                    <a:pt x="1902" y="1735"/>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5;p34"/>
            <p:cNvSpPr/>
            <p:nvPr/>
          </p:nvSpPr>
          <p:spPr>
            <a:xfrm>
              <a:off x="762365" y="2820160"/>
              <a:ext cx="1607250" cy="1726789"/>
            </a:xfrm>
            <a:custGeom>
              <a:avLst/>
              <a:gdLst/>
              <a:ahLst/>
              <a:cxnLst/>
              <a:rect l="l" t="t" r="r" b="b"/>
              <a:pathLst>
                <a:path w="51805" h="55658" extrusionOk="0">
                  <a:moveTo>
                    <a:pt x="32459" y="1"/>
                  </a:moveTo>
                  <a:cubicBezTo>
                    <a:pt x="31117" y="1"/>
                    <a:pt x="28715" y="1850"/>
                    <a:pt x="24885" y="6178"/>
                  </a:cubicBezTo>
                  <a:cubicBezTo>
                    <a:pt x="17147" y="14951"/>
                    <a:pt x="1" y="45039"/>
                    <a:pt x="3804" y="52744"/>
                  </a:cubicBezTo>
                  <a:cubicBezTo>
                    <a:pt x="4874" y="54886"/>
                    <a:pt x="9087" y="55658"/>
                    <a:pt x="14605" y="55658"/>
                  </a:cubicBezTo>
                  <a:cubicBezTo>
                    <a:pt x="28854" y="55658"/>
                    <a:pt x="51805" y="50509"/>
                    <a:pt x="51805" y="50509"/>
                  </a:cubicBezTo>
                  <a:lnTo>
                    <a:pt x="40497" y="26759"/>
                  </a:lnTo>
                  <a:lnTo>
                    <a:pt x="26954" y="31562"/>
                  </a:lnTo>
                  <a:cubicBezTo>
                    <a:pt x="26954" y="31562"/>
                    <a:pt x="30923" y="17919"/>
                    <a:pt x="33025" y="8479"/>
                  </a:cubicBezTo>
                  <a:cubicBezTo>
                    <a:pt x="34153" y="3336"/>
                    <a:pt x="34261" y="1"/>
                    <a:pt x="3245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6;p34"/>
            <p:cNvSpPr/>
            <p:nvPr/>
          </p:nvSpPr>
          <p:spPr>
            <a:xfrm>
              <a:off x="762365" y="2820160"/>
              <a:ext cx="1607250" cy="1726789"/>
            </a:xfrm>
            <a:custGeom>
              <a:avLst/>
              <a:gdLst/>
              <a:ahLst/>
              <a:cxnLst/>
              <a:rect l="l" t="t" r="r" b="b"/>
              <a:pathLst>
                <a:path w="51805" h="55658" extrusionOk="0">
                  <a:moveTo>
                    <a:pt x="32459" y="1"/>
                  </a:moveTo>
                  <a:cubicBezTo>
                    <a:pt x="31117" y="1"/>
                    <a:pt x="28715" y="1850"/>
                    <a:pt x="24885" y="6178"/>
                  </a:cubicBezTo>
                  <a:cubicBezTo>
                    <a:pt x="17147" y="14951"/>
                    <a:pt x="1" y="45039"/>
                    <a:pt x="3804" y="52744"/>
                  </a:cubicBezTo>
                  <a:cubicBezTo>
                    <a:pt x="4874" y="54886"/>
                    <a:pt x="9087" y="55658"/>
                    <a:pt x="14605" y="55658"/>
                  </a:cubicBezTo>
                  <a:cubicBezTo>
                    <a:pt x="28854" y="55658"/>
                    <a:pt x="51805" y="50509"/>
                    <a:pt x="51805" y="50509"/>
                  </a:cubicBezTo>
                  <a:lnTo>
                    <a:pt x="40497" y="26759"/>
                  </a:lnTo>
                  <a:lnTo>
                    <a:pt x="26954" y="31562"/>
                  </a:lnTo>
                  <a:cubicBezTo>
                    <a:pt x="26954" y="31562"/>
                    <a:pt x="30923" y="17919"/>
                    <a:pt x="33025" y="8479"/>
                  </a:cubicBezTo>
                  <a:cubicBezTo>
                    <a:pt x="34153" y="3336"/>
                    <a:pt x="34261" y="1"/>
                    <a:pt x="32459" y="1"/>
                  </a:cubicBezTo>
                  <a:close/>
                </a:path>
              </a:pathLst>
            </a:custGeom>
            <a:solidFill>
              <a:srgbClr val="000000">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7;p34"/>
            <p:cNvSpPr/>
            <p:nvPr/>
          </p:nvSpPr>
          <p:spPr>
            <a:xfrm>
              <a:off x="1181485" y="3754823"/>
              <a:ext cx="539214" cy="243236"/>
            </a:xfrm>
            <a:custGeom>
              <a:avLst/>
              <a:gdLst/>
              <a:ahLst/>
              <a:cxnLst/>
              <a:rect l="l" t="t" r="r" b="b"/>
              <a:pathLst>
                <a:path w="17380" h="7840" extrusionOk="0">
                  <a:moveTo>
                    <a:pt x="17346" y="0"/>
                  </a:moveTo>
                  <a:cubicBezTo>
                    <a:pt x="15979" y="400"/>
                    <a:pt x="14644" y="801"/>
                    <a:pt x="13310" y="1201"/>
                  </a:cubicBezTo>
                  <a:cubicBezTo>
                    <a:pt x="8573" y="2702"/>
                    <a:pt x="4104" y="4904"/>
                    <a:pt x="34" y="7739"/>
                  </a:cubicBezTo>
                  <a:cubicBezTo>
                    <a:pt x="1" y="7772"/>
                    <a:pt x="1" y="7806"/>
                    <a:pt x="34" y="7839"/>
                  </a:cubicBezTo>
                  <a:cubicBezTo>
                    <a:pt x="1268" y="7172"/>
                    <a:pt x="2502" y="6505"/>
                    <a:pt x="3737" y="5871"/>
                  </a:cubicBezTo>
                  <a:cubicBezTo>
                    <a:pt x="5938" y="4804"/>
                    <a:pt x="8173" y="3769"/>
                    <a:pt x="10408" y="2769"/>
                  </a:cubicBezTo>
                  <a:cubicBezTo>
                    <a:pt x="12676" y="1735"/>
                    <a:pt x="14978" y="834"/>
                    <a:pt x="17346" y="67"/>
                  </a:cubicBezTo>
                  <a:cubicBezTo>
                    <a:pt x="17380" y="67"/>
                    <a:pt x="17380" y="0"/>
                    <a:pt x="17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8;p34"/>
            <p:cNvSpPr/>
            <p:nvPr/>
          </p:nvSpPr>
          <p:spPr>
            <a:xfrm>
              <a:off x="1595424" y="3356642"/>
              <a:ext cx="424794" cy="445829"/>
            </a:xfrm>
            <a:custGeom>
              <a:avLst/>
              <a:gdLst/>
              <a:ahLst/>
              <a:cxnLst/>
              <a:rect l="l" t="t" r="r" b="b"/>
              <a:pathLst>
                <a:path w="13692" h="14370" extrusionOk="0">
                  <a:moveTo>
                    <a:pt x="5154" y="1"/>
                  </a:moveTo>
                  <a:cubicBezTo>
                    <a:pt x="5146" y="1"/>
                    <a:pt x="5137" y="9"/>
                    <a:pt x="5137" y="26"/>
                  </a:cubicBezTo>
                  <a:cubicBezTo>
                    <a:pt x="4470" y="1894"/>
                    <a:pt x="3770" y="3762"/>
                    <a:pt x="3136" y="5630"/>
                  </a:cubicBezTo>
                  <a:cubicBezTo>
                    <a:pt x="2502" y="7498"/>
                    <a:pt x="0" y="14370"/>
                    <a:pt x="34" y="14370"/>
                  </a:cubicBezTo>
                  <a:cubicBezTo>
                    <a:pt x="34" y="14370"/>
                    <a:pt x="13310" y="9700"/>
                    <a:pt x="13577" y="9566"/>
                  </a:cubicBezTo>
                  <a:cubicBezTo>
                    <a:pt x="13691" y="9537"/>
                    <a:pt x="13658" y="9386"/>
                    <a:pt x="13583" y="9386"/>
                  </a:cubicBezTo>
                  <a:cubicBezTo>
                    <a:pt x="13571" y="9386"/>
                    <a:pt x="13558" y="9390"/>
                    <a:pt x="13543" y="9399"/>
                  </a:cubicBezTo>
                  <a:cubicBezTo>
                    <a:pt x="13310" y="9433"/>
                    <a:pt x="1235" y="13436"/>
                    <a:pt x="834" y="13636"/>
                  </a:cubicBezTo>
                  <a:cubicBezTo>
                    <a:pt x="868" y="13436"/>
                    <a:pt x="3036" y="7031"/>
                    <a:pt x="3370" y="6064"/>
                  </a:cubicBezTo>
                  <a:cubicBezTo>
                    <a:pt x="3403" y="5964"/>
                    <a:pt x="3436" y="5897"/>
                    <a:pt x="3470" y="5797"/>
                  </a:cubicBezTo>
                  <a:cubicBezTo>
                    <a:pt x="3670" y="5363"/>
                    <a:pt x="3903" y="4963"/>
                    <a:pt x="4103" y="4529"/>
                  </a:cubicBezTo>
                  <a:cubicBezTo>
                    <a:pt x="4370" y="3995"/>
                    <a:pt x="4637" y="3428"/>
                    <a:pt x="4871" y="2861"/>
                  </a:cubicBezTo>
                  <a:lnTo>
                    <a:pt x="4871" y="2861"/>
                  </a:lnTo>
                  <a:lnTo>
                    <a:pt x="4037" y="4496"/>
                  </a:lnTo>
                  <a:cubicBezTo>
                    <a:pt x="3903" y="4729"/>
                    <a:pt x="3770" y="4996"/>
                    <a:pt x="3636" y="5230"/>
                  </a:cubicBezTo>
                  <a:cubicBezTo>
                    <a:pt x="3870" y="4596"/>
                    <a:pt x="4070" y="3929"/>
                    <a:pt x="4270" y="3228"/>
                  </a:cubicBezTo>
                  <a:cubicBezTo>
                    <a:pt x="4604" y="2161"/>
                    <a:pt x="4904" y="1093"/>
                    <a:pt x="5171" y="26"/>
                  </a:cubicBezTo>
                  <a:cubicBezTo>
                    <a:pt x="5171" y="9"/>
                    <a:pt x="5162" y="1"/>
                    <a:pt x="51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9;p34"/>
            <p:cNvSpPr/>
            <p:nvPr/>
          </p:nvSpPr>
          <p:spPr>
            <a:xfrm>
              <a:off x="1847207" y="3744617"/>
              <a:ext cx="303642" cy="635764"/>
            </a:xfrm>
            <a:custGeom>
              <a:avLst/>
              <a:gdLst/>
              <a:ahLst/>
              <a:cxnLst/>
              <a:rect l="l" t="t" r="r" b="b"/>
              <a:pathLst>
                <a:path w="9787" h="20492" extrusionOk="0">
                  <a:moveTo>
                    <a:pt x="79" y="0"/>
                  </a:moveTo>
                  <a:cubicBezTo>
                    <a:pt x="41" y="0"/>
                    <a:pt x="1" y="39"/>
                    <a:pt x="24" y="62"/>
                  </a:cubicBezTo>
                  <a:cubicBezTo>
                    <a:pt x="1158" y="2764"/>
                    <a:pt x="2325" y="5466"/>
                    <a:pt x="3593" y="8135"/>
                  </a:cubicBezTo>
                  <a:cubicBezTo>
                    <a:pt x="4860" y="10803"/>
                    <a:pt x="6095" y="13438"/>
                    <a:pt x="7362" y="16074"/>
                  </a:cubicBezTo>
                  <a:cubicBezTo>
                    <a:pt x="8096" y="17575"/>
                    <a:pt x="8897" y="19043"/>
                    <a:pt x="9731" y="20477"/>
                  </a:cubicBezTo>
                  <a:cubicBezTo>
                    <a:pt x="9731" y="20488"/>
                    <a:pt x="9738" y="20492"/>
                    <a:pt x="9747" y="20492"/>
                  </a:cubicBezTo>
                  <a:cubicBezTo>
                    <a:pt x="9764" y="20492"/>
                    <a:pt x="9786" y="20477"/>
                    <a:pt x="9764" y="20477"/>
                  </a:cubicBezTo>
                  <a:cubicBezTo>
                    <a:pt x="8730" y="17708"/>
                    <a:pt x="7496" y="15040"/>
                    <a:pt x="6228" y="12371"/>
                  </a:cubicBezTo>
                  <a:cubicBezTo>
                    <a:pt x="4960" y="9736"/>
                    <a:pt x="3760" y="7067"/>
                    <a:pt x="2425" y="4465"/>
                  </a:cubicBezTo>
                  <a:cubicBezTo>
                    <a:pt x="1658" y="2964"/>
                    <a:pt x="891" y="1497"/>
                    <a:pt x="124" y="29"/>
                  </a:cubicBezTo>
                  <a:cubicBezTo>
                    <a:pt x="113" y="8"/>
                    <a:pt x="97" y="0"/>
                    <a:pt x="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60;p34"/>
            <p:cNvSpPr/>
            <p:nvPr/>
          </p:nvSpPr>
          <p:spPr>
            <a:xfrm>
              <a:off x="1002451" y="4317054"/>
              <a:ext cx="1386818" cy="231943"/>
            </a:xfrm>
            <a:custGeom>
              <a:avLst/>
              <a:gdLst/>
              <a:ahLst/>
              <a:cxnLst/>
              <a:rect l="l" t="t" r="r" b="b"/>
              <a:pathLst>
                <a:path w="44700" h="7476" extrusionOk="0">
                  <a:moveTo>
                    <a:pt x="42997" y="0"/>
                  </a:moveTo>
                  <a:cubicBezTo>
                    <a:pt x="42937" y="0"/>
                    <a:pt x="42908" y="62"/>
                    <a:pt x="42965" y="157"/>
                  </a:cubicBezTo>
                  <a:cubicBezTo>
                    <a:pt x="43332" y="824"/>
                    <a:pt x="43599" y="1591"/>
                    <a:pt x="43932" y="2258"/>
                  </a:cubicBezTo>
                  <a:cubicBezTo>
                    <a:pt x="43298" y="2392"/>
                    <a:pt x="42665" y="2492"/>
                    <a:pt x="42064" y="2625"/>
                  </a:cubicBezTo>
                  <a:cubicBezTo>
                    <a:pt x="41364" y="2759"/>
                    <a:pt x="40630" y="2926"/>
                    <a:pt x="39929" y="3059"/>
                  </a:cubicBezTo>
                  <a:lnTo>
                    <a:pt x="35693" y="3893"/>
                  </a:lnTo>
                  <a:cubicBezTo>
                    <a:pt x="32858" y="4427"/>
                    <a:pt x="29989" y="4894"/>
                    <a:pt x="27120" y="5294"/>
                  </a:cubicBezTo>
                  <a:cubicBezTo>
                    <a:pt x="21349" y="6161"/>
                    <a:pt x="15545" y="6695"/>
                    <a:pt x="9741" y="6928"/>
                  </a:cubicBezTo>
                  <a:cubicBezTo>
                    <a:pt x="8545" y="6977"/>
                    <a:pt x="7348" y="7008"/>
                    <a:pt x="6151" y="7008"/>
                  </a:cubicBezTo>
                  <a:cubicBezTo>
                    <a:pt x="5714" y="7008"/>
                    <a:pt x="5276" y="7004"/>
                    <a:pt x="4838" y="6995"/>
                  </a:cubicBezTo>
                  <a:cubicBezTo>
                    <a:pt x="3236" y="6995"/>
                    <a:pt x="1635" y="6928"/>
                    <a:pt x="34" y="6762"/>
                  </a:cubicBezTo>
                  <a:cubicBezTo>
                    <a:pt x="1" y="6762"/>
                    <a:pt x="1" y="6828"/>
                    <a:pt x="34" y="6862"/>
                  </a:cubicBezTo>
                  <a:cubicBezTo>
                    <a:pt x="1435" y="7129"/>
                    <a:pt x="2803" y="7329"/>
                    <a:pt x="4204" y="7395"/>
                  </a:cubicBezTo>
                  <a:cubicBezTo>
                    <a:pt x="5303" y="7444"/>
                    <a:pt x="6384" y="7475"/>
                    <a:pt x="7460" y="7475"/>
                  </a:cubicBezTo>
                  <a:cubicBezTo>
                    <a:pt x="7854" y="7475"/>
                    <a:pt x="8247" y="7471"/>
                    <a:pt x="8640" y="7462"/>
                  </a:cubicBezTo>
                  <a:cubicBezTo>
                    <a:pt x="11576" y="7429"/>
                    <a:pt x="14511" y="7262"/>
                    <a:pt x="17447" y="6995"/>
                  </a:cubicBezTo>
                  <a:cubicBezTo>
                    <a:pt x="23217" y="6461"/>
                    <a:pt x="29022" y="5661"/>
                    <a:pt x="34726" y="4660"/>
                  </a:cubicBezTo>
                  <a:cubicBezTo>
                    <a:pt x="36360" y="4360"/>
                    <a:pt x="37961" y="4060"/>
                    <a:pt x="39529" y="3759"/>
                  </a:cubicBezTo>
                  <a:cubicBezTo>
                    <a:pt x="40363" y="3593"/>
                    <a:pt x="41164" y="3426"/>
                    <a:pt x="41964" y="3259"/>
                  </a:cubicBezTo>
                  <a:cubicBezTo>
                    <a:pt x="42765" y="3059"/>
                    <a:pt x="44699" y="2759"/>
                    <a:pt x="44633" y="2625"/>
                  </a:cubicBezTo>
                  <a:cubicBezTo>
                    <a:pt x="44166" y="1891"/>
                    <a:pt x="43632" y="857"/>
                    <a:pt x="43165" y="124"/>
                  </a:cubicBezTo>
                  <a:cubicBezTo>
                    <a:pt x="43107" y="37"/>
                    <a:pt x="43043" y="0"/>
                    <a:pt x="429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61;p34"/>
            <p:cNvSpPr/>
            <p:nvPr/>
          </p:nvSpPr>
          <p:spPr>
            <a:xfrm>
              <a:off x="1848944" y="2431131"/>
              <a:ext cx="411950" cy="605484"/>
            </a:xfrm>
            <a:custGeom>
              <a:avLst/>
              <a:gdLst/>
              <a:ahLst/>
              <a:cxnLst/>
              <a:rect l="l" t="t" r="r" b="b"/>
              <a:pathLst>
                <a:path w="13278" h="19516" extrusionOk="0">
                  <a:moveTo>
                    <a:pt x="744" y="1"/>
                  </a:moveTo>
                  <a:cubicBezTo>
                    <a:pt x="651" y="1"/>
                    <a:pt x="601" y="13"/>
                    <a:pt x="601" y="38"/>
                  </a:cubicBezTo>
                  <a:cubicBezTo>
                    <a:pt x="668" y="2039"/>
                    <a:pt x="601" y="4241"/>
                    <a:pt x="468" y="6209"/>
                  </a:cubicBezTo>
                  <a:cubicBezTo>
                    <a:pt x="301" y="9444"/>
                    <a:pt x="1" y="12080"/>
                    <a:pt x="134" y="12346"/>
                  </a:cubicBezTo>
                  <a:cubicBezTo>
                    <a:pt x="2094" y="15622"/>
                    <a:pt x="6665" y="19515"/>
                    <a:pt x="9647" y="19515"/>
                  </a:cubicBezTo>
                  <a:cubicBezTo>
                    <a:pt x="9915" y="19515"/>
                    <a:pt x="10170" y="19484"/>
                    <a:pt x="10408" y="19418"/>
                  </a:cubicBezTo>
                  <a:cubicBezTo>
                    <a:pt x="13244" y="18651"/>
                    <a:pt x="12810" y="12880"/>
                    <a:pt x="12477" y="11346"/>
                  </a:cubicBezTo>
                  <a:cubicBezTo>
                    <a:pt x="12477" y="11279"/>
                    <a:pt x="12477" y="11246"/>
                    <a:pt x="12477" y="11212"/>
                  </a:cubicBezTo>
                  <a:cubicBezTo>
                    <a:pt x="12410" y="10945"/>
                    <a:pt x="12376" y="10645"/>
                    <a:pt x="12343" y="10378"/>
                  </a:cubicBezTo>
                  <a:cubicBezTo>
                    <a:pt x="12210" y="6876"/>
                    <a:pt x="13277" y="2639"/>
                    <a:pt x="13277" y="2639"/>
                  </a:cubicBezTo>
                  <a:cubicBezTo>
                    <a:pt x="13277" y="2639"/>
                    <a:pt x="2136" y="1"/>
                    <a:pt x="74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62;p34"/>
            <p:cNvSpPr/>
            <p:nvPr/>
          </p:nvSpPr>
          <p:spPr>
            <a:xfrm>
              <a:off x="1891383" y="2434357"/>
              <a:ext cx="370532" cy="352971"/>
            </a:xfrm>
            <a:custGeom>
              <a:avLst/>
              <a:gdLst/>
              <a:ahLst/>
              <a:cxnLst/>
              <a:rect l="l" t="t" r="r" b="b"/>
              <a:pathLst>
                <a:path w="11943" h="11377" extrusionOk="0">
                  <a:moveTo>
                    <a:pt x="1" y="0"/>
                  </a:moveTo>
                  <a:cubicBezTo>
                    <a:pt x="697" y="3349"/>
                    <a:pt x="3073" y="11376"/>
                    <a:pt x="9718" y="11376"/>
                  </a:cubicBezTo>
                  <a:cubicBezTo>
                    <a:pt x="9759" y="11376"/>
                    <a:pt x="9800" y="11376"/>
                    <a:pt x="9841" y="11375"/>
                  </a:cubicBezTo>
                  <a:cubicBezTo>
                    <a:pt x="10275" y="11375"/>
                    <a:pt x="10708" y="11308"/>
                    <a:pt x="11109" y="11242"/>
                  </a:cubicBezTo>
                  <a:cubicBezTo>
                    <a:pt x="11109" y="11208"/>
                    <a:pt x="11109" y="11142"/>
                    <a:pt x="11109" y="11108"/>
                  </a:cubicBezTo>
                  <a:cubicBezTo>
                    <a:pt x="11042" y="10841"/>
                    <a:pt x="11008" y="10575"/>
                    <a:pt x="11008" y="10274"/>
                  </a:cubicBezTo>
                  <a:cubicBezTo>
                    <a:pt x="10842" y="6772"/>
                    <a:pt x="11942" y="2535"/>
                    <a:pt x="11942" y="2535"/>
                  </a:cubicBezTo>
                  <a:cubicBezTo>
                    <a:pt x="11942" y="2535"/>
                    <a:pt x="2736" y="36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63;p34"/>
            <p:cNvSpPr/>
            <p:nvPr/>
          </p:nvSpPr>
          <p:spPr>
            <a:xfrm>
              <a:off x="2303244" y="2079298"/>
              <a:ext cx="312577" cy="345960"/>
            </a:xfrm>
            <a:custGeom>
              <a:avLst/>
              <a:gdLst/>
              <a:ahLst/>
              <a:cxnLst/>
              <a:rect l="l" t="t" r="r" b="b"/>
              <a:pathLst>
                <a:path w="10075" h="11151" extrusionOk="0">
                  <a:moveTo>
                    <a:pt x="5140" y="1"/>
                  </a:moveTo>
                  <a:cubicBezTo>
                    <a:pt x="2510" y="1"/>
                    <a:pt x="298" y="2335"/>
                    <a:pt x="134" y="5374"/>
                  </a:cubicBezTo>
                  <a:cubicBezTo>
                    <a:pt x="1" y="8443"/>
                    <a:pt x="2069" y="11045"/>
                    <a:pt x="4804" y="11145"/>
                  </a:cubicBezTo>
                  <a:cubicBezTo>
                    <a:pt x="4876" y="11149"/>
                    <a:pt x="4948" y="11150"/>
                    <a:pt x="5019" y="11150"/>
                  </a:cubicBezTo>
                  <a:cubicBezTo>
                    <a:pt x="7627" y="11150"/>
                    <a:pt x="9811" y="8795"/>
                    <a:pt x="9941" y="5808"/>
                  </a:cubicBezTo>
                  <a:cubicBezTo>
                    <a:pt x="10075" y="2739"/>
                    <a:pt x="8006" y="137"/>
                    <a:pt x="5305" y="4"/>
                  </a:cubicBezTo>
                  <a:cubicBezTo>
                    <a:pt x="5249" y="2"/>
                    <a:pt x="5194" y="1"/>
                    <a:pt x="51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64;p34"/>
            <p:cNvSpPr/>
            <p:nvPr/>
          </p:nvSpPr>
          <p:spPr>
            <a:xfrm>
              <a:off x="2253576" y="2064748"/>
              <a:ext cx="346735" cy="384307"/>
            </a:xfrm>
            <a:custGeom>
              <a:avLst/>
              <a:gdLst/>
              <a:ahLst/>
              <a:cxnLst/>
              <a:rect l="l" t="t" r="r" b="b"/>
              <a:pathLst>
                <a:path w="11176" h="12387" extrusionOk="0">
                  <a:moveTo>
                    <a:pt x="5656" y="1"/>
                  </a:moveTo>
                  <a:cubicBezTo>
                    <a:pt x="2747" y="1"/>
                    <a:pt x="298" y="2623"/>
                    <a:pt x="167" y="5943"/>
                  </a:cubicBezTo>
                  <a:cubicBezTo>
                    <a:pt x="1" y="9379"/>
                    <a:pt x="2302" y="12248"/>
                    <a:pt x="5304" y="12381"/>
                  </a:cubicBezTo>
                  <a:cubicBezTo>
                    <a:pt x="5377" y="12385"/>
                    <a:pt x="5450" y="12386"/>
                    <a:pt x="5523" y="12386"/>
                  </a:cubicBezTo>
                  <a:cubicBezTo>
                    <a:pt x="8430" y="12386"/>
                    <a:pt x="10879" y="9796"/>
                    <a:pt x="11042" y="6444"/>
                  </a:cubicBezTo>
                  <a:cubicBezTo>
                    <a:pt x="11175" y="3008"/>
                    <a:pt x="8874" y="139"/>
                    <a:pt x="5871" y="6"/>
                  </a:cubicBezTo>
                  <a:cubicBezTo>
                    <a:pt x="5799" y="3"/>
                    <a:pt x="5727" y="1"/>
                    <a:pt x="5656"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65;p34"/>
            <p:cNvSpPr/>
            <p:nvPr/>
          </p:nvSpPr>
          <p:spPr>
            <a:xfrm>
              <a:off x="1846896" y="1773101"/>
              <a:ext cx="698590" cy="953615"/>
            </a:xfrm>
            <a:custGeom>
              <a:avLst/>
              <a:gdLst/>
              <a:ahLst/>
              <a:cxnLst/>
              <a:rect l="l" t="t" r="r" b="b"/>
              <a:pathLst>
                <a:path w="22517" h="30737" extrusionOk="0">
                  <a:moveTo>
                    <a:pt x="11877" y="1"/>
                  </a:moveTo>
                  <a:cubicBezTo>
                    <a:pt x="8055" y="1"/>
                    <a:pt x="4155" y="1793"/>
                    <a:pt x="2302" y="5270"/>
                  </a:cubicBezTo>
                  <a:cubicBezTo>
                    <a:pt x="134" y="9407"/>
                    <a:pt x="0" y="22516"/>
                    <a:pt x="2569" y="25919"/>
                  </a:cubicBezTo>
                  <a:cubicBezTo>
                    <a:pt x="4780" y="28887"/>
                    <a:pt x="8288" y="30737"/>
                    <a:pt x="11714" y="30737"/>
                  </a:cubicBezTo>
                  <a:cubicBezTo>
                    <a:pt x="14025" y="30737"/>
                    <a:pt x="16299" y="29895"/>
                    <a:pt x="18113" y="27987"/>
                  </a:cubicBezTo>
                  <a:cubicBezTo>
                    <a:pt x="22516" y="23350"/>
                    <a:pt x="22383" y="6305"/>
                    <a:pt x="19414" y="3036"/>
                  </a:cubicBezTo>
                  <a:cubicBezTo>
                    <a:pt x="17533" y="998"/>
                    <a:pt x="14727" y="1"/>
                    <a:pt x="1187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66;p34"/>
            <p:cNvSpPr/>
            <p:nvPr/>
          </p:nvSpPr>
          <p:spPr>
            <a:xfrm>
              <a:off x="2227703" y="2250887"/>
              <a:ext cx="34190" cy="72785"/>
            </a:xfrm>
            <a:custGeom>
              <a:avLst/>
              <a:gdLst/>
              <a:ahLst/>
              <a:cxnLst/>
              <a:rect l="l" t="t" r="r" b="b"/>
              <a:pathLst>
                <a:path w="1102" h="2346" extrusionOk="0">
                  <a:moveTo>
                    <a:pt x="928" y="1"/>
                  </a:moveTo>
                  <a:cubicBezTo>
                    <a:pt x="912" y="1"/>
                    <a:pt x="868" y="50"/>
                    <a:pt x="868" y="77"/>
                  </a:cubicBezTo>
                  <a:cubicBezTo>
                    <a:pt x="901" y="977"/>
                    <a:pt x="801" y="1978"/>
                    <a:pt x="34" y="2312"/>
                  </a:cubicBezTo>
                  <a:cubicBezTo>
                    <a:pt x="1" y="2312"/>
                    <a:pt x="1" y="2345"/>
                    <a:pt x="34" y="2345"/>
                  </a:cubicBezTo>
                  <a:cubicBezTo>
                    <a:pt x="1001" y="2178"/>
                    <a:pt x="1101" y="844"/>
                    <a:pt x="935" y="10"/>
                  </a:cubicBezTo>
                  <a:cubicBezTo>
                    <a:pt x="935" y="4"/>
                    <a:pt x="932" y="1"/>
                    <a:pt x="9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7;p34"/>
            <p:cNvSpPr/>
            <p:nvPr/>
          </p:nvSpPr>
          <p:spPr>
            <a:xfrm>
              <a:off x="2186784" y="2223214"/>
              <a:ext cx="80913" cy="88049"/>
            </a:xfrm>
            <a:custGeom>
              <a:avLst/>
              <a:gdLst/>
              <a:ahLst/>
              <a:cxnLst/>
              <a:rect l="l" t="t" r="r" b="b"/>
              <a:pathLst>
                <a:path w="2608" h="2838" extrusionOk="0">
                  <a:moveTo>
                    <a:pt x="1404" y="0"/>
                  </a:moveTo>
                  <a:cubicBezTo>
                    <a:pt x="18" y="0"/>
                    <a:pt x="1" y="2771"/>
                    <a:pt x="1286" y="2837"/>
                  </a:cubicBezTo>
                  <a:cubicBezTo>
                    <a:pt x="1301" y="2838"/>
                    <a:pt x="1316" y="2838"/>
                    <a:pt x="1331" y="2838"/>
                  </a:cubicBezTo>
                  <a:cubicBezTo>
                    <a:pt x="2588" y="2838"/>
                    <a:pt x="2607" y="67"/>
                    <a:pt x="1453" y="1"/>
                  </a:cubicBezTo>
                  <a:cubicBezTo>
                    <a:pt x="1436" y="1"/>
                    <a:pt x="1420" y="0"/>
                    <a:pt x="14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8;p34"/>
            <p:cNvSpPr/>
            <p:nvPr/>
          </p:nvSpPr>
          <p:spPr>
            <a:xfrm>
              <a:off x="2403634" y="2254082"/>
              <a:ext cx="35213" cy="72692"/>
            </a:xfrm>
            <a:custGeom>
              <a:avLst/>
              <a:gdLst/>
              <a:ahLst/>
              <a:cxnLst/>
              <a:rect l="l" t="t" r="r" b="b"/>
              <a:pathLst>
                <a:path w="1135" h="2343" extrusionOk="0">
                  <a:moveTo>
                    <a:pt x="204" y="0"/>
                  </a:moveTo>
                  <a:cubicBezTo>
                    <a:pt x="202" y="0"/>
                    <a:pt x="201" y="2"/>
                    <a:pt x="201" y="7"/>
                  </a:cubicBezTo>
                  <a:cubicBezTo>
                    <a:pt x="0" y="841"/>
                    <a:pt x="134" y="2209"/>
                    <a:pt x="1101" y="2342"/>
                  </a:cubicBezTo>
                  <a:cubicBezTo>
                    <a:pt x="1101" y="2342"/>
                    <a:pt x="1135" y="2309"/>
                    <a:pt x="1101" y="2309"/>
                  </a:cubicBezTo>
                  <a:cubicBezTo>
                    <a:pt x="334" y="2009"/>
                    <a:pt x="234" y="975"/>
                    <a:pt x="267" y="107"/>
                  </a:cubicBezTo>
                  <a:cubicBezTo>
                    <a:pt x="267" y="79"/>
                    <a:pt x="218" y="0"/>
                    <a:pt x="2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9;p34"/>
            <p:cNvSpPr/>
            <p:nvPr/>
          </p:nvSpPr>
          <p:spPr>
            <a:xfrm>
              <a:off x="2397864" y="2227309"/>
              <a:ext cx="82713" cy="88111"/>
            </a:xfrm>
            <a:custGeom>
              <a:avLst/>
              <a:gdLst/>
              <a:ahLst/>
              <a:cxnLst/>
              <a:rect l="l" t="t" r="r" b="b"/>
              <a:pathLst>
                <a:path w="2666" h="2840" extrusionOk="0">
                  <a:moveTo>
                    <a:pt x="1260" y="0"/>
                  </a:moveTo>
                  <a:cubicBezTo>
                    <a:pt x="1236" y="0"/>
                    <a:pt x="1212" y="1"/>
                    <a:pt x="1187" y="3"/>
                  </a:cubicBezTo>
                  <a:cubicBezTo>
                    <a:pt x="0" y="36"/>
                    <a:pt x="52" y="2839"/>
                    <a:pt x="1310" y="2839"/>
                  </a:cubicBezTo>
                  <a:cubicBezTo>
                    <a:pt x="1324" y="2839"/>
                    <a:pt x="1339" y="2839"/>
                    <a:pt x="1354" y="2838"/>
                  </a:cubicBezTo>
                  <a:cubicBezTo>
                    <a:pt x="2665" y="2740"/>
                    <a:pt x="2623" y="0"/>
                    <a:pt x="12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70;p34"/>
            <p:cNvSpPr/>
            <p:nvPr/>
          </p:nvSpPr>
          <p:spPr>
            <a:xfrm>
              <a:off x="2164571" y="2097509"/>
              <a:ext cx="104554" cy="55411"/>
            </a:xfrm>
            <a:custGeom>
              <a:avLst/>
              <a:gdLst/>
              <a:ahLst/>
              <a:cxnLst/>
              <a:rect l="l" t="t" r="r" b="b"/>
              <a:pathLst>
                <a:path w="3370" h="1786" extrusionOk="0">
                  <a:moveTo>
                    <a:pt x="2172" y="1"/>
                  </a:moveTo>
                  <a:cubicBezTo>
                    <a:pt x="2038" y="1"/>
                    <a:pt x="1902" y="17"/>
                    <a:pt x="1769" y="51"/>
                  </a:cubicBezTo>
                  <a:cubicBezTo>
                    <a:pt x="1235" y="84"/>
                    <a:pt x="735" y="317"/>
                    <a:pt x="368" y="718"/>
                  </a:cubicBezTo>
                  <a:cubicBezTo>
                    <a:pt x="1" y="1151"/>
                    <a:pt x="334" y="1785"/>
                    <a:pt x="868" y="1785"/>
                  </a:cubicBezTo>
                  <a:cubicBezTo>
                    <a:pt x="1302" y="1752"/>
                    <a:pt x="1635" y="1652"/>
                    <a:pt x="2036" y="1618"/>
                  </a:cubicBezTo>
                  <a:cubicBezTo>
                    <a:pt x="2469" y="1585"/>
                    <a:pt x="2870" y="1452"/>
                    <a:pt x="3203" y="1185"/>
                  </a:cubicBezTo>
                  <a:cubicBezTo>
                    <a:pt x="3370" y="985"/>
                    <a:pt x="3370" y="684"/>
                    <a:pt x="3237" y="451"/>
                  </a:cubicBezTo>
                  <a:cubicBezTo>
                    <a:pt x="2961" y="151"/>
                    <a:pt x="2574" y="1"/>
                    <a:pt x="21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71;p34"/>
            <p:cNvSpPr/>
            <p:nvPr/>
          </p:nvSpPr>
          <p:spPr>
            <a:xfrm>
              <a:off x="2402611" y="2102814"/>
              <a:ext cx="101855" cy="59754"/>
            </a:xfrm>
            <a:custGeom>
              <a:avLst/>
              <a:gdLst/>
              <a:ahLst/>
              <a:cxnLst/>
              <a:rect l="l" t="t" r="r" b="b"/>
              <a:pathLst>
                <a:path w="3283" h="1926" extrusionOk="0">
                  <a:moveTo>
                    <a:pt x="1209" y="0"/>
                  </a:moveTo>
                  <a:cubicBezTo>
                    <a:pt x="853" y="0"/>
                    <a:pt x="496" y="119"/>
                    <a:pt x="200" y="347"/>
                  </a:cubicBezTo>
                  <a:cubicBezTo>
                    <a:pt x="33" y="547"/>
                    <a:pt x="0" y="847"/>
                    <a:pt x="167" y="1080"/>
                  </a:cubicBezTo>
                  <a:cubicBezTo>
                    <a:pt x="467" y="1381"/>
                    <a:pt x="834" y="1547"/>
                    <a:pt x="1234" y="1614"/>
                  </a:cubicBezTo>
                  <a:cubicBezTo>
                    <a:pt x="1601" y="1714"/>
                    <a:pt x="2001" y="1814"/>
                    <a:pt x="2368" y="1914"/>
                  </a:cubicBezTo>
                  <a:cubicBezTo>
                    <a:pt x="2408" y="1922"/>
                    <a:pt x="2447" y="1925"/>
                    <a:pt x="2486" y="1925"/>
                  </a:cubicBezTo>
                  <a:cubicBezTo>
                    <a:pt x="2958" y="1925"/>
                    <a:pt x="3282" y="1379"/>
                    <a:pt x="3036" y="947"/>
                  </a:cubicBezTo>
                  <a:cubicBezTo>
                    <a:pt x="2702" y="513"/>
                    <a:pt x="2235" y="213"/>
                    <a:pt x="1701" y="80"/>
                  </a:cubicBezTo>
                  <a:cubicBezTo>
                    <a:pt x="1542" y="27"/>
                    <a:pt x="1375" y="0"/>
                    <a:pt x="12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72;p34"/>
            <p:cNvSpPr/>
            <p:nvPr/>
          </p:nvSpPr>
          <p:spPr>
            <a:xfrm>
              <a:off x="2235552" y="2128563"/>
              <a:ext cx="160865" cy="339569"/>
            </a:xfrm>
            <a:custGeom>
              <a:avLst/>
              <a:gdLst/>
              <a:ahLst/>
              <a:cxnLst/>
              <a:rect l="l" t="t" r="r" b="b"/>
              <a:pathLst>
                <a:path w="5185" h="10945" extrusionOk="0">
                  <a:moveTo>
                    <a:pt x="4080" y="0"/>
                  </a:moveTo>
                  <a:cubicBezTo>
                    <a:pt x="4042" y="0"/>
                    <a:pt x="4001" y="17"/>
                    <a:pt x="3984" y="50"/>
                  </a:cubicBezTo>
                  <a:cubicBezTo>
                    <a:pt x="3984" y="2886"/>
                    <a:pt x="4518" y="5721"/>
                    <a:pt x="4584" y="8556"/>
                  </a:cubicBezTo>
                  <a:cubicBezTo>
                    <a:pt x="4117" y="8323"/>
                    <a:pt x="3650" y="8189"/>
                    <a:pt x="3150" y="8089"/>
                  </a:cubicBezTo>
                  <a:lnTo>
                    <a:pt x="3150" y="8089"/>
                  </a:lnTo>
                  <a:cubicBezTo>
                    <a:pt x="3050" y="8123"/>
                    <a:pt x="3284" y="10091"/>
                    <a:pt x="3250" y="10391"/>
                  </a:cubicBezTo>
                  <a:cubicBezTo>
                    <a:pt x="3250" y="10424"/>
                    <a:pt x="3250" y="10424"/>
                    <a:pt x="3250" y="10424"/>
                  </a:cubicBezTo>
                  <a:cubicBezTo>
                    <a:pt x="3097" y="10442"/>
                    <a:pt x="2948" y="10451"/>
                    <a:pt x="2804" y="10451"/>
                  </a:cubicBezTo>
                  <a:cubicBezTo>
                    <a:pt x="1877" y="10451"/>
                    <a:pt x="1100" y="10087"/>
                    <a:pt x="148" y="9424"/>
                  </a:cubicBezTo>
                  <a:cubicBezTo>
                    <a:pt x="119" y="9404"/>
                    <a:pt x="92" y="9396"/>
                    <a:pt x="71" y="9396"/>
                  </a:cubicBezTo>
                  <a:cubicBezTo>
                    <a:pt x="20" y="9396"/>
                    <a:pt x="1" y="9443"/>
                    <a:pt x="48" y="9490"/>
                  </a:cubicBezTo>
                  <a:cubicBezTo>
                    <a:pt x="482" y="10224"/>
                    <a:pt x="1182" y="10691"/>
                    <a:pt x="2016" y="10858"/>
                  </a:cubicBezTo>
                  <a:cubicBezTo>
                    <a:pt x="2249" y="10921"/>
                    <a:pt x="2481" y="10945"/>
                    <a:pt x="2714" y="10945"/>
                  </a:cubicBezTo>
                  <a:cubicBezTo>
                    <a:pt x="2848" y="10945"/>
                    <a:pt x="2982" y="10937"/>
                    <a:pt x="3117" y="10925"/>
                  </a:cubicBezTo>
                  <a:lnTo>
                    <a:pt x="3317" y="10925"/>
                  </a:lnTo>
                  <a:lnTo>
                    <a:pt x="3517" y="10891"/>
                  </a:lnTo>
                  <a:cubicBezTo>
                    <a:pt x="3584" y="10858"/>
                    <a:pt x="3684" y="10791"/>
                    <a:pt x="3684" y="10691"/>
                  </a:cubicBezTo>
                  <a:cubicBezTo>
                    <a:pt x="3684" y="10658"/>
                    <a:pt x="3684" y="10625"/>
                    <a:pt x="3684" y="10591"/>
                  </a:cubicBezTo>
                  <a:lnTo>
                    <a:pt x="3684" y="10524"/>
                  </a:lnTo>
                  <a:cubicBezTo>
                    <a:pt x="3717" y="9857"/>
                    <a:pt x="3684" y="8823"/>
                    <a:pt x="3684" y="8823"/>
                  </a:cubicBezTo>
                  <a:lnTo>
                    <a:pt x="3684" y="8823"/>
                  </a:lnTo>
                  <a:cubicBezTo>
                    <a:pt x="3867" y="8902"/>
                    <a:pt x="4691" y="9290"/>
                    <a:pt x="5034" y="9290"/>
                  </a:cubicBezTo>
                  <a:cubicBezTo>
                    <a:pt x="5127" y="9290"/>
                    <a:pt x="5185" y="9261"/>
                    <a:pt x="5185" y="9190"/>
                  </a:cubicBezTo>
                  <a:cubicBezTo>
                    <a:pt x="5051" y="6221"/>
                    <a:pt x="4918" y="2952"/>
                    <a:pt x="4151" y="50"/>
                  </a:cubicBezTo>
                  <a:cubicBezTo>
                    <a:pt x="4151" y="17"/>
                    <a:pt x="4117" y="0"/>
                    <a:pt x="40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73;p34"/>
            <p:cNvSpPr/>
            <p:nvPr/>
          </p:nvSpPr>
          <p:spPr>
            <a:xfrm>
              <a:off x="2222522" y="2422972"/>
              <a:ext cx="97325" cy="70737"/>
            </a:xfrm>
            <a:custGeom>
              <a:avLst/>
              <a:gdLst/>
              <a:ahLst/>
              <a:cxnLst/>
              <a:rect l="l" t="t" r="r" b="b"/>
              <a:pathLst>
                <a:path w="3137" h="2280" extrusionOk="0">
                  <a:moveTo>
                    <a:pt x="468" y="0"/>
                  </a:moveTo>
                  <a:cubicBezTo>
                    <a:pt x="334" y="267"/>
                    <a:pt x="201" y="534"/>
                    <a:pt x="134" y="834"/>
                  </a:cubicBezTo>
                  <a:cubicBezTo>
                    <a:pt x="1" y="1401"/>
                    <a:pt x="1" y="2035"/>
                    <a:pt x="701" y="2235"/>
                  </a:cubicBezTo>
                  <a:cubicBezTo>
                    <a:pt x="840" y="2263"/>
                    <a:pt x="978" y="2279"/>
                    <a:pt x="1114" y="2279"/>
                  </a:cubicBezTo>
                  <a:cubicBezTo>
                    <a:pt x="1306" y="2279"/>
                    <a:pt x="1493" y="2247"/>
                    <a:pt x="1669" y="2169"/>
                  </a:cubicBezTo>
                  <a:cubicBezTo>
                    <a:pt x="2236" y="1935"/>
                    <a:pt x="2736" y="1568"/>
                    <a:pt x="3136" y="1101"/>
                  </a:cubicBezTo>
                  <a:cubicBezTo>
                    <a:pt x="2136" y="1034"/>
                    <a:pt x="1202" y="634"/>
                    <a:pt x="4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74;p34"/>
            <p:cNvSpPr/>
            <p:nvPr/>
          </p:nvSpPr>
          <p:spPr>
            <a:xfrm>
              <a:off x="2222522" y="2448845"/>
              <a:ext cx="51781" cy="44862"/>
            </a:xfrm>
            <a:custGeom>
              <a:avLst/>
              <a:gdLst/>
              <a:ahLst/>
              <a:cxnLst/>
              <a:rect l="l" t="t" r="r" b="b"/>
              <a:pathLst>
                <a:path w="1669" h="1446" extrusionOk="0">
                  <a:moveTo>
                    <a:pt x="134" y="0"/>
                  </a:moveTo>
                  <a:cubicBezTo>
                    <a:pt x="1" y="567"/>
                    <a:pt x="1" y="1201"/>
                    <a:pt x="701" y="1401"/>
                  </a:cubicBezTo>
                  <a:cubicBezTo>
                    <a:pt x="840" y="1429"/>
                    <a:pt x="978" y="1445"/>
                    <a:pt x="1114" y="1445"/>
                  </a:cubicBezTo>
                  <a:cubicBezTo>
                    <a:pt x="1306" y="1445"/>
                    <a:pt x="1493" y="1413"/>
                    <a:pt x="1669" y="1335"/>
                  </a:cubicBezTo>
                  <a:cubicBezTo>
                    <a:pt x="1635" y="601"/>
                    <a:pt x="902" y="100"/>
                    <a:pt x="134" y="0"/>
                  </a:cubicBez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75;p34"/>
            <p:cNvSpPr/>
            <p:nvPr/>
          </p:nvSpPr>
          <p:spPr>
            <a:xfrm>
              <a:off x="1867589" y="1821714"/>
              <a:ext cx="163533" cy="402611"/>
            </a:xfrm>
            <a:custGeom>
              <a:avLst/>
              <a:gdLst/>
              <a:ahLst/>
              <a:cxnLst/>
              <a:rect l="l" t="t" r="r" b="b"/>
              <a:pathLst>
                <a:path w="5271" h="12977" extrusionOk="0">
                  <a:moveTo>
                    <a:pt x="5271" y="1"/>
                  </a:moveTo>
                  <a:cubicBezTo>
                    <a:pt x="3736" y="868"/>
                    <a:pt x="2469" y="2169"/>
                    <a:pt x="1635" y="3703"/>
                  </a:cubicBezTo>
                  <a:cubicBezTo>
                    <a:pt x="668" y="5571"/>
                    <a:pt x="100" y="9207"/>
                    <a:pt x="0" y="12977"/>
                  </a:cubicBezTo>
                  <a:cubicBezTo>
                    <a:pt x="868" y="12843"/>
                    <a:pt x="2936" y="9908"/>
                    <a:pt x="3803" y="8774"/>
                  </a:cubicBezTo>
                  <a:cubicBezTo>
                    <a:pt x="4670" y="7606"/>
                    <a:pt x="5171" y="1435"/>
                    <a:pt x="52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76;p34"/>
            <p:cNvSpPr/>
            <p:nvPr/>
          </p:nvSpPr>
          <p:spPr>
            <a:xfrm>
              <a:off x="2126289" y="1935910"/>
              <a:ext cx="237776" cy="100521"/>
            </a:xfrm>
            <a:custGeom>
              <a:avLst/>
              <a:gdLst/>
              <a:ahLst/>
              <a:cxnLst/>
              <a:rect l="l" t="t" r="r" b="b"/>
              <a:pathLst>
                <a:path w="7664" h="3240" extrusionOk="0">
                  <a:moveTo>
                    <a:pt x="43" y="1"/>
                  </a:moveTo>
                  <a:cubicBezTo>
                    <a:pt x="24" y="1"/>
                    <a:pt x="1" y="17"/>
                    <a:pt x="1" y="56"/>
                  </a:cubicBezTo>
                  <a:cubicBezTo>
                    <a:pt x="468" y="1624"/>
                    <a:pt x="1769" y="2858"/>
                    <a:pt x="3403" y="3191"/>
                  </a:cubicBezTo>
                  <a:cubicBezTo>
                    <a:pt x="3623" y="3223"/>
                    <a:pt x="3843" y="3239"/>
                    <a:pt x="4062" y="3239"/>
                  </a:cubicBezTo>
                  <a:cubicBezTo>
                    <a:pt x="5441" y="3239"/>
                    <a:pt x="6776" y="2617"/>
                    <a:pt x="7639" y="1524"/>
                  </a:cubicBezTo>
                  <a:cubicBezTo>
                    <a:pt x="7664" y="1475"/>
                    <a:pt x="7635" y="1444"/>
                    <a:pt x="7604" y="1444"/>
                  </a:cubicBezTo>
                  <a:cubicBezTo>
                    <a:pt x="7593" y="1444"/>
                    <a:pt x="7582" y="1448"/>
                    <a:pt x="7573" y="1457"/>
                  </a:cubicBezTo>
                  <a:cubicBezTo>
                    <a:pt x="6730" y="2381"/>
                    <a:pt x="5532" y="2907"/>
                    <a:pt x="4305" y="2907"/>
                  </a:cubicBezTo>
                  <a:cubicBezTo>
                    <a:pt x="4027" y="2907"/>
                    <a:pt x="3747" y="2880"/>
                    <a:pt x="3470" y="2824"/>
                  </a:cubicBezTo>
                  <a:cubicBezTo>
                    <a:pt x="1935" y="2558"/>
                    <a:pt x="634" y="1490"/>
                    <a:pt x="67" y="22"/>
                  </a:cubicBezTo>
                  <a:cubicBezTo>
                    <a:pt x="67" y="9"/>
                    <a:pt x="56" y="1"/>
                    <a:pt x="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77;p34"/>
            <p:cNvSpPr/>
            <p:nvPr/>
          </p:nvSpPr>
          <p:spPr>
            <a:xfrm>
              <a:off x="2020749" y="1636475"/>
              <a:ext cx="366684" cy="195799"/>
            </a:xfrm>
            <a:custGeom>
              <a:avLst/>
              <a:gdLst/>
              <a:ahLst/>
              <a:cxnLst/>
              <a:rect l="l" t="t" r="r" b="b"/>
              <a:pathLst>
                <a:path w="11819" h="6311" extrusionOk="0">
                  <a:moveTo>
                    <a:pt x="6738" y="1"/>
                  </a:moveTo>
                  <a:cubicBezTo>
                    <a:pt x="4170" y="1"/>
                    <a:pt x="1768" y="1335"/>
                    <a:pt x="767" y="3036"/>
                  </a:cubicBezTo>
                  <a:cubicBezTo>
                    <a:pt x="200" y="4037"/>
                    <a:pt x="0" y="5171"/>
                    <a:pt x="167" y="6272"/>
                  </a:cubicBezTo>
                  <a:cubicBezTo>
                    <a:pt x="167" y="6300"/>
                    <a:pt x="185" y="6311"/>
                    <a:pt x="206" y="6311"/>
                  </a:cubicBezTo>
                  <a:cubicBezTo>
                    <a:pt x="234" y="6311"/>
                    <a:pt x="267" y="6291"/>
                    <a:pt x="267" y="6272"/>
                  </a:cubicBezTo>
                  <a:cubicBezTo>
                    <a:pt x="234" y="4271"/>
                    <a:pt x="1268" y="2436"/>
                    <a:pt x="3002" y="1435"/>
                  </a:cubicBezTo>
                  <a:cubicBezTo>
                    <a:pt x="4118" y="738"/>
                    <a:pt x="5400" y="386"/>
                    <a:pt x="6693" y="386"/>
                  </a:cubicBezTo>
                  <a:cubicBezTo>
                    <a:pt x="7565" y="386"/>
                    <a:pt x="8441" y="546"/>
                    <a:pt x="9274" y="868"/>
                  </a:cubicBezTo>
                  <a:cubicBezTo>
                    <a:pt x="10241" y="1235"/>
                    <a:pt x="11075" y="1936"/>
                    <a:pt x="11575" y="2870"/>
                  </a:cubicBezTo>
                  <a:cubicBezTo>
                    <a:pt x="11598" y="2905"/>
                    <a:pt x="11638" y="2919"/>
                    <a:pt x="11677" y="2919"/>
                  </a:cubicBezTo>
                  <a:cubicBezTo>
                    <a:pt x="11749" y="2919"/>
                    <a:pt x="11819" y="2868"/>
                    <a:pt x="11775" y="2803"/>
                  </a:cubicBezTo>
                  <a:cubicBezTo>
                    <a:pt x="11142" y="1168"/>
                    <a:pt x="9073" y="34"/>
                    <a:pt x="67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78;p34"/>
            <p:cNvSpPr/>
            <p:nvPr/>
          </p:nvSpPr>
          <p:spPr>
            <a:xfrm>
              <a:off x="2455381" y="1699824"/>
              <a:ext cx="263061" cy="342237"/>
            </a:xfrm>
            <a:custGeom>
              <a:avLst/>
              <a:gdLst/>
              <a:ahLst/>
              <a:cxnLst/>
              <a:rect l="l" t="t" r="r" b="b"/>
              <a:pathLst>
                <a:path w="8479" h="11031" extrusionOk="0">
                  <a:moveTo>
                    <a:pt x="1610" y="1"/>
                  </a:moveTo>
                  <a:cubicBezTo>
                    <a:pt x="1087" y="1"/>
                    <a:pt x="559" y="31"/>
                    <a:pt x="34" y="60"/>
                  </a:cubicBezTo>
                  <a:cubicBezTo>
                    <a:pt x="0" y="60"/>
                    <a:pt x="0" y="160"/>
                    <a:pt x="34" y="160"/>
                  </a:cubicBezTo>
                  <a:cubicBezTo>
                    <a:pt x="478" y="132"/>
                    <a:pt x="922" y="108"/>
                    <a:pt x="1361" y="108"/>
                  </a:cubicBezTo>
                  <a:cubicBezTo>
                    <a:pt x="2439" y="108"/>
                    <a:pt x="3489" y="249"/>
                    <a:pt x="4437" y="794"/>
                  </a:cubicBezTo>
                  <a:cubicBezTo>
                    <a:pt x="5571" y="1395"/>
                    <a:pt x="6472" y="2395"/>
                    <a:pt x="6939" y="3563"/>
                  </a:cubicBezTo>
                  <a:cubicBezTo>
                    <a:pt x="7906" y="6098"/>
                    <a:pt x="6872" y="8933"/>
                    <a:pt x="4503" y="10234"/>
                  </a:cubicBezTo>
                  <a:cubicBezTo>
                    <a:pt x="3687" y="10652"/>
                    <a:pt x="2800" y="10868"/>
                    <a:pt x="1912" y="10868"/>
                  </a:cubicBezTo>
                  <a:cubicBezTo>
                    <a:pt x="1312" y="10868"/>
                    <a:pt x="712" y="10770"/>
                    <a:pt x="134" y="10568"/>
                  </a:cubicBezTo>
                  <a:cubicBezTo>
                    <a:pt x="121" y="10562"/>
                    <a:pt x="109" y="10559"/>
                    <a:pt x="99" y="10559"/>
                  </a:cubicBezTo>
                  <a:cubicBezTo>
                    <a:pt x="57" y="10559"/>
                    <a:pt x="40" y="10608"/>
                    <a:pt x="67" y="10635"/>
                  </a:cubicBezTo>
                  <a:cubicBezTo>
                    <a:pt x="761" y="10906"/>
                    <a:pt x="1456" y="11030"/>
                    <a:pt x="2129" y="11030"/>
                  </a:cubicBezTo>
                  <a:cubicBezTo>
                    <a:pt x="5599" y="11030"/>
                    <a:pt x="8478" y="7712"/>
                    <a:pt x="7472" y="3997"/>
                  </a:cubicBezTo>
                  <a:cubicBezTo>
                    <a:pt x="7072" y="2729"/>
                    <a:pt x="6271" y="1628"/>
                    <a:pt x="5137" y="894"/>
                  </a:cubicBezTo>
                  <a:cubicBezTo>
                    <a:pt x="4059" y="167"/>
                    <a:pt x="2848" y="1"/>
                    <a:pt x="16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79;p34"/>
            <p:cNvSpPr/>
            <p:nvPr/>
          </p:nvSpPr>
          <p:spPr>
            <a:xfrm>
              <a:off x="1818945" y="1665078"/>
              <a:ext cx="883840" cy="379157"/>
            </a:xfrm>
            <a:custGeom>
              <a:avLst/>
              <a:gdLst/>
              <a:ahLst/>
              <a:cxnLst/>
              <a:rect l="l" t="t" r="r" b="b"/>
              <a:pathLst>
                <a:path w="28488" h="12221" extrusionOk="0">
                  <a:moveTo>
                    <a:pt x="12981" y="1"/>
                  </a:moveTo>
                  <a:cubicBezTo>
                    <a:pt x="12554" y="1"/>
                    <a:pt x="12127" y="35"/>
                    <a:pt x="11709" y="113"/>
                  </a:cubicBezTo>
                  <a:cubicBezTo>
                    <a:pt x="8507" y="747"/>
                    <a:pt x="7172" y="2882"/>
                    <a:pt x="7172" y="2882"/>
                  </a:cubicBezTo>
                  <a:cubicBezTo>
                    <a:pt x="7172" y="2882"/>
                    <a:pt x="6801" y="2849"/>
                    <a:pt x="6253" y="2849"/>
                  </a:cubicBezTo>
                  <a:cubicBezTo>
                    <a:pt x="5047" y="2849"/>
                    <a:pt x="2984" y="3007"/>
                    <a:pt x="2135" y="4016"/>
                  </a:cubicBezTo>
                  <a:cubicBezTo>
                    <a:pt x="1" y="6618"/>
                    <a:pt x="2302" y="11288"/>
                    <a:pt x="2302" y="11288"/>
                  </a:cubicBezTo>
                  <a:cubicBezTo>
                    <a:pt x="2491" y="11320"/>
                    <a:pt x="2679" y="11336"/>
                    <a:pt x="2866" y="11336"/>
                  </a:cubicBezTo>
                  <a:cubicBezTo>
                    <a:pt x="4035" y="11336"/>
                    <a:pt x="5139" y="10722"/>
                    <a:pt x="5771" y="9686"/>
                  </a:cubicBezTo>
                  <a:cubicBezTo>
                    <a:pt x="6324" y="10101"/>
                    <a:pt x="6907" y="10251"/>
                    <a:pt x="7462" y="10251"/>
                  </a:cubicBezTo>
                  <a:cubicBezTo>
                    <a:pt x="8916" y="10251"/>
                    <a:pt x="10175" y="9219"/>
                    <a:pt x="10175" y="9219"/>
                  </a:cubicBezTo>
                  <a:cubicBezTo>
                    <a:pt x="11382" y="10769"/>
                    <a:pt x="12815" y="11201"/>
                    <a:pt x="14067" y="11201"/>
                  </a:cubicBezTo>
                  <a:cubicBezTo>
                    <a:pt x="15618" y="11201"/>
                    <a:pt x="16891" y="10539"/>
                    <a:pt x="17113" y="10520"/>
                  </a:cubicBezTo>
                  <a:cubicBezTo>
                    <a:pt x="17113" y="10520"/>
                    <a:pt x="19532" y="12220"/>
                    <a:pt x="21974" y="12220"/>
                  </a:cubicBezTo>
                  <a:cubicBezTo>
                    <a:pt x="22554" y="12220"/>
                    <a:pt x="23134" y="12125"/>
                    <a:pt x="23684" y="11888"/>
                  </a:cubicBezTo>
                  <a:cubicBezTo>
                    <a:pt x="27754" y="10087"/>
                    <a:pt x="28488" y="4049"/>
                    <a:pt x="24585" y="1614"/>
                  </a:cubicBezTo>
                  <a:cubicBezTo>
                    <a:pt x="23613" y="1013"/>
                    <a:pt x="22606" y="816"/>
                    <a:pt x="21704" y="816"/>
                  </a:cubicBezTo>
                  <a:cubicBezTo>
                    <a:pt x="20005" y="816"/>
                    <a:pt x="18681" y="1514"/>
                    <a:pt x="18681" y="1514"/>
                  </a:cubicBezTo>
                  <a:cubicBezTo>
                    <a:pt x="18681" y="1514"/>
                    <a:pt x="15830" y="1"/>
                    <a:pt x="129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80;p34"/>
            <p:cNvSpPr/>
            <p:nvPr/>
          </p:nvSpPr>
          <p:spPr>
            <a:xfrm>
              <a:off x="1857227" y="2360864"/>
              <a:ext cx="240133" cy="198746"/>
            </a:xfrm>
            <a:custGeom>
              <a:avLst/>
              <a:gdLst/>
              <a:ahLst/>
              <a:cxnLst/>
              <a:rect l="l" t="t" r="r" b="b"/>
              <a:pathLst>
                <a:path w="7740" h="6406" extrusionOk="0">
                  <a:moveTo>
                    <a:pt x="635" y="1"/>
                  </a:moveTo>
                  <a:lnTo>
                    <a:pt x="1" y="535"/>
                  </a:lnTo>
                  <a:lnTo>
                    <a:pt x="3303" y="4638"/>
                  </a:lnTo>
                  <a:lnTo>
                    <a:pt x="7406" y="6406"/>
                  </a:lnTo>
                  <a:lnTo>
                    <a:pt x="7740" y="5672"/>
                  </a:lnTo>
                  <a:lnTo>
                    <a:pt x="3804" y="3970"/>
                  </a:lnTo>
                  <a:lnTo>
                    <a:pt x="635"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81;p34"/>
            <p:cNvSpPr/>
            <p:nvPr/>
          </p:nvSpPr>
          <p:spPr>
            <a:xfrm>
              <a:off x="1794126" y="1651366"/>
              <a:ext cx="604398" cy="502605"/>
            </a:xfrm>
            <a:custGeom>
              <a:avLst/>
              <a:gdLst/>
              <a:ahLst/>
              <a:cxnLst/>
              <a:rect l="l" t="t" r="r" b="b"/>
              <a:pathLst>
                <a:path w="19481" h="16200" extrusionOk="0">
                  <a:moveTo>
                    <a:pt x="13110" y="0"/>
                  </a:moveTo>
                  <a:cubicBezTo>
                    <a:pt x="8257" y="0"/>
                    <a:pt x="3481" y="2749"/>
                    <a:pt x="1968" y="5592"/>
                  </a:cubicBezTo>
                  <a:cubicBezTo>
                    <a:pt x="0" y="9295"/>
                    <a:pt x="467" y="15999"/>
                    <a:pt x="467" y="15999"/>
                  </a:cubicBezTo>
                  <a:lnTo>
                    <a:pt x="2735" y="16200"/>
                  </a:lnTo>
                  <a:cubicBezTo>
                    <a:pt x="2735" y="16200"/>
                    <a:pt x="2669" y="8294"/>
                    <a:pt x="4670" y="5892"/>
                  </a:cubicBezTo>
                  <a:cubicBezTo>
                    <a:pt x="7559" y="2368"/>
                    <a:pt x="12488" y="1688"/>
                    <a:pt x="15860" y="1688"/>
                  </a:cubicBezTo>
                  <a:cubicBezTo>
                    <a:pt x="17977" y="1688"/>
                    <a:pt x="19481" y="1956"/>
                    <a:pt x="19481" y="1956"/>
                  </a:cubicBezTo>
                  <a:cubicBezTo>
                    <a:pt x="17541" y="569"/>
                    <a:pt x="15317" y="0"/>
                    <a:pt x="13110"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82;p34"/>
            <p:cNvSpPr/>
            <p:nvPr/>
          </p:nvSpPr>
          <p:spPr>
            <a:xfrm>
              <a:off x="1664761" y="2062825"/>
              <a:ext cx="340499" cy="385051"/>
            </a:xfrm>
            <a:custGeom>
              <a:avLst/>
              <a:gdLst/>
              <a:ahLst/>
              <a:cxnLst/>
              <a:rect l="l" t="t" r="r" b="b"/>
              <a:pathLst>
                <a:path w="10975" h="12411" extrusionOk="0">
                  <a:moveTo>
                    <a:pt x="5491" y="1"/>
                  </a:moveTo>
                  <a:cubicBezTo>
                    <a:pt x="5473" y="1"/>
                    <a:pt x="5456" y="1"/>
                    <a:pt x="5438" y="1"/>
                  </a:cubicBezTo>
                  <a:cubicBezTo>
                    <a:pt x="2402" y="34"/>
                    <a:pt x="0" y="2836"/>
                    <a:pt x="34" y="6272"/>
                  </a:cubicBezTo>
                  <a:cubicBezTo>
                    <a:pt x="67" y="9654"/>
                    <a:pt x="2506" y="12410"/>
                    <a:pt x="5484" y="12410"/>
                  </a:cubicBezTo>
                  <a:cubicBezTo>
                    <a:pt x="5502" y="12410"/>
                    <a:pt x="5520" y="12410"/>
                    <a:pt x="5538" y="12410"/>
                  </a:cubicBezTo>
                  <a:cubicBezTo>
                    <a:pt x="8540" y="12377"/>
                    <a:pt x="10975" y="9575"/>
                    <a:pt x="10942" y="6139"/>
                  </a:cubicBezTo>
                  <a:cubicBezTo>
                    <a:pt x="10908" y="2757"/>
                    <a:pt x="8469" y="1"/>
                    <a:pt x="5491"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83;p34"/>
            <p:cNvSpPr/>
            <p:nvPr/>
          </p:nvSpPr>
          <p:spPr>
            <a:xfrm>
              <a:off x="1650273" y="2076289"/>
              <a:ext cx="305317" cy="346735"/>
            </a:xfrm>
            <a:custGeom>
              <a:avLst/>
              <a:gdLst/>
              <a:ahLst/>
              <a:cxnLst/>
              <a:rect l="l" t="t" r="r" b="b"/>
              <a:pathLst>
                <a:path w="9841" h="11176" extrusionOk="0">
                  <a:moveTo>
                    <a:pt x="4871" y="1"/>
                  </a:moveTo>
                  <a:cubicBezTo>
                    <a:pt x="2169" y="34"/>
                    <a:pt x="0" y="2569"/>
                    <a:pt x="34" y="5638"/>
                  </a:cubicBezTo>
                  <a:cubicBezTo>
                    <a:pt x="67" y="8707"/>
                    <a:pt x="2269" y="11175"/>
                    <a:pt x="4971" y="11175"/>
                  </a:cubicBezTo>
                  <a:cubicBezTo>
                    <a:pt x="7673" y="11142"/>
                    <a:pt x="9841" y="8607"/>
                    <a:pt x="9807" y="5538"/>
                  </a:cubicBezTo>
                  <a:cubicBezTo>
                    <a:pt x="9774" y="2469"/>
                    <a:pt x="7572" y="1"/>
                    <a:pt x="487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84;p34"/>
            <p:cNvSpPr/>
            <p:nvPr/>
          </p:nvSpPr>
          <p:spPr>
            <a:xfrm>
              <a:off x="1776505" y="2716853"/>
              <a:ext cx="514395" cy="534716"/>
            </a:xfrm>
            <a:custGeom>
              <a:avLst/>
              <a:gdLst/>
              <a:ahLst/>
              <a:cxnLst/>
              <a:rect l="l" t="t" r="r" b="b"/>
              <a:pathLst>
                <a:path w="16580" h="17235" extrusionOk="0">
                  <a:moveTo>
                    <a:pt x="2603" y="1"/>
                  </a:moveTo>
                  <a:lnTo>
                    <a:pt x="1" y="3036"/>
                  </a:lnTo>
                  <a:cubicBezTo>
                    <a:pt x="1" y="3036"/>
                    <a:pt x="8680" y="17235"/>
                    <a:pt x="9092" y="17235"/>
                  </a:cubicBezTo>
                  <a:cubicBezTo>
                    <a:pt x="9102" y="17235"/>
                    <a:pt x="9107" y="17228"/>
                    <a:pt x="9107" y="17213"/>
                  </a:cubicBezTo>
                  <a:lnTo>
                    <a:pt x="12143" y="10809"/>
                  </a:lnTo>
                  <a:lnTo>
                    <a:pt x="16579" y="15212"/>
                  </a:lnTo>
                  <a:lnTo>
                    <a:pt x="16579" y="15212"/>
                  </a:lnTo>
                  <a:lnTo>
                    <a:pt x="16146" y="4070"/>
                  </a:lnTo>
                  <a:lnTo>
                    <a:pt x="14778" y="1936"/>
                  </a:lnTo>
                  <a:lnTo>
                    <a:pt x="11843" y="9341"/>
                  </a:lnTo>
                  <a:lnTo>
                    <a:pt x="260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85;p34"/>
            <p:cNvSpPr/>
            <p:nvPr/>
          </p:nvSpPr>
          <p:spPr>
            <a:xfrm>
              <a:off x="1769649" y="2810481"/>
              <a:ext cx="530559" cy="460070"/>
            </a:xfrm>
            <a:custGeom>
              <a:avLst/>
              <a:gdLst/>
              <a:ahLst/>
              <a:cxnLst/>
              <a:rect l="l" t="t" r="r" b="b"/>
              <a:pathLst>
                <a:path w="17101" h="14829" extrusionOk="0">
                  <a:moveTo>
                    <a:pt x="68" y="1"/>
                  </a:moveTo>
                  <a:cubicBezTo>
                    <a:pt x="33" y="1"/>
                    <a:pt x="1" y="43"/>
                    <a:pt x="22" y="85"/>
                  </a:cubicBezTo>
                  <a:cubicBezTo>
                    <a:pt x="1254" y="2583"/>
                    <a:pt x="9107" y="14829"/>
                    <a:pt x="9261" y="14829"/>
                  </a:cubicBezTo>
                  <a:cubicBezTo>
                    <a:pt x="9261" y="14829"/>
                    <a:pt x="9262" y="14829"/>
                    <a:pt x="9262" y="14829"/>
                  </a:cubicBezTo>
                  <a:cubicBezTo>
                    <a:pt x="10429" y="12627"/>
                    <a:pt x="11463" y="10392"/>
                    <a:pt x="12431" y="8057"/>
                  </a:cubicBezTo>
                  <a:cubicBezTo>
                    <a:pt x="13075" y="8830"/>
                    <a:pt x="16767" y="12776"/>
                    <a:pt x="17020" y="12776"/>
                  </a:cubicBezTo>
                  <a:cubicBezTo>
                    <a:pt x="17029" y="12776"/>
                    <a:pt x="17034" y="12771"/>
                    <a:pt x="17034" y="12761"/>
                  </a:cubicBezTo>
                  <a:cubicBezTo>
                    <a:pt x="17101" y="10759"/>
                    <a:pt x="17067" y="8725"/>
                    <a:pt x="16901" y="6690"/>
                  </a:cubicBezTo>
                  <a:cubicBezTo>
                    <a:pt x="16767" y="4855"/>
                    <a:pt x="16700" y="2987"/>
                    <a:pt x="16467" y="1152"/>
                  </a:cubicBezTo>
                  <a:cubicBezTo>
                    <a:pt x="16467" y="1116"/>
                    <a:pt x="16437" y="1089"/>
                    <a:pt x="16410" y="1089"/>
                  </a:cubicBezTo>
                  <a:cubicBezTo>
                    <a:pt x="16387" y="1089"/>
                    <a:pt x="16367" y="1107"/>
                    <a:pt x="16367" y="1152"/>
                  </a:cubicBezTo>
                  <a:cubicBezTo>
                    <a:pt x="16000" y="2954"/>
                    <a:pt x="16534" y="9959"/>
                    <a:pt x="16534" y="11660"/>
                  </a:cubicBezTo>
                  <a:lnTo>
                    <a:pt x="16500" y="11660"/>
                  </a:lnTo>
                  <a:cubicBezTo>
                    <a:pt x="16335" y="11462"/>
                    <a:pt x="12467" y="7823"/>
                    <a:pt x="12366" y="7823"/>
                  </a:cubicBezTo>
                  <a:cubicBezTo>
                    <a:pt x="12365" y="7823"/>
                    <a:pt x="12364" y="7823"/>
                    <a:pt x="12364" y="7824"/>
                  </a:cubicBezTo>
                  <a:cubicBezTo>
                    <a:pt x="11697" y="8858"/>
                    <a:pt x="9495" y="13495"/>
                    <a:pt x="9328" y="13928"/>
                  </a:cubicBezTo>
                  <a:cubicBezTo>
                    <a:pt x="7894" y="11560"/>
                    <a:pt x="1823" y="2287"/>
                    <a:pt x="122" y="52"/>
                  </a:cubicBezTo>
                  <a:cubicBezTo>
                    <a:pt x="110" y="15"/>
                    <a:pt x="88" y="1"/>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300;p29"/>
          <p:cNvSpPr/>
          <p:nvPr/>
        </p:nvSpPr>
        <p:spPr>
          <a:xfrm flipH="1">
            <a:off x="3549678" y="1579269"/>
            <a:ext cx="1469232" cy="1068881"/>
          </a:xfrm>
          <a:custGeom>
            <a:avLst/>
            <a:gdLst/>
            <a:ahLst/>
            <a:cxnLst/>
            <a:rect l="l" t="t" r="r" b="b"/>
            <a:pathLst>
              <a:path w="15503" h="11278" extrusionOk="0">
                <a:moveTo>
                  <a:pt x="7630" y="0"/>
                </a:moveTo>
                <a:cubicBezTo>
                  <a:pt x="3405" y="0"/>
                  <a:pt x="0" y="2523"/>
                  <a:pt x="0" y="5624"/>
                </a:cubicBezTo>
                <a:cubicBezTo>
                  <a:pt x="0" y="8754"/>
                  <a:pt x="3405" y="11277"/>
                  <a:pt x="7630" y="11277"/>
                </a:cubicBezTo>
                <a:cubicBezTo>
                  <a:pt x="9484" y="11277"/>
                  <a:pt x="11338" y="10761"/>
                  <a:pt x="12888" y="9697"/>
                </a:cubicBezTo>
                <a:lnTo>
                  <a:pt x="15502" y="10365"/>
                </a:lnTo>
                <a:lnTo>
                  <a:pt x="14499" y="8086"/>
                </a:lnTo>
                <a:cubicBezTo>
                  <a:pt x="14985" y="7356"/>
                  <a:pt x="15259" y="6505"/>
                  <a:pt x="15259" y="5624"/>
                </a:cubicBezTo>
                <a:cubicBezTo>
                  <a:pt x="15259" y="2523"/>
                  <a:pt x="11824" y="0"/>
                  <a:pt x="76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429;p34"/>
          <p:cNvSpPr txBox="1">
            <a:spLocks/>
          </p:cNvSpPr>
          <p:nvPr/>
        </p:nvSpPr>
        <p:spPr>
          <a:xfrm>
            <a:off x="6746795" y="3581181"/>
            <a:ext cx="3721180"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Aft>
                <a:spcPts val="1200"/>
              </a:spcAft>
            </a:pPr>
            <a:r>
              <a:rPr lang="en-US" sz="3200" b="1" dirty="0">
                <a:latin typeface="Nunito" pitchFamily="2" charset="0"/>
              </a:rPr>
              <a:t>Mongo Data Types</a:t>
            </a:r>
          </a:p>
        </p:txBody>
      </p:sp>
      <p:sp>
        <p:nvSpPr>
          <p:cNvPr id="66" name="Google Shape;430;p34"/>
          <p:cNvSpPr txBox="1">
            <a:spLocks/>
          </p:cNvSpPr>
          <p:nvPr/>
        </p:nvSpPr>
        <p:spPr>
          <a:xfrm>
            <a:off x="7289035"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7000" dirty="0" smtClean="0"/>
              <a:t>06.</a:t>
            </a:r>
            <a:endParaRPr lang="en" sz="7000" dirty="0"/>
          </a:p>
        </p:txBody>
      </p:sp>
    </p:spTree>
    <p:extLst>
      <p:ext uri="{BB962C8B-B14F-4D97-AF65-F5344CB8AC3E}">
        <p14:creationId xmlns:p14="http://schemas.microsoft.com/office/powerpoint/2010/main" val="26430244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31</a:t>
            </a:fld>
            <a:endParaRPr lang="en-US"/>
          </a:p>
        </p:txBody>
      </p:sp>
      <p:sp>
        <p:nvSpPr>
          <p:cNvPr id="21" name="Title 20"/>
          <p:cNvSpPr>
            <a:spLocks noGrp="1"/>
          </p:cNvSpPr>
          <p:nvPr>
            <p:ph type="title"/>
          </p:nvPr>
        </p:nvSpPr>
        <p:spPr/>
        <p:txBody>
          <a:bodyPr/>
          <a:lstStyle/>
          <a:p>
            <a:r>
              <a:rPr lang="en" sz="2800" dirty="0" smtClean="0">
                <a:latin typeface="Nunito" pitchFamily="2" charset="0"/>
              </a:rPr>
              <a:t>Schema Types trong Mongoose</a:t>
            </a:r>
            <a:endParaRPr lang="en-US" dirty="0"/>
          </a:p>
        </p:txBody>
      </p:sp>
      <p:sp>
        <p:nvSpPr>
          <p:cNvPr id="5" name="Google Shape;1228;p42"/>
          <p:cNvSpPr txBox="1">
            <a:spLocks/>
          </p:cNvSpPr>
          <p:nvPr/>
        </p:nvSpPr>
        <p:spPr>
          <a:xfrm>
            <a:off x="1009650" y="1049065"/>
            <a:ext cx="10325100" cy="5307285"/>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err="1" smtClean="0">
                <a:latin typeface="Nunito" pitchFamily="2" charset="0"/>
              </a:rPr>
              <a:t>Như</a:t>
            </a:r>
            <a:r>
              <a:rPr lang="en-US" sz="1800" dirty="0" smtClean="0">
                <a:latin typeface="Nunito" pitchFamily="2" charset="0"/>
              </a:rPr>
              <a:t> </a:t>
            </a:r>
            <a:r>
              <a:rPr lang="en-US" sz="1800" dirty="0" err="1" smtClean="0">
                <a:latin typeface="Nunito" pitchFamily="2" charset="0"/>
              </a:rPr>
              <a:t>đã</a:t>
            </a:r>
            <a:r>
              <a:rPr lang="en-US" sz="1800" dirty="0" smtClean="0">
                <a:latin typeface="Nunito" pitchFamily="2" charset="0"/>
              </a:rPr>
              <a:t> </a:t>
            </a:r>
            <a:r>
              <a:rPr lang="en-US" sz="1800" dirty="0" err="1" smtClean="0">
                <a:latin typeface="Nunito" pitchFamily="2" charset="0"/>
              </a:rPr>
              <a:t>kể</a:t>
            </a:r>
            <a:r>
              <a:rPr lang="en-US" sz="1800" dirty="0" smtClean="0">
                <a:latin typeface="Nunito" pitchFamily="2" charset="0"/>
              </a:rPr>
              <a:t> ở </a:t>
            </a:r>
            <a:r>
              <a:rPr lang="en-US" sz="1800" dirty="0" err="1" smtClean="0">
                <a:latin typeface="Nunito" pitchFamily="2" charset="0"/>
              </a:rPr>
              <a:t>phần</a:t>
            </a:r>
            <a:r>
              <a:rPr lang="en-US" sz="1800" dirty="0" smtClean="0">
                <a:latin typeface="Nunito" pitchFamily="2" charset="0"/>
              </a:rPr>
              <a:t> </a:t>
            </a:r>
            <a:r>
              <a:rPr lang="en-US" sz="1800" dirty="0" err="1" smtClean="0">
                <a:latin typeface="Nunito" pitchFamily="2" charset="0"/>
              </a:rPr>
              <a:t>trước</a:t>
            </a:r>
            <a:r>
              <a:rPr lang="en-US" sz="1800" dirty="0" smtClean="0">
                <a:latin typeface="Nunito" pitchFamily="2" charset="0"/>
              </a:rPr>
              <a:t>, mongoose </a:t>
            </a:r>
            <a:r>
              <a:rPr lang="en-US" sz="1800" dirty="0" err="1" smtClean="0">
                <a:latin typeface="Nunito" pitchFamily="2" charset="0"/>
              </a:rPr>
              <a:t>có</a:t>
            </a:r>
            <a:r>
              <a:rPr lang="en-US" sz="1800" dirty="0" smtClean="0">
                <a:latin typeface="Nunito" pitchFamily="2" charset="0"/>
              </a:rPr>
              <a:t> Schema Types </a:t>
            </a:r>
            <a:r>
              <a:rPr lang="en-US" sz="1800" dirty="0" err="1" smtClean="0">
                <a:latin typeface="Nunito" pitchFamily="2" charset="0"/>
              </a:rPr>
              <a:t>để</a:t>
            </a:r>
            <a:r>
              <a:rPr lang="en-US" sz="1800" dirty="0" smtClean="0">
                <a:latin typeface="Nunito" pitchFamily="2" charset="0"/>
              </a:rPr>
              <a:t> </a:t>
            </a:r>
            <a:r>
              <a:rPr lang="en-US" sz="1800" dirty="0" err="1" smtClean="0">
                <a:latin typeface="Nunito" pitchFamily="2" charset="0"/>
              </a:rPr>
              <a:t>định</a:t>
            </a:r>
            <a:r>
              <a:rPr lang="en-US" sz="1800" dirty="0" smtClean="0">
                <a:latin typeface="Nunito" pitchFamily="2" charset="0"/>
              </a:rPr>
              <a:t> </a:t>
            </a:r>
            <a:r>
              <a:rPr lang="en-US" sz="1800" dirty="0" err="1" smtClean="0">
                <a:latin typeface="Nunito" pitchFamily="2" charset="0"/>
              </a:rPr>
              <a:t>nghĩa</a:t>
            </a:r>
            <a:r>
              <a:rPr lang="en-US" sz="1800" dirty="0" smtClean="0">
                <a:latin typeface="Nunito" pitchFamily="2" charset="0"/>
              </a:rPr>
              <a:t> </a:t>
            </a:r>
            <a:r>
              <a:rPr lang="en-US" sz="1800" dirty="0" err="1" smtClean="0">
                <a:latin typeface="Nunito" pitchFamily="2" charset="0"/>
              </a:rPr>
              <a:t>kiểu</a:t>
            </a:r>
            <a:r>
              <a:rPr lang="en-US" sz="1800" dirty="0" smtClean="0">
                <a:latin typeface="Nunito" pitchFamily="2" charset="0"/>
              </a:rPr>
              <a:t> </a:t>
            </a:r>
            <a:r>
              <a:rPr lang="en-US" sz="1800" dirty="0" err="1" smtClean="0">
                <a:latin typeface="Nunito" pitchFamily="2" charset="0"/>
              </a:rPr>
              <a:t>dữ</a:t>
            </a:r>
            <a:r>
              <a:rPr lang="en-US" sz="1800" dirty="0" smtClean="0">
                <a:latin typeface="Nunito" pitchFamily="2" charset="0"/>
              </a:rPr>
              <a:t> </a:t>
            </a:r>
            <a:r>
              <a:rPr lang="en-US" sz="1800" dirty="0" err="1" smtClean="0">
                <a:latin typeface="Nunito" pitchFamily="2" charset="0"/>
              </a:rPr>
              <a:t>liệu</a:t>
            </a:r>
            <a:r>
              <a:rPr lang="en-US" sz="1800" dirty="0" smtClean="0">
                <a:latin typeface="Nunito" pitchFamily="2" charset="0"/>
              </a:rPr>
              <a:t> </a:t>
            </a:r>
            <a:r>
              <a:rPr lang="en-US" sz="1800" dirty="0" err="1" smtClean="0">
                <a:latin typeface="Nunito" pitchFamily="2" charset="0"/>
              </a:rPr>
              <a:t>của</a:t>
            </a:r>
            <a:r>
              <a:rPr lang="en-US" sz="1800" dirty="0" smtClean="0">
                <a:latin typeface="Nunito" pitchFamily="2" charset="0"/>
              </a:rPr>
              <a:t> </a:t>
            </a:r>
            <a:r>
              <a:rPr lang="en-US" sz="1800" dirty="0" err="1" smtClean="0">
                <a:latin typeface="Nunito" pitchFamily="2" charset="0"/>
              </a:rPr>
              <a:t>các</a:t>
            </a:r>
            <a:r>
              <a:rPr lang="en-US" sz="1800" dirty="0" smtClean="0">
                <a:latin typeface="Nunito" pitchFamily="2" charset="0"/>
              </a:rPr>
              <a:t> </a:t>
            </a:r>
            <a:r>
              <a:rPr lang="en-US" sz="1800" dirty="0" err="1" smtClean="0">
                <a:latin typeface="Nunito" pitchFamily="2" charset="0"/>
              </a:rPr>
              <a:t>trường</a:t>
            </a:r>
            <a:r>
              <a:rPr lang="en-US" sz="1800" dirty="0" smtClean="0">
                <a:latin typeface="Nunito" pitchFamily="2" charset="0"/>
              </a:rPr>
              <a:t> </a:t>
            </a:r>
            <a:r>
              <a:rPr lang="en-US" sz="1800" dirty="0" err="1" smtClean="0">
                <a:latin typeface="Nunito" pitchFamily="2" charset="0"/>
              </a:rPr>
              <a:t>dữ</a:t>
            </a:r>
            <a:r>
              <a:rPr lang="en-US" sz="1800" dirty="0" smtClean="0">
                <a:latin typeface="Nunito" pitchFamily="2" charset="0"/>
              </a:rPr>
              <a:t> </a:t>
            </a:r>
            <a:r>
              <a:rPr lang="en-US" sz="1800" dirty="0" err="1" smtClean="0">
                <a:latin typeface="Nunito" pitchFamily="2" charset="0"/>
              </a:rPr>
              <a:t>liệu</a:t>
            </a:r>
            <a:r>
              <a:rPr lang="en-US" sz="1800" dirty="0">
                <a:latin typeface="Nunito" pitchFamily="2" charset="0"/>
              </a:rPr>
              <a:t> </a:t>
            </a:r>
            <a:r>
              <a:rPr lang="en-US" sz="1800" dirty="0" err="1" smtClean="0">
                <a:latin typeface="Nunito" pitchFamily="2" charset="0"/>
              </a:rPr>
              <a:t>của</a:t>
            </a:r>
            <a:r>
              <a:rPr lang="en-US" sz="1800" dirty="0" smtClean="0">
                <a:latin typeface="Nunito" pitchFamily="2" charset="0"/>
              </a:rPr>
              <a:t> </a:t>
            </a:r>
            <a:r>
              <a:rPr lang="en-US" sz="1800" dirty="0" err="1" smtClean="0">
                <a:latin typeface="Nunito" pitchFamily="2" charset="0"/>
              </a:rPr>
              <a:t>một</a:t>
            </a:r>
            <a:r>
              <a:rPr lang="en-US" sz="1800" dirty="0" smtClean="0">
                <a:latin typeface="Nunito" pitchFamily="2" charset="0"/>
              </a:rPr>
              <a:t> model. </a:t>
            </a:r>
            <a:r>
              <a:rPr lang="en-US" sz="1800" dirty="0" err="1" smtClean="0">
                <a:latin typeface="Nunito" pitchFamily="2" charset="0"/>
              </a:rPr>
              <a:t>Chúng</a:t>
            </a:r>
            <a:r>
              <a:rPr lang="en-US" sz="1800" dirty="0" smtClean="0">
                <a:latin typeface="Nunito" pitchFamily="2" charset="0"/>
              </a:rPr>
              <a:t> ta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thể</a:t>
            </a:r>
            <a:r>
              <a:rPr lang="en-US" sz="1800" dirty="0" smtClean="0">
                <a:latin typeface="Nunito" pitchFamily="2" charset="0"/>
              </a:rPr>
              <a:t> </a:t>
            </a:r>
            <a:r>
              <a:rPr lang="en-US" sz="1800" dirty="0" err="1" smtClean="0">
                <a:latin typeface="Nunito" pitchFamily="2" charset="0"/>
              </a:rPr>
              <a:t>ràng</a:t>
            </a:r>
            <a:r>
              <a:rPr lang="en-US" sz="1800" dirty="0" smtClean="0">
                <a:latin typeface="Nunito" pitchFamily="2" charset="0"/>
              </a:rPr>
              <a:t> </a:t>
            </a:r>
            <a:r>
              <a:rPr lang="en-US" sz="1800" dirty="0" err="1" smtClean="0">
                <a:latin typeface="Nunito" pitchFamily="2" charset="0"/>
              </a:rPr>
              <a:t>buộc</a:t>
            </a:r>
            <a:r>
              <a:rPr lang="en-US" sz="1800" dirty="0" smtClean="0">
                <a:latin typeface="Nunito" pitchFamily="2" charset="0"/>
              </a:rPr>
              <a:t> </a:t>
            </a:r>
            <a:r>
              <a:rPr lang="en-US" sz="1800" dirty="0" err="1" smtClean="0">
                <a:latin typeface="Nunito" pitchFamily="2" charset="0"/>
              </a:rPr>
              <a:t>điều</a:t>
            </a:r>
            <a:r>
              <a:rPr lang="en-US" sz="1800" dirty="0" smtClean="0">
                <a:latin typeface="Nunito" pitchFamily="2" charset="0"/>
              </a:rPr>
              <a:t> </a:t>
            </a:r>
            <a:r>
              <a:rPr lang="en-US" sz="1800" dirty="0" err="1" smtClean="0">
                <a:latin typeface="Nunito" pitchFamily="2" charset="0"/>
              </a:rPr>
              <a:t>kiện</a:t>
            </a:r>
            <a:r>
              <a:rPr lang="en-US" sz="1800" dirty="0" smtClean="0">
                <a:latin typeface="Nunito" pitchFamily="2" charset="0"/>
              </a:rPr>
              <a:t> </a:t>
            </a:r>
            <a:r>
              <a:rPr lang="en-US" sz="1800" dirty="0" err="1" smtClean="0">
                <a:latin typeface="Nunito" pitchFamily="2" charset="0"/>
              </a:rPr>
              <a:t>hoặc</a:t>
            </a:r>
            <a:r>
              <a:rPr lang="en-US" sz="1800" dirty="0" smtClean="0">
                <a:latin typeface="Nunito" pitchFamily="2" charset="0"/>
              </a:rPr>
              <a:t> </a:t>
            </a:r>
            <a:r>
              <a:rPr lang="en-US" sz="1800" dirty="0" err="1" smtClean="0">
                <a:latin typeface="Nunito" pitchFamily="2" charset="0"/>
              </a:rPr>
              <a:t>thêm</a:t>
            </a:r>
            <a:r>
              <a:rPr lang="en-US" sz="1800" dirty="0" smtClean="0">
                <a:latin typeface="Nunito" pitchFamily="2" charset="0"/>
              </a:rPr>
              <a:t> </a:t>
            </a:r>
            <a:r>
              <a:rPr lang="en-US" sz="1800" dirty="0" err="1" smtClean="0">
                <a:latin typeface="Nunito" pitchFamily="2" charset="0"/>
              </a:rPr>
              <a:t>các</a:t>
            </a:r>
            <a:r>
              <a:rPr lang="en-US" sz="1800" dirty="0" smtClean="0">
                <a:latin typeface="Nunito" pitchFamily="2" charset="0"/>
              </a:rPr>
              <a:t> function </a:t>
            </a:r>
            <a:r>
              <a:rPr lang="en-US" sz="1800" dirty="0" err="1" smtClean="0">
                <a:latin typeface="Nunito" pitchFamily="2" charset="0"/>
              </a:rPr>
              <a:t>để</a:t>
            </a:r>
            <a:r>
              <a:rPr lang="en-US" sz="1800" dirty="0" smtClean="0">
                <a:latin typeface="Nunito" pitchFamily="2" charset="0"/>
              </a:rPr>
              <a:t> </a:t>
            </a:r>
            <a:r>
              <a:rPr lang="en-US" sz="1800" dirty="0" err="1" smtClean="0">
                <a:latin typeface="Nunito" pitchFamily="2" charset="0"/>
              </a:rPr>
              <a:t>xử</a:t>
            </a:r>
            <a:r>
              <a:rPr lang="en-US" sz="1800" dirty="0" smtClean="0">
                <a:latin typeface="Nunito" pitchFamily="2" charset="0"/>
              </a:rPr>
              <a:t> </a:t>
            </a:r>
            <a:r>
              <a:rPr lang="en-US" sz="1800" dirty="0" err="1" smtClean="0">
                <a:latin typeface="Nunito" pitchFamily="2" charset="0"/>
              </a:rPr>
              <a:t>lí</a:t>
            </a:r>
            <a:r>
              <a:rPr lang="en-US" sz="1800" dirty="0" smtClean="0">
                <a:latin typeface="Nunito" pitchFamily="2" charset="0"/>
              </a:rPr>
              <a:t> </a:t>
            </a:r>
            <a:r>
              <a:rPr lang="en-US" sz="1800" dirty="0" err="1" smtClean="0">
                <a:latin typeface="Nunito" pitchFamily="2" charset="0"/>
              </a:rPr>
              <a:t>khi</a:t>
            </a:r>
            <a:r>
              <a:rPr lang="en-US" sz="1800" dirty="0" smtClean="0">
                <a:latin typeface="Nunito" pitchFamily="2" charset="0"/>
              </a:rPr>
              <a:t> </a:t>
            </a:r>
            <a:r>
              <a:rPr lang="en-US" sz="1800" dirty="0" err="1" smtClean="0">
                <a:latin typeface="Nunito" pitchFamily="2" charset="0"/>
              </a:rPr>
              <a:t>nhập</a:t>
            </a:r>
            <a:r>
              <a:rPr lang="en-US" sz="1800" dirty="0" smtClean="0">
                <a:latin typeface="Nunito" pitchFamily="2" charset="0"/>
              </a:rPr>
              <a:t> – </a:t>
            </a:r>
            <a:r>
              <a:rPr lang="en-US" sz="1800" dirty="0" err="1" smtClean="0">
                <a:latin typeface="Nunito" pitchFamily="2" charset="0"/>
              </a:rPr>
              <a:t>xuất</a:t>
            </a:r>
            <a:r>
              <a:rPr lang="en-US" sz="1800" dirty="0" smtClean="0">
                <a:latin typeface="Nunito" pitchFamily="2" charset="0"/>
              </a:rPr>
              <a:t> </a:t>
            </a:r>
            <a:r>
              <a:rPr lang="en-US" sz="1800" dirty="0" err="1" smtClean="0">
                <a:latin typeface="Nunito" pitchFamily="2" charset="0"/>
              </a:rPr>
              <a:t>với</a:t>
            </a:r>
            <a:r>
              <a:rPr lang="en-US" sz="1800" dirty="0" smtClean="0">
                <a:latin typeface="Nunito" pitchFamily="2" charset="0"/>
              </a:rPr>
              <a:t> </a:t>
            </a:r>
            <a:r>
              <a:rPr lang="en-US" sz="1800" dirty="0" err="1" smtClean="0">
                <a:latin typeface="Nunito" pitchFamily="2" charset="0"/>
              </a:rPr>
              <a:t>những</a:t>
            </a:r>
            <a:r>
              <a:rPr lang="en-US" sz="1800" dirty="0" smtClean="0">
                <a:latin typeface="Nunito" pitchFamily="2" charset="0"/>
              </a:rPr>
              <a:t> </a:t>
            </a:r>
            <a:r>
              <a:rPr lang="en-US" sz="1800" dirty="0" err="1" smtClean="0">
                <a:latin typeface="Nunito" pitchFamily="2" charset="0"/>
              </a:rPr>
              <a:t>trường</a:t>
            </a:r>
            <a:r>
              <a:rPr lang="en-US" sz="1800" dirty="0" smtClean="0">
                <a:latin typeface="Nunito" pitchFamily="2" charset="0"/>
              </a:rPr>
              <a:t> </a:t>
            </a:r>
            <a:r>
              <a:rPr lang="en-US" sz="1800" dirty="0" err="1" smtClean="0">
                <a:latin typeface="Nunito" pitchFamily="2" charset="0"/>
              </a:rPr>
              <a:t>đó</a:t>
            </a:r>
            <a:r>
              <a:rPr lang="en-US" sz="1800" dirty="0" smtClean="0">
                <a:latin typeface="Nunito" pitchFamily="2" charset="0"/>
              </a:rPr>
              <a:t>.</a:t>
            </a:r>
          </a:p>
          <a:p>
            <a:pPr marL="0" indent="0">
              <a:buNone/>
            </a:pPr>
            <a:r>
              <a:rPr lang="en-US" sz="1800" dirty="0" err="1" smtClean="0">
                <a:latin typeface="Nunito" pitchFamily="2" charset="0"/>
              </a:rPr>
              <a:t>Chúng</a:t>
            </a:r>
            <a:r>
              <a:rPr lang="en-US" sz="1800" dirty="0" smtClean="0">
                <a:latin typeface="Nunito" pitchFamily="2" charset="0"/>
              </a:rPr>
              <a:t> ta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một</a:t>
            </a:r>
            <a:r>
              <a:rPr lang="en-US" sz="1800" dirty="0" smtClean="0">
                <a:latin typeface="Nunito" pitchFamily="2" charset="0"/>
              </a:rPr>
              <a:t> </a:t>
            </a:r>
            <a:r>
              <a:rPr lang="en-US" sz="1800" dirty="0" err="1" smtClean="0">
                <a:latin typeface="Nunito" pitchFamily="2" charset="0"/>
              </a:rPr>
              <a:t>vài</a:t>
            </a:r>
            <a:r>
              <a:rPr lang="en-US" sz="1800" dirty="0" smtClean="0">
                <a:latin typeface="Nunito" pitchFamily="2" charset="0"/>
              </a:rPr>
              <a:t> Schema types </a:t>
            </a:r>
            <a:r>
              <a:rPr lang="en-US" sz="1800" dirty="0" err="1" smtClean="0">
                <a:latin typeface="Nunito" pitchFamily="2" charset="0"/>
              </a:rPr>
              <a:t>cơ</a:t>
            </a:r>
            <a:r>
              <a:rPr lang="en-US" sz="1800" dirty="0" smtClean="0">
                <a:latin typeface="Nunito" pitchFamily="2" charset="0"/>
              </a:rPr>
              <a:t> </a:t>
            </a:r>
            <a:r>
              <a:rPr lang="en-US" sz="1800" dirty="0" err="1" smtClean="0">
                <a:latin typeface="Nunito" pitchFamily="2" charset="0"/>
              </a:rPr>
              <a:t>bản</a:t>
            </a:r>
            <a:r>
              <a:rPr lang="en-US" sz="1800" dirty="0" smtClean="0">
                <a:latin typeface="Nunito" pitchFamily="2" charset="0"/>
              </a:rPr>
              <a:t> hay </a:t>
            </a:r>
            <a:r>
              <a:rPr lang="en-US" sz="1800" dirty="0" err="1" smtClean="0">
                <a:latin typeface="Nunito" pitchFamily="2" charset="0"/>
              </a:rPr>
              <a:t>dùng</a:t>
            </a:r>
            <a:r>
              <a:rPr lang="en-US" sz="1800" dirty="0" smtClean="0">
                <a:latin typeface="Nunito" pitchFamily="2" charset="0"/>
              </a:rPr>
              <a:t> </a:t>
            </a:r>
            <a:r>
              <a:rPr lang="en-US" sz="1800" dirty="0" err="1" smtClean="0">
                <a:latin typeface="Nunito" pitchFamily="2" charset="0"/>
              </a:rPr>
              <a:t>như</a:t>
            </a:r>
            <a:r>
              <a:rPr lang="en-US" sz="1800" dirty="0">
                <a:latin typeface="Nunito" pitchFamily="2" charset="0"/>
              </a:rPr>
              <a:t>: </a:t>
            </a:r>
            <a:endParaRPr lang="en-US" sz="1800" dirty="0" smtClean="0">
              <a:latin typeface="Nunito" pitchFamily="2" charset="0"/>
            </a:endParaRPr>
          </a:p>
          <a:p>
            <a:pPr>
              <a:buFont typeface="Nunito" pitchFamily="2" charset="0"/>
              <a:buChar char="‒"/>
            </a:pPr>
            <a:r>
              <a:rPr lang="en-US" sz="1800" dirty="0" smtClean="0">
                <a:latin typeface="Nunito" pitchFamily="2" charset="0"/>
              </a:rPr>
              <a:t>String: </a:t>
            </a:r>
            <a:r>
              <a:rPr lang="en-US" sz="1800" dirty="0" err="1" smtClean="0">
                <a:latin typeface="Nunito" pitchFamily="2" charset="0"/>
              </a:rPr>
              <a:t>chuỗi</a:t>
            </a:r>
            <a:r>
              <a:rPr lang="en-US" sz="1800" dirty="0" smtClean="0">
                <a:latin typeface="Nunito" pitchFamily="2" charset="0"/>
              </a:rPr>
              <a:t> </a:t>
            </a:r>
            <a:r>
              <a:rPr lang="en-US" sz="1800" dirty="0" err="1" smtClean="0">
                <a:latin typeface="Nunito" pitchFamily="2" charset="0"/>
              </a:rPr>
              <a:t>ký</a:t>
            </a:r>
            <a:r>
              <a:rPr lang="en-US" sz="1800" dirty="0" smtClean="0">
                <a:latin typeface="Nunito" pitchFamily="2" charset="0"/>
              </a:rPr>
              <a:t> </a:t>
            </a:r>
            <a:r>
              <a:rPr lang="en-US" sz="1800" dirty="0" err="1" smtClean="0">
                <a:latin typeface="Nunito" pitchFamily="2" charset="0"/>
              </a:rPr>
              <a:t>tự</a:t>
            </a:r>
            <a:endParaRPr lang="en-US" sz="1800" dirty="0">
              <a:latin typeface="Nunito" pitchFamily="2" charset="0"/>
            </a:endParaRPr>
          </a:p>
          <a:p>
            <a:pPr>
              <a:buFont typeface="Nunito" pitchFamily="2" charset="0"/>
              <a:buChar char="‒"/>
            </a:pPr>
            <a:r>
              <a:rPr lang="en-US" sz="1800" dirty="0" smtClean="0">
                <a:latin typeface="Nunito" pitchFamily="2" charset="0"/>
              </a:rPr>
              <a:t>Number: </a:t>
            </a:r>
            <a:r>
              <a:rPr lang="en-US" sz="1800" dirty="0" err="1" smtClean="0">
                <a:latin typeface="Nunito" pitchFamily="2" charset="0"/>
              </a:rPr>
              <a:t>Số</a:t>
            </a:r>
            <a:r>
              <a:rPr lang="en-US" sz="1800" dirty="0" smtClean="0">
                <a:latin typeface="Nunito" pitchFamily="2" charset="0"/>
              </a:rPr>
              <a:t> </a:t>
            </a:r>
            <a:r>
              <a:rPr lang="en-US" sz="1800" dirty="0" err="1" smtClean="0">
                <a:latin typeface="Nunito" pitchFamily="2" charset="0"/>
              </a:rPr>
              <a:t>nguyên</a:t>
            </a:r>
            <a:r>
              <a:rPr lang="en-US" sz="1800" dirty="0" smtClean="0">
                <a:latin typeface="Nunito" pitchFamily="2" charset="0"/>
              </a:rPr>
              <a:t> Int32, Int64</a:t>
            </a:r>
            <a:endParaRPr lang="en-US" sz="1800" dirty="0">
              <a:latin typeface="Nunito" pitchFamily="2" charset="0"/>
            </a:endParaRPr>
          </a:p>
          <a:p>
            <a:pPr>
              <a:buFont typeface="Nunito" pitchFamily="2" charset="0"/>
              <a:buChar char="‒"/>
            </a:pPr>
            <a:r>
              <a:rPr lang="en-US" sz="1800" dirty="0" smtClean="0">
                <a:latin typeface="Nunito" pitchFamily="2" charset="0"/>
              </a:rPr>
              <a:t>Date: </a:t>
            </a:r>
            <a:r>
              <a:rPr lang="en-US" sz="1800" dirty="0" err="1" smtClean="0">
                <a:latin typeface="Nunito" pitchFamily="2" charset="0"/>
              </a:rPr>
              <a:t>Ngày</a:t>
            </a:r>
            <a:r>
              <a:rPr lang="en-US" sz="1800" dirty="0" smtClean="0">
                <a:latin typeface="Nunito" pitchFamily="2" charset="0"/>
              </a:rPr>
              <a:t> </a:t>
            </a:r>
            <a:r>
              <a:rPr lang="en-US" sz="1800" dirty="0" err="1" smtClean="0">
                <a:latin typeface="Nunito" pitchFamily="2" charset="0"/>
              </a:rPr>
              <a:t>tháng</a:t>
            </a:r>
            <a:endParaRPr lang="en-US" sz="1800" dirty="0" smtClean="0">
              <a:latin typeface="Nunito" pitchFamily="2" charset="0"/>
            </a:endParaRPr>
          </a:p>
          <a:p>
            <a:pPr>
              <a:buFont typeface="Nunito" pitchFamily="2" charset="0"/>
              <a:buChar char="‒"/>
            </a:pPr>
            <a:r>
              <a:rPr lang="en-US" sz="1800" dirty="0" smtClean="0">
                <a:latin typeface="Nunito" pitchFamily="2" charset="0"/>
              </a:rPr>
              <a:t>Boolean: true / false</a:t>
            </a:r>
          </a:p>
          <a:p>
            <a:pPr>
              <a:buFont typeface="Nunito" pitchFamily="2" charset="0"/>
              <a:buChar char="‒"/>
            </a:pPr>
            <a:r>
              <a:rPr lang="en-US" sz="1800" dirty="0" err="1" smtClean="0">
                <a:latin typeface="Nunito" pitchFamily="2" charset="0"/>
              </a:rPr>
              <a:t>ObjectId</a:t>
            </a:r>
            <a:r>
              <a:rPr lang="en-US" sz="1800" dirty="0" smtClean="0">
                <a:latin typeface="Nunito" pitchFamily="2" charset="0"/>
              </a:rPr>
              <a:t>: </a:t>
            </a:r>
            <a:r>
              <a:rPr lang="en-US" sz="1800" dirty="0" err="1" smtClean="0">
                <a:latin typeface="Nunito" pitchFamily="2" charset="0"/>
              </a:rPr>
              <a:t>Kiểu</a:t>
            </a:r>
            <a:r>
              <a:rPr lang="en-US" sz="1800" dirty="0" smtClean="0">
                <a:latin typeface="Nunito" pitchFamily="2" charset="0"/>
              </a:rPr>
              <a:t> Id </a:t>
            </a:r>
            <a:r>
              <a:rPr lang="en-US" sz="1800" dirty="0" err="1" smtClean="0">
                <a:latin typeface="Nunito" pitchFamily="2" charset="0"/>
              </a:rPr>
              <a:t>riêng</a:t>
            </a:r>
            <a:r>
              <a:rPr lang="en-US" sz="1800" dirty="0" smtClean="0">
                <a:latin typeface="Nunito" pitchFamily="2" charset="0"/>
              </a:rPr>
              <a:t> </a:t>
            </a:r>
            <a:r>
              <a:rPr lang="en-US" sz="1800" dirty="0" err="1" smtClean="0">
                <a:latin typeface="Nunito" pitchFamily="2" charset="0"/>
              </a:rPr>
              <a:t>của</a:t>
            </a:r>
            <a:r>
              <a:rPr lang="en-US" sz="1800" dirty="0" smtClean="0">
                <a:latin typeface="Nunito" pitchFamily="2" charset="0"/>
              </a:rPr>
              <a:t> MongoDB (</a:t>
            </a:r>
            <a:r>
              <a:rPr lang="en-US" sz="1800" dirty="0" err="1" smtClean="0">
                <a:latin typeface="Nunito" pitchFamily="2" charset="0"/>
              </a:rPr>
              <a:t>tự</a:t>
            </a:r>
            <a:r>
              <a:rPr lang="en-US" sz="1800" dirty="0" smtClean="0">
                <a:latin typeface="Nunito" pitchFamily="2" charset="0"/>
              </a:rPr>
              <a:t> </a:t>
            </a:r>
            <a:r>
              <a:rPr lang="en-US" sz="1800" dirty="0" err="1" smtClean="0">
                <a:latin typeface="Nunito" pitchFamily="2" charset="0"/>
              </a:rPr>
              <a:t>động</a:t>
            </a:r>
            <a:r>
              <a:rPr lang="en-US" sz="1800" dirty="0" smtClean="0">
                <a:latin typeface="Nunito" pitchFamily="2" charset="0"/>
              </a:rPr>
              <a:t> generate </a:t>
            </a:r>
            <a:r>
              <a:rPr lang="en-US" sz="1800" dirty="0" err="1" smtClean="0">
                <a:latin typeface="Nunito" pitchFamily="2" charset="0"/>
              </a:rPr>
              <a:t>ra</a:t>
            </a:r>
            <a:r>
              <a:rPr lang="en-US" sz="1800" dirty="0" smtClean="0">
                <a:latin typeface="Nunito" pitchFamily="2" charset="0"/>
              </a:rPr>
              <a:t> </a:t>
            </a:r>
            <a:r>
              <a:rPr lang="en-US" sz="1800" dirty="0" err="1" smtClean="0">
                <a:latin typeface="Nunito" pitchFamily="2" charset="0"/>
              </a:rPr>
              <a:t>khi</a:t>
            </a:r>
            <a:r>
              <a:rPr lang="en-US" sz="1800" dirty="0" smtClean="0">
                <a:latin typeface="Nunito" pitchFamily="2" charset="0"/>
              </a:rPr>
              <a:t> </a:t>
            </a:r>
            <a:r>
              <a:rPr lang="en-US" sz="1800" dirty="0" err="1" smtClean="0">
                <a:latin typeface="Nunito" pitchFamily="2" charset="0"/>
              </a:rPr>
              <a:t>tạo</a:t>
            </a:r>
            <a:r>
              <a:rPr lang="en-US" sz="1800" dirty="0" smtClean="0">
                <a:latin typeface="Nunito" pitchFamily="2" charset="0"/>
              </a:rPr>
              <a:t> </a:t>
            </a:r>
            <a:r>
              <a:rPr lang="en-US" sz="1800" dirty="0" err="1" smtClean="0">
                <a:latin typeface="Nunito" pitchFamily="2" charset="0"/>
              </a:rPr>
              <a:t>một</a:t>
            </a:r>
            <a:r>
              <a:rPr lang="en-US" sz="1800" dirty="0" smtClean="0">
                <a:latin typeface="Nunito" pitchFamily="2" charset="0"/>
              </a:rPr>
              <a:t> document)</a:t>
            </a:r>
            <a:endParaRPr lang="en-US" sz="1800" dirty="0">
              <a:latin typeface="Nunito" pitchFamily="2" charset="0"/>
            </a:endParaRPr>
          </a:p>
          <a:p>
            <a:pPr>
              <a:buFont typeface="Nunito" pitchFamily="2" charset="0"/>
              <a:buChar char="‒"/>
            </a:pPr>
            <a:r>
              <a:rPr lang="en-US" sz="1800" dirty="0" smtClean="0">
                <a:latin typeface="Nunito" pitchFamily="2" charset="0"/>
              </a:rPr>
              <a:t>Array: </a:t>
            </a:r>
            <a:r>
              <a:rPr lang="en-US" sz="1800" dirty="0" err="1" smtClean="0">
                <a:latin typeface="Nunito" pitchFamily="2" charset="0"/>
              </a:rPr>
              <a:t>Mảng</a:t>
            </a:r>
            <a:endParaRPr lang="en-US" sz="1800" dirty="0">
              <a:latin typeface="Nunito" pitchFamily="2" charset="0"/>
            </a:endParaRPr>
          </a:p>
          <a:p>
            <a:pPr>
              <a:buFont typeface="Nunito" pitchFamily="2" charset="0"/>
              <a:buChar char="‒"/>
            </a:pPr>
            <a:r>
              <a:rPr lang="en-US" sz="1800" dirty="0" smtClean="0">
                <a:latin typeface="Nunito" pitchFamily="2" charset="0"/>
              </a:rPr>
              <a:t>Decimal128: </a:t>
            </a:r>
            <a:r>
              <a:rPr lang="en-US" sz="1800" dirty="0" err="1" smtClean="0">
                <a:latin typeface="Nunito" pitchFamily="2" charset="0"/>
              </a:rPr>
              <a:t>Số</a:t>
            </a:r>
            <a:r>
              <a:rPr lang="en-US" sz="1800" dirty="0" smtClean="0">
                <a:latin typeface="Nunito" pitchFamily="2" charset="0"/>
              </a:rPr>
              <a:t> </a:t>
            </a:r>
            <a:r>
              <a:rPr lang="en-US" sz="1800" dirty="0" err="1" smtClean="0">
                <a:latin typeface="Nunito" pitchFamily="2" charset="0"/>
              </a:rPr>
              <a:t>thực</a:t>
            </a:r>
            <a:endParaRPr lang="en-US" sz="1800" dirty="0">
              <a:latin typeface="Nunito" pitchFamily="2" charset="0"/>
            </a:endParaRPr>
          </a:p>
          <a:p>
            <a:pPr>
              <a:buFont typeface="Nunito" pitchFamily="2" charset="0"/>
              <a:buChar char="‒"/>
            </a:pPr>
            <a:r>
              <a:rPr lang="en-US" sz="1800" dirty="0" smtClean="0">
                <a:latin typeface="Nunito" pitchFamily="2" charset="0"/>
              </a:rPr>
              <a:t>Object</a:t>
            </a:r>
            <a:endParaRPr lang="en-US" sz="1800" dirty="0">
              <a:latin typeface="Nunito" pitchFamily="2" charset="0"/>
            </a:endParaRPr>
          </a:p>
        </p:txBody>
      </p:sp>
    </p:spTree>
    <p:extLst>
      <p:ext uri="{BB962C8B-B14F-4D97-AF65-F5344CB8AC3E}">
        <p14:creationId xmlns:p14="http://schemas.microsoft.com/office/powerpoint/2010/main" val="39195434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32</a:t>
            </a:fld>
            <a:endParaRPr lang="en-US"/>
          </a:p>
        </p:txBody>
      </p:sp>
      <p:sp>
        <p:nvSpPr>
          <p:cNvPr id="21" name="Title 20"/>
          <p:cNvSpPr>
            <a:spLocks noGrp="1"/>
          </p:cNvSpPr>
          <p:nvPr>
            <p:ph type="title"/>
          </p:nvPr>
        </p:nvSpPr>
        <p:spPr/>
        <p:txBody>
          <a:bodyPr/>
          <a:lstStyle/>
          <a:p>
            <a:r>
              <a:rPr lang="en" sz="2800" dirty="0" smtClean="0">
                <a:latin typeface="Nunito" pitchFamily="2" charset="0"/>
              </a:rPr>
              <a:t>options của Schema Types</a:t>
            </a:r>
            <a:endParaRPr lang="en-US" dirty="0"/>
          </a:p>
        </p:txBody>
      </p:sp>
      <p:sp>
        <p:nvSpPr>
          <p:cNvPr id="5" name="Google Shape;1228;p42"/>
          <p:cNvSpPr txBox="1">
            <a:spLocks/>
          </p:cNvSpPr>
          <p:nvPr/>
        </p:nvSpPr>
        <p:spPr>
          <a:xfrm>
            <a:off x="1009650" y="1049065"/>
            <a:ext cx="10325100" cy="5433312"/>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latin typeface="Nunito" pitchFamily="2" charset="0"/>
              </a:rPr>
              <a:t>Schema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những</a:t>
            </a:r>
            <a:r>
              <a:rPr lang="en-US" sz="1800" dirty="0" smtClean="0">
                <a:latin typeface="Nunito" pitchFamily="2" charset="0"/>
              </a:rPr>
              <a:t> option </a:t>
            </a:r>
            <a:r>
              <a:rPr lang="en-US" sz="1800" dirty="0" err="1" smtClean="0">
                <a:latin typeface="Nunito" pitchFamily="2" charset="0"/>
              </a:rPr>
              <a:t>hỗ</a:t>
            </a:r>
            <a:r>
              <a:rPr lang="en-US" sz="1800" dirty="0" smtClean="0">
                <a:latin typeface="Nunito" pitchFamily="2" charset="0"/>
              </a:rPr>
              <a:t> </a:t>
            </a:r>
            <a:r>
              <a:rPr lang="en-US" sz="1800" dirty="0" err="1" smtClean="0">
                <a:latin typeface="Nunito" pitchFamily="2" charset="0"/>
              </a:rPr>
              <a:t>trợ</a:t>
            </a:r>
            <a:r>
              <a:rPr lang="en-US" sz="1800" dirty="0" smtClean="0">
                <a:latin typeface="Nunito" pitchFamily="2" charset="0"/>
              </a:rPr>
              <a:t> </a:t>
            </a:r>
            <a:r>
              <a:rPr lang="en-US" sz="1800" dirty="0" err="1" smtClean="0">
                <a:latin typeface="Nunito" pitchFamily="2" charset="0"/>
              </a:rPr>
              <a:t>việc</a:t>
            </a:r>
            <a:r>
              <a:rPr lang="en-US" sz="1800" dirty="0" smtClean="0">
                <a:latin typeface="Nunito" pitchFamily="2" charset="0"/>
              </a:rPr>
              <a:t> </a:t>
            </a:r>
            <a:r>
              <a:rPr lang="en-US" sz="1800" dirty="0" err="1" smtClean="0">
                <a:latin typeface="Nunito" pitchFamily="2" charset="0"/>
              </a:rPr>
              <a:t>kiểm</a:t>
            </a:r>
            <a:r>
              <a:rPr lang="en-US" sz="1800" dirty="0" smtClean="0">
                <a:latin typeface="Nunito" pitchFamily="2" charset="0"/>
              </a:rPr>
              <a:t> </a:t>
            </a:r>
            <a:r>
              <a:rPr lang="en-US" sz="1800" dirty="0" err="1" smtClean="0">
                <a:latin typeface="Nunito" pitchFamily="2" charset="0"/>
              </a:rPr>
              <a:t>tra</a:t>
            </a:r>
            <a:r>
              <a:rPr lang="en-US" sz="1800" dirty="0" smtClean="0">
                <a:latin typeface="Nunito" pitchFamily="2" charset="0"/>
              </a:rPr>
              <a:t>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ràng</a:t>
            </a:r>
            <a:r>
              <a:rPr lang="en-US" sz="1800" dirty="0" smtClean="0">
                <a:latin typeface="Nunito" pitchFamily="2" charset="0"/>
              </a:rPr>
              <a:t> </a:t>
            </a:r>
            <a:r>
              <a:rPr lang="en-US" sz="1800" dirty="0" err="1" smtClean="0">
                <a:latin typeface="Nunito" pitchFamily="2" charset="0"/>
              </a:rPr>
              <a:t>buộc</a:t>
            </a:r>
            <a:r>
              <a:rPr lang="en-US" sz="1800" dirty="0" smtClean="0">
                <a:latin typeface="Nunito" pitchFamily="2" charset="0"/>
              </a:rPr>
              <a:t> </a:t>
            </a:r>
            <a:r>
              <a:rPr lang="en-US" sz="1800" dirty="0" err="1" smtClean="0">
                <a:latin typeface="Nunito" pitchFamily="2" charset="0"/>
              </a:rPr>
              <a:t>dữ</a:t>
            </a:r>
            <a:r>
              <a:rPr lang="en-US" sz="1800" dirty="0" smtClean="0">
                <a:latin typeface="Nunito" pitchFamily="2" charset="0"/>
              </a:rPr>
              <a:t> </a:t>
            </a:r>
            <a:r>
              <a:rPr lang="en-US" sz="1800" dirty="0" err="1" smtClean="0">
                <a:latin typeface="Nunito" pitchFamily="2" charset="0"/>
              </a:rPr>
              <a:t>liệu</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những</a:t>
            </a:r>
            <a:r>
              <a:rPr lang="en-US" sz="1800" dirty="0" smtClean="0">
                <a:latin typeface="Nunito" pitchFamily="2" charset="0"/>
              </a:rPr>
              <a:t> option </a:t>
            </a:r>
            <a:r>
              <a:rPr lang="en-US" sz="1800" dirty="0" err="1" smtClean="0">
                <a:latin typeface="Nunito" pitchFamily="2" charset="0"/>
              </a:rPr>
              <a:t>chỉ</a:t>
            </a:r>
            <a:r>
              <a:rPr lang="en-US" sz="1800" dirty="0" smtClean="0">
                <a:latin typeface="Nunito" pitchFamily="2" charset="0"/>
              </a:rPr>
              <a:t> </a:t>
            </a:r>
            <a:r>
              <a:rPr lang="en-US" sz="1800" dirty="0" err="1" smtClean="0">
                <a:latin typeface="Nunito" pitchFamily="2" charset="0"/>
              </a:rPr>
              <a:t>dùng</a:t>
            </a:r>
            <a:r>
              <a:rPr lang="en-US" sz="1800" dirty="0" smtClean="0">
                <a:latin typeface="Nunito" pitchFamily="2" charset="0"/>
              </a:rPr>
              <a:t> </a:t>
            </a:r>
            <a:r>
              <a:rPr lang="en-US" sz="1800" dirty="0" err="1" smtClean="0">
                <a:latin typeface="Nunito" pitchFamily="2" charset="0"/>
              </a:rPr>
              <a:t>cho</a:t>
            </a:r>
            <a:r>
              <a:rPr lang="en-US" sz="1800" dirty="0" smtClean="0">
                <a:latin typeface="Nunito" pitchFamily="2" charset="0"/>
              </a:rPr>
              <a:t> </a:t>
            </a:r>
            <a:r>
              <a:rPr lang="en-US" sz="1800" dirty="0" err="1" smtClean="0">
                <a:latin typeface="Nunito" pitchFamily="2" charset="0"/>
              </a:rPr>
              <a:t>một</a:t>
            </a:r>
            <a:r>
              <a:rPr lang="en-US" sz="1800" dirty="0" smtClean="0">
                <a:latin typeface="Nunito" pitchFamily="2" charset="0"/>
              </a:rPr>
              <a:t> </a:t>
            </a:r>
            <a:r>
              <a:rPr lang="en-US" sz="1800" dirty="0" err="1" smtClean="0">
                <a:latin typeface="Nunito" pitchFamily="2" charset="0"/>
              </a:rPr>
              <a:t>số</a:t>
            </a:r>
            <a:r>
              <a:rPr lang="en-US" sz="1800" dirty="0" smtClean="0">
                <a:latin typeface="Nunito" pitchFamily="2" charset="0"/>
              </a:rPr>
              <a:t> </a:t>
            </a:r>
            <a:r>
              <a:rPr lang="en-US" sz="1800" dirty="0" err="1" smtClean="0">
                <a:latin typeface="Nunito" pitchFamily="2" charset="0"/>
              </a:rPr>
              <a:t>kiểu</a:t>
            </a:r>
            <a:r>
              <a:rPr lang="en-US" sz="1800" dirty="0" smtClean="0">
                <a:latin typeface="Nunito" pitchFamily="2" charset="0"/>
              </a:rPr>
              <a:t> </a:t>
            </a:r>
            <a:r>
              <a:rPr lang="en-US" sz="1800" dirty="0" err="1" smtClean="0">
                <a:latin typeface="Nunito" pitchFamily="2" charset="0"/>
              </a:rPr>
              <a:t>shemaTypes</a:t>
            </a:r>
            <a:r>
              <a:rPr lang="en-US" sz="1800" dirty="0" smtClean="0">
                <a:latin typeface="Nunito" pitchFamily="2" charset="0"/>
              </a:rPr>
              <a:t> </a:t>
            </a:r>
            <a:r>
              <a:rPr lang="en-US" sz="1800" dirty="0" err="1" smtClean="0">
                <a:latin typeface="Nunito" pitchFamily="2" charset="0"/>
              </a:rPr>
              <a:t>cụ</a:t>
            </a:r>
            <a:r>
              <a:rPr lang="en-US" sz="1800" dirty="0" smtClean="0">
                <a:latin typeface="Nunito" pitchFamily="2" charset="0"/>
              </a:rPr>
              <a:t> </a:t>
            </a:r>
            <a:r>
              <a:rPr lang="en-US" sz="1800" dirty="0" err="1" smtClean="0">
                <a:latin typeface="Nunito" pitchFamily="2" charset="0"/>
              </a:rPr>
              <a:t>thể</a:t>
            </a:r>
            <a:r>
              <a:rPr lang="en-US" sz="1800" dirty="0" smtClean="0">
                <a:latin typeface="Nunito" pitchFamily="2" charset="0"/>
              </a:rPr>
              <a:t>, </a:t>
            </a:r>
            <a:r>
              <a:rPr lang="en-US" sz="1800" dirty="0" err="1" smtClean="0">
                <a:latin typeface="Nunito" pitchFamily="2" charset="0"/>
              </a:rPr>
              <a:t>còn</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những</a:t>
            </a:r>
            <a:r>
              <a:rPr lang="en-US" sz="1800" dirty="0" smtClean="0">
                <a:latin typeface="Nunito" pitchFamily="2" charset="0"/>
              </a:rPr>
              <a:t> </a:t>
            </a:r>
          </a:p>
          <a:p>
            <a:pPr marL="0" indent="0">
              <a:buNone/>
            </a:pPr>
            <a:endParaRPr lang="en-US" sz="1800" dirty="0" smtClean="0">
              <a:latin typeface="Nunito" pitchFamily="2" charset="0"/>
            </a:endParaRPr>
          </a:p>
          <a:p>
            <a:pPr marL="0" indent="0">
              <a:buNone/>
            </a:pPr>
            <a:r>
              <a:rPr lang="en-US" sz="1800" dirty="0">
                <a:latin typeface="Nunito" pitchFamily="2" charset="0"/>
              </a:rPr>
              <a:t>Options Type (</a:t>
            </a:r>
            <a:r>
              <a:rPr lang="en-US" sz="1800" dirty="0" err="1">
                <a:latin typeface="Nunito" pitchFamily="2" charset="0"/>
              </a:rPr>
              <a:t>Dùng</a:t>
            </a:r>
            <a:r>
              <a:rPr lang="en-US" sz="1800" dirty="0">
                <a:latin typeface="Nunito" pitchFamily="2" charset="0"/>
              </a:rPr>
              <a:t> </a:t>
            </a:r>
            <a:r>
              <a:rPr lang="en-US" sz="1800" dirty="0" err="1">
                <a:latin typeface="Nunito" pitchFamily="2" charset="0"/>
              </a:rPr>
              <a:t>trong</a:t>
            </a:r>
            <a:r>
              <a:rPr lang="en-US" sz="1800" dirty="0">
                <a:latin typeface="Nunito" pitchFamily="2" charset="0"/>
              </a:rPr>
              <a:t> </a:t>
            </a:r>
            <a:r>
              <a:rPr lang="en-US" sz="1800" dirty="0" err="1">
                <a:latin typeface="Nunito" pitchFamily="2" charset="0"/>
              </a:rPr>
              <a:t>tất</a:t>
            </a:r>
            <a:r>
              <a:rPr lang="en-US" sz="1800" dirty="0">
                <a:latin typeface="Nunito" pitchFamily="2" charset="0"/>
              </a:rPr>
              <a:t> </a:t>
            </a:r>
            <a:r>
              <a:rPr lang="en-US" sz="1800" dirty="0" err="1">
                <a:latin typeface="Nunito" pitchFamily="2" charset="0"/>
              </a:rPr>
              <a:t>cả</a:t>
            </a:r>
            <a:r>
              <a:rPr lang="en-US" sz="1800" dirty="0">
                <a:latin typeface="Nunito" pitchFamily="2" charset="0"/>
              </a:rPr>
              <a:t> </a:t>
            </a:r>
            <a:r>
              <a:rPr lang="en-US" sz="1800" dirty="0" err="1">
                <a:latin typeface="Nunito" pitchFamily="2" charset="0"/>
              </a:rPr>
              <a:t>các</a:t>
            </a:r>
            <a:r>
              <a:rPr lang="en-US" sz="1800" dirty="0">
                <a:latin typeface="Nunito" pitchFamily="2" charset="0"/>
              </a:rPr>
              <a:t> </a:t>
            </a:r>
            <a:r>
              <a:rPr lang="en-US" sz="1800" dirty="0" err="1">
                <a:latin typeface="Nunito" pitchFamily="2" charset="0"/>
              </a:rPr>
              <a:t>SchemaTypes</a:t>
            </a:r>
            <a:r>
              <a:rPr lang="en-US" sz="1800" dirty="0" smtClean="0">
                <a:latin typeface="Nunito" pitchFamily="2" charset="0"/>
              </a:rPr>
              <a:t>) </a:t>
            </a:r>
            <a:r>
              <a:rPr lang="en-US" sz="1800" dirty="0" err="1" smtClean="0">
                <a:latin typeface="Nunito" pitchFamily="2" charset="0"/>
              </a:rPr>
              <a:t>thì</a:t>
            </a:r>
            <a:r>
              <a:rPr lang="en-US" sz="1800" dirty="0" smtClean="0">
                <a:latin typeface="Nunito" pitchFamily="2" charset="0"/>
              </a:rPr>
              <a:t> ta </a:t>
            </a:r>
            <a:r>
              <a:rPr lang="en-US" sz="1800" dirty="0" err="1" smtClean="0">
                <a:latin typeface="Nunito" pitchFamily="2" charset="0"/>
              </a:rPr>
              <a:t>có</a:t>
            </a:r>
            <a:r>
              <a:rPr lang="en-US" sz="1800" dirty="0" smtClean="0">
                <a:latin typeface="Nunito" pitchFamily="2" charset="0"/>
              </a:rPr>
              <a:t>:</a:t>
            </a:r>
            <a:endParaRPr lang="vi-VN" sz="1800" dirty="0">
              <a:latin typeface="Nunito" pitchFamily="2" charset="0"/>
            </a:endParaRPr>
          </a:p>
          <a:p>
            <a:pPr>
              <a:buFont typeface="Nunito" pitchFamily="2" charset="0"/>
              <a:buChar char="‒"/>
            </a:pPr>
            <a:r>
              <a:rPr lang="vi-VN" sz="1800" dirty="0">
                <a:latin typeface="Nunito" pitchFamily="2" charset="0"/>
              </a:rPr>
              <a:t>required : </a:t>
            </a:r>
            <a:r>
              <a:rPr lang="en-US" sz="1800" dirty="0" smtClean="0">
                <a:latin typeface="Nunito" pitchFamily="2" charset="0"/>
              </a:rPr>
              <a:t>(</a:t>
            </a:r>
            <a:r>
              <a:rPr lang="en-US" sz="1800" dirty="0" err="1" smtClean="0">
                <a:latin typeface="Nunito" pitchFamily="2" charset="0"/>
              </a:rPr>
              <a:t>boolean</a:t>
            </a:r>
            <a:r>
              <a:rPr lang="en-US" sz="1800" dirty="0" smtClean="0">
                <a:latin typeface="Nunito" pitchFamily="2" charset="0"/>
              </a:rPr>
              <a:t>) </a:t>
            </a:r>
            <a:r>
              <a:rPr lang="en-US" sz="1800" dirty="0" err="1" smtClean="0">
                <a:latin typeface="Nunito" pitchFamily="2" charset="0"/>
              </a:rPr>
              <a:t>bắt</a:t>
            </a:r>
            <a:r>
              <a:rPr lang="en-US" sz="1800" dirty="0" smtClean="0">
                <a:latin typeface="Nunito" pitchFamily="2" charset="0"/>
              </a:rPr>
              <a:t> </a:t>
            </a:r>
            <a:r>
              <a:rPr lang="en-US" sz="1800" dirty="0" err="1" smtClean="0">
                <a:latin typeface="Nunito" pitchFamily="2" charset="0"/>
              </a:rPr>
              <a:t>buộc</a:t>
            </a:r>
            <a:r>
              <a:rPr lang="en-US" sz="1800" dirty="0" smtClean="0">
                <a:latin typeface="Nunito" pitchFamily="2" charset="0"/>
              </a:rPr>
              <a:t> </a:t>
            </a:r>
            <a:r>
              <a:rPr lang="en-US" sz="1800" dirty="0" err="1" smtClean="0">
                <a:latin typeface="Nunito" pitchFamily="2" charset="0"/>
              </a:rPr>
              <a:t>phải</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dữ</a:t>
            </a:r>
            <a:r>
              <a:rPr lang="en-US" sz="1800" dirty="0" smtClean="0">
                <a:latin typeface="Nunito" pitchFamily="2" charset="0"/>
              </a:rPr>
              <a:t> </a:t>
            </a:r>
            <a:r>
              <a:rPr lang="en-US" sz="1800" dirty="0" err="1" smtClean="0">
                <a:latin typeface="Nunito" pitchFamily="2" charset="0"/>
              </a:rPr>
              <a:t>liệu</a:t>
            </a:r>
            <a:endParaRPr lang="vi-VN" sz="1800" dirty="0">
              <a:latin typeface="Nunito" pitchFamily="2" charset="0"/>
            </a:endParaRPr>
          </a:p>
          <a:p>
            <a:pPr>
              <a:buFont typeface="Nunito" pitchFamily="2" charset="0"/>
              <a:buChar char="‒"/>
            </a:pPr>
            <a:r>
              <a:rPr lang="vi-VN" sz="1800" dirty="0">
                <a:latin typeface="Nunito" pitchFamily="2" charset="0"/>
              </a:rPr>
              <a:t>default: </a:t>
            </a:r>
            <a:r>
              <a:rPr lang="en-US" sz="1800" dirty="0" smtClean="0">
                <a:latin typeface="Nunito" pitchFamily="2" charset="0"/>
              </a:rPr>
              <a:t>(</a:t>
            </a:r>
            <a:r>
              <a:rPr lang="en-US" sz="1800" dirty="0" err="1" smtClean="0">
                <a:latin typeface="Nunito" pitchFamily="2" charset="0"/>
              </a:rPr>
              <a:t>không</a:t>
            </a:r>
            <a:r>
              <a:rPr lang="en-US" sz="1800" dirty="0" smtClean="0">
                <a:latin typeface="Nunito" pitchFamily="2" charset="0"/>
              </a:rPr>
              <a:t> </a:t>
            </a:r>
            <a:r>
              <a:rPr lang="en-US" sz="1800" dirty="0" err="1" smtClean="0">
                <a:latin typeface="Nunito" pitchFamily="2" charset="0"/>
              </a:rPr>
              <a:t>sử</a:t>
            </a:r>
            <a:r>
              <a:rPr lang="en-US" sz="1800" dirty="0" smtClean="0">
                <a:latin typeface="Nunito" pitchFamily="2" charset="0"/>
              </a:rPr>
              <a:t> </a:t>
            </a:r>
            <a:r>
              <a:rPr lang="en-US" sz="1800" dirty="0" err="1" smtClean="0">
                <a:latin typeface="Nunito" pitchFamily="2" charset="0"/>
              </a:rPr>
              <a:t>dụng</a:t>
            </a:r>
            <a:r>
              <a:rPr lang="en-US" sz="1800" dirty="0" smtClean="0">
                <a:latin typeface="Nunito" pitchFamily="2" charset="0"/>
              </a:rPr>
              <a:t> </a:t>
            </a:r>
            <a:r>
              <a:rPr lang="en-US" sz="1800" dirty="0" err="1" smtClean="0">
                <a:latin typeface="Nunito" pitchFamily="2" charset="0"/>
              </a:rPr>
              <a:t>với</a:t>
            </a:r>
            <a:r>
              <a:rPr lang="en-US" sz="1800" dirty="0" smtClean="0">
                <a:latin typeface="Nunito" pitchFamily="2" charset="0"/>
              </a:rPr>
              <a:t> required) (</a:t>
            </a:r>
            <a:r>
              <a:rPr lang="en-US" sz="1800" dirty="0" err="1" smtClean="0">
                <a:latin typeface="Nunito" pitchFamily="2" charset="0"/>
              </a:rPr>
              <a:t>boolean</a:t>
            </a:r>
            <a:r>
              <a:rPr lang="en-US" sz="1800" dirty="0" smtClean="0">
                <a:latin typeface="Nunito" pitchFamily="2" charset="0"/>
              </a:rPr>
              <a:t>) </a:t>
            </a:r>
            <a:r>
              <a:rPr lang="en-US" sz="1800" dirty="0" err="1" smtClean="0">
                <a:latin typeface="Nunito" pitchFamily="2" charset="0"/>
              </a:rPr>
              <a:t>nếu</a:t>
            </a:r>
            <a:r>
              <a:rPr lang="en-US" sz="1800" dirty="0" smtClean="0">
                <a:latin typeface="Nunito" pitchFamily="2" charset="0"/>
              </a:rPr>
              <a:t> </a:t>
            </a:r>
            <a:r>
              <a:rPr lang="en-US" sz="1800" dirty="0" err="1" smtClean="0">
                <a:latin typeface="Nunito" pitchFamily="2" charset="0"/>
              </a:rPr>
              <a:t>không</a:t>
            </a:r>
            <a:r>
              <a:rPr lang="en-US" sz="1800" dirty="0" smtClean="0">
                <a:latin typeface="Nunito" pitchFamily="2" charset="0"/>
              </a:rPr>
              <a:t> </a:t>
            </a:r>
            <a:r>
              <a:rPr lang="en-US" sz="1800" dirty="0" err="1" smtClean="0">
                <a:latin typeface="Nunito" pitchFamily="2" charset="0"/>
              </a:rPr>
              <a:t>nhập</a:t>
            </a:r>
            <a:r>
              <a:rPr lang="en-US" sz="1800" dirty="0" smtClean="0">
                <a:latin typeface="Nunito" pitchFamily="2" charset="0"/>
              </a:rPr>
              <a:t> </a:t>
            </a:r>
            <a:r>
              <a:rPr lang="en-US" sz="1800" dirty="0" err="1" smtClean="0">
                <a:latin typeface="Nunito" pitchFamily="2" charset="0"/>
              </a:rPr>
              <a:t>dữ</a:t>
            </a:r>
            <a:r>
              <a:rPr lang="en-US" sz="1800" dirty="0" smtClean="0">
                <a:latin typeface="Nunito" pitchFamily="2" charset="0"/>
              </a:rPr>
              <a:t> </a:t>
            </a:r>
            <a:r>
              <a:rPr lang="en-US" sz="1800" dirty="0" err="1" smtClean="0">
                <a:latin typeface="Nunito" pitchFamily="2" charset="0"/>
              </a:rPr>
              <a:t>liệu</a:t>
            </a:r>
            <a:r>
              <a:rPr lang="en-US" sz="1800" dirty="0" smtClean="0">
                <a:latin typeface="Nunito" pitchFamily="2" charset="0"/>
              </a:rPr>
              <a:t> </a:t>
            </a:r>
            <a:r>
              <a:rPr lang="en-US" sz="1800" dirty="0" err="1" smtClean="0">
                <a:latin typeface="Nunito" pitchFamily="2" charset="0"/>
              </a:rPr>
              <a:t>thì</a:t>
            </a:r>
            <a:r>
              <a:rPr lang="en-US" sz="1800" dirty="0" smtClean="0">
                <a:latin typeface="Nunito" pitchFamily="2" charset="0"/>
              </a:rPr>
              <a:t> </a:t>
            </a:r>
            <a:r>
              <a:rPr lang="en-US" sz="1800" dirty="0" err="1" smtClean="0">
                <a:latin typeface="Nunito" pitchFamily="2" charset="0"/>
              </a:rPr>
              <a:t>sẽ</a:t>
            </a:r>
            <a:r>
              <a:rPr lang="en-US" sz="1800" dirty="0" smtClean="0">
                <a:latin typeface="Nunito" pitchFamily="2" charset="0"/>
              </a:rPr>
              <a:t> </a:t>
            </a:r>
            <a:r>
              <a:rPr lang="en-US" sz="1800" dirty="0" err="1" smtClean="0">
                <a:latin typeface="Nunito" pitchFamily="2" charset="0"/>
              </a:rPr>
              <a:t>lấy</a:t>
            </a:r>
            <a:r>
              <a:rPr lang="en-US" sz="1800" dirty="0" smtClean="0">
                <a:latin typeface="Nunito" pitchFamily="2" charset="0"/>
              </a:rPr>
              <a:t> </a:t>
            </a:r>
            <a:r>
              <a:rPr lang="en-US" sz="1800" dirty="0" err="1" smtClean="0">
                <a:latin typeface="Nunito" pitchFamily="2" charset="0"/>
              </a:rPr>
              <a:t>giá</a:t>
            </a:r>
            <a:r>
              <a:rPr lang="en-US" sz="1800" dirty="0" smtClean="0">
                <a:latin typeface="Nunito" pitchFamily="2" charset="0"/>
              </a:rPr>
              <a:t> </a:t>
            </a:r>
            <a:r>
              <a:rPr lang="en-US" sz="1800" dirty="0" err="1" smtClean="0">
                <a:latin typeface="Nunito" pitchFamily="2" charset="0"/>
              </a:rPr>
              <a:t>trị</a:t>
            </a:r>
            <a:r>
              <a:rPr lang="en-US" sz="1800" dirty="0" smtClean="0">
                <a:latin typeface="Nunito" pitchFamily="2" charset="0"/>
              </a:rPr>
              <a:t> </a:t>
            </a:r>
            <a:r>
              <a:rPr lang="en-US" sz="1800" dirty="0" err="1" smtClean="0">
                <a:latin typeface="Nunito" pitchFamily="2" charset="0"/>
              </a:rPr>
              <a:t>mặc</a:t>
            </a:r>
            <a:r>
              <a:rPr lang="en-US" sz="1800" dirty="0" smtClean="0">
                <a:latin typeface="Nunito" pitchFamily="2" charset="0"/>
              </a:rPr>
              <a:t> </a:t>
            </a:r>
            <a:r>
              <a:rPr lang="en-US" sz="1800" dirty="0" err="1" smtClean="0">
                <a:latin typeface="Nunito" pitchFamily="2" charset="0"/>
              </a:rPr>
              <a:t>định</a:t>
            </a:r>
            <a:r>
              <a:rPr lang="en-US" sz="1800" dirty="0" smtClean="0">
                <a:latin typeface="Nunito" pitchFamily="2" charset="0"/>
              </a:rPr>
              <a:t> </a:t>
            </a:r>
            <a:r>
              <a:rPr lang="en-US" sz="1800" dirty="0" err="1" smtClean="0">
                <a:latin typeface="Nunito" pitchFamily="2" charset="0"/>
              </a:rPr>
              <a:t>này</a:t>
            </a:r>
            <a:endParaRPr lang="vi-VN" sz="1800" dirty="0">
              <a:latin typeface="Nunito" pitchFamily="2" charset="0"/>
            </a:endParaRPr>
          </a:p>
          <a:p>
            <a:pPr>
              <a:buFont typeface="Nunito" pitchFamily="2" charset="0"/>
              <a:buChar char="‒"/>
            </a:pPr>
            <a:r>
              <a:rPr lang="vi-VN" sz="1800" dirty="0">
                <a:latin typeface="Nunito" pitchFamily="2" charset="0"/>
              </a:rPr>
              <a:t>select: </a:t>
            </a:r>
            <a:r>
              <a:rPr lang="en-US" sz="1800" dirty="0" smtClean="0">
                <a:latin typeface="Nunito" pitchFamily="2" charset="0"/>
              </a:rPr>
              <a:t>c</a:t>
            </a:r>
            <a:r>
              <a:rPr lang="vi-VN" sz="1800" dirty="0" smtClean="0">
                <a:latin typeface="Nunito" pitchFamily="2" charset="0"/>
              </a:rPr>
              <a:t>hỉ </a:t>
            </a:r>
            <a:r>
              <a:rPr lang="vi-VN" sz="1800" dirty="0">
                <a:latin typeface="Nunito" pitchFamily="2" charset="0"/>
              </a:rPr>
              <a:t>định cách trường được trả về khi truy vấn</a:t>
            </a:r>
          </a:p>
          <a:p>
            <a:pPr>
              <a:buFont typeface="Nunito" pitchFamily="2" charset="0"/>
              <a:buChar char="‒"/>
            </a:pPr>
            <a:r>
              <a:rPr lang="vi-VN" sz="1800" dirty="0">
                <a:latin typeface="Nunito" pitchFamily="2" charset="0"/>
              </a:rPr>
              <a:t>validate: (function) kiểm tra </a:t>
            </a:r>
            <a:r>
              <a:rPr lang="vi-VN" sz="1800" dirty="0" smtClean="0">
                <a:latin typeface="Nunito" pitchFamily="2" charset="0"/>
              </a:rPr>
              <a:t>g</a:t>
            </a:r>
            <a:r>
              <a:rPr lang="en-US" sz="1800" dirty="0" err="1" smtClean="0">
                <a:latin typeface="Nunito" pitchFamily="2" charset="0"/>
              </a:rPr>
              <a:t>ía</a:t>
            </a:r>
            <a:r>
              <a:rPr lang="vi-VN" sz="1800" dirty="0" smtClean="0">
                <a:latin typeface="Nunito" pitchFamily="2" charset="0"/>
              </a:rPr>
              <a:t> </a:t>
            </a:r>
            <a:r>
              <a:rPr lang="vi-VN" sz="1800" dirty="0">
                <a:latin typeface="Nunito" pitchFamily="2" charset="0"/>
              </a:rPr>
              <a:t>trị của thuộc </a:t>
            </a:r>
            <a:r>
              <a:rPr lang="vi-VN" sz="1800" dirty="0" smtClean="0">
                <a:latin typeface="Nunito" pitchFamily="2" charset="0"/>
              </a:rPr>
              <a:t>tính</a:t>
            </a:r>
            <a:r>
              <a:rPr lang="en-US" sz="1800" dirty="0" smtClean="0">
                <a:latin typeface="Nunito" pitchFamily="2" charset="0"/>
              </a:rPr>
              <a:t> (</a:t>
            </a:r>
            <a:r>
              <a:rPr lang="en-US" sz="1800" dirty="0" err="1" smtClean="0">
                <a:latin typeface="Nunito" pitchFamily="2" charset="0"/>
              </a:rPr>
              <a:t>bằng</a:t>
            </a:r>
            <a:r>
              <a:rPr lang="en-US" sz="1800" dirty="0" smtClean="0">
                <a:latin typeface="Nunito" pitchFamily="2" charset="0"/>
              </a:rPr>
              <a:t> regex,..)</a:t>
            </a:r>
            <a:r>
              <a:rPr lang="vi-VN" sz="1800" dirty="0" smtClean="0">
                <a:latin typeface="Nunito" pitchFamily="2" charset="0"/>
              </a:rPr>
              <a:t>.</a:t>
            </a:r>
            <a:endParaRPr lang="vi-VN" sz="1800" dirty="0">
              <a:latin typeface="Nunito" pitchFamily="2" charset="0"/>
            </a:endParaRPr>
          </a:p>
          <a:p>
            <a:pPr>
              <a:buFont typeface="Nunito" pitchFamily="2" charset="0"/>
              <a:buChar char="‒"/>
            </a:pPr>
            <a:r>
              <a:rPr lang="vi-VN" sz="1800" dirty="0">
                <a:latin typeface="Nunito" pitchFamily="2" charset="0"/>
              </a:rPr>
              <a:t>get: </a:t>
            </a:r>
            <a:r>
              <a:rPr lang="vi-VN" sz="1800" dirty="0" smtClean="0">
                <a:latin typeface="Nunito" pitchFamily="2" charset="0"/>
              </a:rPr>
              <a:t>(function) chỉ định các giá trị lấy vào của thuộc tính sử dụng Object.defineProperty</a:t>
            </a:r>
            <a:r>
              <a:rPr lang="vi-VN" sz="1800" dirty="0">
                <a:latin typeface="Nunito" pitchFamily="2" charset="0"/>
              </a:rPr>
              <a:t>()</a:t>
            </a:r>
          </a:p>
          <a:p>
            <a:pPr>
              <a:buFont typeface="Nunito" pitchFamily="2" charset="0"/>
              <a:buChar char="‒"/>
            </a:pPr>
            <a:r>
              <a:rPr lang="vi-VN" sz="1800" dirty="0">
                <a:latin typeface="Nunito" pitchFamily="2" charset="0"/>
              </a:rPr>
              <a:t>set: (function) chỉ định các giá trị được đặt vào </a:t>
            </a:r>
            <a:r>
              <a:rPr lang="vi-VN" sz="1800" dirty="0" smtClean="0">
                <a:latin typeface="Nunito" pitchFamily="2" charset="0"/>
              </a:rPr>
              <a:t>của </a:t>
            </a:r>
            <a:r>
              <a:rPr lang="vi-VN" sz="1800" dirty="0">
                <a:latin typeface="Nunito" pitchFamily="2" charset="0"/>
              </a:rPr>
              <a:t>thuộc tính sử dụng Object.defineProperty()</a:t>
            </a:r>
          </a:p>
          <a:p>
            <a:pPr>
              <a:buFont typeface="Nunito" pitchFamily="2" charset="0"/>
              <a:buChar char="‒"/>
            </a:pPr>
            <a:r>
              <a:rPr lang="vi-VN" sz="1800" dirty="0">
                <a:latin typeface="Nunito" pitchFamily="2" charset="0"/>
              </a:rPr>
              <a:t>alias : </a:t>
            </a:r>
            <a:r>
              <a:rPr lang="en-US" sz="1800" dirty="0" err="1" smtClean="0">
                <a:latin typeface="Nunito" pitchFamily="2" charset="0"/>
              </a:rPr>
              <a:t>tên</a:t>
            </a:r>
            <a:r>
              <a:rPr lang="en-US" sz="1800" dirty="0" smtClean="0">
                <a:latin typeface="Nunito" pitchFamily="2" charset="0"/>
              </a:rPr>
              <a:t> gọi </a:t>
            </a:r>
            <a:r>
              <a:rPr lang="en-US" sz="1800" dirty="0" err="1" smtClean="0">
                <a:latin typeface="Nunito" pitchFamily="2" charset="0"/>
              </a:rPr>
              <a:t>thay</a:t>
            </a:r>
            <a:r>
              <a:rPr lang="en-US" sz="1800" dirty="0" smtClean="0">
                <a:latin typeface="Nunito" pitchFamily="2" charset="0"/>
              </a:rPr>
              <a:t> </a:t>
            </a:r>
            <a:r>
              <a:rPr lang="en-US" sz="1800" dirty="0" err="1" smtClean="0">
                <a:latin typeface="Nunito" pitchFamily="2" charset="0"/>
              </a:rPr>
              <a:t>thế</a:t>
            </a:r>
            <a:r>
              <a:rPr lang="en-US" sz="1800" dirty="0" smtClean="0">
                <a:latin typeface="Nunito" pitchFamily="2" charset="0"/>
              </a:rPr>
              <a:t> </a:t>
            </a:r>
            <a:r>
              <a:rPr lang="en-US" sz="1800" dirty="0" err="1" smtClean="0">
                <a:latin typeface="Nunito" pitchFamily="2" charset="0"/>
              </a:rPr>
              <a:t>của</a:t>
            </a:r>
            <a:r>
              <a:rPr lang="en-US" sz="1800" dirty="0" smtClean="0">
                <a:latin typeface="Nunito" pitchFamily="2" charset="0"/>
              </a:rPr>
              <a:t> </a:t>
            </a:r>
            <a:r>
              <a:rPr lang="en-US" sz="1800" dirty="0" err="1" smtClean="0">
                <a:latin typeface="Nunito" pitchFamily="2" charset="0"/>
              </a:rPr>
              <a:t>trường</a:t>
            </a:r>
            <a:r>
              <a:rPr lang="en-US" sz="1800" dirty="0" smtClean="0">
                <a:latin typeface="Nunito" pitchFamily="2" charset="0"/>
              </a:rPr>
              <a:t> </a:t>
            </a:r>
            <a:r>
              <a:rPr lang="en-US" sz="1800" dirty="0" err="1" smtClean="0">
                <a:latin typeface="Nunito" pitchFamily="2" charset="0"/>
              </a:rPr>
              <a:t>này</a:t>
            </a:r>
            <a:r>
              <a:rPr lang="vi-VN" sz="1800" dirty="0" smtClean="0">
                <a:latin typeface="Nunito" pitchFamily="2" charset="0"/>
              </a:rPr>
              <a:t>.</a:t>
            </a:r>
            <a:endParaRPr lang="en-US" sz="1800" dirty="0" smtClean="0">
              <a:latin typeface="Nunito" pitchFamily="2" charset="0"/>
            </a:endParaRPr>
          </a:p>
          <a:p>
            <a:pPr marL="0" indent="0">
              <a:buNone/>
            </a:pPr>
            <a:endParaRPr lang="en-US" sz="1800" dirty="0">
              <a:latin typeface="Nunito" pitchFamily="2" charset="0"/>
            </a:endParaRPr>
          </a:p>
        </p:txBody>
      </p:sp>
      <p:sp>
        <p:nvSpPr>
          <p:cNvPr id="3" name="Rectangle 1"/>
          <p:cNvSpPr>
            <a:spLocks noChangeArrowheads="1"/>
          </p:cNvSpPr>
          <p:nvPr/>
        </p:nvSpPr>
        <p:spPr bwMode="auto">
          <a:xfrm>
            <a:off x="0" y="-176959"/>
            <a:ext cx="65" cy="35391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1870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33</a:t>
            </a:fld>
            <a:endParaRPr lang="en-US"/>
          </a:p>
        </p:txBody>
      </p:sp>
      <p:sp>
        <p:nvSpPr>
          <p:cNvPr id="21" name="Title 20"/>
          <p:cNvSpPr>
            <a:spLocks noGrp="1"/>
          </p:cNvSpPr>
          <p:nvPr>
            <p:ph type="title"/>
          </p:nvPr>
        </p:nvSpPr>
        <p:spPr/>
        <p:txBody>
          <a:bodyPr/>
          <a:lstStyle/>
          <a:p>
            <a:r>
              <a:rPr lang="en" sz="2800" dirty="0" smtClean="0">
                <a:latin typeface="Nunito" pitchFamily="2" charset="0"/>
              </a:rPr>
              <a:t>options của Schema Types</a:t>
            </a:r>
            <a:endParaRPr lang="en-US" dirty="0"/>
          </a:p>
        </p:txBody>
      </p:sp>
      <p:sp>
        <p:nvSpPr>
          <p:cNvPr id="5" name="Google Shape;1228;p42"/>
          <p:cNvSpPr txBox="1">
            <a:spLocks/>
          </p:cNvSpPr>
          <p:nvPr/>
        </p:nvSpPr>
        <p:spPr>
          <a:xfrm>
            <a:off x="1009650" y="1049065"/>
            <a:ext cx="10325100" cy="4875485"/>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1800" dirty="0" smtClean="0">
                <a:latin typeface="Nunito" pitchFamily="2" charset="0"/>
              </a:rPr>
              <a:t>String </a:t>
            </a:r>
            <a:endParaRPr lang="en-US" sz="1800" dirty="0" smtClean="0">
              <a:latin typeface="Nunito" pitchFamily="2" charset="0"/>
            </a:endParaRPr>
          </a:p>
          <a:p>
            <a:pPr marL="0" indent="0">
              <a:buNone/>
            </a:pPr>
            <a:r>
              <a:rPr lang="en-US" sz="1800" dirty="0" smtClean="0">
                <a:latin typeface="Nunito" pitchFamily="2" charset="0"/>
              </a:rPr>
              <a:t>C</a:t>
            </a:r>
            <a:r>
              <a:rPr lang="vi-VN" sz="1800" dirty="0" smtClean="0">
                <a:latin typeface="Nunito" pitchFamily="2" charset="0"/>
              </a:rPr>
              <a:t>húng ta có một vài Schema Types Options như: lowercase</a:t>
            </a:r>
            <a:r>
              <a:rPr lang="en-US" sz="1800" dirty="0" smtClean="0">
                <a:latin typeface="Nunito" pitchFamily="2" charset="0"/>
              </a:rPr>
              <a:t> (</a:t>
            </a:r>
            <a:r>
              <a:rPr lang="en-US" sz="1800" dirty="0" err="1" smtClean="0">
                <a:latin typeface="Nunito" pitchFamily="2" charset="0"/>
              </a:rPr>
              <a:t>boolean</a:t>
            </a:r>
            <a:r>
              <a:rPr lang="en-US" sz="1800" dirty="0" smtClean="0">
                <a:latin typeface="Nunito" pitchFamily="2" charset="0"/>
              </a:rPr>
              <a:t>) – </a:t>
            </a:r>
            <a:r>
              <a:rPr lang="en-US" sz="1800" dirty="0" err="1" smtClean="0">
                <a:latin typeface="Nunito" pitchFamily="2" charset="0"/>
              </a:rPr>
              <a:t>viết</a:t>
            </a:r>
            <a:r>
              <a:rPr lang="en-US" sz="1800" dirty="0" smtClean="0">
                <a:latin typeface="Nunito" pitchFamily="2" charset="0"/>
              </a:rPr>
              <a:t> </a:t>
            </a:r>
            <a:r>
              <a:rPr lang="en-US" sz="1800" dirty="0" err="1" smtClean="0">
                <a:latin typeface="Nunito" pitchFamily="2" charset="0"/>
              </a:rPr>
              <a:t>thường</a:t>
            </a:r>
            <a:r>
              <a:rPr lang="vi-VN" sz="1800" dirty="0" smtClean="0">
                <a:latin typeface="Nunito" pitchFamily="2" charset="0"/>
              </a:rPr>
              <a:t>, uppercase</a:t>
            </a:r>
            <a:r>
              <a:rPr lang="en-US" sz="1800" dirty="0" smtClean="0">
                <a:latin typeface="Nunito" pitchFamily="2" charset="0"/>
              </a:rPr>
              <a:t> </a:t>
            </a:r>
            <a:r>
              <a:rPr lang="en-US" sz="1800" dirty="0">
                <a:latin typeface="Nunito" pitchFamily="2" charset="0"/>
              </a:rPr>
              <a:t>(</a:t>
            </a:r>
            <a:r>
              <a:rPr lang="en-US" sz="1800" dirty="0" err="1">
                <a:latin typeface="Nunito" pitchFamily="2" charset="0"/>
              </a:rPr>
              <a:t>boolean</a:t>
            </a:r>
            <a:r>
              <a:rPr lang="en-US" sz="1800" dirty="0" smtClean="0">
                <a:latin typeface="Nunito" pitchFamily="2" charset="0"/>
              </a:rPr>
              <a:t>) – </a:t>
            </a:r>
            <a:r>
              <a:rPr lang="en-US" sz="1800" dirty="0" err="1" smtClean="0">
                <a:latin typeface="Nunito" pitchFamily="2" charset="0"/>
              </a:rPr>
              <a:t>viết</a:t>
            </a:r>
            <a:r>
              <a:rPr lang="en-US" sz="1800" dirty="0" smtClean="0">
                <a:latin typeface="Nunito" pitchFamily="2" charset="0"/>
              </a:rPr>
              <a:t> </a:t>
            </a:r>
            <a:r>
              <a:rPr lang="en-US" sz="1800" dirty="0" err="1" smtClean="0">
                <a:latin typeface="Nunito" pitchFamily="2" charset="0"/>
              </a:rPr>
              <a:t>hoa</a:t>
            </a:r>
            <a:r>
              <a:rPr lang="vi-VN" sz="1800" dirty="0" smtClean="0">
                <a:latin typeface="Nunito" pitchFamily="2" charset="0"/>
              </a:rPr>
              <a:t>, trim</a:t>
            </a:r>
            <a:r>
              <a:rPr lang="en-US" sz="1800" dirty="0" smtClean="0">
                <a:latin typeface="Nunito" pitchFamily="2" charset="0"/>
              </a:rPr>
              <a:t> </a:t>
            </a:r>
            <a:r>
              <a:rPr lang="en-US" sz="1800" dirty="0">
                <a:latin typeface="Nunito" pitchFamily="2" charset="0"/>
              </a:rPr>
              <a:t>(</a:t>
            </a:r>
            <a:r>
              <a:rPr lang="en-US" sz="1800" dirty="0" err="1">
                <a:latin typeface="Nunito" pitchFamily="2" charset="0"/>
              </a:rPr>
              <a:t>boolean</a:t>
            </a:r>
            <a:r>
              <a:rPr lang="en-US" sz="1800" dirty="0" smtClean="0">
                <a:latin typeface="Nunito" pitchFamily="2" charset="0"/>
              </a:rPr>
              <a:t>) – </a:t>
            </a:r>
            <a:r>
              <a:rPr lang="en-US" sz="1800" dirty="0" err="1" smtClean="0">
                <a:latin typeface="Nunito" pitchFamily="2" charset="0"/>
              </a:rPr>
              <a:t>bỏ</a:t>
            </a:r>
            <a:r>
              <a:rPr lang="en-US" sz="1800" dirty="0">
                <a:latin typeface="Nunito" pitchFamily="2" charset="0"/>
              </a:rPr>
              <a:t> </a:t>
            </a:r>
            <a:r>
              <a:rPr lang="en-US" sz="1800" dirty="0" smtClean="0">
                <a:latin typeface="Nunito" pitchFamily="2" charset="0"/>
              </a:rPr>
              <a:t>space </a:t>
            </a:r>
            <a:r>
              <a:rPr lang="en-US" sz="1800" dirty="0" err="1" smtClean="0">
                <a:latin typeface="Nunito" pitchFamily="2" charset="0"/>
              </a:rPr>
              <a:t>đầu</a:t>
            </a:r>
            <a:r>
              <a:rPr lang="en-US" sz="1800" dirty="0" smtClean="0">
                <a:latin typeface="Nunito" pitchFamily="2" charset="0"/>
              </a:rPr>
              <a:t> </a:t>
            </a:r>
            <a:r>
              <a:rPr lang="en-US" sz="1800" dirty="0" err="1" smtClean="0">
                <a:latin typeface="Nunito" pitchFamily="2" charset="0"/>
              </a:rPr>
              <a:t>cuối</a:t>
            </a:r>
            <a:r>
              <a:rPr lang="en-US" sz="1800" dirty="0" smtClean="0">
                <a:latin typeface="Nunito" pitchFamily="2" charset="0"/>
              </a:rPr>
              <a:t> </a:t>
            </a:r>
            <a:r>
              <a:rPr lang="en-US" sz="1800" dirty="0" err="1" smtClean="0">
                <a:latin typeface="Nunito" pitchFamily="2" charset="0"/>
              </a:rPr>
              <a:t>của</a:t>
            </a:r>
            <a:r>
              <a:rPr lang="en-US" sz="1800" dirty="0" smtClean="0">
                <a:latin typeface="Nunito" pitchFamily="2" charset="0"/>
              </a:rPr>
              <a:t> string</a:t>
            </a:r>
            <a:r>
              <a:rPr lang="vi-VN" sz="1800" dirty="0" smtClean="0">
                <a:latin typeface="Nunito" pitchFamily="2" charset="0"/>
              </a:rPr>
              <a:t>, match</a:t>
            </a:r>
            <a:r>
              <a:rPr lang="en-US" sz="1800" dirty="0" smtClean="0">
                <a:latin typeface="Nunito" pitchFamily="2" charset="0"/>
              </a:rPr>
              <a:t> – validate </a:t>
            </a:r>
            <a:r>
              <a:rPr lang="en-US" sz="1800" dirty="0" err="1" smtClean="0">
                <a:latin typeface="Nunito" pitchFamily="2" charset="0"/>
              </a:rPr>
              <a:t>với</a:t>
            </a:r>
            <a:r>
              <a:rPr lang="en-US" sz="1800" dirty="0" smtClean="0">
                <a:latin typeface="Nunito" pitchFamily="2" charset="0"/>
              </a:rPr>
              <a:t> regex</a:t>
            </a:r>
            <a:r>
              <a:rPr lang="vi-VN" sz="1800" dirty="0" smtClean="0">
                <a:latin typeface="Nunito" pitchFamily="2" charset="0"/>
              </a:rPr>
              <a:t>, enum</a:t>
            </a:r>
            <a:r>
              <a:rPr lang="en-US" sz="1800" dirty="0" smtClean="0">
                <a:latin typeface="Nunito" pitchFamily="2" charset="0"/>
              </a:rPr>
              <a:t> – array </a:t>
            </a:r>
            <a:r>
              <a:rPr lang="en-US" sz="1800" dirty="0" err="1" smtClean="0">
                <a:latin typeface="Nunito" pitchFamily="2" charset="0"/>
              </a:rPr>
              <a:t>chứa</a:t>
            </a:r>
            <a:r>
              <a:rPr lang="en-US" sz="1800" dirty="0" smtClean="0">
                <a:latin typeface="Nunito" pitchFamily="2" charset="0"/>
              </a:rPr>
              <a:t> </a:t>
            </a:r>
            <a:r>
              <a:rPr lang="en-US" sz="1800" dirty="0" err="1" smtClean="0">
                <a:latin typeface="Nunito" pitchFamily="2" charset="0"/>
              </a:rPr>
              <a:t>những</a:t>
            </a:r>
            <a:r>
              <a:rPr lang="en-US" sz="1800" dirty="0" smtClean="0">
                <a:latin typeface="Nunito" pitchFamily="2" charset="0"/>
              </a:rPr>
              <a:t> </a:t>
            </a:r>
            <a:r>
              <a:rPr lang="en-US" sz="1800" dirty="0" err="1" smtClean="0">
                <a:latin typeface="Nunito" pitchFamily="2" charset="0"/>
              </a:rPr>
              <a:t>chuỗi</a:t>
            </a:r>
            <a:r>
              <a:rPr lang="en-US" sz="1800" dirty="0" smtClean="0">
                <a:latin typeface="Nunito" pitchFamily="2" charset="0"/>
              </a:rPr>
              <a:t> </a:t>
            </a:r>
            <a:r>
              <a:rPr lang="en-US" sz="1800" dirty="0" err="1" smtClean="0">
                <a:latin typeface="Nunito" pitchFamily="2" charset="0"/>
              </a:rPr>
              <a:t>được</a:t>
            </a:r>
            <a:r>
              <a:rPr lang="en-US" sz="1800" dirty="0" smtClean="0">
                <a:latin typeface="Nunito" pitchFamily="2" charset="0"/>
              </a:rPr>
              <a:t> </a:t>
            </a:r>
            <a:r>
              <a:rPr lang="en-US" sz="1800" dirty="0" err="1" smtClean="0">
                <a:latin typeface="Nunito" pitchFamily="2" charset="0"/>
              </a:rPr>
              <a:t>chấp</a:t>
            </a:r>
            <a:r>
              <a:rPr lang="en-US" sz="1800" dirty="0" smtClean="0">
                <a:latin typeface="Nunito" pitchFamily="2" charset="0"/>
              </a:rPr>
              <a:t> </a:t>
            </a:r>
            <a:r>
              <a:rPr lang="en-US" sz="1800" dirty="0" err="1" smtClean="0">
                <a:latin typeface="Nunito" pitchFamily="2" charset="0"/>
              </a:rPr>
              <a:t>nhận</a:t>
            </a:r>
            <a:r>
              <a:rPr lang="vi-VN" sz="1800" dirty="0" smtClean="0">
                <a:latin typeface="Nunito" pitchFamily="2" charset="0"/>
              </a:rPr>
              <a:t>, minlength</a:t>
            </a:r>
            <a:r>
              <a:rPr lang="en-US" sz="1800" dirty="0" smtClean="0">
                <a:latin typeface="Nunito" pitchFamily="2" charset="0"/>
              </a:rPr>
              <a:t> (number) – </a:t>
            </a:r>
            <a:r>
              <a:rPr lang="en-US" sz="1800" dirty="0" err="1" smtClean="0">
                <a:latin typeface="Nunito" pitchFamily="2" charset="0"/>
              </a:rPr>
              <a:t>độ</a:t>
            </a:r>
            <a:r>
              <a:rPr lang="en-US" sz="1800" dirty="0" smtClean="0">
                <a:latin typeface="Nunito" pitchFamily="2" charset="0"/>
              </a:rPr>
              <a:t> </a:t>
            </a:r>
            <a:r>
              <a:rPr lang="en-US" sz="1800" dirty="0" err="1" smtClean="0">
                <a:latin typeface="Nunito" pitchFamily="2" charset="0"/>
              </a:rPr>
              <a:t>dài</a:t>
            </a:r>
            <a:r>
              <a:rPr lang="en-US" sz="1800" dirty="0" smtClean="0">
                <a:latin typeface="Nunito" pitchFamily="2" charset="0"/>
              </a:rPr>
              <a:t> </a:t>
            </a:r>
            <a:r>
              <a:rPr lang="en-US" sz="1800" dirty="0" err="1" smtClean="0">
                <a:latin typeface="Nunito" pitchFamily="2" charset="0"/>
              </a:rPr>
              <a:t>chuỗi</a:t>
            </a:r>
            <a:r>
              <a:rPr lang="en-US" sz="1800" dirty="0" smtClean="0">
                <a:latin typeface="Nunito" pitchFamily="2" charset="0"/>
              </a:rPr>
              <a:t> </a:t>
            </a:r>
            <a:r>
              <a:rPr lang="en-US" sz="1800" dirty="0" err="1" smtClean="0">
                <a:latin typeface="Nunito" pitchFamily="2" charset="0"/>
              </a:rPr>
              <a:t>ngắn</a:t>
            </a:r>
            <a:r>
              <a:rPr lang="en-US" sz="1800" dirty="0" smtClean="0">
                <a:latin typeface="Nunito" pitchFamily="2" charset="0"/>
              </a:rPr>
              <a:t> </a:t>
            </a:r>
            <a:r>
              <a:rPr lang="en-US" sz="1800" dirty="0" err="1" smtClean="0">
                <a:latin typeface="Nunito" pitchFamily="2" charset="0"/>
              </a:rPr>
              <a:t>nhất</a:t>
            </a:r>
            <a:r>
              <a:rPr lang="vi-VN" sz="1800" dirty="0" smtClean="0">
                <a:latin typeface="Nunito" pitchFamily="2" charset="0"/>
              </a:rPr>
              <a:t>, maxlength</a:t>
            </a:r>
            <a:r>
              <a:rPr lang="en-US" sz="1800" dirty="0" smtClean="0">
                <a:latin typeface="Nunito" pitchFamily="2" charset="0"/>
              </a:rPr>
              <a:t> </a:t>
            </a:r>
            <a:r>
              <a:rPr lang="en-US" sz="1800" dirty="0">
                <a:latin typeface="Nunito" pitchFamily="2" charset="0"/>
              </a:rPr>
              <a:t>(number</a:t>
            </a:r>
            <a:r>
              <a:rPr lang="en-US" sz="1800" dirty="0" smtClean="0">
                <a:latin typeface="Nunito" pitchFamily="2" charset="0"/>
              </a:rPr>
              <a:t>) - </a:t>
            </a:r>
            <a:r>
              <a:rPr lang="en-US" sz="1800" dirty="0" err="1">
                <a:latin typeface="Nunito" pitchFamily="2" charset="0"/>
              </a:rPr>
              <a:t>độ</a:t>
            </a:r>
            <a:r>
              <a:rPr lang="en-US" sz="1800" dirty="0">
                <a:latin typeface="Nunito" pitchFamily="2" charset="0"/>
              </a:rPr>
              <a:t> </a:t>
            </a:r>
            <a:r>
              <a:rPr lang="en-US" sz="1800" dirty="0" err="1">
                <a:latin typeface="Nunito" pitchFamily="2" charset="0"/>
              </a:rPr>
              <a:t>dài</a:t>
            </a:r>
            <a:r>
              <a:rPr lang="en-US" sz="1800" dirty="0">
                <a:latin typeface="Nunito" pitchFamily="2" charset="0"/>
              </a:rPr>
              <a:t> </a:t>
            </a:r>
            <a:r>
              <a:rPr lang="en-US" sz="1800" dirty="0" err="1">
                <a:latin typeface="Nunito" pitchFamily="2" charset="0"/>
              </a:rPr>
              <a:t>chuỗi</a:t>
            </a:r>
            <a:r>
              <a:rPr lang="en-US" sz="1800" dirty="0">
                <a:latin typeface="Nunito" pitchFamily="2" charset="0"/>
              </a:rPr>
              <a:t> </a:t>
            </a:r>
            <a:r>
              <a:rPr lang="en-US" sz="1800" dirty="0" err="1" smtClean="0">
                <a:latin typeface="Nunito" pitchFamily="2" charset="0"/>
              </a:rPr>
              <a:t>dài</a:t>
            </a:r>
            <a:r>
              <a:rPr lang="en-US" sz="1800" dirty="0" smtClean="0">
                <a:latin typeface="Nunito" pitchFamily="2" charset="0"/>
              </a:rPr>
              <a:t> </a:t>
            </a:r>
            <a:r>
              <a:rPr lang="en-US" sz="1800" dirty="0" err="1" smtClean="0">
                <a:latin typeface="Nunito" pitchFamily="2" charset="0"/>
              </a:rPr>
              <a:t>nhất</a:t>
            </a:r>
            <a:r>
              <a:rPr lang="vi-VN" sz="1800" dirty="0" smtClean="0">
                <a:latin typeface="Nunito" pitchFamily="2" charset="0"/>
              </a:rPr>
              <a:t>,..</a:t>
            </a:r>
            <a:endParaRPr lang="en-US" sz="1800" dirty="0" smtClean="0">
              <a:latin typeface="Nunito" pitchFamily="2" charset="0"/>
            </a:endParaRPr>
          </a:p>
          <a:p>
            <a:pPr marL="0" indent="0">
              <a:buNone/>
            </a:pPr>
            <a:r>
              <a:rPr lang="vi-VN" sz="1800" dirty="0">
                <a:latin typeface="Nunito" pitchFamily="2" charset="0"/>
              </a:rPr>
              <a:t>Number</a:t>
            </a:r>
          </a:p>
          <a:p>
            <a:pPr marL="0" indent="0">
              <a:buNone/>
            </a:pPr>
            <a:r>
              <a:rPr lang="vi-VN" sz="1800" dirty="0" smtClean="0">
                <a:latin typeface="Nunito" pitchFamily="2" charset="0"/>
              </a:rPr>
              <a:t>Bao gồm các Schema Types Optiosn như: min</a:t>
            </a:r>
            <a:r>
              <a:rPr lang="en-US" sz="1800" dirty="0" smtClean="0">
                <a:latin typeface="Nunito" pitchFamily="2" charset="0"/>
              </a:rPr>
              <a:t> </a:t>
            </a:r>
            <a:r>
              <a:rPr lang="en-US" sz="1800" dirty="0">
                <a:latin typeface="Nunito" pitchFamily="2" charset="0"/>
              </a:rPr>
              <a:t>(number</a:t>
            </a:r>
            <a:r>
              <a:rPr lang="en-US" sz="1800" dirty="0" smtClean="0">
                <a:latin typeface="Nunito" pitchFamily="2" charset="0"/>
              </a:rPr>
              <a:t>) – </a:t>
            </a:r>
            <a:r>
              <a:rPr lang="en-US" sz="1800" dirty="0" err="1" smtClean="0">
                <a:latin typeface="Nunito" pitchFamily="2" charset="0"/>
              </a:rPr>
              <a:t>giá</a:t>
            </a:r>
            <a:r>
              <a:rPr lang="en-US" sz="1800" dirty="0" smtClean="0">
                <a:latin typeface="Nunito" pitchFamily="2" charset="0"/>
              </a:rPr>
              <a:t> </a:t>
            </a:r>
            <a:r>
              <a:rPr lang="en-US" sz="1800" dirty="0" err="1" smtClean="0">
                <a:latin typeface="Nunito" pitchFamily="2" charset="0"/>
              </a:rPr>
              <a:t>trị</a:t>
            </a:r>
            <a:r>
              <a:rPr lang="en-US" sz="1800" dirty="0" smtClean="0">
                <a:latin typeface="Nunito" pitchFamily="2" charset="0"/>
              </a:rPr>
              <a:t> </a:t>
            </a:r>
            <a:r>
              <a:rPr lang="en-US" sz="1800" dirty="0" err="1" smtClean="0">
                <a:latin typeface="Nunito" pitchFamily="2" charset="0"/>
              </a:rPr>
              <a:t>nhỏ</a:t>
            </a:r>
            <a:r>
              <a:rPr lang="en-US" sz="1800" dirty="0" smtClean="0">
                <a:latin typeface="Nunito" pitchFamily="2" charset="0"/>
              </a:rPr>
              <a:t> </a:t>
            </a:r>
            <a:r>
              <a:rPr lang="en-US" sz="1800" dirty="0" err="1" smtClean="0">
                <a:latin typeface="Nunito" pitchFamily="2" charset="0"/>
              </a:rPr>
              <a:t>nhất</a:t>
            </a:r>
            <a:r>
              <a:rPr lang="vi-VN" sz="1800" dirty="0" smtClean="0">
                <a:latin typeface="Nunito" pitchFamily="2" charset="0"/>
              </a:rPr>
              <a:t>, max</a:t>
            </a:r>
            <a:r>
              <a:rPr lang="en-US" sz="1800" dirty="0" smtClean="0">
                <a:latin typeface="Nunito" pitchFamily="2" charset="0"/>
              </a:rPr>
              <a:t> </a:t>
            </a:r>
            <a:r>
              <a:rPr lang="en-US" sz="1800" dirty="0">
                <a:latin typeface="Nunito" pitchFamily="2" charset="0"/>
              </a:rPr>
              <a:t>(number</a:t>
            </a:r>
            <a:r>
              <a:rPr lang="en-US" sz="1800" dirty="0" smtClean="0">
                <a:latin typeface="Nunito" pitchFamily="2" charset="0"/>
              </a:rPr>
              <a:t>) – </a:t>
            </a:r>
            <a:r>
              <a:rPr lang="en-US" sz="1800" dirty="0" err="1" smtClean="0">
                <a:latin typeface="Nunito" pitchFamily="2" charset="0"/>
              </a:rPr>
              <a:t>giá</a:t>
            </a:r>
            <a:r>
              <a:rPr lang="en-US" sz="1800" dirty="0" smtClean="0">
                <a:latin typeface="Nunito" pitchFamily="2" charset="0"/>
              </a:rPr>
              <a:t> </a:t>
            </a:r>
            <a:r>
              <a:rPr lang="en-US" sz="1800" dirty="0" err="1" smtClean="0">
                <a:latin typeface="Nunito" pitchFamily="2" charset="0"/>
              </a:rPr>
              <a:t>trị</a:t>
            </a:r>
            <a:r>
              <a:rPr lang="en-US" sz="1800" dirty="0" smtClean="0">
                <a:latin typeface="Nunito" pitchFamily="2" charset="0"/>
              </a:rPr>
              <a:t> </a:t>
            </a:r>
            <a:r>
              <a:rPr lang="en-US" sz="1800" dirty="0" err="1" smtClean="0">
                <a:latin typeface="Nunito" pitchFamily="2" charset="0"/>
              </a:rPr>
              <a:t>lớn</a:t>
            </a:r>
            <a:r>
              <a:rPr lang="en-US" sz="1800" dirty="0" smtClean="0">
                <a:latin typeface="Nunito" pitchFamily="2" charset="0"/>
              </a:rPr>
              <a:t> </a:t>
            </a:r>
            <a:r>
              <a:rPr lang="en-US" sz="1800" dirty="0" err="1" smtClean="0">
                <a:latin typeface="Nunito" pitchFamily="2" charset="0"/>
              </a:rPr>
              <a:t>nhất</a:t>
            </a:r>
            <a:r>
              <a:rPr lang="vi-VN" sz="1800" dirty="0" smtClean="0">
                <a:latin typeface="Nunito" pitchFamily="2" charset="0"/>
              </a:rPr>
              <a:t>, enum</a:t>
            </a:r>
            <a:r>
              <a:rPr lang="en-US" sz="1800" dirty="0">
                <a:latin typeface="Nunito" pitchFamily="2" charset="0"/>
              </a:rPr>
              <a:t> array </a:t>
            </a:r>
            <a:r>
              <a:rPr lang="en-US" sz="1800" dirty="0" err="1">
                <a:latin typeface="Nunito" pitchFamily="2" charset="0"/>
              </a:rPr>
              <a:t>chứa</a:t>
            </a:r>
            <a:r>
              <a:rPr lang="en-US" sz="1800" dirty="0">
                <a:latin typeface="Nunito" pitchFamily="2" charset="0"/>
              </a:rPr>
              <a:t> </a:t>
            </a:r>
            <a:r>
              <a:rPr lang="en-US" sz="1800" dirty="0" err="1">
                <a:latin typeface="Nunito" pitchFamily="2" charset="0"/>
              </a:rPr>
              <a:t>những</a:t>
            </a:r>
            <a:r>
              <a:rPr lang="en-US" sz="1800" dirty="0">
                <a:latin typeface="Nunito" pitchFamily="2" charset="0"/>
              </a:rPr>
              <a:t> </a:t>
            </a:r>
            <a:r>
              <a:rPr lang="en-US" sz="1800" dirty="0" err="1" smtClean="0">
                <a:latin typeface="Nunito" pitchFamily="2" charset="0"/>
              </a:rPr>
              <a:t>số</a:t>
            </a:r>
            <a:r>
              <a:rPr lang="en-US" sz="1800" dirty="0" smtClean="0">
                <a:latin typeface="Nunito" pitchFamily="2" charset="0"/>
              </a:rPr>
              <a:t> </a:t>
            </a:r>
            <a:r>
              <a:rPr lang="en-US" sz="1800" dirty="0" err="1" smtClean="0">
                <a:latin typeface="Nunito" pitchFamily="2" charset="0"/>
              </a:rPr>
              <a:t>được</a:t>
            </a:r>
            <a:r>
              <a:rPr lang="en-US" sz="1800" dirty="0" smtClean="0">
                <a:latin typeface="Nunito" pitchFamily="2" charset="0"/>
              </a:rPr>
              <a:t> </a:t>
            </a:r>
            <a:r>
              <a:rPr lang="en-US" sz="1800" dirty="0" err="1">
                <a:latin typeface="Nunito" pitchFamily="2" charset="0"/>
              </a:rPr>
              <a:t>chấp</a:t>
            </a:r>
            <a:r>
              <a:rPr lang="en-US" sz="1800" dirty="0">
                <a:latin typeface="Nunito" pitchFamily="2" charset="0"/>
              </a:rPr>
              <a:t> </a:t>
            </a:r>
            <a:r>
              <a:rPr lang="en-US" sz="1800" dirty="0" err="1" smtClean="0">
                <a:latin typeface="Nunito" pitchFamily="2" charset="0"/>
              </a:rPr>
              <a:t>nhận</a:t>
            </a:r>
            <a:r>
              <a:rPr lang="en-US" sz="1800" dirty="0" smtClean="0">
                <a:latin typeface="Nunito" pitchFamily="2" charset="0"/>
              </a:rPr>
              <a:t>.</a:t>
            </a:r>
          </a:p>
          <a:p>
            <a:pPr marL="0" indent="0">
              <a:buNone/>
            </a:pPr>
            <a:r>
              <a:rPr lang="vi-VN" sz="1800" dirty="0">
                <a:latin typeface="Nunito" pitchFamily="2" charset="0"/>
              </a:rPr>
              <a:t>Date</a:t>
            </a:r>
          </a:p>
          <a:p>
            <a:pPr marL="0" indent="0">
              <a:buNone/>
            </a:pPr>
            <a:r>
              <a:rPr lang="vi-VN" sz="1800" dirty="0" smtClean="0">
                <a:latin typeface="Nunito" pitchFamily="2" charset="0"/>
              </a:rPr>
              <a:t>Bao gồm các SchemaTypes options như: min</a:t>
            </a:r>
            <a:r>
              <a:rPr lang="en-US" sz="1800" dirty="0" smtClean="0">
                <a:latin typeface="Nunito" pitchFamily="2" charset="0"/>
              </a:rPr>
              <a:t> (</a:t>
            </a:r>
            <a:r>
              <a:rPr lang="en-US" sz="1800" dirty="0" err="1" smtClean="0">
                <a:latin typeface="Nunito" pitchFamily="2" charset="0"/>
              </a:rPr>
              <a:t>datetime</a:t>
            </a:r>
            <a:r>
              <a:rPr lang="en-US" sz="1800" dirty="0" smtClean="0">
                <a:latin typeface="Nunito" pitchFamily="2" charset="0"/>
              </a:rPr>
              <a:t>) – </a:t>
            </a:r>
            <a:r>
              <a:rPr lang="en-US" sz="1800" dirty="0" err="1" smtClean="0">
                <a:latin typeface="Nunito" pitchFamily="2" charset="0"/>
              </a:rPr>
              <a:t>ngày</a:t>
            </a:r>
            <a:r>
              <a:rPr lang="en-US" sz="1800" dirty="0" smtClean="0">
                <a:latin typeface="Nunito" pitchFamily="2" charset="0"/>
              </a:rPr>
              <a:t> </a:t>
            </a:r>
            <a:r>
              <a:rPr lang="en-US" sz="1800" dirty="0" err="1" smtClean="0">
                <a:latin typeface="Nunito" pitchFamily="2" charset="0"/>
              </a:rPr>
              <a:t>tối</a:t>
            </a:r>
            <a:r>
              <a:rPr lang="en-US" sz="1800" dirty="0" smtClean="0">
                <a:latin typeface="Nunito" pitchFamily="2" charset="0"/>
              </a:rPr>
              <a:t> </a:t>
            </a:r>
            <a:r>
              <a:rPr lang="en-US" sz="1800" dirty="0" err="1" smtClean="0">
                <a:latin typeface="Nunito" pitchFamily="2" charset="0"/>
              </a:rPr>
              <a:t>thiểu</a:t>
            </a:r>
            <a:r>
              <a:rPr lang="vi-VN" sz="1800" dirty="0" smtClean="0">
                <a:latin typeface="Nunito" pitchFamily="2" charset="0"/>
              </a:rPr>
              <a:t>, max</a:t>
            </a:r>
            <a:r>
              <a:rPr lang="en-US" sz="1800" dirty="0" smtClean="0">
                <a:latin typeface="Nunito" pitchFamily="2" charset="0"/>
              </a:rPr>
              <a:t> </a:t>
            </a:r>
            <a:r>
              <a:rPr lang="en-US" sz="1800" dirty="0">
                <a:latin typeface="Nunito" pitchFamily="2" charset="0"/>
              </a:rPr>
              <a:t>(</a:t>
            </a:r>
            <a:r>
              <a:rPr lang="en-US" sz="1800" dirty="0" err="1">
                <a:latin typeface="Nunito" pitchFamily="2" charset="0"/>
              </a:rPr>
              <a:t>datetime</a:t>
            </a:r>
            <a:r>
              <a:rPr lang="en-US" sz="1800" dirty="0" smtClean="0">
                <a:latin typeface="Nunito" pitchFamily="2" charset="0"/>
              </a:rPr>
              <a:t>) – </a:t>
            </a:r>
            <a:r>
              <a:rPr lang="en-US" sz="1800" dirty="0" err="1" smtClean="0">
                <a:latin typeface="Nunito" pitchFamily="2" charset="0"/>
              </a:rPr>
              <a:t>ngày</a:t>
            </a:r>
            <a:r>
              <a:rPr lang="en-US" sz="1800" dirty="0">
                <a:latin typeface="Nunito" pitchFamily="2" charset="0"/>
              </a:rPr>
              <a:t> </a:t>
            </a:r>
            <a:r>
              <a:rPr lang="en-US" sz="1800" dirty="0" err="1" smtClean="0">
                <a:latin typeface="Nunito" pitchFamily="2" charset="0"/>
              </a:rPr>
              <a:t>tối</a:t>
            </a:r>
            <a:r>
              <a:rPr lang="en-US" sz="1800" dirty="0" smtClean="0">
                <a:latin typeface="Nunito" pitchFamily="2" charset="0"/>
              </a:rPr>
              <a:t> </a:t>
            </a:r>
            <a:r>
              <a:rPr lang="en-US" sz="1800" dirty="0" err="1" smtClean="0">
                <a:latin typeface="Nunito" pitchFamily="2" charset="0"/>
              </a:rPr>
              <a:t>đa</a:t>
            </a:r>
            <a:r>
              <a:rPr lang="en-US" sz="1800" dirty="0" smtClean="0">
                <a:latin typeface="Nunito" pitchFamily="2" charset="0"/>
              </a:rPr>
              <a:t>.</a:t>
            </a:r>
          </a:p>
          <a:p>
            <a:pPr marL="0" indent="0">
              <a:buNone/>
            </a:pPr>
            <a:r>
              <a:rPr lang="en-US" sz="1800" dirty="0" err="1" smtClean="0">
                <a:latin typeface="Nunito" pitchFamily="2" charset="0"/>
              </a:rPr>
              <a:t>Một</a:t>
            </a:r>
            <a:r>
              <a:rPr lang="en-US" sz="1800" dirty="0" smtClean="0">
                <a:latin typeface="Nunito" pitchFamily="2" charset="0"/>
              </a:rPr>
              <a:t> </a:t>
            </a:r>
            <a:r>
              <a:rPr lang="en-US" sz="1800" dirty="0" err="1" smtClean="0">
                <a:latin typeface="Nunito" pitchFamily="2" charset="0"/>
              </a:rPr>
              <a:t>số</a:t>
            </a:r>
            <a:r>
              <a:rPr lang="en-US" sz="1800" dirty="0" smtClean="0">
                <a:latin typeface="Nunito" pitchFamily="2" charset="0"/>
              </a:rPr>
              <a:t> options </a:t>
            </a:r>
            <a:r>
              <a:rPr lang="en-US" sz="1800" dirty="0" err="1" smtClean="0">
                <a:latin typeface="Nunito" pitchFamily="2" charset="0"/>
              </a:rPr>
              <a:t>khác</a:t>
            </a:r>
            <a:r>
              <a:rPr lang="en-US" sz="1800" dirty="0" smtClean="0">
                <a:latin typeface="Nunito" pitchFamily="2" charset="0"/>
              </a:rPr>
              <a:t> </a:t>
            </a:r>
            <a:r>
              <a:rPr lang="en-US" sz="1800" dirty="0" err="1" smtClean="0">
                <a:latin typeface="Nunito" pitchFamily="2" charset="0"/>
              </a:rPr>
              <a:t>như</a:t>
            </a:r>
            <a:r>
              <a:rPr lang="en-US" sz="1800" dirty="0" smtClean="0">
                <a:latin typeface="Nunito" pitchFamily="2" charset="0"/>
              </a:rPr>
              <a:t>: ref – </a:t>
            </a:r>
            <a:r>
              <a:rPr lang="en-US" sz="1800" dirty="0" err="1" smtClean="0">
                <a:latin typeface="Nunito" pitchFamily="2" charset="0"/>
              </a:rPr>
              <a:t>tham</a:t>
            </a:r>
            <a:r>
              <a:rPr lang="en-US" sz="1800" dirty="0" smtClean="0">
                <a:latin typeface="Nunito" pitchFamily="2" charset="0"/>
              </a:rPr>
              <a:t> </a:t>
            </a:r>
            <a:r>
              <a:rPr lang="en-US" sz="1800" dirty="0" err="1" smtClean="0">
                <a:latin typeface="Nunito" pitchFamily="2" charset="0"/>
              </a:rPr>
              <a:t>chiếu</a:t>
            </a:r>
            <a:r>
              <a:rPr lang="en-US" sz="1800" dirty="0" smtClean="0">
                <a:latin typeface="Nunito" pitchFamily="2" charset="0"/>
              </a:rPr>
              <a:t> </a:t>
            </a:r>
            <a:r>
              <a:rPr lang="en-US" sz="1800" dirty="0" err="1" smtClean="0">
                <a:latin typeface="Nunito" pitchFamily="2" charset="0"/>
              </a:rPr>
              <a:t>đến</a:t>
            </a:r>
            <a:r>
              <a:rPr lang="en-US" sz="1800" dirty="0" smtClean="0">
                <a:latin typeface="Nunito" pitchFamily="2" charset="0"/>
              </a:rPr>
              <a:t> model </a:t>
            </a:r>
            <a:r>
              <a:rPr lang="en-US" sz="1800" dirty="0" err="1" smtClean="0">
                <a:latin typeface="Nunito" pitchFamily="2" charset="0"/>
              </a:rPr>
              <a:t>khác</a:t>
            </a:r>
            <a:r>
              <a:rPr lang="en-US" sz="1800" dirty="0" smtClean="0">
                <a:latin typeface="Nunito" pitchFamily="2" charset="0"/>
              </a:rPr>
              <a:t>, unique – </a:t>
            </a:r>
            <a:r>
              <a:rPr lang="en-US" sz="1800" dirty="0" err="1" smtClean="0">
                <a:latin typeface="Nunito" pitchFamily="2" charset="0"/>
              </a:rPr>
              <a:t>giá</a:t>
            </a:r>
            <a:r>
              <a:rPr lang="en-US" sz="1800" dirty="0" smtClean="0">
                <a:latin typeface="Nunito" pitchFamily="2" charset="0"/>
              </a:rPr>
              <a:t> </a:t>
            </a:r>
            <a:r>
              <a:rPr lang="en-US" sz="1800" dirty="0" err="1" smtClean="0">
                <a:latin typeface="Nunito" pitchFamily="2" charset="0"/>
              </a:rPr>
              <a:t>trị</a:t>
            </a:r>
            <a:r>
              <a:rPr lang="en-US" sz="1800" dirty="0" smtClean="0">
                <a:latin typeface="Nunito" pitchFamily="2" charset="0"/>
              </a:rPr>
              <a:t> </a:t>
            </a:r>
            <a:r>
              <a:rPr lang="en-US" sz="1800" dirty="0" err="1" smtClean="0">
                <a:latin typeface="Nunito" pitchFamily="2" charset="0"/>
              </a:rPr>
              <a:t>trường</a:t>
            </a:r>
            <a:r>
              <a:rPr lang="en-US" sz="1800" dirty="0" smtClean="0">
                <a:latin typeface="Nunito" pitchFamily="2" charset="0"/>
              </a:rPr>
              <a:t> </a:t>
            </a:r>
            <a:r>
              <a:rPr lang="en-US" sz="1800" dirty="0" err="1" smtClean="0">
                <a:latin typeface="Nunito" pitchFamily="2" charset="0"/>
              </a:rPr>
              <a:t>này</a:t>
            </a:r>
            <a:r>
              <a:rPr lang="en-US" sz="1800" dirty="0" smtClean="0">
                <a:latin typeface="Nunito" pitchFamily="2" charset="0"/>
              </a:rPr>
              <a:t> </a:t>
            </a:r>
            <a:r>
              <a:rPr lang="en-US" sz="1800" dirty="0" err="1" smtClean="0">
                <a:latin typeface="Nunito" pitchFamily="2" charset="0"/>
              </a:rPr>
              <a:t>là</a:t>
            </a:r>
            <a:r>
              <a:rPr lang="en-US" sz="1800" dirty="0" smtClean="0">
                <a:latin typeface="Nunito" pitchFamily="2" charset="0"/>
              </a:rPr>
              <a:t> </a:t>
            </a:r>
            <a:r>
              <a:rPr lang="en-US" sz="1800" dirty="0" err="1" smtClean="0">
                <a:latin typeface="Nunito" pitchFamily="2" charset="0"/>
              </a:rPr>
              <a:t>duy</a:t>
            </a:r>
            <a:r>
              <a:rPr lang="en-US" sz="1800" dirty="0" smtClean="0">
                <a:latin typeface="Nunito" pitchFamily="2" charset="0"/>
              </a:rPr>
              <a:t> </a:t>
            </a:r>
            <a:r>
              <a:rPr lang="en-US" sz="1800" dirty="0" err="1" smtClean="0">
                <a:latin typeface="Nunito" pitchFamily="2" charset="0"/>
              </a:rPr>
              <a:t>nhất</a:t>
            </a:r>
            <a:r>
              <a:rPr lang="en-US" sz="1800" dirty="0" smtClean="0">
                <a:latin typeface="Nunito" pitchFamily="2" charset="0"/>
              </a:rPr>
              <a:t> </a:t>
            </a:r>
            <a:r>
              <a:rPr lang="en-US" sz="1800" dirty="0" err="1" smtClean="0">
                <a:latin typeface="Nunito" pitchFamily="2" charset="0"/>
              </a:rPr>
              <a:t>trong</a:t>
            </a:r>
            <a:r>
              <a:rPr lang="en-US" sz="1800" dirty="0" smtClean="0">
                <a:latin typeface="Nunito" pitchFamily="2" charset="0"/>
              </a:rPr>
              <a:t> 1 collection, private – </a:t>
            </a:r>
            <a:r>
              <a:rPr lang="en-US" sz="1800" dirty="0" err="1" smtClean="0">
                <a:latin typeface="Nunito" pitchFamily="2" charset="0"/>
              </a:rPr>
              <a:t>không</a:t>
            </a:r>
            <a:r>
              <a:rPr lang="en-US" sz="1800" dirty="0" smtClean="0">
                <a:latin typeface="Nunito" pitchFamily="2" charset="0"/>
              </a:rPr>
              <a:t> </a:t>
            </a:r>
            <a:r>
              <a:rPr lang="en-US" sz="1800" dirty="0" err="1" smtClean="0">
                <a:latin typeface="Nunito" pitchFamily="2" charset="0"/>
              </a:rPr>
              <a:t>được</a:t>
            </a:r>
            <a:r>
              <a:rPr lang="en-US" sz="1800" dirty="0" smtClean="0">
                <a:latin typeface="Nunito" pitchFamily="2" charset="0"/>
              </a:rPr>
              <a:t> select,…</a:t>
            </a:r>
            <a:endParaRPr lang="en-US" sz="1800" dirty="0">
              <a:latin typeface="Nunito" pitchFamily="2" charset="0"/>
            </a:endParaRPr>
          </a:p>
        </p:txBody>
      </p:sp>
      <p:sp>
        <p:nvSpPr>
          <p:cNvPr id="3" name="Rectangle 1"/>
          <p:cNvSpPr>
            <a:spLocks noChangeArrowheads="1"/>
          </p:cNvSpPr>
          <p:nvPr/>
        </p:nvSpPr>
        <p:spPr bwMode="auto">
          <a:xfrm>
            <a:off x="0" y="-176959"/>
            <a:ext cx="65" cy="35391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85451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34</a:t>
            </a:fld>
            <a:endParaRPr lang="en-US"/>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9;p34"/>
          <p:cNvSpPr txBox="1">
            <a:spLocks/>
          </p:cNvSpPr>
          <p:nvPr/>
        </p:nvSpPr>
        <p:spPr>
          <a:xfrm>
            <a:off x="7340813" y="3581181"/>
            <a:ext cx="3721180"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Aft>
                <a:spcPts val="1200"/>
              </a:spcAft>
            </a:pPr>
            <a:r>
              <a:rPr lang="en-US" sz="3600" b="1" dirty="0" err="1" smtClean="0">
                <a:latin typeface="Nunito" pitchFamily="2" charset="0"/>
                <a:sym typeface="Fira Sans Extra Condensed SemiBold"/>
              </a:rPr>
              <a:t>Tạo</a:t>
            </a:r>
            <a:r>
              <a:rPr lang="en-US" sz="3600" b="1" dirty="0" smtClean="0">
                <a:latin typeface="Nunito" pitchFamily="2" charset="0"/>
                <a:sym typeface="Fira Sans Extra Condensed SemiBold"/>
              </a:rPr>
              <a:t> model </a:t>
            </a:r>
            <a:r>
              <a:rPr lang="en-US" sz="3600" b="1" dirty="0" err="1" smtClean="0">
                <a:latin typeface="Nunito" pitchFamily="2" charset="0"/>
                <a:sym typeface="Fira Sans Extra Condensed SemiBold"/>
              </a:rPr>
              <a:t>với</a:t>
            </a:r>
            <a:r>
              <a:rPr lang="en-US" sz="3600" b="1" dirty="0" smtClean="0">
                <a:latin typeface="Nunito" pitchFamily="2" charset="0"/>
                <a:sym typeface="Fira Sans Extra Condensed SemiBold"/>
              </a:rPr>
              <a:t> mongoose</a:t>
            </a:r>
            <a:endParaRPr lang="en-US" sz="3600" b="1" dirty="0">
              <a:latin typeface="Nunito" pitchFamily="2" charset="0"/>
              <a:sym typeface="Fira Sans Extra Condensed SemiBold"/>
            </a:endParaRPr>
          </a:p>
        </p:txBody>
      </p:sp>
      <p:sp>
        <p:nvSpPr>
          <p:cNvPr id="66" name="Google Shape;430;p34"/>
          <p:cNvSpPr txBox="1">
            <a:spLocks/>
          </p:cNvSpPr>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7000" dirty="0" smtClean="0"/>
              <a:t>07.</a:t>
            </a:r>
            <a:endParaRPr lang="en" sz="7000" dirty="0"/>
          </a:p>
        </p:txBody>
      </p:sp>
      <p:grpSp>
        <p:nvGrpSpPr>
          <p:cNvPr id="417" name="Google Shape;495;p35"/>
          <p:cNvGrpSpPr/>
          <p:nvPr/>
        </p:nvGrpSpPr>
        <p:grpSpPr>
          <a:xfrm>
            <a:off x="314147" y="1819734"/>
            <a:ext cx="6592847" cy="3863338"/>
            <a:chOff x="0" y="1651637"/>
            <a:chExt cx="5255775" cy="3079828"/>
          </a:xfrm>
        </p:grpSpPr>
        <p:cxnSp>
          <p:nvCxnSpPr>
            <p:cNvPr id="418" name="Google Shape;496;p35"/>
            <p:cNvCxnSpPr/>
            <p:nvPr/>
          </p:nvCxnSpPr>
          <p:spPr>
            <a:xfrm>
              <a:off x="0" y="4625268"/>
              <a:ext cx="5255775" cy="0"/>
            </a:xfrm>
            <a:prstGeom prst="straightConnector1">
              <a:avLst/>
            </a:prstGeom>
            <a:noFill/>
            <a:ln w="19050" cap="flat" cmpd="sng">
              <a:solidFill>
                <a:schemeClr val="dk2"/>
              </a:solidFill>
              <a:prstDash val="solid"/>
              <a:round/>
              <a:headEnd type="none" w="med" len="med"/>
              <a:tailEnd type="none" w="med" len="med"/>
            </a:ln>
          </p:spPr>
        </p:cxnSp>
        <p:grpSp>
          <p:nvGrpSpPr>
            <p:cNvPr id="419" name="Google Shape;497;p35"/>
            <p:cNvGrpSpPr/>
            <p:nvPr/>
          </p:nvGrpSpPr>
          <p:grpSpPr>
            <a:xfrm>
              <a:off x="785119" y="1651637"/>
              <a:ext cx="3196774" cy="3079828"/>
              <a:chOff x="4374713" y="1278013"/>
              <a:chExt cx="3464962" cy="3338205"/>
            </a:xfrm>
          </p:grpSpPr>
          <p:grpSp>
            <p:nvGrpSpPr>
              <p:cNvPr id="420" name="Google Shape;498;p35"/>
              <p:cNvGrpSpPr/>
              <p:nvPr/>
            </p:nvGrpSpPr>
            <p:grpSpPr>
              <a:xfrm>
                <a:off x="6094195" y="1916130"/>
                <a:ext cx="1745480" cy="2700089"/>
                <a:chOff x="6094195" y="1916130"/>
                <a:chExt cx="1745480" cy="2700089"/>
              </a:xfrm>
            </p:grpSpPr>
            <p:sp>
              <p:nvSpPr>
                <p:cNvPr id="559" name="Google Shape;499;p35"/>
                <p:cNvSpPr/>
                <p:nvPr/>
              </p:nvSpPr>
              <p:spPr>
                <a:xfrm>
                  <a:off x="7139027" y="1983901"/>
                  <a:ext cx="166023" cy="9169"/>
                </a:xfrm>
                <a:custGeom>
                  <a:avLst/>
                  <a:gdLst/>
                  <a:ahLst/>
                  <a:cxnLst/>
                  <a:rect l="l" t="t" r="r" b="b"/>
                  <a:pathLst>
                    <a:path w="6627" h="366" extrusionOk="0">
                      <a:moveTo>
                        <a:pt x="3325" y="1"/>
                      </a:moveTo>
                      <a:cubicBezTo>
                        <a:pt x="2219" y="1"/>
                        <a:pt x="1110" y="61"/>
                        <a:pt x="0" y="183"/>
                      </a:cubicBezTo>
                      <a:cubicBezTo>
                        <a:pt x="1110" y="305"/>
                        <a:pt x="2219" y="365"/>
                        <a:pt x="3325" y="365"/>
                      </a:cubicBezTo>
                      <a:cubicBezTo>
                        <a:pt x="4430" y="365"/>
                        <a:pt x="5532" y="305"/>
                        <a:pt x="6626" y="183"/>
                      </a:cubicBezTo>
                      <a:cubicBezTo>
                        <a:pt x="5532" y="61"/>
                        <a:pt x="4430" y="1"/>
                        <a:pt x="3325"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00;p35"/>
                <p:cNvSpPr/>
                <p:nvPr/>
              </p:nvSpPr>
              <p:spPr>
                <a:xfrm>
                  <a:off x="7139027" y="2032656"/>
                  <a:ext cx="166023" cy="8568"/>
                </a:xfrm>
                <a:custGeom>
                  <a:avLst/>
                  <a:gdLst/>
                  <a:ahLst/>
                  <a:cxnLst/>
                  <a:rect l="l" t="t" r="r" b="b"/>
                  <a:pathLst>
                    <a:path w="6627" h="342" extrusionOk="0">
                      <a:moveTo>
                        <a:pt x="3313" y="0"/>
                      </a:moveTo>
                      <a:cubicBezTo>
                        <a:pt x="2219" y="0"/>
                        <a:pt x="1094" y="61"/>
                        <a:pt x="0" y="182"/>
                      </a:cubicBezTo>
                      <a:cubicBezTo>
                        <a:pt x="1110" y="289"/>
                        <a:pt x="2219" y="342"/>
                        <a:pt x="3325" y="342"/>
                      </a:cubicBezTo>
                      <a:cubicBezTo>
                        <a:pt x="4430" y="342"/>
                        <a:pt x="5532" y="289"/>
                        <a:pt x="6626" y="182"/>
                      </a:cubicBezTo>
                      <a:cubicBezTo>
                        <a:pt x="5532" y="61"/>
                        <a:pt x="4407" y="0"/>
                        <a:pt x="3313"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01;p35"/>
                <p:cNvSpPr/>
                <p:nvPr/>
              </p:nvSpPr>
              <p:spPr>
                <a:xfrm>
                  <a:off x="6670665" y="3524476"/>
                  <a:ext cx="200295" cy="962542"/>
                </a:xfrm>
                <a:custGeom>
                  <a:avLst/>
                  <a:gdLst/>
                  <a:ahLst/>
                  <a:cxnLst/>
                  <a:rect l="l" t="t" r="r" b="b"/>
                  <a:pathLst>
                    <a:path w="7995" h="38421" extrusionOk="0">
                      <a:moveTo>
                        <a:pt x="5107" y="1"/>
                      </a:moveTo>
                      <a:lnTo>
                        <a:pt x="4439" y="5411"/>
                      </a:lnTo>
                      <a:lnTo>
                        <a:pt x="1" y="38421"/>
                      </a:lnTo>
                      <a:lnTo>
                        <a:pt x="973" y="38421"/>
                      </a:lnTo>
                      <a:lnTo>
                        <a:pt x="7083" y="5411"/>
                      </a:lnTo>
                      <a:lnTo>
                        <a:pt x="7995"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02;p35"/>
                <p:cNvSpPr/>
                <p:nvPr/>
              </p:nvSpPr>
              <p:spPr>
                <a:xfrm>
                  <a:off x="6781855" y="3524476"/>
                  <a:ext cx="89112" cy="135584"/>
                </a:xfrm>
                <a:custGeom>
                  <a:avLst/>
                  <a:gdLst/>
                  <a:ahLst/>
                  <a:cxnLst/>
                  <a:rect l="l" t="t" r="r" b="b"/>
                  <a:pathLst>
                    <a:path w="3557" h="5412" extrusionOk="0">
                      <a:moveTo>
                        <a:pt x="669" y="1"/>
                      </a:moveTo>
                      <a:lnTo>
                        <a:pt x="1" y="5411"/>
                      </a:lnTo>
                      <a:lnTo>
                        <a:pt x="2645" y="5411"/>
                      </a:lnTo>
                      <a:lnTo>
                        <a:pt x="3557"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03;p35"/>
                <p:cNvSpPr/>
                <p:nvPr/>
              </p:nvSpPr>
              <p:spPr>
                <a:xfrm>
                  <a:off x="7142816" y="3530226"/>
                  <a:ext cx="200295" cy="962542"/>
                </a:xfrm>
                <a:custGeom>
                  <a:avLst/>
                  <a:gdLst/>
                  <a:ahLst/>
                  <a:cxnLst/>
                  <a:rect l="l" t="t" r="r" b="b"/>
                  <a:pathLst>
                    <a:path w="7995" h="38421" extrusionOk="0">
                      <a:moveTo>
                        <a:pt x="0" y="1"/>
                      </a:moveTo>
                      <a:lnTo>
                        <a:pt x="912" y="5411"/>
                      </a:lnTo>
                      <a:lnTo>
                        <a:pt x="7022" y="38421"/>
                      </a:lnTo>
                      <a:lnTo>
                        <a:pt x="7994" y="38421"/>
                      </a:lnTo>
                      <a:lnTo>
                        <a:pt x="3557" y="541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04;p35"/>
                <p:cNvSpPr/>
                <p:nvPr/>
              </p:nvSpPr>
              <p:spPr>
                <a:xfrm>
                  <a:off x="7142816" y="3530226"/>
                  <a:ext cx="89112" cy="135584"/>
                </a:xfrm>
                <a:custGeom>
                  <a:avLst/>
                  <a:gdLst/>
                  <a:ahLst/>
                  <a:cxnLst/>
                  <a:rect l="l" t="t" r="r" b="b"/>
                  <a:pathLst>
                    <a:path w="3557" h="5412" extrusionOk="0">
                      <a:moveTo>
                        <a:pt x="0" y="1"/>
                      </a:moveTo>
                      <a:lnTo>
                        <a:pt x="912" y="5411"/>
                      </a:lnTo>
                      <a:lnTo>
                        <a:pt x="3557" y="541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05;p35"/>
                <p:cNvSpPr/>
                <p:nvPr/>
              </p:nvSpPr>
              <p:spPr>
                <a:xfrm>
                  <a:off x="7602033" y="3530226"/>
                  <a:ext cx="200295" cy="962542"/>
                </a:xfrm>
                <a:custGeom>
                  <a:avLst/>
                  <a:gdLst/>
                  <a:ahLst/>
                  <a:cxnLst/>
                  <a:rect l="l" t="t" r="r" b="b"/>
                  <a:pathLst>
                    <a:path w="7995" h="38421" extrusionOk="0">
                      <a:moveTo>
                        <a:pt x="0" y="1"/>
                      </a:moveTo>
                      <a:lnTo>
                        <a:pt x="882" y="5411"/>
                      </a:lnTo>
                      <a:lnTo>
                        <a:pt x="7021" y="38421"/>
                      </a:lnTo>
                      <a:lnTo>
                        <a:pt x="7994" y="38421"/>
                      </a:lnTo>
                      <a:lnTo>
                        <a:pt x="3556" y="541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06;p35"/>
                <p:cNvSpPr/>
                <p:nvPr/>
              </p:nvSpPr>
              <p:spPr>
                <a:xfrm>
                  <a:off x="7602033" y="3530226"/>
                  <a:ext cx="89112" cy="135584"/>
                </a:xfrm>
                <a:custGeom>
                  <a:avLst/>
                  <a:gdLst/>
                  <a:ahLst/>
                  <a:cxnLst/>
                  <a:rect l="l" t="t" r="r" b="b"/>
                  <a:pathLst>
                    <a:path w="3557" h="5412" extrusionOk="0">
                      <a:moveTo>
                        <a:pt x="0" y="1"/>
                      </a:moveTo>
                      <a:lnTo>
                        <a:pt x="882" y="5411"/>
                      </a:lnTo>
                      <a:lnTo>
                        <a:pt x="3556" y="541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07;p35"/>
                <p:cNvSpPr/>
                <p:nvPr/>
              </p:nvSpPr>
              <p:spPr>
                <a:xfrm>
                  <a:off x="6717933" y="2655237"/>
                  <a:ext cx="1121676" cy="938943"/>
                </a:xfrm>
                <a:custGeom>
                  <a:avLst/>
                  <a:gdLst/>
                  <a:ahLst/>
                  <a:cxnLst/>
                  <a:rect l="l" t="t" r="r" b="b"/>
                  <a:pathLst>
                    <a:path w="44773" h="37479" extrusionOk="0">
                      <a:moveTo>
                        <a:pt x="22402" y="0"/>
                      </a:moveTo>
                      <a:lnTo>
                        <a:pt x="16748" y="32767"/>
                      </a:lnTo>
                      <a:lnTo>
                        <a:pt x="0" y="32767"/>
                      </a:lnTo>
                      <a:lnTo>
                        <a:pt x="0" y="37478"/>
                      </a:lnTo>
                      <a:lnTo>
                        <a:pt x="44773" y="37478"/>
                      </a:lnTo>
                      <a:lnTo>
                        <a:pt x="43040"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08;p35"/>
                <p:cNvSpPr/>
                <p:nvPr/>
              </p:nvSpPr>
              <p:spPr>
                <a:xfrm>
                  <a:off x="7738388" y="2655237"/>
                  <a:ext cx="101287" cy="938943"/>
                </a:xfrm>
                <a:custGeom>
                  <a:avLst/>
                  <a:gdLst/>
                  <a:ahLst/>
                  <a:cxnLst/>
                  <a:rect l="l" t="t" r="r" b="b"/>
                  <a:pathLst>
                    <a:path w="4043" h="37479" extrusionOk="0">
                      <a:moveTo>
                        <a:pt x="0" y="0"/>
                      </a:moveTo>
                      <a:lnTo>
                        <a:pt x="1581" y="37478"/>
                      </a:lnTo>
                      <a:lnTo>
                        <a:pt x="4043" y="37478"/>
                      </a:lnTo>
                      <a:lnTo>
                        <a:pt x="2310"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09;p35"/>
                <p:cNvSpPr/>
                <p:nvPr/>
              </p:nvSpPr>
              <p:spPr>
                <a:xfrm>
                  <a:off x="6691986" y="3903719"/>
                  <a:ext cx="645778" cy="681628"/>
                </a:xfrm>
                <a:custGeom>
                  <a:avLst/>
                  <a:gdLst/>
                  <a:ahLst/>
                  <a:cxnLst/>
                  <a:rect l="l" t="t" r="r" b="b"/>
                  <a:pathLst>
                    <a:path w="25777" h="27208" extrusionOk="0">
                      <a:moveTo>
                        <a:pt x="18147" y="1"/>
                      </a:moveTo>
                      <a:lnTo>
                        <a:pt x="3101" y="3709"/>
                      </a:lnTo>
                      <a:lnTo>
                        <a:pt x="9484" y="17509"/>
                      </a:lnTo>
                      <a:cubicBezTo>
                        <a:pt x="9484" y="17509"/>
                        <a:pt x="6597" y="19454"/>
                        <a:pt x="4135" y="21308"/>
                      </a:cubicBezTo>
                      <a:cubicBezTo>
                        <a:pt x="3040" y="22068"/>
                        <a:pt x="2007" y="22919"/>
                        <a:pt x="1004" y="23801"/>
                      </a:cubicBezTo>
                      <a:cubicBezTo>
                        <a:pt x="244" y="24713"/>
                        <a:pt x="1" y="27114"/>
                        <a:pt x="882" y="27205"/>
                      </a:cubicBezTo>
                      <a:cubicBezTo>
                        <a:pt x="893" y="27206"/>
                        <a:pt x="906" y="27207"/>
                        <a:pt x="923" y="27207"/>
                      </a:cubicBezTo>
                      <a:cubicBezTo>
                        <a:pt x="2279" y="27207"/>
                        <a:pt x="24935" y="22515"/>
                        <a:pt x="25685" y="21795"/>
                      </a:cubicBezTo>
                      <a:cubicBezTo>
                        <a:pt x="25776" y="21703"/>
                        <a:pt x="25381" y="19606"/>
                        <a:pt x="24804" y="16719"/>
                      </a:cubicBezTo>
                      <a:lnTo>
                        <a:pt x="24804" y="16658"/>
                      </a:lnTo>
                      <a:cubicBezTo>
                        <a:pt x="24439" y="14834"/>
                        <a:pt x="18147" y="1"/>
                        <a:pt x="1814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10;p35"/>
                <p:cNvSpPr/>
                <p:nvPr/>
              </p:nvSpPr>
              <p:spPr>
                <a:xfrm>
                  <a:off x="6691986" y="4170269"/>
                  <a:ext cx="645778" cy="415095"/>
                </a:xfrm>
                <a:custGeom>
                  <a:avLst/>
                  <a:gdLst/>
                  <a:ahLst/>
                  <a:cxnLst/>
                  <a:rect l="l" t="t" r="r" b="b"/>
                  <a:pathLst>
                    <a:path w="25777" h="16569" extrusionOk="0">
                      <a:moveTo>
                        <a:pt x="22554" y="0"/>
                      </a:moveTo>
                      <a:cubicBezTo>
                        <a:pt x="20062" y="578"/>
                        <a:pt x="11186" y="2706"/>
                        <a:pt x="7964" y="3587"/>
                      </a:cubicBezTo>
                      <a:lnTo>
                        <a:pt x="9484" y="6870"/>
                      </a:lnTo>
                      <a:cubicBezTo>
                        <a:pt x="9484" y="6870"/>
                        <a:pt x="6597" y="8815"/>
                        <a:pt x="4135" y="10669"/>
                      </a:cubicBezTo>
                      <a:cubicBezTo>
                        <a:pt x="3040" y="11429"/>
                        <a:pt x="2007" y="12280"/>
                        <a:pt x="1004" y="13162"/>
                      </a:cubicBezTo>
                      <a:cubicBezTo>
                        <a:pt x="244" y="14074"/>
                        <a:pt x="1" y="16475"/>
                        <a:pt x="882" y="16566"/>
                      </a:cubicBezTo>
                      <a:cubicBezTo>
                        <a:pt x="893" y="16567"/>
                        <a:pt x="906" y="16568"/>
                        <a:pt x="923" y="16568"/>
                      </a:cubicBezTo>
                      <a:cubicBezTo>
                        <a:pt x="2279" y="16568"/>
                        <a:pt x="24935" y="11876"/>
                        <a:pt x="25685" y="11156"/>
                      </a:cubicBezTo>
                      <a:cubicBezTo>
                        <a:pt x="25776" y="11064"/>
                        <a:pt x="25381" y="8967"/>
                        <a:pt x="24804" y="6080"/>
                      </a:cubicBezTo>
                      <a:lnTo>
                        <a:pt x="24804" y="6019"/>
                      </a:lnTo>
                      <a:cubicBezTo>
                        <a:pt x="24652" y="5350"/>
                        <a:pt x="23709" y="2858"/>
                        <a:pt x="2255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11;p35"/>
                <p:cNvSpPr/>
                <p:nvPr/>
              </p:nvSpPr>
              <p:spPr>
                <a:xfrm>
                  <a:off x="6689706" y="4254025"/>
                  <a:ext cx="652618" cy="334351"/>
                </a:xfrm>
                <a:custGeom>
                  <a:avLst/>
                  <a:gdLst/>
                  <a:ahLst/>
                  <a:cxnLst/>
                  <a:rect l="l" t="t" r="r" b="b"/>
                  <a:pathLst>
                    <a:path w="26050" h="13346" extrusionOk="0">
                      <a:moveTo>
                        <a:pt x="24469" y="1"/>
                      </a:moveTo>
                      <a:lnTo>
                        <a:pt x="9514" y="3162"/>
                      </a:lnTo>
                      <a:cubicBezTo>
                        <a:pt x="9514" y="3162"/>
                        <a:pt x="1733" y="8937"/>
                        <a:pt x="973" y="9849"/>
                      </a:cubicBezTo>
                      <a:cubicBezTo>
                        <a:pt x="244" y="10761"/>
                        <a:pt x="1" y="13253"/>
                        <a:pt x="882" y="13345"/>
                      </a:cubicBezTo>
                      <a:cubicBezTo>
                        <a:pt x="890" y="13345"/>
                        <a:pt x="900" y="13346"/>
                        <a:pt x="912" y="13346"/>
                      </a:cubicBezTo>
                      <a:cubicBezTo>
                        <a:pt x="2163" y="13346"/>
                        <a:pt x="24993" y="8566"/>
                        <a:pt x="25746" y="7843"/>
                      </a:cubicBezTo>
                      <a:cubicBezTo>
                        <a:pt x="26050" y="7539"/>
                        <a:pt x="25624" y="3892"/>
                        <a:pt x="244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12;p35"/>
                <p:cNvSpPr/>
                <p:nvPr/>
              </p:nvSpPr>
              <p:spPr>
                <a:xfrm>
                  <a:off x="6712981" y="4442131"/>
                  <a:ext cx="591264" cy="122832"/>
                </a:xfrm>
                <a:custGeom>
                  <a:avLst/>
                  <a:gdLst/>
                  <a:ahLst/>
                  <a:cxnLst/>
                  <a:rect l="l" t="t" r="r" b="b"/>
                  <a:pathLst>
                    <a:path w="23601" h="4903" extrusionOk="0">
                      <a:moveTo>
                        <a:pt x="23571" y="1"/>
                      </a:moveTo>
                      <a:cubicBezTo>
                        <a:pt x="19650" y="609"/>
                        <a:pt x="3965" y="3922"/>
                        <a:pt x="75" y="4834"/>
                      </a:cubicBezTo>
                      <a:cubicBezTo>
                        <a:pt x="1" y="4858"/>
                        <a:pt x="27" y="4903"/>
                        <a:pt x="55" y="4903"/>
                      </a:cubicBezTo>
                      <a:cubicBezTo>
                        <a:pt x="62" y="4903"/>
                        <a:pt x="69" y="4900"/>
                        <a:pt x="75" y="4894"/>
                      </a:cubicBezTo>
                      <a:cubicBezTo>
                        <a:pt x="3996" y="4195"/>
                        <a:pt x="19741" y="1004"/>
                        <a:pt x="23571" y="31"/>
                      </a:cubicBezTo>
                      <a:cubicBezTo>
                        <a:pt x="23601" y="31"/>
                        <a:pt x="23601" y="1"/>
                        <a:pt x="235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13;p35"/>
                <p:cNvSpPr/>
                <p:nvPr/>
              </p:nvSpPr>
              <p:spPr>
                <a:xfrm>
                  <a:off x="6896077" y="4345272"/>
                  <a:ext cx="122632" cy="29111"/>
                </a:xfrm>
                <a:custGeom>
                  <a:avLst/>
                  <a:gdLst/>
                  <a:ahLst/>
                  <a:cxnLst/>
                  <a:rect l="l" t="t" r="r" b="b"/>
                  <a:pathLst>
                    <a:path w="4895" h="1162" extrusionOk="0">
                      <a:moveTo>
                        <a:pt x="1611" y="0"/>
                      </a:moveTo>
                      <a:cubicBezTo>
                        <a:pt x="1100" y="0"/>
                        <a:pt x="593" y="57"/>
                        <a:pt x="122" y="158"/>
                      </a:cubicBezTo>
                      <a:cubicBezTo>
                        <a:pt x="1" y="158"/>
                        <a:pt x="1" y="371"/>
                        <a:pt x="153" y="371"/>
                      </a:cubicBezTo>
                      <a:cubicBezTo>
                        <a:pt x="1703" y="462"/>
                        <a:pt x="3253" y="705"/>
                        <a:pt x="4773" y="1161"/>
                      </a:cubicBezTo>
                      <a:cubicBezTo>
                        <a:pt x="4834" y="1161"/>
                        <a:pt x="4895" y="1101"/>
                        <a:pt x="4834" y="1040"/>
                      </a:cubicBezTo>
                      <a:cubicBezTo>
                        <a:pt x="3987" y="299"/>
                        <a:pt x="2786" y="0"/>
                        <a:pt x="1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14;p35"/>
                <p:cNvSpPr/>
                <p:nvPr/>
              </p:nvSpPr>
              <p:spPr>
                <a:xfrm>
                  <a:off x="6868668" y="4363211"/>
                  <a:ext cx="122356" cy="28886"/>
                </a:xfrm>
                <a:custGeom>
                  <a:avLst/>
                  <a:gdLst/>
                  <a:ahLst/>
                  <a:cxnLst/>
                  <a:rect l="l" t="t" r="r" b="b"/>
                  <a:pathLst>
                    <a:path w="4884" h="1153" extrusionOk="0">
                      <a:moveTo>
                        <a:pt x="1613" y="0"/>
                      </a:moveTo>
                      <a:cubicBezTo>
                        <a:pt x="1101" y="0"/>
                        <a:pt x="595" y="61"/>
                        <a:pt x="122" y="172"/>
                      </a:cubicBezTo>
                      <a:cubicBezTo>
                        <a:pt x="1" y="172"/>
                        <a:pt x="1" y="354"/>
                        <a:pt x="122" y="354"/>
                      </a:cubicBezTo>
                      <a:cubicBezTo>
                        <a:pt x="1703" y="445"/>
                        <a:pt x="3253" y="719"/>
                        <a:pt x="4773" y="1144"/>
                      </a:cubicBezTo>
                      <a:cubicBezTo>
                        <a:pt x="4784" y="1150"/>
                        <a:pt x="4795" y="1153"/>
                        <a:pt x="4805" y="1153"/>
                      </a:cubicBezTo>
                      <a:cubicBezTo>
                        <a:pt x="4852" y="1153"/>
                        <a:pt x="4883" y="1103"/>
                        <a:pt x="4834" y="1053"/>
                      </a:cubicBezTo>
                      <a:cubicBezTo>
                        <a:pt x="3967" y="314"/>
                        <a:pt x="2778" y="0"/>
                        <a:pt x="16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15;p35"/>
                <p:cNvSpPr/>
                <p:nvPr/>
              </p:nvSpPr>
              <p:spPr>
                <a:xfrm>
                  <a:off x="6840482" y="4381224"/>
                  <a:ext cx="122532" cy="29111"/>
                </a:xfrm>
                <a:custGeom>
                  <a:avLst/>
                  <a:gdLst/>
                  <a:ahLst/>
                  <a:cxnLst/>
                  <a:rect l="l" t="t" r="r" b="b"/>
                  <a:pathLst>
                    <a:path w="4891" h="1162" extrusionOk="0">
                      <a:moveTo>
                        <a:pt x="1574" y="0"/>
                      </a:moveTo>
                      <a:cubicBezTo>
                        <a:pt x="1078" y="0"/>
                        <a:pt x="586" y="54"/>
                        <a:pt x="123" y="152"/>
                      </a:cubicBezTo>
                      <a:cubicBezTo>
                        <a:pt x="1" y="182"/>
                        <a:pt x="31" y="365"/>
                        <a:pt x="153" y="365"/>
                      </a:cubicBezTo>
                      <a:cubicBezTo>
                        <a:pt x="1734" y="456"/>
                        <a:pt x="3284" y="729"/>
                        <a:pt x="4773" y="1155"/>
                      </a:cubicBezTo>
                      <a:cubicBezTo>
                        <a:pt x="4786" y="1159"/>
                        <a:pt x="4797" y="1161"/>
                        <a:pt x="4808" y="1161"/>
                      </a:cubicBezTo>
                      <a:cubicBezTo>
                        <a:pt x="4872" y="1161"/>
                        <a:pt x="4890" y="1090"/>
                        <a:pt x="4864" y="1064"/>
                      </a:cubicBezTo>
                      <a:cubicBezTo>
                        <a:pt x="3983" y="312"/>
                        <a:pt x="2769" y="0"/>
                        <a:pt x="15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16;p35"/>
                <p:cNvSpPr/>
                <p:nvPr/>
              </p:nvSpPr>
              <p:spPr>
                <a:xfrm>
                  <a:off x="6813073" y="4399364"/>
                  <a:ext cx="122632" cy="29086"/>
                </a:xfrm>
                <a:custGeom>
                  <a:avLst/>
                  <a:gdLst/>
                  <a:ahLst/>
                  <a:cxnLst/>
                  <a:rect l="l" t="t" r="r" b="b"/>
                  <a:pathLst>
                    <a:path w="4895" h="1161" extrusionOk="0">
                      <a:moveTo>
                        <a:pt x="1600" y="0"/>
                      </a:moveTo>
                      <a:cubicBezTo>
                        <a:pt x="1092" y="0"/>
                        <a:pt x="589" y="57"/>
                        <a:pt x="122" y="157"/>
                      </a:cubicBezTo>
                      <a:cubicBezTo>
                        <a:pt x="1" y="157"/>
                        <a:pt x="1" y="370"/>
                        <a:pt x="153" y="370"/>
                      </a:cubicBezTo>
                      <a:cubicBezTo>
                        <a:pt x="1703" y="461"/>
                        <a:pt x="3253" y="735"/>
                        <a:pt x="4773" y="1160"/>
                      </a:cubicBezTo>
                      <a:cubicBezTo>
                        <a:pt x="4834" y="1160"/>
                        <a:pt x="4894" y="1100"/>
                        <a:pt x="4834" y="1069"/>
                      </a:cubicBezTo>
                      <a:cubicBezTo>
                        <a:pt x="3984" y="305"/>
                        <a:pt x="2778" y="0"/>
                        <a:pt x="16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17;p35"/>
                <p:cNvSpPr/>
                <p:nvPr/>
              </p:nvSpPr>
              <p:spPr>
                <a:xfrm>
                  <a:off x="6500097" y="2959431"/>
                  <a:ext cx="1159755" cy="1392017"/>
                </a:xfrm>
                <a:custGeom>
                  <a:avLst/>
                  <a:gdLst/>
                  <a:ahLst/>
                  <a:cxnLst/>
                  <a:rect l="l" t="t" r="r" b="b"/>
                  <a:pathLst>
                    <a:path w="46293" h="55564" extrusionOk="0">
                      <a:moveTo>
                        <a:pt x="25532" y="0"/>
                      </a:moveTo>
                      <a:cubicBezTo>
                        <a:pt x="25532" y="0"/>
                        <a:pt x="25745" y="3496"/>
                        <a:pt x="25077" y="4013"/>
                      </a:cubicBezTo>
                      <a:cubicBezTo>
                        <a:pt x="24651" y="4377"/>
                        <a:pt x="4833" y="6019"/>
                        <a:pt x="2675" y="12706"/>
                      </a:cubicBezTo>
                      <a:cubicBezTo>
                        <a:pt x="0" y="20913"/>
                        <a:pt x="16505" y="55564"/>
                        <a:pt x="16505" y="55564"/>
                      </a:cubicBezTo>
                      <a:lnTo>
                        <a:pt x="32493" y="51794"/>
                      </a:lnTo>
                      <a:cubicBezTo>
                        <a:pt x="32493" y="51794"/>
                        <a:pt x="18754" y="20305"/>
                        <a:pt x="19940" y="18724"/>
                      </a:cubicBezTo>
                      <a:cubicBezTo>
                        <a:pt x="20517" y="17934"/>
                        <a:pt x="35411" y="17721"/>
                        <a:pt x="40153" y="13709"/>
                      </a:cubicBezTo>
                      <a:cubicBezTo>
                        <a:pt x="46293" y="8481"/>
                        <a:pt x="42159" y="517"/>
                        <a:pt x="42159" y="517"/>
                      </a:cubicBezTo>
                      <a:lnTo>
                        <a:pt x="25532"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18;p35"/>
                <p:cNvSpPr/>
                <p:nvPr/>
              </p:nvSpPr>
              <p:spPr>
                <a:xfrm>
                  <a:off x="6912087" y="4196150"/>
                  <a:ext cx="362485" cy="96753"/>
                </a:xfrm>
                <a:custGeom>
                  <a:avLst/>
                  <a:gdLst/>
                  <a:ahLst/>
                  <a:cxnLst/>
                  <a:rect l="l" t="t" r="r" b="b"/>
                  <a:pathLst>
                    <a:path w="14469" h="3862" extrusionOk="0">
                      <a:moveTo>
                        <a:pt x="14408" y="1"/>
                      </a:moveTo>
                      <a:cubicBezTo>
                        <a:pt x="14256" y="1"/>
                        <a:pt x="12158" y="487"/>
                        <a:pt x="11186" y="700"/>
                      </a:cubicBezTo>
                      <a:cubicBezTo>
                        <a:pt x="9301" y="1125"/>
                        <a:pt x="7417" y="1612"/>
                        <a:pt x="5563" y="2068"/>
                      </a:cubicBezTo>
                      <a:cubicBezTo>
                        <a:pt x="4620" y="2311"/>
                        <a:pt x="486" y="3527"/>
                        <a:pt x="61" y="3739"/>
                      </a:cubicBezTo>
                      <a:cubicBezTo>
                        <a:pt x="0" y="3770"/>
                        <a:pt x="61" y="3861"/>
                        <a:pt x="91" y="3861"/>
                      </a:cubicBezTo>
                      <a:cubicBezTo>
                        <a:pt x="638" y="3831"/>
                        <a:pt x="7022" y="2281"/>
                        <a:pt x="8876" y="1764"/>
                      </a:cubicBezTo>
                      <a:cubicBezTo>
                        <a:pt x="10730" y="1247"/>
                        <a:pt x="12584" y="761"/>
                        <a:pt x="14408" y="153"/>
                      </a:cubicBezTo>
                      <a:cubicBezTo>
                        <a:pt x="14469" y="122"/>
                        <a:pt x="14469" y="1"/>
                        <a:pt x="14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19;p35"/>
                <p:cNvSpPr/>
                <p:nvPr/>
              </p:nvSpPr>
              <p:spPr>
                <a:xfrm>
                  <a:off x="6918926" y="3000445"/>
                  <a:ext cx="629018" cy="1183029"/>
                </a:xfrm>
                <a:custGeom>
                  <a:avLst/>
                  <a:gdLst/>
                  <a:ahLst/>
                  <a:cxnLst/>
                  <a:rect l="l" t="t" r="r" b="b"/>
                  <a:pathLst>
                    <a:path w="25108" h="47222" extrusionOk="0">
                      <a:moveTo>
                        <a:pt x="24415" y="0"/>
                      </a:moveTo>
                      <a:cubicBezTo>
                        <a:pt x="24398" y="0"/>
                        <a:pt x="24378" y="18"/>
                        <a:pt x="24378" y="35"/>
                      </a:cubicBezTo>
                      <a:cubicBezTo>
                        <a:pt x="24469" y="461"/>
                        <a:pt x="24560" y="917"/>
                        <a:pt x="24591" y="1373"/>
                      </a:cubicBezTo>
                      <a:cubicBezTo>
                        <a:pt x="24804" y="3196"/>
                        <a:pt x="24682" y="5081"/>
                        <a:pt x="24165" y="6844"/>
                      </a:cubicBezTo>
                      <a:cubicBezTo>
                        <a:pt x="23618" y="8637"/>
                        <a:pt x="22463" y="10157"/>
                        <a:pt x="20883" y="11130"/>
                      </a:cubicBezTo>
                      <a:cubicBezTo>
                        <a:pt x="19302" y="12133"/>
                        <a:pt x="17417" y="12619"/>
                        <a:pt x="15563" y="12984"/>
                      </a:cubicBezTo>
                      <a:cubicBezTo>
                        <a:pt x="13344" y="13409"/>
                        <a:pt x="11065" y="13744"/>
                        <a:pt x="8846" y="14108"/>
                      </a:cubicBezTo>
                      <a:cubicBezTo>
                        <a:pt x="6414" y="14534"/>
                        <a:pt x="4013" y="14929"/>
                        <a:pt x="1612" y="15324"/>
                      </a:cubicBezTo>
                      <a:cubicBezTo>
                        <a:pt x="1186" y="15355"/>
                        <a:pt x="730" y="15476"/>
                        <a:pt x="365" y="15719"/>
                      </a:cubicBezTo>
                      <a:cubicBezTo>
                        <a:pt x="1" y="15993"/>
                        <a:pt x="62" y="16479"/>
                        <a:pt x="122" y="16905"/>
                      </a:cubicBezTo>
                      <a:cubicBezTo>
                        <a:pt x="365" y="17999"/>
                        <a:pt x="669" y="19124"/>
                        <a:pt x="1065" y="20187"/>
                      </a:cubicBezTo>
                      <a:cubicBezTo>
                        <a:pt x="2524" y="24412"/>
                        <a:pt x="10153" y="43288"/>
                        <a:pt x="12372" y="47209"/>
                      </a:cubicBezTo>
                      <a:cubicBezTo>
                        <a:pt x="12381" y="47218"/>
                        <a:pt x="12392" y="47222"/>
                        <a:pt x="12403" y="47222"/>
                      </a:cubicBezTo>
                      <a:cubicBezTo>
                        <a:pt x="12430" y="47222"/>
                        <a:pt x="12454" y="47200"/>
                        <a:pt x="12433" y="47179"/>
                      </a:cubicBezTo>
                      <a:cubicBezTo>
                        <a:pt x="12189" y="46692"/>
                        <a:pt x="2098" y="22953"/>
                        <a:pt x="791" y="18485"/>
                      </a:cubicBezTo>
                      <a:cubicBezTo>
                        <a:pt x="639" y="17938"/>
                        <a:pt x="487" y="17361"/>
                        <a:pt x="365" y="16814"/>
                      </a:cubicBezTo>
                      <a:cubicBezTo>
                        <a:pt x="244" y="16510"/>
                        <a:pt x="305" y="16206"/>
                        <a:pt x="457" y="15962"/>
                      </a:cubicBezTo>
                      <a:cubicBezTo>
                        <a:pt x="639" y="15810"/>
                        <a:pt x="852" y="15719"/>
                        <a:pt x="1095" y="15689"/>
                      </a:cubicBezTo>
                      <a:cubicBezTo>
                        <a:pt x="2250" y="15446"/>
                        <a:pt x="3435" y="15294"/>
                        <a:pt x="4560" y="15111"/>
                      </a:cubicBezTo>
                      <a:lnTo>
                        <a:pt x="11794" y="13896"/>
                      </a:lnTo>
                      <a:cubicBezTo>
                        <a:pt x="13831" y="13622"/>
                        <a:pt x="15837" y="13227"/>
                        <a:pt x="17843" y="12741"/>
                      </a:cubicBezTo>
                      <a:cubicBezTo>
                        <a:pt x="19576" y="12224"/>
                        <a:pt x="21278" y="11434"/>
                        <a:pt x="22524" y="10127"/>
                      </a:cubicBezTo>
                      <a:cubicBezTo>
                        <a:pt x="25108" y="7391"/>
                        <a:pt x="25047" y="3439"/>
                        <a:pt x="24439" y="35"/>
                      </a:cubicBezTo>
                      <a:cubicBezTo>
                        <a:pt x="24439" y="9"/>
                        <a:pt x="24428" y="0"/>
                        <a:pt x="244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20;p35"/>
                <p:cNvSpPr/>
                <p:nvPr/>
              </p:nvSpPr>
              <p:spPr>
                <a:xfrm>
                  <a:off x="6097226" y="4023302"/>
                  <a:ext cx="674714" cy="591239"/>
                </a:xfrm>
                <a:custGeom>
                  <a:avLst/>
                  <a:gdLst/>
                  <a:ahLst/>
                  <a:cxnLst/>
                  <a:rect l="l" t="t" r="r" b="b"/>
                  <a:pathLst>
                    <a:path w="26932" h="23600" extrusionOk="0">
                      <a:moveTo>
                        <a:pt x="12098" y="0"/>
                      </a:moveTo>
                      <a:lnTo>
                        <a:pt x="11156" y="15654"/>
                      </a:lnTo>
                      <a:cubicBezTo>
                        <a:pt x="11156" y="15654"/>
                        <a:pt x="7964" y="16991"/>
                        <a:pt x="5168" y="18298"/>
                      </a:cubicBezTo>
                      <a:cubicBezTo>
                        <a:pt x="3952" y="18845"/>
                        <a:pt x="2767" y="19453"/>
                        <a:pt x="1612" y="20152"/>
                      </a:cubicBezTo>
                      <a:cubicBezTo>
                        <a:pt x="730" y="20851"/>
                        <a:pt x="1" y="23192"/>
                        <a:pt x="821" y="23465"/>
                      </a:cubicBezTo>
                      <a:cubicBezTo>
                        <a:pt x="1103" y="23552"/>
                        <a:pt x="4284" y="23600"/>
                        <a:pt x="8306" y="23600"/>
                      </a:cubicBezTo>
                      <a:cubicBezTo>
                        <a:pt x="15590" y="23600"/>
                        <a:pt x="25634" y="23442"/>
                        <a:pt x="26202" y="23070"/>
                      </a:cubicBezTo>
                      <a:cubicBezTo>
                        <a:pt x="26323" y="23009"/>
                        <a:pt x="26354" y="20882"/>
                        <a:pt x="26354" y="17933"/>
                      </a:cubicBezTo>
                      <a:lnTo>
                        <a:pt x="26354" y="17873"/>
                      </a:lnTo>
                      <a:cubicBezTo>
                        <a:pt x="26354" y="16019"/>
                        <a:pt x="26931" y="122"/>
                        <a:pt x="26931" y="122"/>
                      </a:cubicBezTo>
                      <a:lnTo>
                        <a:pt x="12098"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21;p35"/>
                <p:cNvSpPr/>
                <p:nvPr/>
              </p:nvSpPr>
              <p:spPr>
                <a:xfrm>
                  <a:off x="6097226" y="4305060"/>
                  <a:ext cx="664042" cy="309499"/>
                </a:xfrm>
                <a:custGeom>
                  <a:avLst/>
                  <a:gdLst/>
                  <a:ahLst/>
                  <a:cxnLst/>
                  <a:rect l="l" t="t" r="r" b="b"/>
                  <a:pathLst>
                    <a:path w="26506" h="12354" extrusionOk="0">
                      <a:moveTo>
                        <a:pt x="11399" y="0"/>
                      </a:moveTo>
                      <a:lnTo>
                        <a:pt x="11156" y="4408"/>
                      </a:lnTo>
                      <a:cubicBezTo>
                        <a:pt x="11156" y="4408"/>
                        <a:pt x="7934" y="5745"/>
                        <a:pt x="5138" y="7083"/>
                      </a:cubicBezTo>
                      <a:cubicBezTo>
                        <a:pt x="3922" y="7630"/>
                        <a:pt x="2736" y="8238"/>
                        <a:pt x="1581" y="8906"/>
                      </a:cubicBezTo>
                      <a:cubicBezTo>
                        <a:pt x="730" y="9605"/>
                        <a:pt x="1" y="11946"/>
                        <a:pt x="821" y="12219"/>
                      </a:cubicBezTo>
                      <a:cubicBezTo>
                        <a:pt x="1103" y="12306"/>
                        <a:pt x="4284" y="12354"/>
                        <a:pt x="8306" y="12354"/>
                      </a:cubicBezTo>
                      <a:cubicBezTo>
                        <a:pt x="15590" y="12354"/>
                        <a:pt x="25634" y="12196"/>
                        <a:pt x="26202" y="11824"/>
                      </a:cubicBezTo>
                      <a:cubicBezTo>
                        <a:pt x="26323" y="11763"/>
                        <a:pt x="26354" y="9636"/>
                        <a:pt x="26354" y="6687"/>
                      </a:cubicBezTo>
                      <a:lnTo>
                        <a:pt x="26354" y="6627"/>
                      </a:lnTo>
                      <a:lnTo>
                        <a:pt x="26354" y="6262"/>
                      </a:lnTo>
                      <a:lnTo>
                        <a:pt x="26354" y="5958"/>
                      </a:lnTo>
                      <a:lnTo>
                        <a:pt x="26354" y="5532"/>
                      </a:lnTo>
                      <a:cubicBezTo>
                        <a:pt x="26384" y="4317"/>
                        <a:pt x="26445" y="2310"/>
                        <a:pt x="26506" y="92"/>
                      </a:cubicBezTo>
                      <a:lnTo>
                        <a:pt x="113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22;p35"/>
                <p:cNvSpPr/>
                <p:nvPr/>
              </p:nvSpPr>
              <p:spPr>
                <a:xfrm>
                  <a:off x="6094195" y="4403297"/>
                  <a:ext cx="675466" cy="212921"/>
                </a:xfrm>
                <a:custGeom>
                  <a:avLst/>
                  <a:gdLst/>
                  <a:ahLst/>
                  <a:cxnLst/>
                  <a:rect l="l" t="t" r="r" b="b"/>
                  <a:pathLst>
                    <a:path w="26962" h="8499" extrusionOk="0">
                      <a:moveTo>
                        <a:pt x="26627" y="0"/>
                      </a:moveTo>
                      <a:lnTo>
                        <a:pt x="11307" y="122"/>
                      </a:lnTo>
                      <a:cubicBezTo>
                        <a:pt x="11307" y="122"/>
                        <a:pt x="2553" y="4225"/>
                        <a:pt x="1611" y="4985"/>
                      </a:cubicBezTo>
                      <a:cubicBezTo>
                        <a:pt x="699" y="5715"/>
                        <a:pt x="0" y="8116"/>
                        <a:pt x="821" y="8359"/>
                      </a:cubicBezTo>
                      <a:cubicBezTo>
                        <a:pt x="1108" y="8452"/>
                        <a:pt x="4001" y="8499"/>
                        <a:pt x="7742" y="8499"/>
                      </a:cubicBezTo>
                      <a:cubicBezTo>
                        <a:pt x="15089" y="8499"/>
                        <a:pt x="25708" y="8316"/>
                        <a:pt x="26292" y="7934"/>
                      </a:cubicBezTo>
                      <a:cubicBezTo>
                        <a:pt x="26627" y="7721"/>
                        <a:pt x="26961" y="4043"/>
                        <a:pt x="2662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23;p35"/>
                <p:cNvSpPr/>
                <p:nvPr/>
              </p:nvSpPr>
              <p:spPr>
                <a:xfrm>
                  <a:off x="6343208" y="4416200"/>
                  <a:ext cx="115617" cy="47474"/>
                </a:xfrm>
                <a:custGeom>
                  <a:avLst/>
                  <a:gdLst/>
                  <a:ahLst/>
                  <a:cxnLst/>
                  <a:rect l="l" t="t" r="r" b="b"/>
                  <a:pathLst>
                    <a:path w="4615" h="1895" extrusionOk="0">
                      <a:moveTo>
                        <a:pt x="277" y="1"/>
                      </a:moveTo>
                      <a:cubicBezTo>
                        <a:pt x="236" y="1"/>
                        <a:pt x="194" y="1"/>
                        <a:pt x="153" y="2"/>
                      </a:cubicBezTo>
                      <a:cubicBezTo>
                        <a:pt x="31" y="2"/>
                        <a:pt x="1" y="154"/>
                        <a:pt x="122" y="185"/>
                      </a:cubicBezTo>
                      <a:cubicBezTo>
                        <a:pt x="1642" y="610"/>
                        <a:pt x="3101" y="1188"/>
                        <a:pt x="4499" y="1887"/>
                      </a:cubicBezTo>
                      <a:cubicBezTo>
                        <a:pt x="4511" y="1892"/>
                        <a:pt x="4522" y="1895"/>
                        <a:pt x="4533" y="1895"/>
                      </a:cubicBezTo>
                      <a:cubicBezTo>
                        <a:pt x="4580" y="1895"/>
                        <a:pt x="4615" y="1850"/>
                        <a:pt x="4590" y="1826"/>
                      </a:cubicBezTo>
                      <a:cubicBezTo>
                        <a:pt x="3614" y="553"/>
                        <a:pt x="1830"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24;p35"/>
                <p:cNvSpPr/>
                <p:nvPr/>
              </p:nvSpPr>
              <p:spPr>
                <a:xfrm>
                  <a:off x="6312742" y="4428401"/>
                  <a:ext cx="115492" cy="47474"/>
                </a:xfrm>
                <a:custGeom>
                  <a:avLst/>
                  <a:gdLst/>
                  <a:ahLst/>
                  <a:cxnLst/>
                  <a:rect l="l" t="t" r="r" b="b"/>
                  <a:pathLst>
                    <a:path w="4610" h="1895" extrusionOk="0">
                      <a:moveTo>
                        <a:pt x="249" y="0"/>
                      </a:moveTo>
                      <a:cubicBezTo>
                        <a:pt x="207" y="0"/>
                        <a:pt x="165" y="1"/>
                        <a:pt x="122" y="1"/>
                      </a:cubicBezTo>
                      <a:cubicBezTo>
                        <a:pt x="1" y="1"/>
                        <a:pt x="1" y="153"/>
                        <a:pt x="92" y="184"/>
                      </a:cubicBezTo>
                      <a:cubicBezTo>
                        <a:pt x="1612" y="609"/>
                        <a:pt x="3101" y="1187"/>
                        <a:pt x="4499" y="1886"/>
                      </a:cubicBezTo>
                      <a:cubicBezTo>
                        <a:pt x="4505" y="1892"/>
                        <a:pt x="4513" y="1894"/>
                        <a:pt x="4522" y="1894"/>
                      </a:cubicBezTo>
                      <a:cubicBezTo>
                        <a:pt x="4559" y="1894"/>
                        <a:pt x="4609" y="1850"/>
                        <a:pt x="4560" y="1825"/>
                      </a:cubicBezTo>
                      <a:cubicBezTo>
                        <a:pt x="3613" y="552"/>
                        <a:pt x="1830" y="0"/>
                        <a:pt x="2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25;p35"/>
                <p:cNvSpPr/>
                <p:nvPr/>
              </p:nvSpPr>
              <p:spPr>
                <a:xfrm>
                  <a:off x="6282276" y="4440578"/>
                  <a:ext cx="114866" cy="47474"/>
                </a:xfrm>
                <a:custGeom>
                  <a:avLst/>
                  <a:gdLst/>
                  <a:ahLst/>
                  <a:cxnLst/>
                  <a:rect l="l" t="t" r="r" b="b"/>
                  <a:pathLst>
                    <a:path w="4585" h="1895" extrusionOk="0">
                      <a:moveTo>
                        <a:pt x="247" y="1"/>
                      </a:moveTo>
                      <a:cubicBezTo>
                        <a:pt x="206" y="1"/>
                        <a:pt x="164" y="1"/>
                        <a:pt x="123" y="2"/>
                      </a:cubicBezTo>
                      <a:cubicBezTo>
                        <a:pt x="1" y="2"/>
                        <a:pt x="1" y="154"/>
                        <a:pt x="92" y="184"/>
                      </a:cubicBezTo>
                      <a:cubicBezTo>
                        <a:pt x="1612" y="610"/>
                        <a:pt x="3101" y="1187"/>
                        <a:pt x="4499" y="1886"/>
                      </a:cubicBezTo>
                      <a:cubicBezTo>
                        <a:pt x="4505" y="1892"/>
                        <a:pt x="4512" y="1895"/>
                        <a:pt x="4519" y="1895"/>
                      </a:cubicBezTo>
                      <a:cubicBezTo>
                        <a:pt x="4550" y="1895"/>
                        <a:pt x="4585" y="1850"/>
                        <a:pt x="4560" y="1826"/>
                      </a:cubicBezTo>
                      <a:cubicBezTo>
                        <a:pt x="3584" y="553"/>
                        <a:pt x="1800" y="1"/>
                        <a:pt x="2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26;p35"/>
                <p:cNvSpPr/>
                <p:nvPr/>
              </p:nvSpPr>
              <p:spPr>
                <a:xfrm>
                  <a:off x="6250307" y="4452754"/>
                  <a:ext cx="116394" cy="47474"/>
                </a:xfrm>
                <a:custGeom>
                  <a:avLst/>
                  <a:gdLst/>
                  <a:ahLst/>
                  <a:cxnLst/>
                  <a:rect l="l" t="t" r="r" b="b"/>
                  <a:pathLst>
                    <a:path w="4646" h="1895" extrusionOk="0">
                      <a:moveTo>
                        <a:pt x="307" y="1"/>
                      </a:moveTo>
                      <a:cubicBezTo>
                        <a:pt x="266" y="1"/>
                        <a:pt x="224" y="1"/>
                        <a:pt x="183" y="2"/>
                      </a:cubicBezTo>
                      <a:cubicBezTo>
                        <a:pt x="31" y="2"/>
                        <a:pt x="0" y="185"/>
                        <a:pt x="152" y="215"/>
                      </a:cubicBezTo>
                      <a:cubicBezTo>
                        <a:pt x="1672" y="610"/>
                        <a:pt x="3131" y="1188"/>
                        <a:pt x="4529" y="1887"/>
                      </a:cubicBezTo>
                      <a:cubicBezTo>
                        <a:pt x="4541" y="1892"/>
                        <a:pt x="4552" y="1895"/>
                        <a:pt x="4563" y="1895"/>
                      </a:cubicBezTo>
                      <a:cubicBezTo>
                        <a:pt x="4610" y="1895"/>
                        <a:pt x="4645" y="1850"/>
                        <a:pt x="4620" y="1826"/>
                      </a:cubicBezTo>
                      <a:cubicBezTo>
                        <a:pt x="3644" y="553"/>
                        <a:pt x="1860"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27;p35"/>
                <p:cNvSpPr/>
                <p:nvPr/>
              </p:nvSpPr>
              <p:spPr>
                <a:xfrm>
                  <a:off x="6356161" y="2954095"/>
                  <a:ext cx="1353186" cy="1466649"/>
                </a:xfrm>
                <a:custGeom>
                  <a:avLst/>
                  <a:gdLst/>
                  <a:ahLst/>
                  <a:cxnLst/>
                  <a:rect l="l" t="t" r="r" b="b"/>
                  <a:pathLst>
                    <a:path w="54014" h="58543" extrusionOk="0">
                      <a:moveTo>
                        <a:pt x="31490" y="1"/>
                      </a:moveTo>
                      <a:lnTo>
                        <a:pt x="31490" y="1"/>
                      </a:lnTo>
                      <a:cubicBezTo>
                        <a:pt x="31916" y="2007"/>
                        <a:pt x="32493" y="3952"/>
                        <a:pt x="33223" y="5837"/>
                      </a:cubicBezTo>
                      <a:cubicBezTo>
                        <a:pt x="33223" y="5837"/>
                        <a:pt x="10882" y="9970"/>
                        <a:pt x="4651" y="16809"/>
                      </a:cubicBezTo>
                      <a:cubicBezTo>
                        <a:pt x="426" y="21460"/>
                        <a:pt x="0" y="58543"/>
                        <a:pt x="0" y="58543"/>
                      </a:cubicBezTo>
                      <a:lnTo>
                        <a:pt x="16718" y="58543"/>
                      </a:lnTo>
                      <a:cubicBezTo>
                        <a:pt x="16718" y="58543"/>
                        <a:pt x="16505" y="27539"/>
                        <a:pt x="17812" y="25867"/>
                      </a:cubicBezTo>
                      <a:cubicBezTo>
                        <a:pt x="19575" y="23648"/>
                        <a:pt x="44044" y="23679"/>
                        <a:pt x="49302" y="16384"/>
                      </a:cubicBezTo>
                      <a:cubicBezTo>
                        <a:pt x="54013" y="9818"/>
                        <a:pt x="50032" y="548"/>
                        <a:pt x="50032" y="548"/>
                      </a:cubicBezTo>
                      <a:lnTo>
                        <a:pt x="31490"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28;p35"/>
                <p:cNvSpPr/>
                <p:nvPr/>
              </p:nvSpPr>
              <p:spPr>
                <a:xfrm>
                  <a:off x="7103976" y="3069093"/>
                  <a:ext cx="155927" cy="72677"/>
                </a:xfrm>
                <a:custGeom>
                  <a:avLst/>
                  <a:gdLst/>
                  <a:ahLst/>
                  <a:cxnLst/>
                  <a:rect l="l" t="t" r="r" b="b"/>
                  <a:pathLst>
                    <a:path w="6224" h="2901" extrusionOk="0">
                      <a:moveTo>
                        <a:pt x="122" y="0"/>
                      </a:moveTo>
                      <a:cubicBezTo>
                        <a:pt x="31" y="0"/>
                        <a:pt x="1" y="92"/>
                        <a:pt x="62" y="152"/>
                      </a:cubicBezTo>
                      <a:cubicBezTo>
                        <a:pt x="548" y="396"/>
                        <a:pt x="1065" y="608"/>
                        <a:pt x="1581" y="821"/>
                      </a:cubicBezTo>
                      <a:lnTo>
                        <a:pt x="3071" y="1459"/>
                      </a:lnTo>
                      <a:cubicBezTo>
                        <a:pt x="4104" y="1915"/>
                        <a:pt x="5168" y="2371"/>
                        <a:pt x="6171" y="2888"/>
                      </a:cubicBezTo>
                      <a:cubicBezTo>
                        <a:pt x="6180" y="2897"/>
                        <a:pt x="6189" y="2901"/>
                        <a:pt x="6196" y="2901"/>
                      </a:cubicBezTo>
                      <a:cubicBezTo>
                        <a:pt x="6214" y="2901"/>
                        <a:pt x="6223" y="2879"/>
                        <a:pt x="6202" y="2858"/>
                      </a:cubicBezTo>
                      <a:cubicBezTo>
                        <a:pt x="5229" y="2250"/>
                        <a:pt x="4256" y="1703"/>
                        <a:pt x="3253" y="1186"/>
                      </a:cubicBezTo>
                      <a:cubicBezTo>
                        <a:pt x="2736" y="943"/>
                        <a:pt x="2220" y="699"/>
                        <a:pt x="1673" y="517"/>
                      </a:cubicBezTo>
                      <a:cubicBezTo>
                        <a:pt x="1186" y="304"/>
                        <a:pt x="670" y="122"/>
                        <a:pt x="1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29;p35"/>
                <p:cNvSpPr/>
                <p:nvPr/>
              </p:nvSpPr>
              <p:spPr>
                <a:xfrm>
                  <a:off x="7131235" y="2953543"/>
                  <a:ext cx="69496" cy="146081"/>
                </a:xfrm>
                <a:custGeom>
                  <a:avLst/>
                  <a:gdLst/>
                  <a:ahLst/>
                  <a:cxnLst/>
                  <a:rect l="l" t="t" r="r" b="b"/>
                  <a:pathLst>
                    <a:path w="2774" h="5831" extrusionOk="0">
                      <a:moveTo>
                        <a:pt x="80" y="0"/>
                      </a:moveTo>
                      <a:cubicBezTo>
                        <a:pt x="42" y="0"/>
                        <a:pt x="1" y="40"/>
                        <a:pt x="38" y="114"/>
                      </a:cubicBezTo>
                      <a:cubicBezTo>
                        <a:pt x="129" y="1056"/>
                        <a:pt x="311" y="1968"/>
                        <a:pt x="585" y="2849"/>
                      </a:cubicBezTo>
                      <a:cubicBezTo>
                        <a:pt x="676" y="3214"/>
                        <a:pt x="767" y="3579"/>
                        <a:pt x="889" y="3913"/>
                      </a:cubicBezTo>
                      <a:cubicBezTo>
                        <a:pt x="980" y="4217"/>
                        <a:pt x="1162" y="4491"/>
                        <a:pt x="1405" y="4673"/>
                      </a:cubicBezTo>
                      <a:cubicBezTo>
                        <a:pt x="1527" y="4795"/>
                        <a:pt x="1709" y="4856"/>
                        <a:pt x="1892" y="4856"/>
                      </a:cubicBezTo>
                      <a:cubicBezTo>
                        <a:pt x="1892" y="4916"/>
                        <a:pt x="1861" y="4947"/>
                        <a:pt x="1892" y="5038"/>
                      </a:cubicBezTo>
                      <a:cubicBezTo>
                        <a:pt x="1892" y="5129"/>
                        <a:pt x="1922" y="5190"/>
                        <a:pt x="1952" y="5281"/>
                      </a:cubicBezTo>
                      <a:cubicBezTo>
                        <a:pt x="1983" y="5372"/>
                        <a:pt x="2013" y="5463"/>
                        <a:pt x="2013" y="5555"/>
                      </a:cubicBezTo>
                      <a:cubicBezTo>
                        <a:pt x="2044" y="5585"/>
                        <a:pt x="2074" y="5646"/>
                        <a:pt x="2074" y="5676"/>
                      </a:cubicBezTo>
                      <a:cubicBezTo>
                        <a:pt x="2104" y="5737"/>
                        <a:pt x="2135" y="5767"/>
                        <a:pt x="2165" y="5798"/>
                      </a:cubicBezTo>
                      <a:cubicBezTo>
                        <a:pt x="2177" y="5821"/>
                        <a:pt x="2202" y="5831"/>
                        <a:pt x="2226" y="5831"/>
                      </a:cubicBezTo>
                      <a:cubicBezTo>
                        <a:pt x="2266" y="5831"/>
                        <a:pt x="2306" y="5805"/>
                        <a:pt x="2287" y="5767"/>
                      </a:cubicBezTo>
                      <a:lnTo>
                        <a:pt x="2287" y="5615"/>
                      </a:lnTo>
                      <a:cubicBezTo>
                        <a:pt x="2287" y="5555"/>
                        <a:pt x="2287" y="5524"/>
                        <a:pt x="2287" y="5463"/>
                      </a:cubicBezTo>
                      <a:cubicBezTo>
                        <a:pt x="2256" y="5372"/>
                        <a:pt x="2226" y="5311"/>
                        <a:pt x="2196" y="5220"/>
                      </a:cubicBezTo>
                      <a:cubicBezTo>
                        <a:pt x="2165" y="5129"/>
                        <a:pt x="2135" y="5038"/>
                        <a:pt x="2104" y="4947"/>
                      </a:cubicBezTo>
                      <a:cubicBezTo>
                        <a:pt x="2074" y="4916"/>
                        <a:pt x="2074" y="4886"/>
                        <a:pt x="2044" y="4856"/>
                      </a:cubicBezTo>
                      <a:cubicBezTo>
                        <a:pt x="2378" y="4856"/>
                        <a:pt x="2621" y="4643"/>
                        <a:pt x="2712" y="4339"/>
                      </a:cubicBezTo>
                      <a:cubicBezTo>
                        <a:pt x="2773" y="4004"/>
                        <a:pt x="2743" y="3701"/>
                        <a:pt x="2621" y="3397"/>
                      </a:cubicBezTo>
                      <a:cubicBezTo>
                        <a:pt x="2530" y="2971"/>
                        <a:pt x="2439" y="2576"/>
                        <a:pt x="2317" y="2150"/>
                      </a:cubicBezTo>
                      <a:cubicBezTo>
                        <a:pt x="2226" y="1755"/>
                        <a:pt x="2104" y="1360"/>
                        <a:pt x="1983" y="935"/>
                      </a:cubicBezTo>
                      <a:cubicBezTo>
                        <a:pt x="1922" y="722"/>
                        <a:pt x="1861" y="509"/>
                        <a:pt x="1800" y="296"/>
                      </a:cubicBezTo>
                      <a:cubicBezTo>
                        <a:pt x="1770" y="235"/>
                        <a:pt x="1770" y="114"/>
                        <a:pt x="1679" y="83"/>
                      </a:cubicBezTo>
                      <a:cubicBezTo>
                        <a:pt x="1679" y="68"/>
                        <a:pt x="1671" y="61"/>
                        <a:pt x="1664" y="61"/>
                      </a:cubicBezTo>
                      <a:cubicBezTo>
                        <a:pt x="1656" y="61"/>
                        <a:pt x="1648" y="68"/>
                        <a:pt x="1648" y="83"/>
                      </a:cubicBezTo>
                      <a:cubicBezTo>
                        <a:pt x="1618" y="83"/>
                        <a:pt x="1618" y="114"/>
                        <a:pt x="1618" y="144"/>
                      </a:cubicBezTo>
                      <a:lnTo>
                        <a:pt x="1679" y="144"/>
                      </a:lnTo>
                      <a:cubicBezTo>
                        <a:pt x="1709" y="266"/>
                        <a:pt x="1740" y="691"/>
                        <a:pt x="1740" y="722"/>
                      </a:cubicBezTo>
                      <a:cubicBezTo>
                        <a:pt x="1800" y="965"/>
                        <a:pt x="1831" y="1178"/>
                        <a:pt x="1861" y="1390"/>
                      </a:cubicBezTo>
                      <a:cubicBezTo>
                        <a:pt x="1952" y="1846"/>
                        <a:pt x="2044" y="2272"/>
                        <a:pt x="2135" y="2728"/>
                      </a:cubicBezTo>
                      <a:cubicBezTo>
                        <a:pt x="2196" y="3093"/>
                        <a:pt x="2317" y="3518"/>
                        <a:pt x="2348" y="3852"/>
                      </a:cubicBezTo>
                      <a:cubicBezTo>
                        <a:pt x="2376" y="4162"/>
                        <a:pt x="2274" y="4497"/>
                        <a:pt x="1921" y="4497"/>
                      </a:cubicBezTo>
                      <a:cubicBezTo>
                        <a:pt x="1893" y="4497"/>
                        <a:pt x="1863" y="4495"/>
                        <a:pt x="1831" y="4491"/>
                      </a:cubicBezTo>
                      <a:cubicBezTo>
                        <a:pt x="1466" y="4400"/>
                        <a:pt x="1284" y="4035"/>
                        <a:pt x="1162" y="3731"/>
                      </a:cubicBezTo>
                      <a:cubicBezTo>
                        <a:pt x="1010" y="3336"/>
                        <a:pt x="889" y="2971"/>
                        <a:pt x="797" y="2576"/>
                      </a:cubicBezTo>
                      <a:cubicBezTo>
                        <a:pt x="524" y="1755"/>
                        <a:pt x="341" y="904"/>
                        <a:pt x="129" y="53"/>
                      </a:cubicBezTo>
                      <a:cubicBezTo>
                        <a:pt x="129" y="17"/>
                        <a:pt x="105"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30;p35"/>
                <p:cNvSpPr/>
                <p:nvPr/>
              </p:nvSpPr>
              <p:spPr>
                <a:xfrm>
                  <a:off x="7408609" y="3006082"/>
                  <a:ext cx="155351" cy="157756"/>
                </a:xfrm>
                <a:custGeom>
                  <a:avLst/>
                  <a:gdLst/>
                  <a:ahLst/>
                  <a:cxnLst/>
                  <a:rect l="l" t="t" r="r" b="b"/>
                  <a:pathLst>
                    <a:path w="6201" h="6297" extrusionOk="0">
                      <a:moveTo>
                        <a:pt x="61" y="0"/>
                      </a:moveTo>
                      <a:cubicBezTo>
                        <a:pt x="46" y="0"/>
                        <a:pt x="31" y="8"/>
                        <a:pt x="31" y="23"/>
                      </a:cubicBezTo>
                      <a:cubicBezTo>
                        <a:pt x="0" y="813"/>
                        <a:pt x="91" y="1604"/>
                        <a:pt x="274" y="2363"/>
                      </a:cubicBezTo>
                      <a:cubicBezTo>
                        <a:pt x="395" y="3002"/>
                        <a:pt x="669" y="3610"/>
                        <a:pt x="1064" y="4126"/>
                      </a:cubicBezTo>
                      <a:cubicBezTo>
                        <a:pt x="1490" y="4613"/>
                        <a:pt x="1976" y="5008"/>
                        <a:pt x="2553" y="5342"/>
                      </a:cubicBezTo>
                      <a:cubicBezTo>
                        <a:pt x="3101" y="5677"/>
                        <a:pt x="3708" y="5920"/>
                        <a:pt x="4316" y="6102"/>
                      </a:cubicBezTo>
                      <a:cubicBezTo>
                        <a:pt x="4620" y="6163"/>
                        <a:pt x="4955" y="6224"/>
                        <a:pt x="5259" y="6254"/>
                      </a:cubicBezTo>
                      <a:cubicBezTo>
                        <a:pt x="5395" y="6281"/>
                        <a:pt x="5532" y="6296"/>
                        <a:pt x="5666" y="6296"/>
                      </a:cubicBezTo>
                      <a:cubicBezTo>
                        <a:pt x="5830" y="6296"/>
                        <a:pt x="5989" y="6274"/>
                        <a:pt x="6140" y="6224"/>
                      </a:cubicBezTo>
                      <a:cubicBezTo>
                        <a:pt x="6201" y="6193"/>
                        <a:pt x="6201" y="6102"/>
                        <a:pt x="6140" y="6072"/>
                      </a:cubicBezTo>
                      <a:cubicBezTo>
                        <a:pt x="5988" y="5980"/>
                        <a:pt x="5836" y="5950"/>
                        <a:pt x="5654" y="5950"/>
                      </a:cubicBezTo>
                      <a:cubicBezTo>
                        <a:pt x="5471" y="5920"/>
                        <a:pt x="5259" y="5889"/>
                        <a:pt x="5076" y="5859"/>
                      </a:cubicBezTo>
                      <a:cubicBezTo>
                        <a:pt x="4711" y="5768"/>
                        <a:pt x="4347" y="5646"/>
                        <a:pt x="3982" y="5525"/>
                      </a:cubicBezTo>
                      <a:cubicBezTo>
                        <a:pt x="3253" y="5251"/>
                        <a:pt x="2584" y="4886"/>
                        <a:pt x="1976" y="4430"/>
                      </a:cubicBezTo>
                      <a:cubicBezTo>
                        <a:pt x="1672" y="4187"/>
                        <a:pt x="1398" y="3914"/>
                        <a:pt x="1155" y="3579"/>
                      </a:cubicBezTo>
                      <a:cubicBezTo>
                        <a:pt x="942" y="3245"/>
                        <a:pt x="760" y="2880"/>
                        <a:pt x="638" y="2485"/>
                      </a:cubicBezTo>
                      <a:cubicBezTo>
                        <a:pt x="517" y="2090"/>
                        <a:pt x="426" y="1695"/>
                        <a:pt x="304" y="1269"/>
                      </a:cubicBezTo>
                      <a:cubicBezTo>
                        <a:pt x="213" y="874"/>
                        <a:pt x="183" y="448"/>
                        <a:pt x="91" y="23"/>
                      </a:cubicBezTo>
                      <a:cubicBezTo>
                        <a:pt x="91" y="8"/>
                        <a:pt x="76" y="0"/>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31;p35"/>
                <p:cNvSpPr/>
                <p:nvPr/>
              </p:nvSpPr>
              <p:spPr>
                <a:xfrm>
                  <a:off x="6704939" y="2993329"/>
                  <a:ext cx="897831" cy="1340735"/>
                </a:xfrm>
                <a:custGeom>
                  <a:avLst/>
                  <a:gdLst/>
                  <a:ahLst/>
                  <a:cxnLst/>
                  <a:rect l="l" t="t" r="r" b="b"/>
                  <a:pathLst>
                    <a:path w="35838" h="53517" extrusionOk="0">
                      <a:moveTo>
                        <a:pt x="35157" y="0"/>
                      </a:moveTo>
                      <a:cubicBezTo>
                        <a:pt x="35146" y="0"/>
                        <a:pt x="35138" y="15"/>
                        <a:pt x="35138" y="46"/>
                      </a:cubicBezTo>
                      <a:cubicBezTo>
                        <a:pt x="35199" y="684"/>
                        <a:pt x="35290" y="1322"/>
                        <a:pt x="35351" y="1961"/>
                      </a:cubicBezTo>
                      <a:cubicBezTo>
                        <a:pt x="35807" y="6550"/>
                        <a:pt x="35685" y="12021"/>
                        <a:pt x="31916" y="15304"/>
                      </a:cubicBezTo>
                      <a:cubicBezTo>
                        <a:pt x="30153" y="16824"/>
                        <a:pt x="27904" y="17645"/>
                        <a:pt x="25715" y="18313"/>
                      </a:cubicBezTo>
                      <a:cubicBezTo>
                        <a:pt x="23344" y="18982"/>
                        <a:pt x="20913" y="19529"/>
                        <a:pt x="18451" y="19924"/>
                      </a:cubicBezTo>
                      <a:cubicBezTo>
                        <a:pt x="15958" y="20350"/>
                        <a:pt x="13496" y="20654"/>
                        <a:pt x="11034" y="21019"/>
                      </a:cubicBezTo>
                      <a:cubicBezTo>
                        <a:pt x="9818" y="21171"/>
                        <a:pt x="8572" y="21353"/>
                        <a:pt x="7356" y="21566"/>
                      </a:cubicBezTo>
                      <a:cubicBezTo>
                        <a:pt x="6171" y="21748"/>
                        <a:pt x="4985" y="21930"/>
                        <a:pt x="3800" y="22234"/>
                      </a:cubicBezTo>
                      <a:cubicBezTo>
                        <a:pt x="2797" y="22478"/>
                        <a:pt x="1976" y="22964"/>
                        <a:pt x="1612" y="23967"/>
                      </a:cubicBezTo>
                      <a:cubicBezTo>
                        <a:pt x="1429" y="24423"/>
                        <a:pt x="1308" y="24940"/>
                        <a:pt x="1277" y="25426"/>
                      </a:cubicBezTo>
                      <a:cubicBezTo>
                        <a:pt x="1186" y="26064"/>
                        <a:pt x="1125" y="26733"/>
                        <a:pt x="1064" y="27371"/>
                      </a:cubicBezTo>
                      <a:cubicBezTo>
                        <a:pt x="791" y="29985"/>
                        <a:pt x="578" y="32630"/>
                        <a:pt x="426" y="35244"/>
                      </a:cubicBezTo>
                      <a:cubicBezTo>
                        <a:pt x="92" y="40563"/>
                        <a:pt x="1" y="48162"/>
                        <a:pt x="153" y="53481"/>
                      </a:cubicBezTo>
                      <a:cubicBezTo>
                        <a:pt x="153" y="53499"/>
                        <a:pt x="183" y="53516"/>
                        <a:pt x="209" y="53516"/>
                      </a:cubicBezTo>
                      <a:cubicBezTo>
                        <a:pt x="227" y="53516"/>
                        <a:pt x="244" y="53507"/>
                        <a:pt x="244" y="53481"/>
                      </a:cubicBezTo>
                      <a:lnTo>
                        <a:pt x="244" y="49195"/>
                      </a:lnTo>
                      <a:cubicBezTo>
                        <a:pt x="213" y="43906"/>
                        <a:pt x="426" y="38587"/>
                        <a:pt x="821" y="33298"/>
                      </a:cubicBezTo>
                      <a:cubicBezTo>
                        <a:pt x="1004" y="30684"/>
                        <a:pt x="1216" y="28040"/>
                        <a:pt x="1551" y="25426"/>
                      </a:cubicBezTo>
                      <a:cubicBezTo>
                        <a:pt x="1672" y="24301"/>
                        <a:pt x="1976" y="23237"/>
                        <a:pt x="3101" y="22721"/>
                      </a:cubicBezTo>
                      <a:cubicBezTo>
                        <a:pt x="3618" y="22508"/>
                        <a:pt x="4195" y="22356"/>
                        <a:pt x="4742" y="22295"/>
                      </a:cubicBezTo>
                      <a:cubicBezTo>
                        <a:pt x="5350" y="22174"/>
                        <a:pt x="5958" y="22052"/>
                        <a:pt x="6566" y="21961"/>
                      </a:cubicBezTo>
                      <a:cubicBezTo>
                        <a:pt x="11490" y="21140"/>
                        <a:pt x="16475" y="20684"/>
                        <a:pt x="21369" y="19681"/>
                      </a:cubicBezTo>
                      <a:cubicBezTo>
                        <a:pt x="23740" y="19225"/>
                        <a:pt x="26050" y="18557"/>
                        <a:pt x="28299" y="17675"/>
                      </a:cubicBezTo>
                      <a:cubicBezTo>
                        <a:pt x="30335" y="16854"/>
                        <a:pt x="32220" y="15669"/>
                        <a:pt x="33497" y="13845"/>
                      </a:cubicBezTo>
                      <a:cubicBezTo>
                        <a:pt x="34682" y="12021"/>
                        <a:pt x="35412" y="9955"/>
                        <a:pt x="35564" y="7796"/>
                      </a:cubicBezTo>
                      <a:cubicBezTo>
                        <a:pt x="35837" y="5213"/>
                        <a:pt x="35472" y="2599"/>
                        <a:pt x="35199" y="46"/>
                      </a:cubicBezTo>
                      <a:cubicBezTo>
                        <a:pt x="35184" y="15"/>
                        <a:pt x="35168" y="0"/>
                        <a:pt x="351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32;p35"/>
                <p:cNvSpPr/>
                <p:nvPr/>
              </p:nvSpPr>
              <p:spPr>
                <a:xfrm>
                  <a:off x="6374425" y="4352262"/>
                  <a:ext cx="373934" cy="14581"/>
                </a:xfrm>
                <a:custGeom>
                  <a:avLst/>
                  <a:gdLst/>
                  <a:ahLst/>
                  <a:cxnLst/>
                  <a:rect l="l" t="t" r="r" b="b"/>
                  <a:pathLst>
                    <a:path w="14926" h="582" extrusionOk="0">
                      <a:moveTo>
                        <a:pt x="5776" y="1"/>
                      </a:moveTo>
                      <a:cubicBezTo>
                        <a:pt x="4803" y="1"/>
                        <a:pt x="3861" y="31"/>
                        <a:pt x="2919" y="62"/>
                      </a:cubicBezTo>
                      <a:lnTo>
                        <a:pt x="1460" y="153"/>
                      </a:lnTo>
                      <a:cubicBezTo>
                        <a:pt x="973" y="153"/>
                        <a:pt x="518" y="183"/>
                        <a:pt x="62" y="274"/>
                      </a:cubicBezTo>
                      <a:cubicBezTo>
                        <a:pt x="1" y="274"/>
                        <a:pt x="31" y="396"/>
                        <a:pt x="92" y="396"/>
                      </a:cubicBezTo>
                      <a:cubicBezTo>
                        <a:pt x="639" y="457"/>
                        <a:pt x="1217" y="518"/>
                        <a:pt x="1764" y="518"/>
                      </a:cubicBezTo>
                      <a:cubicBezTo>
                        <a:pt x="2311" y="518"/>
                        <a:pt x="2828" y="548"/>
                        <a:pt x="3344" y="548"/>
                      </a:cubicBezTo>
                      <a:cubicBezTo>
                        <a:pt x="4087" y="571"/>
                        <a:pt x="4822" y="581"/>
                        <a:pt x="5554" y="581"/>
                      </a:cubicBezTo>
                      <a:cubicBezTo>
                        <a:pt x="6738" y="581"/>
                        <a:pt x="7917" y="555"/>
                        <a:pt x="9120" y="518"/>
                      </a:cubicBezTo>
                      <a:cubicBezTo>
                        <a:pt x="11034" y="487"/>
                        <a:pt x="12949" y="426"/>
                        <a:pt x="14864" y="305"/>
                      </a:cubicBezTo>
                      <a:cubicBezTo>
                        <a:pt x="14925" y="305"/>
                        <a:pt x="14925" y="183"/>
                        <a:pt x="14864" y="153"/>
                      </a:cubicBezTo>
                      <a:cubicBezTo>
                        <a:pt x="14743" y="123"/>
                        <a:pt x="12585" y="62"/>
                        <a:pt x="11582" y="62"/>
                      </a:cubicBezTo>
                      <a:cubicBezTo>
                        <a:pt x="9636" y="1"/>
                        <a:pt x="7721" y="1"/>
                        <a:pt x="57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33;p35"/>
                <p:cNvSpPr/>
                <p:nvPr/>
              </p:nvSpPr>
              <p:spPr>
                <a:xfrm>
                  <a:off x="6557345" y="3102515"/>
                  <a:ext cx="632475" cy="207435"/>
                </a:xfrm>
                <a:custGeom>
                  <a:avLst/>
                  <a:gdLst/>
                  <a:ahLst/>
                  <a:cxnLst/>
                  <a:rect l="l" t="t" r="r" b="b"/>
                  <a:pathLst>
                    <a:path w="25246" h="8280" extrusionOk="0">
                      <a:moveTo>
                        <a:pt x="25095" y="1"/>
                      </a:moveTo>
                      <a:cubicBezTo>
                        <a:pt x="25087" y="1"/>
                        <a:pt x="25079" y="2"/>
                        <a:pt x="25071" y="4"/>
                      </a:cubicBezTo>
                      <a:cubicBezTo>
                        <a:pt x="21667" y="399"/>
                        <a:pt x="18263" y="1098"/>
                        <a:pt x="14980" y="2071"/>
                      </a:cubicBezTo>
                      <a:cubicBezTo>
                        <a:pt x="11636" y="3013"/>
                        <a:pt x="8384" y="4198"/>
                        <a:pt x="5223" y="5597"/>
                      </a:cubicBezTo>
                      <a:cubicBezTo>
                        <a:pt x="3460" y="6387"/>
                        <a:pt x="1727" y="7299"/>
                        <a:pt x="25" y="8211"/>
                      </a:cubicBezTo>
                      <a:cubicBezTo>
                        <a:pt x="1" y="8235"/>
                        <a:pt x="16" y="8280"/>
                        <a:pt x="39" y="8280"/>
                      </a:cubicBezTo>
                      <a:cubicBezTo>
                        <a:pt x="44" y="8280"/>
                        <a:pt x="50" y="8277"/>
                        <a:pt x="56" y="8271"/>
                      </a:cubicBezTo>
                      <a:cubicBezTo>
                        <a:pt x="3126" y="6691"/>
                        <a:pt x="6317" y="5293"/>
                        <a:pt x="9569" y="4138"/>
                      </a:cubicBezTo>
                      <a:cubicBezTo>
                        <a:pt x="12791" y="2952"/>
                        <a:pt x="16074" y="2010"/>
                        <a:pt x="19448" y="1250"/>
                      </a:cubicBezTo>
                      <a:cubicBezTo>
                        <a:pt x="21333" y="855"/>
                        <a:pt x="23247" y="521"/>
                        <a:pt x="25132" y="217"/>
                      </a:cubicBezTo>
                      <a:cubicBezTo>
                        <a:pt x="25246" y="188"/>
                        <a:pt x="25200" y="1"/>
                        <a:pt x="250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34;p35"/>
                <p:cNvSpPr/>
                <p:nvPr/>
              </p:nvSpPr>
              <p:spPr>
                <a:xfrm>
                  <a:off x="6574106" y="2363746"/>
                  <a:ext cx="642572" cy="570571"/>
                </a:xfrm>
                <a:custGeom>
                  <a:avLst/>
                  <a:gdLst/>
                  <a:ahLst/>
                  <a:cxnLst/>
                  <a:rect l="l" t="t" r="r" b="b"/>
                  <a:pathLst>
                    <a:path w="25649" h="22775" extrusionOk="0">
                      <a:moveTo>
                        <a:pt x="24471" y="0"/>
                      </a:moveTo>
                      <a:cubicBezTo>
                        <a:pt x="23649" y="0"/>
                        <a:pt x="22450" y="1094"/>
                        <a:pt x="20785" y="3472"/>
                      </a:cubicBezTo>
                      <a:cubicBezTo>
                        <a:pt x="17746" y="7819"/>
                        <a:pt x="15466" y="11162"/>
                        <a:pt x="15040" y="11618"/>
                      </a:cubicBezTo>
                      <a:cubicBezTo>
                        <a:pt x="14645" y="12074"/>
                        <a:pt x="6712" y="12560"/>
                        <a:pt x="2912" y="13260"/>
                      </a:cubicBezTo>
                      <a:cubicBezTo>
                        <a:pt x="1818" y="13442"/>
                        <a:pt x="998" y="13655"/>
                        <a:pt x="815" y="13898"/>
                      </a:cubicBezTo>
                      <a:cubicBezTo>
                        <a:pt x="1" y="14923"/>
                        <a:pt x="2389" y="22775"/>
                        <a:pt x="3614" y="22775"/>
                      </a:cubicBezTo>
                      <a:cubicBezTo>
                        <a:pt x="3623" y="22775"/>
                        <a:pt x="3633" y="22774"/>
                        <a:pt x="3642" y="22773"/>
                      </a:cubicBezTo>
                      <a:cubicBezTo>
                        <a:pt x="4159" y="22713"/>
                        <a:pt x="4827" y="22621"/>
                        <a:pt x="5678" y="22500"/>
                      </a:cubicBezTo>
                      <a:cubicBezTo>
                        <a:pt x="7776" y="22226"/>
                        <a:pt x="18536" y="19308"/>
                        <a:pt x="20208" y="18092"/>
                      </a:cubicBezTo>
                      <a:cubicBezTo>
                        <a:pt x="22244" y="16573"/>
                        <a:pt x="23673" y="10706"/>
                        <a:pt x="25344" y="3138"/>
                      </a:cubicBezTo>
                      <a:cubicBezTo>
                        <a:pt x="25648" y="1679"/>
                        <a:pt x="25527" y="706"/>
                        <a:pt x="25071" y="250"/>
                      </a:cubicBezTo>
                      <a:cubicBezTo>
                        <a:pt x="24899" y="85"/>
                        <a:pt x="24699" y="0"/>
                        <a:pt x="2447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35;p35"/>
                <p:cNvSpPr/>
                <p:nvPr/>
              </p:nvSpPr>
              <p:spPr>
                <a:xfrm>
                  <a:off x="6249530" y="2694084"/>
                  <a:ext cx="466828" cy="290158"/>
                </a:xfrm>
                <a:custGeom>
                  <a:avLst/>
                  <a:gdLst/>
                  <a:ahLst/>
                  <a:cxnLst/>
                  <a:rect l="l" t="t" r="r" b="b"/>
                  <a:pathLst>
                    <a:path w="18634" h="11582" extrusionOk="0">
                      <a:moveTo>
                        <a:pt x="14212" y="1"/>
                      </a:moveTo>
                      <a:cubicBezTo>
                        <a:pt x="12332" y="1"/>
                        <a:pt x="9183" y="137"/>
                        <a:pt x="6171" y="895"/>
                      </a:cubicBezTo>
                      <a:cubicBezTo>
                        <a:pt x="4591" y="1290"/>
                        <a:pt x="1" y="5424"/>
                        <a:pt x="943" y="6822"/>
                      </a:cubicBezTo>
                      <a:cubicBezTo>
                        <a:pt x="1034" y="6974"/>
                        <a:pt x="1186" y="7066"/>
                        <a:pt x="1369" y="7096"/>
                      </a:cubicBezTo>
                      <a:cubicBezTo>
                        <a:pt x="882" y="7765"/>
                        <a:pt x="700" y="8464"/>
                        <a:pt x="1126" y="8920"/>
                      </a:cubicBezTo>
                      <a:cubicBezTo>
                        <a:pt x="1318" y="9074"/>
                        <a:pt x="1547" y="9154"/>
                        <a:pt x="1774" y="9154"/>
                      </a:cubicBezTo>
                      <a:cubicBezTo>
                        <a:pt x="1906" y="9154"/>
                        <a:pt x="2036" y="9127"/>
                        <a:pt x="2159" y="9072"/>
                      </a:cubicBezTo>
                      <a:lnTo>
                        <a:pt x="2159" y="9072"/>
                      </a:lnTo>
                      <a:cubicBezTo>
                        <a:pt x="1977" y="9376"/>
                        <a:pt x="2037" y="9801"/>
                        <a:pt x="2341" y="10014"/>
                      </a:cubicBezTo>
                      <a:cubicBezTo>
                        <a:pt x="2464" y="10111"/>
                        <a:pt x="2625" y="10154"/>
                        <a:pt x="2816" y="10154"/>
                      </a:cubicBezTo>
                      <a:cubicBezTo>
                        <a:pt x="3522" y="10154"/>
                        <a:pt x="4632" y="9559"/>
                        <a:pt x="5685" y="8889"/>
                      </a:cubicBezTo>
                      <a:lnTo>
                        <a:pt x="5685" y="8889"/>
                      </a:lnTo>
                      <a:cubicBezTo>
                        <a:pt x="4864" y="9649"/>
                        <a:pt x="4287" y="10379"/>
                        <a:pt x="4803" y="10774"/>
                      </a:cubicBezTo>
                      <a:cubicBezTo>
                        <a:pt x="5041" y="10967"/>
                        <a:pt x="5327" y="11051"/>
                        <a:pt x="5649" y="11051"/>
                      </a:cubicBezTo>
                      <a:cubicBezTo>
                        <a:pt x="7095" y="11051"/>
                        <a:pt x="9258" y="9356"/>
                        <a:pt x="10974" y="8312"/>
                      </a:cubicBezTo>
                      <a:cubicBezTo>
                        <a:pt x="11750" y="7859"/>
                        <a:pt x="12802" y="7345"/>
                        <a:pt x="13478" y="7345"/>
                      </a:cubicBezTo>
                      <a:cubicBezTo>
                        <a:pt x="13754" y="7345"/>
                        <a:pt x="13968" y="7431"/>
                        <a:pt x="14074" y="7643"/>
                      </a:cubicBezTo>
                      <a:cubicBezTo>
                        <a:pt x="14256" y="8038"/>
                        <a:pt x="13466" y="8737"/>
                        <a:pt x="12828" y="9011"/>
                      </a:cubicBezTo>
                      <a:cubicBezTo>
                        <a:pt x="11612" y="9528"/>
                        <a:pt x="9880" y="10257"/>
                        <a:pt x="10183" y="11017"/>
                      </a:cubicBezTo>
                      <a:cubicBezTo>
                        <a:pt x="10365" y="11437"/>
                        <a:pt x="10904" y="11582"/>
                        <a:pt x="11563" y="11582"/>
                      </a:cubicBezTo>
                      <a:cubicBezTo>
                        <a:pt x="12666" y="11582"/>
                        <a:pt x="14107" y="11177"/>
                        <a:pt x="14773" y="10987"/>
                      </a:cubicBezTo>
                      <a:cubicBezTo>
                        <a:pt x="16080" y="10500"/>
                        <a:pt x="17387" y="9953"/>
                        <a:pt x="18633" y="9315"/>
                      </a:cubicBezTo>
                      <a:cubicBezTo>
                        <a:pt x="18633" y="9315"/>
                        <a:pt x="17782" y="1534"/>
                        <a:pt x="15928" y="44"/>
                      </a:cubicBezTo>
                      <a:cubicBezTo>
                        <a:pt x="15928" y="44"/>
                        <a:pt x="15272" y="1"/>
                        <a:pt x="14212"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36;p35"/>
                <p:cNvSpPr/>
                <p:nvPr/>
              </p:nvSpPr>
              <p:spPr>
                <a:xfrm>
                  <a:off x="6387528" y="2820832"/>
                  <a:ext cx="152946" cy="99985"/>
                </a:xfrm>
                <a:custGeom>
                  <a:avLst/>
                  <a:gdLst/>
                  <a:ahLst/>
                  <a:cxnLst/>
                  <a:rect l="l" t="t" r="r" b="b"/>
                  <a:pathLst>
                    <a:path w="6105" h="3991" extrusionOk="0">
                      <a:moveTo>
                        <a:pt x="6104" y="0"/>
                      </a:moveTo>
                      <a:lnTo>
                        <a:pt x="6104" y="0"/>
                      </a:lnTo>
                      <a:cubicBezTo>
                        <a:pt x="4979" y="152"/>
                        <a:pt x="3916" y="608"/>
                        <a:pt x="2973" y="1247"/>
                      </a:cubicBezTo>
                      <a:cubicBezTo>
                        <a:pt x="1879" y="2007"/>
                        <a:pt x="1028" y="3070"/>
                        <a:pt x="25" y="3921"/>
                      </a:cubicBezTo>
                      <a:cubicBezTo>
                        <a:pt x="0" y="3946"/>
                        <a:pt x="16" y="3991"/>
                        <a:pt x="38" y="3991"/>
                      </a:cubicBezTo>
                      <a:cubicBezTo>
                        <a:pt x="44" y="3991"/>
                        <a:pt x="50" y="3988"/>
                        <a:pt x="55" y="3982"/>
                      </a:cubicBezTo>
                      <a:cubicBezTo>
                        <a:pt x="542" y="3526"/>
                        <a:pt x="1058" y="3131"/>
                        <a:pt x="1545" y="2706"/>
                      </a:cubicBezTo>
                      <a:cubicBezTo>
                        <a:pt x="2031" y="2250"/>
                        <a:pt x="2487" y="1824"/>
                        <a:pt x="3004" y="1459"/>
                      </a:cubicBezTo>
                      <a:cubicBezTo>
                        <a:pt x="3916" y="730"/>
                        <a:pt x="4979" y="244"/>
                        <a:pt x="61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37;p35"/>
                <p:cNvSpPr/>
                <p:nvPr/>
              </p:nvSpPr>
              <p:spPr>
                <a:xfrm>
                  <a:off x="6304599" y="2769797"/>
                  <a:ext cx="213773" cy="151117"/>
                </a:xfrm>
                <a:custGeom>
                  <a:avLst/>
                  <a:gdLst/>
                  <a:ahLst/>
                  <a:cxnLst/>
                  <a:rect l="l" t="t" r="r" b="b"/>
                  <a:pathLst>
                    <a:path w="8533" h="6032" extrusionOk="0">
                      <a:moveTo>
                        <a:pt x="8502" y="1"/>
                      </a:moveTo>
                      <a:cubicBezTo>
                        <a:pt x="7256" y="335"/>
                        <a:pt x="6040" y="761"/>
                        <a:pt x="4855" y="1338"/>
                      </a:cubicBezTo>
                      <a:cubicBezTo>
                        <a:pt x="3608" y="2007"/>
                        <a:pt x="2636" y="3071"/>
                        <a:pt x="1694" y="4074"/>
                      </a:cubicBezTo>
                      <a:cubicBezTo>
                        <a:pt x="1116" y="4712"/>
                        <a:pt x="569" y="5320"/>
                        <a:pt x="22" y="5989"/>
                      </a:cubicBezTo>
                      <a:cubicBezTo>
                        <a:pt x="0" y="6010"/>
                        <a:pt x="9" y="6032"/>
                        <a:pt x="27" y="6032"/>
                      </a:cubicBezTo>
                      <a:cubicBezTo>
                        <a:pt x="34" y="6032"/>
                        <a:pt x="43" y="6028"/>
                        <a:pt x="52" y="6019"/>
                      </a:cubicBezTo>
                      <a:cubicBezTo>
                        <a:pt x="1025" y="4955"/>
                        <a:pt x="2028" y="3952"/>
                        <a:pt x="3061" y="2949"/>
                      </a:cubicBezTo>
                      <a:cubicBezTo>
                        <a:pt x="4004" y="2007"/>
                        <a:pt x="5128" y="1278"/>
                        <a:pt x="6344" y="791"/>
                      </a:cubicBezTo>
                      <a:cubicBezTo>
                        <a:pt x="7074" y="518"/>
                        <a:pt x="7803" y="274"/>
                        <a:pt x="8502" y="62"/>
                      </a:cubicBezTo>
                      <a:cubicBezTo>
                        <a:pt x="8533" y="31"/>
                        <a:pt x="8533" y="1"/>
                        <a:pt x="8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38;p35"/>
                <p:cNvSpPr/>
                <p:nvPr/>
              </p:nvSpPr>
              <p:spPr>
                <a:xfrm>
                  <a:off x="6281750" y="2726403"/>
                  <a:ext cx="202349" cy="145780"/>
                </a:xfrm>
                <a:custGeom>
                  <a:avLst/>
                  <a:gdLst/>
                  <a:ahLst/>
                  <a:cxnLst/>
                  <a:rect l="l" t="t" r="r" b="b"/>
                  <a:pathLst>
                    <a:path w="8077" h="5819" extrusionOk="0">
                      <a:moveTo>
                        <a:pt x="8046" y="0"/>
                      </a:moveTo>
                      <a:cubicBezTo>
                        <a:pt x="7914" y="31"/>
                        <a:pt x="7783" y="63"/>
                        <a:pt x="7653" y="97"/>
                      </a:cubicBezTo>
                      <a:lnTo>
                        <a:pt x="7653" y="97"/>
                      </a:lnTo>
                      <a:cubicBezTo>
                        <a:pt x="7792" y="65"/>
                        <a:pt x="7933" y="33"/>
                        <a:pt x="8077" y="0"/>
                      </a:cubicBezTo>
                      <a:close/>
                      <a:moveTo>
                        <a:pt x="7653" y="97"/>
                      </a:moveTo>
                      <a:cubicBezTo>
                        <a:pt x="6616" y="337"/>
                        <a:pt x="5702" y="593"/>
                        <a:pt x="4764" y="1155"/>
                      </a:cubicBezTo>
                      <a:cubicBezTo>
                        <a:pt x="3578" y="1976"/>
                        <a:pt x="2484" y="2918"/>
                        <a:pt x="1542" y="4013"/>
                      </a:cubicBezTo>
                      <a:cubicBezTo>
                        <a:pt x="1025" y="4590"/>
                        <a:pt x="539" y="5168"/>
                        <a:pt x="22" y="5776"/>
                      </a:cubicBezTo>
                      <a:cubicBezTo>
                        <a:pt x="0" y="5797"/>
                        <a:pt x="9" y="5819"/>
                        <a:pt x="38" y="5819"/>
                      </a:cubicBezTo>
                      <a:cubicBezTo>
                        <a:pt x="50" y="5819"/>
                        <a:pt x="65" y="5815"/>
                        <a:pt x="83" y="5806"/>
                      </a:cubicBezTo>
                      <a:cubicBezTo>
                        <a:pt x="1207" y="4499"/>
                        <a:pt x="2393" y="3253"/>
                        <a:pt x="3700" y="2098"/>
                      </a:cubicBezTo>
                      <a:cubicBezTo>
                        <a:pt x="4308" y="1551"/>
                        <a:pt x="4976" y="1095"/>
                        <a:pt x="5736" y="730"/>
                      </a:cubicBezTo>
                      <a:cubicBezTo>
                        <a:pt x="6369" y="477"/>
                        <a:pt x="7002" y="266"/>
                        <a:pt x="7653" y="9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39;p35"/>
                <p:cNvSpPr/>
                <p:nvPr/>
              </p:nvSpPr>
              <p:spPr>
                <a:xfrm>
                  <a:off x="6704187" y="2353799"/>
                  <a:ext cx="523397" cy="575907"/>
                </a:xfrm>
                <a:custGeom>
                  <a:avLst/>
                  <a:gdLst/>
                  <a:ahLst/>
                  <a:cxnLst/>
                  <a:rect l="l" t="t" r="r" b="b"/>
                  <a:pathLst>
                    <a:path w="20892" h="22988" extrusionOk="0">
                      <a:moveTo>
                        <a:pt x="19569" y="1"/>
                      </a:moveTo>
                      <a:cubicBezTo>
                        <a:pt x="18797" y="1"/>
                        <a:pt x="17675" y="766"/>
                        <a:pt x="16383" y="2380"/>
                      </a:cubicBezTo>
                      <a:cubicBezTo>
                        <a:pt x="13587" y="5906"/>
                        <a:pt x="9940" y="11681"/>
                        <a:pt x="9636" y="11894"/>
                      </a:cubicBezTo>
                      <a:cubicBezTo>
                        <a:pt x="9362" y="12106"/>
                        <a:pt x="0" y="13261"/>
                        <a:pt x="0" y="13261"/>
                      </a:cubicBezTo>
                      <a:lnTo>
                        <a:pt x="1885" y="22988"/>
                      </a:lnTo>
                      <a:cubicBezTo>
                        <a:pt x="1885" y="22988"/>
                        <a:pt x="13070" y="21043"/>
                        <a:pt x="15684" y="18611"/>
                      </a:cubicBezTo>
                      <a:cubicBezTo>
                        <a:pt x="18298" y="16179"/>
                        <a:pt x="19909" y="6605"/>
                        <a:pt x="20548" y="2988"/>
                      </a:cubicBezTo>
                      <a:cubicBezTo>
                        <a:pt x="20891" y="1041"/>
                        <a:pt x="20469" y="1"/>
                        <a:pt x="1956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540;p35"/>
                <p:cNvSpPr/>
                <p:nvPr/>
              </p:nvSpPr>
              <p:spPr>
                <a:xfrm>
                  <a:off x="6671442" y="2662440"/>
                  <a:ext cx="122607" cy="292438"/>
                </a:xfrm>
                <a:custGeom>
                  <a:avLst/>
                  <a:gdLst/>
                  <a:ahLst/>
                  <a:cxnLst/>
                  <a:rect l="l" t="t" r="r" b="b"/>
                  <a:pathLst>
                    <a:path w="4894" h="11673" extrusionOk="0">
                      <a:moveTo>
                        <a:pt x="2645" y="0"/>
                      </a:moveTo>
                      <a:lnTo>
                        <a:pt x="0" y="395"/>
                      </a:lnTo>
                      <a:lnTo>
                        <a:pt x="2158" y="11672"/>
                      </a:lnTo>
                      <a:lnTo>
                        <a:pt x="4894" y="11095"/>
                      </a:lnTo>
                      <a:lnTo>
                        <a:pt x="2645"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541;p35"/>
                <p:cNvSpPr/>
                <p:nvPr/>
              </p:nvSpPr>
              <p:spPr>
                <a:xfrm>
                  <a:off x="6739965" y="2686242"/>
                  <a:ext cx="51809" cy="231435"/>
                </a:xfrm>
                <a:custGeom>
                  <a:avLst/>
                  <a:gdLst/>
                  <a:ahLst/>
                  <a:cxnLst/>
                  <a:rect l="l" t="t" r="r" b="b"/>
                  <a:pathLst>
                    <a:path w="2068" h="9238" extrusionOk="0">
                      <a:moveTo>
                        <a:pt x="31" y="0"/>
                      </a:moveTo>
                      <a:cubicBezTo>
                        <a:pt x="16" y="0"/>
                        <a:pt x="1" y="8"/>
                        <a:pt x="1" y="23"/>
                      </a:cubicBezTo>
                      <a:cubicBezTo>
                        <a:pt x="92" y="783"/>
                        <a:pt x="274" y="1512"/>
                        <a:pt x="426" y="2242"/>
                      </a:cubicBezTo>
                      <a:cubicBezTo>
                        <a:pt x="548" y="3002"/>
                        <a:pt x="730" y="3822"/>
                        <a:pt x="882" y="4613"/>
                      </a:cubicBezTo>
                      <a:cubicBezTo>
                        <a:pt x="1217" y="6163"/>
                        <a:pt x="1612" y="7682"/>
                        <a:pt x="2007" y="9202"/>
                      </a:cubicBezTo>
                      <a:cubicBezTo>
                        <a:pt x="2007" y="9228"/>
                        <a:pt x="2018" y="9237"/>
                        <a:pt x="2030" y="9237"/>
                      </a:cubicBezTo>
                      <a:cubicBezTo>
                        <a:pt x="2047" y="9237"/>
                        <a:pt x="2068" y="9220"/>
                        <a:pt x="2068" y="9202"/>
                      </a:cubicBezTo>
                      <a:cubicBezTo>
                        <a:pt x="1794" y="7652"/>
                        <a:pt x="1521" y="6132"/>
                        <a:pt x="1156" y="4582"/>
                      </a:cubicBezTo>
                      <a:cubicBezTo>
                        <a:pt x="1004" y="3822"/>
                        <a:pt x="821" y="3062"/>
                        <a:pt x="639" y="2302"/>
                      </a:cubicBezTo>
                      <a:cubicBezTo>
                        <a:pt x="457" y="1543"/>
                        <a:pt x="305" y="783"/>
                        <a:pt x="62" y="23"/>
                      </a:cubicBezTo>
                      <a:cubicBezTo>
                        <a:pt x="62" y="8"/>
                        <a:pt x="46" y="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542;p35"/>
                <p:cNvSpPr/>
                <p:nvPr/>
              </p:nvSpPr>
              <p:spPr>
                <a:xfrm>
                  <a:off x="7040790" y="2349590"/>
                  <a:ext cx="636609" cy="742306"/>
                </a:xfrm>
                <a:custGeom>
                  <a:avLst/>
                  <a:gdLst/>
                  <a:ahLst/>
                  <a:cxnLst/>
                  <a:rect l="l" t="t" r="r" b="b"/>
                  <a:pathLst>
                    <a:path w="25411" h="29630" extrusionOk="0">
                      <a:moveTo>
                        <a:pt x="8131" y="1"/>
                      </a:moveTo>
                      <a:cubicBezTo>
                        <a:pt x="6646" y="1"/>
                        <a:pt x="5054" y="243"/>
                        <a:pt x="4803" y="572"/>
                      </a:cubicBezTo>
                      <a:cubicBezTo>
                        <a:pt x="1429" y="4949"/>
                        <a:pt x="0" y="28262"/>
                        <a:pt x="365" y="28566"/>
                      </a:cubicBezTo>
                      <a:cubicBezTo>
                        <a:pt x="878" y="29026"/>
                        <a:pt x="20111" y="29629"/>
                        <a:pt x="24433" y="29629"/>
                      </a:cubicBezTo>
                      <a:cubicBezTo>
                        <a:pt x="24972" y="29629"/>
                        <a:pt x="25279" y="29620"/>
                        <a:pt x="25289" y="29600"/>
                      </a:cubicBezTo>
                      <a:cubicBezTo>
                        <a:pt x="25411" y="29448"/>
                        <a:pt x="19119" y="3612"/>
                        <a:pt x="10304" y="268"/>
                      </a:cubicBezTo>
                      <a:cubicBezTo>
                        <a:pt x="9795" y="80"/>
                        <a:pt x="8981" y="1"/>
                        <a:pt x="813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543;p35"/>
                <p:cNvSpPr/>
                <p:nvPr/>
              </p:nvSpPr>
              <p:spPr>
                <a:xfrm>
                  <a:off x="7080375" y="2583495"/>
                  <a:ext cx="14505" cy="90941"/>
                </a:xfrm>
                <a:custGeom>
                  <a:avLst/>
                  <a:gdLst/>
                  <a:ahLst/>
                  <a:cxnLst/>
                  <a:rect l="l" t="t" r="r" b="b"/>
                  <a:pathLst>
                    <a:path w="579" h="3630" extrusionOk="0">
                      <a:moveTo>
                        <a:pt x="540" y="0"/>
                      </a:moveTo>
                      <a:cubicBezTo>
                        <a:pt x="528" y="0"/>
                        <a:pt x="517" y="8"/>
                        <a:pt x="517" y="20"/>
                      </a:cubicBezTo>
                      <a:cubicBezTo>
                        <a:pt x="426" y="628"/>
                        <a:pt x="305" y="1236"/>
                        <a:pt x="213" y="1844"/>
                      </a:cubicBezTo>
                      <a:cubicBezTo>
                        <a:pt x="183" y="1571"/>
                        <a:pt x="183" y="1327"/>
                        <a:pt x="153" y="1084"/>
                      </a:cubicBezTo>
                      <a:cubicBezTo>
                        <a:pt x="153" y="1054"/>
                        <a:pt x="130" y="1039"/>
                        <a:pt x="111" y="1039"/>
                      </a:cubicBezTo>
                      <a:cubicBezTo>
                        <a:pt x="92" y="1039"/>
                        <a:pt x="77" y="1054"/>
                        <a:pt x="92" y="1084"/>
                      </a:cubicBezTo>
                      <a:cubicBezTo>
                        <a:pt x="92" y="1419"/>
                        <a:pt x="122" y="1753"/>
                        <a:pt x="122" y="2087"/>
                      </a:cubicBezTo>
                      <a:lnTo>
                        <a:pt x="122" y="2482"/>
                      </a:lnTo>
                      <a:cubicBezTo>
                        <a:pt x="61" y="2908"/>
                        <a:pt x="31" y="3151"/>
                        <a:pt x="1" y="3577"/>
                      </a:cubicBezTo>
                      <a:cubicBezTo>
                        <a:pt x="1" y="3607"/>
                        <a:pt x="8" y="3630"/>
                        <a:pt x="20" y="3630"/>
                      </a:cubicBezTo>
                      <a:cubicBezTo>
                        <a:pt x="31" y="3630"/>
                        <a:pt x="46" y="3607"/>
                        <a:pt x="61" y="3546"/>
                      </a:cubicBezTo>
                      <a:cubicBezTo>
                        <a:pt x="153" y="3121"/>
                        <a:pt x="487" y="871"/>
                        <a:pt x="578" y="51"/>
                      </a:cubicBezTo>
                      <a:cubicBezTo>
                        <a:pt x="578" y="15"/>
                        <a:pt x="557" y="0"/>
                        <a:pt x="5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544;p35"/>
                <p:cNvSpPr/>
                <p:nvPr/>
              </p:nvSpPr>
              <p:spPr>
                <a:xfrm>
                  <a:off x="7151203" y="2462158"/>
                  <a:ext cx="61704" cy="78439"/>
                </a:xfrm>
                <a:custGeom>
                  <a:avLst/>
                  <a:gdLst/>
                  <a:ahLst/>
                  <a:cxnLst/>
                  <a:rect l="l" t="t" r="r" b="b"/>
                  <a:pathLst>
                    <a:path w="2463" h="3131" extrusionOk="0">
                      <a:moveTo>
                        <a:pt x="1551" y="0"/>
                      </a:moveTo>
                      <a:lnTo>
                        <a:pt x="0" y="1611"/>
                      </a:lnTo>
                      <a:lnTo>
                        <a:pt x="365" y="2979"/>
                      </a:lnTo>
                      <a:lnTo>
                        <a:pt x="1794" y="3131"/>
                      </a:lnTo>
                      <a:lnTo>
                        <a:pt x="2462" y="1854"/>
                      </a:lnTo>
                      <a:lnTo>
                        <a:pt x="155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545;p35"/>
                <p:cNvSpPr/>
                <p:nvPr/>
              </p:nvSpPr>
              <p:spPr>
                <a:xfrm>
                  <a:off x="7119209" y="2536769"/>
                  <a:ext cx="99784" cy="532316"/>
                </a:xfrm>
                <a:custGeom>
                  <a:avLst/>
                  <a:gdLst/>
                  <a:ahLst/>
                  <a:cxnLst/>
                  <a:rect l="l" t="t" r="r" b="b"/>
                  <a:pathLst>
                    <a:path w="3983" h="21248" extrusionOk="0">
                      <a:moveTo>
                        <a:pt x="1642" y="1"/>
                      </a:moveTo>
                      <a:lnTo>
                        <a:pt x="1" y="15959"/>
                      </a:lnTo>
                      <a:lnTo>
                        <a:pt x="2128" y="21247"/>
                      </a:lnTo>
                      <a:lnTo>
                        <a:pt x="3983" y="16171"/>
                      </a:lnTo>
                      <a:lnTo>
                        <a:pt x="3071" y="153"/>
                      </a:lnTo>
                      <a:lnTo>
                        <a:pt x="164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546;p35"/>
                <p:cNvSpPr/>
                <p:nvPr/>
              </p:nvSpPr>
              <p:spPr>
                <a:xfrm>
                  <a:off x="7142058" y="2223343"/>
                  <a:ext cx="159935" cy="230909"/>
                </a:xfrm>
                <a:custGeom>
                  <a:avLst/>
                  <a:gdLst/>
                  <a:ahLst/>
                  <a:cxnLst/>
                  <a:rect l="l" t="t" r="r" b="b"/>
                  <a:pathLst>
                    <a:path w="6384" h="9217" extrusionOk="0">
                      <a:moveTo>
                        <a:pt x="5507" y="1"/>
                      </a:moveTo>
                      <a:cubicBezTo>
                        <a:pt x="5356" y="1"/>
                        <a:pt x="4955" y="261"/>
                        <a:pt x="4955" y="261"/>
                      </a:cubicBezTo>
                      <a:lnTo>
                        <a:pt x="3831" y="626"/>
                      </a:lnTo>
                      <a:lnTo>
                        <a:pt x="1" y="1812"/>
                      </a:lnTo>
                      <a:cubicBezTo>
                        <a:pt x="396" y="2906"/>
                        <a:pt x="639" y="4061"/>
                        <a:pt x="761" y="5216"/>
                      </a:cubicBezTo>
                      <a:cubicBezTo>
                        <a:pt x="761" y="5338"/>
                        <a:pt x="761" y="5459"/>
                        <a:pt x="761" y="5611"/>
                      </a:cubicBezTo>
                      <a:cubicBezTo>
                        <a:pt x="761" y="5611"/>
                        <a:pt x="761" y="5641"/>
                        <a:pt x="761" y="5672"/>
                      </a:cubicBezTo>
                      <a:cubicBezTo>
                        <a:pt x="700" y="6371"/>
                        <a:pt x="761" y="8985"/>
                        <a:pt x="2068" y="9198"/>
                      </a:cubicBezTo>
                      <a:cubicBezTo>
                        <a:pt x="2137" y="9210"/>
                        <a:pt x="2208" y="9216"/>
                        <a:pt x="2281" y="9216"/>
                      </a:cubicBezTo>
                      <a:cubicBezTo>
                        <a:pt x="3624" y="9216"/>
                        <a:pt x="5604" y="7165"/>
                        <a:pt x="6353" y="5550"/>
                      </a:cubicBezTo>
                      <a:cubicBezTo>
                        <a:pt x="6384" y="5429"/>
                        <a:pt x="6141" y="4243"/>
                        <a:pt x="5897" y="2815"/>
                      </a:cubicBezTo>
                      <a:cubicBezTo>
                        <a:pt x="5776" y="1933"/>
                        <a:pt x="5624" y="961"/>
                        <a:pt x="5563" y="49"/>
                      </a:cubicBezTo>
                      <a:cubicBezTo>
                        <a:pt x="5563" y="14"/>
                        <a:pt x="5542" y="1"/>
                        <a:pt x="550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547;p35"/>
                <p:cNvSpPr/>
                <p:nvPr/>
              </p:nvSpPr>
              <p:spPr>
                <a:xfrm>
                  <a:off x="7142058" y="2234442"/>
                  <a:ext cx="132528" cy="131000"/>
                </a:xfrm>
                <a:custGeom>
                  <a:avLst/>
                  <a:gdLst/>
                  <a:ahLst/>
                  <a:cxnLst/>
                  <a:rect l="l" t="t" r="r" b="b"/>
                  <a:pathLst>
                    <a:path w="5290" h="5229" extrusionOk="0">
                      <a:moveTo>
                        <a:pt x="5290" y="1"/>
                      </a:moveTo>
                      <a:lnTo>
                        <a:pt x="3770" y="183"/>
                      </a:lnTo>
                      <a:lnTo>
                        <a:pt x="1" y="1369"/>
                      </a:lnTo>
                      <a:cubicBezTo>
                        <a:pt x="396" y="2463"/>
                        <a:pt x="639" y="3618"/>
                        <a:pt x="761" y="4773"/>
                      </a:cubicBezTo>
                      <a:cubicBezTo>
                        <a:pt x="761" y="4895"/>
                        <a:pt x="761" y="5016"/>
                        <a:pt x="761" y="5168"/>
                      </a:cubicBezTo>
                      <a:cubicBezTo>
                        <a:pt x="761" y="5168"/>
                        <a:pt x="761" y="5198"/>
                        <a:pt x="761" y="5229"/>
                      </a:cubicBezTo>
                      <a:lnTo>
                        <a:pt x="1338" y="5229"/>
                      </a:lnTo>
                      <a:cubicBezTo>
                        <a:pt x="5137" y="4895"/>
                        <a:pt x="5290" y="1"/>
                        <a:pt x="52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548;p35"/>
                <p:cNvSpPr/>
                <p:nvPr/>
              </p:nvSpPr>
              <p:spPr>
                <a:xfrm>
                  <a:off x="7040790" y="1987559"/>
                  <a:ext cx="284045" cy="344447"/>
                </a:xfrm>
                <a:custGeom>
                  <a:avLst/>
                  <a:gdLst/>
                  <a:ahLst/>
                  <a:cxnLst/>
                  <a:rect l="l" t="t" r="r" b="b"/>
                  <a:pathLst>
                    <a:path w="11338" h="13749" extrusionOk="0">
                      <a:moveTo>
                        <a:pt x="5962" y="0"/>
                      </a:moveTo>
                      <a:cubicBezTo>
                        <a:pt x="5140" y="0"/>
                        <a:pt x="4334" y="205"/>
                        <a:pt x="3648" y="645"/>
                      </a:cubicBezTo>
                      <a:cubicBezTo>
                        <a:pt x="1976" y="1709"/>
                        <a:pt x="0" y="9156"/>
                        <a:pt x="1398" y="11648"/>
                      </a:cubicBezTo>
                      <a:cubicBezTo>
                        <a:pt x="2188" y="13093"/>
                        <a:pt x="3580" y="13748"/>
                        <a:pt x="5038" y="13748"/>
                      </a:cubicBezTo>
                      <a:cubicBezTo>
                        <a:pt x="6218" y="13748"/>
                        <a:pt x="7440" y="13318"/>
                        <a:pt x="8420" y="12530"/>
                      </a:cubicBezTo>
                      <a:cubicBezTo>
                        <a:pt x="9909" y="11344"/>
                        <a:pt x="11338" y="5599"/>
                        <a:pt x="10851" y="3563"/>
                      </a:cubicBezTo>
                      <a:cubicBezTo>
                        <a:pt x="10325" y="1370"/>
                        <a:pt x="8091" y="0"/>
                        <a:pt x="5962"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549;p35"/>
                <p:cNvSpPr/>
                <p:nvPr/>
              </p:nvSpPr>
              <p:spPr>
                <a:xfrm>
                  <a:off x="7267705" y="2295373"/>
                  <a:ext cx="25" cy="25"/>
                </a:xfrm>
                <a:custGeom>
                  <a:avLst/>
                  <a:gdLst/>
                  <a:ahLst/>
                  <a:cxnLst/>
                  <a:rect l="l" t="t" r="r" b="b"/>
                  <a:pathLst>
                    <a:path w="1" h="1" fill="none" extrusionOk="0">
                      <a:moveTo>
                        <a:pt x="1" y="0"/>
                      </a:moveTo>
                      <a:lnTo>
                        <a:pt x="1" y="0"/>
                      </a:lnTo>
                      <a:close/>
                    </a:path>
                  </a:pathLst>
                </a:custGeom>
                <a:no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550;p35"/>
                <p:cNvSpPr/>
                <p:nvPr/>
              </p:nvSpPr>
              <p:spPr>
                <a:xfrm>
                  <a:off x="7069727" y="1927479"/>
                  <a:ext cx="276304" cy="269966"/>
                </a:xfrm>
                <a:custGeom>
                  <a:avLst/>
                  <a:gdLst/>
                  <a:ahLst/>
                  <a:cxnLst/>
                  <a:rect l="l" t="t" r="r" b="b"/>
                  <a:pathLst>
                    <a:path w="11029" h="10776" extrusionOk="0">
                      <a:moveTo>
                        <a:pt x="2193" y="0"/>
                      </a:moveTo>
                      <a:cubicBezTo>
                        <a:pt x="2096" y="0"/>
                        <a:pt x="2002" y="21"/>
                        <a:pt x="1915" y="64"/>
                      </a:cubicBezTo>
                      <a:cubicBezTo>
                        <a:pt x="1094" y="490"/>
                        <a:pt x="0" y="3742"/>
                        <a:pt x="1337" y="5171"/>
                      </a:cubicBezTo>
                      <a:cubicBezTo>
                        <a:pt x="1957" y="5825"/>
                        <a:pt x="2780" y="6028"/>
                        <a:pt x="3565" y="6028"/>
                      </a:cubicBezTo>
                      <a:cubicBezTo>
                        <a:pt x="4859" y="6028"/>
                        <a:pt x="6049" y="5475"/>
                        <a:pt x="6049" y="5475"/>
                      </a:cubicBezTo>
                      <a:cubicBezTo>
                        <a:pt x="6170" y="6417"/>
                        <a:pt x="6930" y="7146"/>
                        <a:pt x="7873" y="7268"/>
                      </a:cubicBezTo>
                      <a:cubicBezTo>
                        <a:pt x="7873" y="7268"/>
                        <a:pt x="7538" y="10581"/>
                        <a:pt x="8389" y="10763"/>
                      </a:cubicBezTo>
                      <a:cubicBezTo>
                        <a:pt x="8429" y="10772"/>
                        <a:pt x="8469" y="10776"/>
                        <a:pt x="8509" y="10776"/>
                      </a:cubicBezTo>
                      <a:cubicBezTo>
                        <a:pt x="9777" y="10776"/>
                        <a:pt x="11028" y="6691"/>
                        <a:pt x="10851" y="5748"/>
                      </a:cubicBezTo>
                      <a:cubicBezTo>
                        <a:pt x="10639" y="4776"/>
                        <a:pt x="9575" y="4320"/>
                        <a:pt x="9575" y="4320"/>
                      </a:cubicBezTo>
                      <a:cubicBezTo>
                        <a:pt x="9544" y="3772"/>
                        <a:pt x="9332" y="3225"/>
                        <a:pt x="8967" y="2830"/>
                      </a:cubicBezTo>
                      <a:cubicBezTo>
                        <a:pt x="8498" y="2286"/>
                        <a:pt x="7080" y="2182"/>
                        <a:pt x="6063" y="2182"/>
                      </a:cubicBezTo>
                      <a:cubicBezTo>
                        <a:pt x="5432" y="2182"/>
                        <a:pt x="4955" y="2222"/>
                        <a:pt x="4955" y="2222"/>
                      </a:cubicBezTo>
                      <a:cubicBezTo>
                        <a:pt x="4863" y="1766"/>
                        <a:pt x="4651" y="1341"/>
                        <a:pt x="4377" y="976"/>
                      </a:cubicBezTo>
                      <a:cubicBezTo>
                        <a:pt x="4216" y="761"/>
                        <a:pt x="3960" y="641"/>
                        <a:pt x="3702" y="641"/>
                      </a:cubicBezTo>
                      <a:cubicBezTo>
                        <a:pt x="3522" y="641"/>
                        <a:pt x="3341" y="699"/>
                        <a:pt x="3192" y="824"/>
                      </a:cubicBezTo>
                      <a:cubicBezTo>
                        <a:pt x="3313" y="1098"/>
                        <a:pt x="3344" y="1402"/>
                        <a:pt x="3344" y="1706"/>
                      </a:cubicBezTo>
                      <a:cubicBezTo>
                        <a:pt x="3315" y="2160"/>
                        <a:pt x="3128" y="2362"/>
                        <a:pt x="2958" y="2362"/>
                      </a:cubicBezTo>
                      <a:cubicBezTo>
                        <a:pt x="2763" y="2362"/>
                        <a:pt x="2592" y="2098"/>
                        <a:pt x="2705" y="1645"/>
                      </a:cubicBezTo>
                      <a:cubicBezTo>
                        <a:pt x="2766" y="1310"/>
                        <a:pt x="2948" y="1037"/>
                        <a:pt x="3192" y="824"/>
                      </a:cubicBezTo>
                      <a:cubicBezTo>
                        <a:pt x="2998" y="316"/>
                        <a:pt x="2573" y="0"/>
                        <a:pt x="21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551;p35"/>
                <p:cNvSpPr/>
                <p:nvPr/>
              </p:nvSpPr>
              <p:spPr>
                <a:xfrm>
                  <a:off x="7061359" y="2162862"/>
                  <a:ext cx="233790" cy="169280"/>
                </a:xfrm>
                <a:custGeom>
                  <a:avLst/>
                  <a:gdLst/>
                  <a:ahLst/>
                  <a:cxnLst/>
                  <a:rect l="l" t="t" r="r" b="b"/>
                  <a:pathLst>
                    <a:path w="9332" h="6757" extrusionOk="0">
                      <a:moveTo>
                        <a:pt x="304" y="1"/>
                      </a:moveTo>
                      <a:lnTo>
                        <a:pt x="304" y="1"/>
                      </a:lnTo>
                      <a:cubicBezTo>
                        <a:pt x="301" y="10"/>
                        <a:pt x="297" y="30"/>
                        <a:pt x="294" y="59"/>
                      </a:cubicBezTo>
                      <a:lnTo>
                        <a:pt x="294" y="59"/>
                      </a:lnTo>
                      <a:cubicBezTo>
                        <a:pt x="297" y="40"/>
                        <a:pt x="301" y="20"/>
                        <a:pt x="304" y="1"/>
                      </a:cubicBezTo>
                      <a:close/>
                      <a:moveTo>
                        <a:pt x="8448" y="56"/>
                      </a:moveTo>
                      <a:cubicBezTo>
                        <a:pt x="8357" y="56"/>
                        <a:pt x="8298" y="61"/>
                        <a:pt x="8298" y="61"/>
                      </a:cubicBezTo>
                      <a:cubicBezTo>
                        <a:pt x="8237" y="639"/>
                        <a:pt x="7720" y="1855"/>
                        <a:pt x="7234" y="2280"/>
                      </a:cubicBezTo>
                      <a:cubicBezTo>
                        <a:pt x="6890" y="2571"/>
                        <a:pt x="6415" y="2666"/>
                        <a:pt x="5947" y="2666"/>
                      </a:cubicBezTo>
                      <a:cubicBezTo>
                        <a:pt x="5338" y="2666"/>
                        <a:pt x="4743" y="2505"/>
                        <a:pt x="4468" y="2402"/>
                      </a:cubicBezTo>
                      <a:cubicBezTo>
                        <a:pt x="4011" y="2259"/>
                        <a:pt x="3152" y="1634"/>
                        <a:pt x="2143" y="1634"/>
                      </a:cubicBezTo>
                      <a:cubicBezTo>
                        <a:pt x="2078" y="1634"/>
                        <a:pt x="2012" y="1636"/>
                        <a:pt x="1945" y="1642"/>
                      </a:cubicBezTo>
                      <a:cubicBezTo>
                        <a:pt x="1638" y="1680"/>
                        <a:pt x="1330" y="1792"/>
                        <a:pt x="1046" y="1792"/>
                      </a:cubicBezTo>
                      <a:cubicBezTo>
                        <a:pt x="881" y="1792"/>
                        <a:pt x="723" y="1754"/>
                        <a:pt x="577" y="1642"/>
                      </a:cubicBezTo>
                      <a:cubicBezTo>
                        <a:pt x="248" y="1395"/>
                        <a:pt x="265" y="332"/>
                        <a:pt x="294" y="59"/>
                      </a:cubicBezTo>
                      <a:lnTo>
                        <a:pt x="294" y="59"/>
                      </a:lnTo>
                      <a:cubicBezTo>
                        <a:pt x="0" y="1922"/>
                        <a:pt x="36" y="3689"/>
                        <a:pt x="608" y="4712"/>
                      </a:cubicBezTo>
                      <a:cubicBezTo>
                        <a:pt x="1393" y="6116"/>
                        <a:pt x="2775" y="6757"/>
                        <a:pt x="4225" y="6757"/>
                      </a:cubicBezTo>
                      <a:cubicBezTo>
                        <a:pt x="5412" y="6757"/>
                        <a:pt x="6644" y="6326"/>
                        <a:pt x="7629" y="5533"/>
                      </a:cubicBezTo>
                      <a:cubicBezTo>
                        <a:pt x="8176" y="4955"/>
                        <a:pt x="8602" y="4256"/>
                        <a:pt x="8875" y="3496"/>
                      </a:cubicBezTo>
                      <a:cubicBezTo>
                        <a:pt x="9088" y="2523"/>
                        <a:pt x="9270" y="1520"/>
                        <a:pt x="9331" y="548"/>
                      </a:cubicBezTo>
                      <a:cubicBezTo>
                        <a:pt x="9331" y="109"/>
                        <a:pt x="8734" y="56"/>
                        <a:pt x="8448" y="5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552;p35"/>
                <p:cNvSpPr/>
                <p:nvPr/>
              </p:nvSpPr>
              <p:spPr>
                <a:xfrm>
                  <a:off x="7256305" y="2168599"/>
                  <a:ext cx="89112" cy="90440"/>
                </a:xfrm>
                <a:custGeom>
                  <a:avLst/>
                  <a:gdLst/>
                  <a:ahLst/>
                  <a:cxnLst/>
                  <a:rect l="l" t="t" r="r" b="b"/>
                  <a:pathLst>
                    <a:path w="3557" h="3610" extrusionOk="0">
                      <a:moveTo>
                        <a:pt x="2385" y="1"/>
                      </a:moveTo>
                      <a:cubicBezTo>
                        <a:pt x="1572" y="1"/>
                        <a:pt x="456" y="1322"/>
                        <a:pt x="456" y="1322"/>
                      </a:cubicBezTo>
                      <a:lnTo>
                        <a:pt x="0" y="2902"/>
                      </a:lnTo>
                      <a:cubicBezTo>
                        <a:pt x="143" y="3330"/>
                        <a:pt x="545" y="3609"/>
                        <a:pt x="975" y="3609"/>
                      </a:cubicBezTo>
                      <a:cubicBezTo>
                        <a:pt x="1095" y="3609"/>
                        <a:pt x="1218" y="3587"/>
                        <a:pt x="1337" y="3541"/>
                      </a:cubicBezTo>
                      <a:cubicBezTo>
                        <a:pt x="2340" y="3267"/>
                        <a:pt x="3556" y="623"/>
                        <a:pt x="2736" y="106"/>
                      </a:cubicBezTo>
                      <a:cubicBezTo>
                        <a:pt x="2629" y="33"/>
                        <a:pt x="2511" y="1"/>
                        <a:pt x="2385"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553;p35"/>
                <p:cNvSpPr/>
                <p:nvPr/>
              </p:nvSpPr>
              <p:spPr>
                <a:xfrm>
                  <a:off x="7269459" y="2189520"/>
                  <a:ext cx="46247" cy="54715"/>
                </a:xfrm>
                <a:custGeom>
                  <a:avLst/>
                  <a:gdLst/>
                  <a:ahLst/>
                  <a:cxnLst/>
                  <a:rect l="l" t="t" r="r" b="b"/>
                  <a:pathLst>
                    <a:path w="1846" h="2184" extrusionOk="0">
                      <a:moveTo>
                        <a:pt x="1846" y="0"/>
                      </a:moveTo>
                      <a:cubicBezTo>
                        <a:pt x="904" y="0"/>
                        <a:pt x="83" y="1186"/>
                        <a:pt x="22" y="2098"/>
                      </a:cubicBezTo>
                      <a:cubicBezTo>
                        <a:pt x="1" y="2141"/>
                        <a:pt x="55" y="2184"/>
                        <a:pt x="100" y="2184"/>
                      </a:cubicBezTo>
                      <a:cubicBezTo>
                        <a:pt x="118" y="2184"/>
                        <a:pt x="135" y="2176"/>
                        <a:pt x="144" y="2159"/>
                      </a:cubicBezTo>
                      <a:cubicBezTo>
                        <a:pt x="235" y="1976"/>
                        <a:pt x="387" y="1794"/>
                        <a:pt x="508" y="1642"/>
                      </a:cubicBezTo>
                      <a:cubicBezTo>
                        <a:pt x="636" y="1493"/>
                        <a:pt x="808" y="1418"/>
                        <a:pt x="994" y="1418"/>
                      </a:cubicBezTo>
                      <a:cubicBezTo>
                        <a:pt x="1074" y="1418"/>
                        <a:pt x="1156" y="1432"/>
                        <a:pt x="1238" y="1459"/>
                      </a:cubicBezTo>
                      <a:cubicBezTo>
                        <a:pt x="1238" y="1459"/>
                        <a:pt x="1268" y="1459"/>
                        <a:pt x="1238" y="1429"/>
                      </a:cubicBezTo>
                      <a:cubicBezTo>
                        <a:pt x="1130" y="1321"/>
                        <a:pt x="992" y="1267"/>
                        <a:pt x="853" y="1267"/>
                      </a:cubicBezTo>
                      <a:cubicBezTo>
                        <a:pt x="680" y="1267"/>
                        <a:pt x="505" y="1351"/>
                        <a:pt x="387" y="1520"/>
                      </a:cubicBezTo>
                      <a:cubicBezTo>
                        <a:pt x="721" y="852"/>
                        <a:pt x="1116" y="244"/>
                        <a:pt x="1846" y="31"/>
                      </a:cubicBezTo>
                      <a:lnTo>
                        <a:pt x="184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554;p35"/>
                <p:cNvSpPr/>
                <p:nvPr/>
              </p:nvSpPr>
              <p:spPr>
                <a:xfrm>
                  <a:off x="7155011" y="2158302"/>
                  <a:ext cx="9921" cy="27432"/>
                </a:xfrm>
                <a:custGeom>
                  <a:avLst/>
                  <a:gdLst/>
                  <a:ahLst/>
                  <a:cxnLst/>
                  <a:rect l="l" t="t" r="r" b="b"/>
                  <a:pathLst>
                    <a:path w="396" h="1095" extrusionOk="0">
                      <a:moveTo>
                        <a:pt x="274" y="0"/>
                      </a:moveTo>
                      <a:cubicBezTo>
                        <a:pt x="122" y="335"/>
                        <a:pt x="0" y="943"/>
                        <a:pt x="396" y="1095"/>
                      </a:cubicBezTo>
                      <a:cubicBezTo>
                        <a:pt x="92" y="882"/>
                        <a:pt x="152" y="426"/>
                        <a:pt x="274" y="31"/>
                      </a:cubicBezTo>
                      <a:cubicBezTo>
                        <a:pt x="304" y="31"/>
                        <a:pt x="274" y="0"/>
                        <a:pt x="2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555;p35"/>
                <p:cNvSpPr/>
                <p:nvPr/>
              </p:nvSpPr>
              <p:spPr>
                <a:xfrm>
                  <a:off x="7153258" y="2150561"/>
                  <a:ext cx="34572" cy="31566"/>
                </a:xfrm>
                <a:custGeom>
                  <a:avLst/>
                  <a:gdLst/>
                  <a:ahLst/>
                  <a:cxnLst/>
                  <a:rect l="l" t="t" r="r" b="b"/>
                  <a:pathLst>
                    <a:path w="1380" h="1260" extrusionOk="0">
                      <a:moveTo>
                        <a:pt x="745" y="0"/>
                      </a:moveTo>
                      <a:cubicBezTo>
                        <a:pt x="262" y="0"/>
                        <a:pt x="0" y="1134"/>
                        <a:pt x="557" y="1252"/>
                      </a:cubicBezTo>
                      <a:cubicBezTo>
                        <a:pt x="584" y="1257"/>
                        <a:pt x="610" y="1260"/>
                        <a:pt x="635" y="1260"/>
                      </a:cubicBezTo>
                      <a:cubicBezTo>
                        <a:pt x="1158" y="1260"/>
                        <a:pt x="1380" y="121"/>
                        <a:pt x="800" y="5"/>
                      </a:cubicBezTo>
                      <a:cubicBezTo>
                        <a:pt x="781" y="2"/>
                        <a:pt x="763" y="0"/>
                        <a:pt x="7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556;p35"/>
                <p:cNvSpPr/>
                <p:nvPr/>
              </p:nvSpPr>
              <p:spPr>
                <a:xfrm>
                  <a:off x="7089520" y="2145349"/>
                  <a:ext cx="16009" cy="22898"/>
                </a:xfrm>
                <a:custGeom>
                  <a:avLst/>
                  <a:gdLst/>
                  <a:ahLst/>
                  <a:cxnLst/>
                  <a:rect l="l" t="t" r="r" b="b"/>
                  <a:pathLst>
                    <a:path w="639" h="914" extrusionOk="0">
                      <a:moveTo>
                        <a:pt x="639" y="1"/>
                      </a:moveTo>
                      <a:cubicBezTo>
                        <a:pt x="639" y="1"/>
                        <a:pt x="608" y="1"/>
                        <a:pt x="608" y="31"/>
                      </a:cubicBezTo>
                      <a:cubicBezTo>
                        <a:pt x="517" y="396"/>
                        <a:pt x="365" y="852"/>
                        <a:pt x="0" y="882"/>
                      </a:cubicBezTo>
                      <a:lnTo>
                        <a:pt x="0" y="912"/>
                      </a:lnTo>
                      <a:cubicBezTo>
                        <a:pt x="11" y="913"/>
                        <a:pt x="22" y="914"/>
                        <a:pt x="32" y="914"/>
                      </a:cubicBezTo>
                      <a:cubicBezTo>
                        <a:pt x="435" y="914"/>
                        <a:pt x="609" y="356"/>
                        <a:pt x="6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557;p35"/>
                <p:cNvSpPr/>
                <p:nvPr/>
              </p:nvSpPr>
              <p:spPr>
                <a:xfrm>
                  <a:off x="7076767" y="2132697"/>
                  <a:ext cx="33971" cy="31416"/>
                </a:xfrm>
                <a:custGeom>
                  <a:avLst/>
                  <a:gdLst/>
                  <a:ahLst/>
                  <a:cxnLst/>
                  <a:rect l="l" t="t" r="r" b="b"/>
                  <a:pathLst>
                    <a:path w="1356" h="1254" extrusionOk="0">
                      <a:moveTo>
                        <a:pt x="752" y="1"/>
                      </a:moveTo>
                      <a:cubicBezTo>
                        <a:pt x="228" y="1"/>
                        <a:pt x="0" y="1065"/>
                        <a:pt x="509" y="1235"/>
                      </a:cubicBezTo>
                      <a:cubicBezTo>
                        <a:pt x="547" y="1247"/>
                        <a:pt x="583" y="1253"/>
                        <a:pt x="618" y="1253"/>
                      </a:cubicBezTo>
                      <a:cubicBezTo>
                        <a:pt x="1098" y="1253"/>
                        <a:pt x="1356" y="161"/>
                        <a:pt x="874" y="19"/>
                      </a:cubicBezTo>
                      <a:cubicBezTo>
                        <a:pt x="832" y="7"/>
                        <a:pt x="791" y="1"/>
                        <a:pt x="7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558;p35"/>
                <p:cNvSpPr/>
                <p:nvPr/>
              </p:nvSpPr>
              <p:spPr>
                <a:xfrm>
                  <a:off x="7167188" y="2113556"/>
                  <a:ext cx="33846" cy="26606"/>
                </a:xfrm>
                <a:custGeom>
                  <a:avLst/>
                  <a:gdLst/>
                  <a:ahLst/>
                  <a:cxnLst/>
                  <a:rect l="l" t="t" r="r" b="b"/>
                  <a:pathLst>
                    <a:path w="1351" h="1062" extrusionOk="0">
                      <a:moveTo>
                        <a:pt x="424" y="1"/>
                      </a:moveTo>
                      <a:cubicBezTo>
                        <a:pt x="330" y="1"/>
                        <a:pt x="237" y="18"/>
                        <a:pt x="153" y="54"/>
                      </a:cubicBezTo>
                      <a:cubicBezTo>
                        <a:pt x="31" y="115"/>
                        <a:pt x="1" y="236"/>
                        <a:pt x="31" y="358"/>
                      </a:cubicBezTo>
                      <a:cubicBezTo>
                        <a:pt x="92" y="570"/>
                        <a:pt x="274" y="631"/>
                        <a:pt x="426" y="722"/>
                      </a:cubicBezTo>
                      <a:cubicBezTo>
                        <a:pt x="578" y="844"/>
                        <a:pt x="700" y="935"/>
                        <a:pt x="852" y="1026"/>
                      </a:cubicBezTo>
                      <a:cubicBezTo>
                        <a:pt x="900" y="1050"/>
                        <a:pt x="949" y="1061"/>
                        <a:pt x="997" y="1061"/>
                      </a:cubicBezTo>
                      <a:cubicBezTo>
                        <a:pt x="1189" y="1061"/>
                        <a:pt x="1350" y="881"/>
                        <a:pt x="1277" y="662"/>
                      </a:cubicBezTo>
                      <a:cubicBezTo>
                        <a:pt x="1186" y="449"/>
                        <a:pt x="1034" y="236"/>
                        <a:pt x="821" y="115"/>
                      </a:cubicBezTo>
                      <a:cubicBezTo>
                        <a:pt x="711" y="41"/>
                        <a:pt x="567" y="1"/>
                        <a:pt x="4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559;p35"/>
                <p:cNvSpPr/>
                <p:nvPr/>
              </p:nvSpPr>
              <p:spPr>
                <a:xfrm>
                  <a:off x="7081903" y="2096494"/>
                  <a:ext cx="38105" cy="18414"/>
                </a:xfrm>
                <a:custGeom>
                  <a:avLst/>
                  <a:gdLst/>
                  <a:ahLst/>
                  <a:cxnLst/>
                  <a:rect l="l" t="t" r="r" b="b"/>
                  <a:pathLst>
                    <a:path w="1521" h="735" extrusionOk="0">
                      <a:moveTo>
                        <a:pt x="918" y="1"/>
                      </a:moveTo>
                      <a:cubicBezTo>
                        <a:pt x="896" y="1"/>
                        <a:pt x="873" y="2"/>
                        <a:pt x="851" y="5"/>
                      </a:cubicBezTo>
                      <a:cubicBezTo>
                        <a:pt x="578" y="5"/>
                        <a:pt x="365" y="96"/>
                        <a:pt x="183" y="248"/>
                      </a:cubicBezTo>
                      <a:cubicBezTo>
                        <a:pt x="0" y="431"/>
                        <a:pt x="122" y="704"/>
                        <a:pt x="335" y="735"/>
                      </a:cubicBezTo>
                      <a:lnTo>
                        <a:pt x="882" y="735"/>
                      </a:lnTo>
                      <a:cubicBezTo>
                        <a:pt x="1064" y="735"/>
                        <a:pt x="1247" y="704"/>
                        <a:pt x="1399" y="613"/>
                      </a:cubicBezTo>
                      <a:cubicBezTo>
                        <a:pt x="1490" y="522"/>
                        <a:pt x="1520" y="400"/>
                        <a:pt x="1459" y="279"/>
                      </a:cubicBezTo>
                      <a:cubicBezTo>
                        <a:pt x="1323" y="115"/>
                        <a:pt x="1113" y="1"/>
                        <a:pt x="9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560;p35"/>
                <p:cNvSpPr/>
                <p:nvPr/>
              </p:nvSpPr>
              <p:spPr>
                <a:xfrm>
                  <a:off x="7133690" y="2245541"/>
                  <a:ext cx="20568" cy="9495"/>
                </a:xfrm>
                <a:custGeom>
                  <a:avLst/>
                  <a:gdLst/>
                  <a:ahLst/>
                  <a:cxnLst/>
                  <a:rect l="l" t="t" r="r" b="b"/>
                  <a:pathLst>
                    <a:path w="821" h="379" extrusionOk="0">
                      <a:moveTo>
                        <a:pt x="769" y="0"/>
                      </a:moveTo>
                      <a:cubicBezTo>
                        <a:pt x="764" y="0"/>
                        <a:pt x="760" y="4"/>
                        <a:pt x="760" y="14"/>
                      </a:cubicBezTo>
                      <a:cubicBezTo>
                        <a:pt x="669" y="105"/>
                        <a:pt x="578" y="227"/>
                        <a:pt x="426" y="227"/>
                      </a:cubicBezTo>
                      <a:cubicBezTo>
                        <a:pt x="274" y="227"/>
                        <a:pt x="122" y="196"/>
                        <a:pt x="0" y="105"/>
                      </a:cubicBezTo>
                      <a:lnTo>
                        <a:pt x="0" y="135"/>
                      </a:lnTo>
                      <a:cubicBezTo>
                        <a:pt x="92" y="287"/>
                        <a:pt x="304" y="379"/>
                        <a:pt x="487" y="379"/>
                      </a:cubicBezTo>
                      <a:cubicBezTo>
                        <a:pt x="669" y="318"/>
                        <a:pt x="791" y="196"/>
                        <a:pt x="821" y="14"/>
                      </a:cubicBezTo>
                      <a:cubicBezTo>
                        <a:pt x="801" y="14"/>
                        <a:pt x="780" y="0"/>
                        <a:pt x="7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561;p35"/>
                <p:cNvSpPr/>
                <p:nvPr/>
              </p:nvSpPr>
              <p:spPr>
                <a:xfrm>
                  <a:off x="7092000" y="2100878"/>
                  <a:ext cx="55416" cy="123784"/>
                </a:xfrm>
                <a:custGeom>
                  <a:avLst/>
                  <a:gdLst/>
                  <a:ahLst/>
                  <a:cxnLst/>
                  <a:rect l="l" t="t" r="r" b="b"/>
                  <a:pathLst>
                    <a:path w="2212" h="4941" extrusionOk="0">
                      <a:moveTo>
                        <a:pt x="1447" y="0"/>
                      </a:moveTo>
                      <a:cubicBezTo>
                        <a:pt x="1439" y="0"/>
                        <a:pt x="1430" y="4"/>
                        <a:pt x="1421" y="13"/>
                      </a:cubicBezTo>
                      <a:cubicBezTo>
                        <a:pt x="813" y="1259"/>
                        <a:pt x="357" y="2535"/>
                        <a:pt x="23" y="3873"/>
                      </a:cubicBezTo>
                      <a:cubicBezTo>
                        <a:pt x="1" y="3929"/>
                        <a:pt x="69" y="3948"/>
                        <a:pt x="170" y="3948"/>
                      </a:cubicBezTo>
                      <a:cubicBezTo>
                        <a:pt x="344" y="3948"/>
                        <a:pt x="615" y="3892"/>
                        <a:pt x="692" y="3873"/>
                      </a:cubicBezTo>
                      <a:lnTo>
                        <a:pt x="692" y="3873"/>
                      </a:lnTo>
                      <a:lnTo>
                        <a:pt x="479" y="4694"/>
                      </a:lnTo>
                      <a:cubicBezTo>
                        <a:pt x="479" y="4724"/>
                        <a:pt x="509" y="4785"/>
                        <a:pt x="540" y="4785"/>
                      </a:cubicBezTo>
                      <a:cubicBezTo>
                        <a:pt x="600" y="4815"/>
                        <a:pt x="661" y="4846"/>
                        <a:pt x="692" y="4846"/>
                      </a:cubicBezTo>
                      <a:cubicBezTo>
                        <a:pt x="844" y="4906"/>
                        <a:pt x="1026" y="4937"/>
                        <a:pt x="1178" y="4937"/>
                      </a:cubicBezTo>
                      <a:cubicBezTo>
                        <a:pt x="1209" y="4939"/>
                        <a:pt x="1240" y="4941"/>
                        <a:pt x="1271" y="4941"/>
                      </a:cubicBezTo>
                      <a:cubicBezTo>
                        <a:pt x="1604" y="4941"/>
                        <a:pt x="1931" y="4794"/>
                        <a:pt x="2181" y="4572"/>
                      </a:cubicBezTo>
                      <a:cubicBezTo>
                        <a:pt x="2211" y="4542"/>
                        <a:pt x="2211" y="4511"/>
                        <a:pt x="2181" y="4511"/>
                      </a:cubicBezTo>
                      <a:cubicBezTo>
                        <a:pt x="1909" y="4656"/>
                        <a:pt x="1615" y="4726"/>
                        <a:pt x="1319" y="4726"/>
                      </a:cubicBezTo>
                      <a:cubicBezTo>
                        <a:pt x="1119" y="4726"/>
                        <a:pt x="918" y="4694"/>
                        <a:pt x="722" y="4633"/>
                      </a:cubicBezTo>
                      <a:cubicBezTo>
                        <a:pt x="722" y="4633"/>
                        <a:pt x="1026" y="3630"/>
                        <a:pt x="1026" y="3630"/>
                      </a:cubicBezTo>
                      <a:cubicBezTo>
                        <a:pt x="955" y="3621"/>
                        <a:pt x="886" y="3617"/>
                        <a:pt x="819" y="3617"/>
                      </a:cubicBezTo>
                      <a:cubicBezTo>
                        <a:pt x="658" y="3617"/>
                        <a:pt x="508" y="3639"/>
                        <a:pt x="357" y="3660"/>
                      </a:cubicBezTo>
                      <a:cubicBezTo>
                        <a:pt x="661" y="2444"/>
                        <a:pt x="1178" y="1289"/>
                        <a:pt x="1482" y="43"/>
                      </a:cubicBezTo>
                      <a:cubicBezTo>
                        <a:pt x="1482" y="22"/>
                        <a:pt x="1467" y="0"/>
                        <a:pt x="14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562;p35"/>
                <p:cNvSpPr/>
                <p:nvPr/>
              </p:nvSpPr>
              <p:spPr>
                <a:xfrm>
                  <a:off x="7115401" y="2214649"/>
                  <a:ext cx="32769" cy="22873"/>
                </a:xfrm>
                <a:custGeom>
                  <a:avLst/>
                  <a:gdLst/>
                  <a:ahLst/>
                  <a:cxnLst/>
                  <a:rect l="l" t="t" r="r" b="b"/>
                  <a:pathLst>
                    <a:path w="1308" h="913" extrusionOk="0">
                      <a:moveTo>
                        <a:pt x="1247" y="1"/>
                      </a:moveTo>
                      <a:cubicBezTo>
                        <a:pt x="951" y="137"/>
                        <a:pt x="637" y="206"/>
                        <a:pt x="320" y="206"/>
                      </a:cubicBezTo>
                      <a:cubicBezTo>
                        <a:pt x="214" y="206"/>
                        <a:pt x="107" y="198"/>
                        <a:pt x="1" y="183"/>
                      </a:cubicBezTo>
                      <a:lnTo>
                        <a:pt x="1" y="183"/>
                      </a:lnTo>
                      <a:cubicBezTo>
                        <a:pt x="92" y="426"/>
                        <a:pt x="274" y="639"/>
                        <a:pt x="518" y="791"/>
                      </a:cubicBezTo>
                      <a:cubicBezTo>
                        <a:pt x="639" y="882"/>
                        <a:pt x="761" y="912"/>
                        <a:pt x="913" y="912"/>
                      </a:cubicBezTo>
                      <a:cubicBezTo>
                        <a:pt x="1247" y="912"/>
                        <a:pt x="1308" y="639"/>
                        <a:pt x="1308" y="365"/>
                      </a:cubicBezTo>
                      <a:cubicBezTo>
                        <a:pt x="1277" y="244"/>
                        <a:pt x="1277" y="122"/>
                        <a:pt x="12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563;p35"/>
                <p:cNvSpPr/>
                <p:nvPr/>
              </p:nvSpPr>
              <p:spPr>
                <a:xfrm>
                  <a:off x="7128354" y="2223693"/>
                  <a:ext cx="19817" cy="13829"/>
                </a:xfrm>
                <a:custGeom>
                  <a:avLst/>
                  <a:gdLst/>
                  <a:ahLst/>
                  <a:cxnLst/>
                  <a:rect l="l" t="t" r="r" b="b"/>
                  <a:pathLst>
                    <a:path w="791" h="552" extrusionOk="0">
                      <a:moveTo>
                        <a:pt x="707" y="0"/>
                      </a:moveTo>
                      <a:cubicBezTo>
                        <a:pt x="402" y="0"/>
                        <a:pt x="112" y="151"/>
                        <a:pt x="1" y="430"/>
                      </a:cubicBezTo>
                      <a:cubicBezTo>
                        <a:pt x="122" y="521"/>
                        <a:pt x="244" y="551"/>
                        <a:pt x="396" y="551"/>
                      </a:cubicBezTo>
                      <a:cubicBezTo>
                        <a:pt x="730" y="551"/>
                        <a:pt x="791" y="278"/>
                        <a:pt x="791" y="4"/>
                      </a:cubicBezTo>
                      <a:cubicBezTo>
                        <a:pt x="763" y="2"/>
                        <a:pt x="735" y="0"/>
                        <a:pt x="707" y="0"/>
                      </a:cubicBezTo>
                      <a:close/>
                    </a:path>
                  </a:pathLst>
                </a:custGeom>
                <a:solidFill>
                  <a:srgbClr val="FF9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564;p35"/>
                <p:cNvSpPr/>
                <p:nvPr/>
              </p:nvSpPr>
              <p:spPr>
                <a:xfrm>
                  <a:off x="6683618" y="2428911"/>
                  <a:ext cx="734164" cy="446736"/>
                </a:xfrm>
                <a:custGeom>
                  <a:avLst/>
                  <a:gdLst/>
                  <a:ahLst/>
                  <a:cxnLst/>
                  <a:rect l="l" t="t" r="r" b="b"/>
                  <a:pathLst>
                    <a:path w="29305" h="17832" extrusionOk="0">
                      <a:moveTo>
                        <a:pt x="27729" y="1"/>
                      </a:moveTo>
                      <a:cubicBezTo>
                        <a:pt x="27151" y="1"/>
                        <a:pt x="26307" y="399"/>
                        <a:pt x="25107" y="1418"/>
                      </a:cubicBezTo>
                      <a:cubicBezTo>
                        <a:pt x="22858" y="3364"/>
                        <a:pt x="18268" y="7102"/>
                        <a:pt x="17600" y="7376"/>
                      </a:cubicBezTo>
                      <a:cubicBezTo>
                        <a:pt x="17581" y="7383"/>
                        <a:pt x="17556" y="7387"/>
                        <a:pt x="17527" y="7387"/>
                      </a:cubicBezTo>
                      <a:cubicBezTo>
                        <a:pt x="16388" y="7387"/>
                        <a:pt x="7542" y="1901"/>
                        <a:pt x="6024" y="1901"/>
                      </a:cubicBezTo>
                      <a:cubicBezTo>
                        <a:pt x="6000" y="1901"/>
                        <a:pt x="5978" y="1902"/>
                        <a:pt x="5958" y="1905"/>
                      </a:cubicBezTo>
                      <a:cubicBezTo>
                        <a:pt x="4651" y="2087"/>
                        <a:pt x="0" y="9382"/>
                        <a:pt x="943" y="10203"/>
                      </a:cubicBezTo>
                      <a:cubicBezTo>
                        <a:pt x="3770" y="12725"/>
                        <a:pt x="13952" y="17832"/>
                        <a:pt x="18147" y="17832"/>
                      </a:cubicBezTo>
                      <a:cubicBezTo>
                        <a:pt x="20062" y="17802"/>
                        <a:pt x="25411" y="10689"/>
                        <a:pt x="28299" y="4336"/>
                      </a:cubicBezTo>
                      <a:cubicBezTo>
                        <a:pt x="28899" y="2958"/>
                        <a:pt x="29304" y="1"/>
                        <a:pt x="27729"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565;p35"/>
                <p:cNvSpPr/>
                <p:nvPr/>
              </p:nvSpPr>
              <p:spPr>
                <a:xfrm>
                  <a:off x="6506185" y="2254886"/>
                  <a:ext cx="409709" cy="463897"/>
                </a:xfrm>
                <a:custGeom>
                  <a:avLst/>
                  <a:gdLst/>
                  <a:ahLst/>
                  <a:cxnLst/>
                  <a:rect l="l" t="t" r="r" b="b"/>
                  <a:pathLst>
                    <a:path w="16354" h="18517" extrusionOk="0">
                      <a:moveTo>
                        <a:pt x="1678" y="1"/>
                      </a:moveTo>
                      <a:cubicBezTo>
                        <a:pt x="1526" y="1"/>
                        <a:pt x="1372" y="50"/>
                        <a:pt x="1216" y="157"/>
                      </a:cubicBezTo>
                      <a:cubicBezTo>
                        <a:pt x="61" y="948"/>
                        <a:pt x="1003" y="3015"/>
                        <a:pt x="1003" y="3015"/>
                      </a:cubicBezTo>
                      <a:cubicBezTo>
                        <a:pt x="1003" y="3015"/>
                        <a:pt x="304" y="3866"/>
                        <a:pt x="578" y="5750"/>
                      </a:cubicBezTo>
                      <a:cubicBezTo>
                        <a:pt x="578" y="5750"/>
                        <a:pt x="0" y="6662"/>
                        <a:pt x="821" y="8425"/>
                      </a:cubicBezTo>
                      <a:cubicBezTo>
                        <a:pt x="730" y="8881"/>
                        <a:pt x="791" y="9398"/>
                        <a:pt x="1003" y="9823"/>
                      </a:cubicBezTo>
                      <a:cubicBezTo>
                        <a:pt x="2797" y="13775"/>
                        <a:pt x="6839" y="16328"/>
                        <a:pt x="10000" y="18516"/>
                      </a:cubicBezTo>
                      <a:lnTo>
                        <a:pt x="16353" y="10766"/>
                      </a:lnTo>
                      <a:cubicBezTo>
                        <a:pt x="15168" y="9975"/>
                        <a:pt x="8997" y="6723"/>
                        <a:pt x="5228" y="3683"/>
                      </a:cubicBezTo>
                      <a:cubicBezTo>
                        <a:pt x="3788" y="2510"/>
                        <a:pt x="2769" y="1"/>
                        <a:pt x="1678"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566;p35"/>
                <p:cNvSpPr/>
                <p:nvPr/>
              </p:nvSpPr>
              <p:spPr>
                <a:xfrm>
                  <a:off x="6531314" y="2330098"/>
                  <a:ext cx="149614" cy="167401"/>
                </a:xfrm>
                <a:custGeom>
                  <a:avLst/>
                  <a:gdLst/>
                  <a:ahLst/>
                  <a:cxnLst/>
                  <a:rect l="l" t="t" r="r" b="b"/>
                  <a:pathLst>
                    <a:path w="5972" h="6682" extrusionOk="0">
                      <a:moveTo>
                        <a:pt x="35" y="0"/>
                      </a:moveTo>
                      <a:cubicBezTo>
                        <a:pt x="16" y="0"/>
                        <a:pt x="0" y="22"/>
                        <a:pt x="0" y="43"/>
                      </a:cubicBezTo>
                      <a:cubicBezTo>
                        <a:pt x="1307" y="2748"/>
                        <a:pt x="3344" y="5028"/>
                        <a:pt x="5897" y="6669"/>
                      </a:cubicBezTo>
                      <a:cubicBezTo>
                        <a:pt x="5913" y="6677"/>
                        <a:pt x="5927" y="6681"/>
                        <a:pt x="5938" y="6681"/>
                      </a:cubicBezTo>
                      <a:cubicBezTo>
                        <a:pt x="5968" y="6681"/>
                        <a:pt x="5972" y="6653"/>
                        <a:pt x="5927" y="6609"/>
                      </a:cubicBezTo>
                      <a:cubicBezTo>
                        <a:pt x="4833" y="5757"/>
                        <a:pt x="3769" y="4785"/>
                        <a:pt x="2797" y="3782"/>
                      </a:cubicBezTo>
                      <a:cubicBezTo>
                        <a:pt x="1794" y="2596"/>
                        <a:pt x="882" y="1350"/>
                        <a:pt x="61" y="13"/>
                      </a:cubicBezTo>
                      <a:cubicBezTo>
                        <a:pt x="52" y="4"/>
                        <a:pt x="43"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567;p35"/>
                <p:cNvSpPr/>
                <p:nvPr/>
              </p:nvSpPr>
              <p:spPr>
                <a:xfrm>
                  <a:off x="6520641" y="2398170"/>
                  <a:ext cx="122807" cy="163067"/>
                </a:xfrm>
                <a:custGeom>
                  <a:avLst/>
                  <a:gdLst/>
                  <a:ahLst/>
                  <a:cxnLst/>
                  <a:rect l="l" t="t" r="r" b="b"/>
                  <a:pathLst>
                    <a:path w="4902" h="6509" extrusionOk="0">
                      <a:moveTo>
                        <a:pt x="1" y="1"/>
                      </a:moveTo>
                      <a:cubicBezTo>
                        <a:pt x="973" y="2554"/>
                        <a:pt x="2645" y="4803"/>
                        <a:pt x="4803" y="6475"/>
                      </a:cubicBezTo>
                      <a:cubicBezTo>
                        <a:pt x="4827" y="6498"/>
                        <a:pt x="4850" y="6508"/>
                        <a:pt x="4866" y="6508"/>
                      </a:cubicBezTo>
                      <a:cubicBezTo>
                        <a:pt x="4893" y="6508"/>
                        <a:pt x="4902" y="6482"/>
                        <a:pt x="4864" y="6445"/>
                      </a:cubicBezTo>
                      <a:cubicBezTo>
                        <a:pt x="3831" y="5472"/>
                        <a:pt x="2068" y="3800"/>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568;p35"/>
                <p:cNvSpPr/>
                <p:nvPr/>
              </p:nvSpPr>
              <p:spPr>
                <a:xfrm>
                  <a:off x="6526729" y="2465966"/>
                  <a:ext cx="95525" cy="129346"/>
                </a:xfrm>
                <a:custGeom>
                  <a:avLst/>
                  <a:gdLst/>
                  <a:ahLst/>
                  <a:cxnLst/>
                  <a:rect l="l" t="t" r="r" b="b"/>
                  <a:pathLst>
                    <a:path w="3813" h="5163" extrusionOk="0">
                      <a:moveTo>
                        <a:pt x="1" y="0"/>
                      </a:moveTo>
                      <a:cubicBezTo>
                        <a:pt x="1186" y="2553"/>
                        <a:pt x="1885" y="3374"/>
                        <a:pt x="3709" y="5137"/>
                      </a:cubicBezTo>
                      <a:cubicBezTo>
                        <a:pt x="3736" y="5155"/>
                        <a:pt x="3757" y="5162"/>
                        <a:pt x="3773" y="5162"/>
                      </a:cubicBezTo>
                      <a:cubicBezTo>
                        <a:pt x="3810" y="5162"/>
                        <a:pt x="3813" y="5119"/>
                        <a:pt x="3770" y="5076"/>
                      </a:cubicBezTo>
                      <a:cubicBezTo>
                        <a:pt x="2129" y="3404"/>
                        <a:pt x="1278" y="2128"/>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569;p35"/>
                <p:cNvSpPr/>
                <p:nvPr/>
              </p:nvSpPr>
              <p:spPr>
                <a:xfrm>
                  <a:off x="6653152" y="2261450"/>
                  <a:ext cx="262751" cy="262400"/>
                </a:xfrm>
                <a:custGeom>
                  <a:avLst/>
                  <a:gdLst/>
                  <a:ahLst/>
                  <a:cxnLst/>
                  <a:rect l="l" t="t" r="r" b="b"/>
                  <a:pathLst>
                    <a:path w="10488" h="10474" extrusionOk="0">
                      <a:moveTo>
                        <a:pt x="1771" y="0"/>
                      </a:moveTo>
                      <a:cubicBezTo>
                        <a:pt x="1573" y="0"/>
                        <a:pt x="1405" y="53"/>
                        <a:pt x="1277" y="169"/>
                      </a:cubicBezTo>
                      <a:cubicBezTo>
                        <a:pt x="1" y="1294"/>
                        <a:pt x="3527" y="4637"/>
                        <a:pt x="4195" y="5640"/>
                      </a:cubicBezTo>
                      <a:cubicBezTo>
                        <a:pt x="4774" y="6471"/>
                        <a:pt x="4790" y="6843"/>
                        <a:pt x="4417" y="6843"/>
                      </a:cubicBezTo>
                      <a:cubicBezTo>
                        <a:pt x="4339" y="6843"/>
                        <a:pt x="4244" y="6827"/>
                        <a:pt x="4134" y="6795"/>
                      </a:cubicBezTo>
                      <a:lnTo>
                        <a:pt x="4134" y="6795"/>
                      </a:lnTo>
                      <a:cubicBezTo>
                        <a:pt x="6384" y="8224"/>
                        <a:pt x="9332" y="9744"/>
                        <a:pt x="10487" y="10473"/>
                      </a:cubicBezTo>
                      <a:cubicBezTo>
                        <a:pt x="10487" y="10473"/>
                        <a:pt x="9454" y="7312"/>
                        <a:pt x="8451" y="5579"/>
                      </a:cubicBezTo>
                      <a:cubicBezTo>
                        <a:pt x="7551" y="4025"/>
                        <a:pt x="3495" y="0"/>
                        <a:pt x="177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570;p35"/>
                <p:cNvSpPr/>
                <p:nvPr/>
              </p:nvSpPr>
              <p:spPr>
                <a:xfrm>
                  <a:off x="6819938" y="2426982"/>
                  <a:ext cx="596650" cy="458486"/>
                </a:xfrm>
                <a:custGeom>
                  <a:avLst/>
                  <a:gdLst/>
                  <a:ahLst/>
                  <a:cxnLst/>
                  <a:rect l="l" t="t" r="r" b="b"/>
                  <a:pathLst>
                    <a:path w="23816" h="18301" extrusionOk="0">
                      <a:moveTo>
                        <a:pt x="22417" y="0"/>
                      </a:moveTo>
                      <a:cubicBezTo>
                        <a:pt x="21840" y="0"/>
                        <a:pt x="21015" y="348"/>
                        <a:pt x="19879" y="1191"/>
                      </a:cubicBezTo>
                      <a:cubicBezTo>
                        <a:pt x="15958" y="4049"/>
                        <a:pt x="12493" y="7210"/>
                        <a:pt x="12128" y="7240"/>
                      </a:cubicBezTo>
                      <a:cubicBezTo>
                        <a:pt x="12127" y="7240"/>
                        <a:pt x="12125" y="7240"/>
                        <a:pt x="12123" y="7240"/>
                      </a:cubicBezTo>
                      <a:cubicBezTo>
                        <a:pt x="11733" y="7240"/>
                        <a:pt x="4742" y="3775"/>
                        <a:pt x="4742" y="3775"/>
                      </a:cubicBezTo>
                      <a:lnTo>
                        <a:pt x="0" y="13350"/>
                      </a:lnTo>
                      <a:cubicBezTo>
                        <a:pt x="0" y="13350"/>
                        <a:pt x="8286" y="18301"/>
                        <a:pt x="12237" y="18301"/>
                      </a:cubicBezTo>
                      <a:cubicBezTo>
                        <a:pt x="12620" y="18301"/>
                        <a:pt x="12963" y="18254"/>
                        <a:pt x="13253" y="18152"/>
                      </a:cubicBezTo>
                      <a:cubicBezTo>
                        <a:pt x="16505" y="16967"/>
                        <a:pt x="22220" y="6906"/>
                        <a:pt x="23131" y="4049"/>
                      </a:cubicBezTo>
                      <a:cubicBezTo>
                        <a:pt x="23756" y="2047"/>
                        <a:pt x="23816" y="0"/>
                        <a:pt x="22417"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571;p35"/>
                <p:cNvSpPr/>
                <p:nvPr/>
              </p:nvSpPr>
              <p:spPr>
                <a:xfrm>
                  <a:off x="6778799" y="2497935"/>
                  <a:ext cx="188119" cy="286350"/>
                </a:xfrm>
                <a:custGeom>
                  <a:avLst/>
                  <a:gdLst/>
                  <a:ahLst/>
                  <a:cxnLst/>
                  <a:rect l="l" t="t" r="r" b="b"/>
                  <a:pathLst>
                    <a:path w="7509" h="11430" extrusionOk="0">
                      <a:moveTo>
                        <a:pt x="5259" y="1"/>
                      </a:moveTo>
                      <a:lnTo>
                        <a:pt x="1" y="10214"/>
                      </a:lnTo>
                      <a:lnTo>
                        <a:pt x="2493" y="11429"/>
                      </a:lnTo>
                      <a:lnTo>
                        <a:pt x="7509" y="1065"/>
                      </a:lnTo>
                      <a:lnTo>
                        <a:pt x="5259"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572;p35"/>
                <p:cNvSpPr/>
                <p:nvPr/>
              </p:nvSpPr>
              <p:spPr>
                <a:xfrm>
                  <a:off x="6854212" y="2545613"/>
                  <a:ext cx="105872" cy="213097"/>
                </a:xfrm>
                <a:custGeom>
                  <a:avLst/>
                  <a:gdLst/>
                  <a:ahLst/>
                  <a:cxnLst/>
                  <a:rect l="l" t="t" r="r" b="b"/>
                  <a:pathLst>
                    <a:path w="4226" h="8506" extrusionOk="0">
                      <a:moveTo>
                        <a:pt x="4177" y="0"/>
                      </a:moveTo>
                      <a:cubicBezTo>
                        <a:pt x="4170" y="0"/>
                        <a:pt x="4164" y="4"/>
                        <a:pt x="4164" y="13"/>
                      </a:cubicBezTo>
                      <a:cubicBezTo>
                        <a:pt x="3769" y="651"/>
                        <a:pt x="3435" y="1350"/>
                        <a:pt x="3100" y="2019"/>
                      </a:cubicBezTo>
                      <a:cubicBezTo>
                        <a:pt x="2736" y="2687"/>
                        <a:pt x="2371" y="3447"/>
                        <a:pt x="2006" y="4177"/>
                      </a:cubicBezTo>
                      <a:cubicBezTo>
                        <a:pt x="1307" y="5575"/>
                        <a:pt x="638" y="7004"/>
                        <a:pt x="0" y="8463"/>
                      </a:cubicBezTo>
                      <a:cubicBezTo>
                        <a:pt x="0" y="8484"/>
                        <a:pt x="30" y="8506"/>
                        <a:pt x="48" y="8506"/>
                      </a:cubicBezTo>
                      <a:cubicBezTo>
                        <a:pt x="56" y="8506"/>
                        <a:pt x="61" y="8502"/>
                        <a:pt x="61" y="8493"/>
                      </a:cubicBezTo>
                      <a:cubicBezTo>
                        <a:pt x="821" y="7125"/>
                        <a:pt x="1550" y="5727"/>
                        <a:pt x="2249" y="4298"/>
                      </a:cubicBezTo>
                      <a:cubicBezTo>
                        <a:pt x="2584" y="3599"/>
                        <a:pt x="2918" y="2900"/>
                        <a:pt x="3252" y="2171"/>
                      </a:cubicBezTo>
                      <a:cubicBezTo>
                        <a:pt x="3587" y="1472"/>
                        <a:pt x="3952" y="773"/>
                        <a:pt x="4225" y="43"/>
                      </a:cubicBezTo>
                      <a:cubicBezTo>
                        <a:pt x="4225" y="22"/>
                        <a:pt x="4195" y="0"/>
                        <a:pt x="41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573;p35"/>
                <p:cNvSpPr/>
                <p:nvPr/>
              </p:nvSpPr>
              <p:spPr>
                <a:xfrm>
                  <a:off x="6962345" y="2495505"/>
                  <a:ext cx="305916" cy="118473"/>
                </a:xfrm>
                <a:custGeom>
                  <a:avLst/>
                  <a:gdLst/>
                  <a:ahLst/>
                  <a:cxnLst/>
                  <a:rect l="l" t="t" r="r" b="b"/>
                  <a:pathLst>
                    <a:path w="12211" h="4729" extrusionOk="0">
                      <a:moveTo>
                        <a:pt x="12143" y="0"/>
                      </a:moveTo>
                      <a:cubicBezTo>
                        <a:pt x="12137" y="0"/>
                        <a:pt x="12133" y="2"/>
                        <a:pt x="12128" y="7"/>
                      </a:cubicBezTo>
                      <a:cubicBezTo>
                        <a:pt x="11703" y="280"/>
                        <a:pt x="6809" y="4292"/>
                        <a:pt x="6566" y="4414"/>
                      </a:cubicBezTo>
                      <a:cubicBezTo>
                        <a:pt x="6520" y="4433"/>
                        <a:pt x="6472" y="4442"/>
                        <a:pt x="6422" y="4442"/>
                      </a:cubicBezTo>
                      <a:cubicBezTo>
                        <a:pt x="6238" y="4442"/>
                        <a:pt x="6028" y="4327"/>
                        <a:pt x="5836" y="4231"/>
                      </a:cubicBezTo>
                      <a:cubicBezTo>
                        <a:pt x="4924" y="3806"/>
                        <a:pt x="4013" y="3350"/>
                        <a:pt x="3101" y="2894"/>
                      </a:cubicBezTo>
                      <a:cubicBezTo>
                        <a:pt x="2067" y="2377"/>
                        <a:pt x="1095" y="1982"/>
                        <a:pt x="61" y="1466"/>
                      </a:cubicBezTo>
                      <a:cubicBezTo>
                        <a:pt x="0" y="1466"/>
                        <a:pt x="0" y="1496"/>
                        <a:pt x="31" y="1526"/>
                      </a:cubicBezTo>
                      <a:cubicBezTo>
                        <a:pt x="973" y="2043"/>
                        <a:pt x="1794" y="2529"/>
                        <a:pt x="2736" y="3016"/>
                      </a:cubicBezTo>
                      <a:cubicBezTo>
                        <a:pt x="3709" y="3502"/>
                        <a:pt x="4651" y="3988"/>
                        <a:pt x="5623" y="4444"/>
                      </a:cubicBezTo>
                      <a:cubicBezTo>
                        <a:pt x="5857" y="4572"/>
                        <a:pt x="6106" y="4729"/>
                        <a:pt x="6369" y="4729"/>
                      </a:cubicBezTo>
                      <a:cubicBezTo>
                        <a:pt x="6483" y="4729"/>
                        <a:pt x="6599" y="4700"/>
                        <a:pt x="6718" y="4627"/>
                      </a:cubicBezTo>
                      <a:cubicBezTo>
                        <a:pt x="7143" y="4323"/>
                        <a:pt x="11733" y="523"/>
                        <a:pt x="12159" y="67"/>
                      </a:cubicBezTo>
                      <a:cubicBezTo>
                        <a:pt x="12211" y="67"/>
                        <a:pt x="12173" y="0"/>
                        <a:pt x="121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574;p35"/>
                <p:cNvSpPr/>
                <p:nvPr/>
              </p:nvSpPr>
              <p:spPr>
                <a:xfrm>
                  <a:off x="6775767" y="2599229"/>
                  <a:ext cx="599306" cy="290158"/>
                </a:xfrm>
                <a:custGeom>
                  <a:avLst/>
                  <a:gdLst/>
                  <a:ahLst/>
                  <a:cxnLst/>
                  <a:rect l="l" t="t" r="r" b="b"/>
                  <a:pathLst>
                    <a:path w="23922" h="11582" extrusionOk="0">
                      <a:moveTo>
                        <a:pt x="23861" y="0"/>
                      </a:moveTo>
                      <a:cubicBezTo>
                        <a:pt x="23223" y="1003"/>
                        <a:pt x="22584" y="2006"/>
                        <a:pt x="21916" y="3009"/>
                      </a:cubicBezTo>
                      <a:cubicBezTo>
                        <a:pt x="21247" y="3982"/>
                        <a:pt x="20548" y="5016"/>
                        <a:pt x="19818" y="5988"/>
                      </a:cubicBezTo>
                      <a:cubicBezTo>
                        <a:pt x="19119" y="6961"/>
                        <a:pt x="18451" y="7842"/>
                        <a:pt x="17691" y="8724"/>
                      </a:cubicBezTo>
                      <a:cubicBezTo>
                        <a:pt x="17295" y="9180"/>
                        <a:pt x="16900" y="9605"/>
                        <a:pt x="16475" y="10031"/>
                      </a:cubicBezTo>
                      <a:cubicBezTo>
                        <a:pt x="16080" y="10456"/>
                        <a:pt x="15593" y="10791"/>
                        <a:pt x="15077" y="11034"/>
                      </a:cubicBezTo>
                      <a:cubicBezTo>
                        <a:pt x="14639" y="11195"/>
                        <a:pt x="14167" y="11269"/>
                        <a:pt x="13699" y="11269"/>
                      </a:cubicBezTo>
                      <a:cubicBezTo>
                        <a:pt x="13550" y="11269"/>
                        <a:pt x="13400" y="11261"/>
                        <a:pt x="13253" y="11247"/>
                      </a:cubicBezTo>
                      <a:cubicBezTo>
                        <a:pt x="12949" y="11216"/>
                        <a:pt x="12645" y="11186"/>
                        <a:pt x="12371" y="11125"/>
                      </a:cubicBezTo>
                      <a:cubicBezTo>
                        <a:pt x="11733" y="10973"/>
                        <a:pt x="11125" y="10791"/>
                        <a:pt x="10548" y="10608"/>
                      </a:cubicBezTo>
                      <a:cubicBezTo>
                        <a:pt x="8815" y="10031"/>
                        <a:pt x="7174" y="9301"/>
                        <a:pt x="5593" y="8450"/>
                      </a:cubicBezTo>
                      <a:cubicBezTo>
                        <a:pt x="5137" y="8207"/>
                        <a:pt x="4712" y="7964"/>
                        <a:pt x="4256" y="7751"/>
                      </a:cubicBezTo>
                      <a:cubicBezTo>
                        <a:pt x="3800" y="7508"/>
                        <a:pt x="3283" y="7234"/>
                        <a:pt x="2797" y="7022"/>
                      </a:cubicBezTo>
                      <a:cubicBezTo>
                        <a:pt x="2736" y="7113"/>
                        <a:pt x="2675" y="7234"/>
                        <a:pt x="2614" y="7326"/>
                      </a:cubicBezTo>
                      <a:cubicBezTo>
                        <a:pt x="2432" y="7204"/>
                        <a:pt x="213" y="6171"/>
                        <a:pt x="183" y="6171"/>
                      </a:cubicBezTo>
                      <a:cubicBezTo>
                        <a:pt x="274" y="5958"/>
                        <a:pt x="365" y="5775"/>
                        <a:pt x="426" y="5593"/>
                      </a:cubicBezTo>
                      <a:cubicBezTo>
                        <a:pt x="426" y="5557"/>
                        <a:pt x="426" y="5543"/>
                        <a:pt x="420" y="5543"/>
                      </a:cubicBezTo>
                      <a:cubicBezTo>
                        <a:pt x="415" y="5543"/>
                        <a:pt x="408" y="5550"/>
                        <a:pt x="395" y="5563"/>
                      </a:cubicBezTo>
                      <a:cubicBezTo>
                        <a:pt x="244" y="5775"/>
                        <a:pt x="122" y="6019"/>
                        <a:pt x="0" y="6262"/>
                      </a:cubicBezTo>
                      <a:cubicBezTo>
                        <a:pt x="0" y="6262"/>
                        <a:pt x="2552" y="7478"/>
                        <a:pt x="2613" y="7478"/>
                      </a:cubicBezTo>
                      <a:cubicBezTo>
                        <a:pt x="2614" y="7478"/>
                        <a:pt x="2614" y="7478"/>
                        <a:pt x="2614" y="7478"/>
                      </a:cubicBezTo>
                      <a:cubicBezTo>
                        <a:pt x="2645" y="7478"/>
                        <a:pt x="2827" y="7113"/>
                        <a:pt x="2827" y="7113"/>
                      </a:cubicBezTo>
                      <a:cubicBezTo>
                        <a:pt x="3253" y="7326"/>
                        <a:pt x="3648" y="7569"/>
                        <a:pt x="4043" y="7812"/>
                      </a:cubicBezTo>
                      <a:cubicBezTo>
                        <a:pt x="4469" y="8086"/>
                        <a:pt x="4864" y="8298"/>
                        <a:pt x="5289" y="8541"/>
                      </a:cubicBezTo>
                      <a:cubicBezTo>
                        <a:pt x="6110" y="8997"/>
                        <a:pt x="6961" y="9453"/>
                        <a:pt x="7812" y="9848"/>
                      </a:cubicBezTo>
                      <a:cubicBezTo>
                        <a:pt x="9453" y="10608"/>
                        <a:pt x="11247" y="11338"/>
                        <a:pt x="13070" y="11551"/>
                      </a:cubicBezTo>
                      <a:cubicBezTo>
                        <a:pt x="13243" y="11571"/>
                        <a:pt x="13412" y="11581"/>
                        <a:pt x="13579" y="11581"/>
                      </a:cubicBezTo>
                      <a:cubicBezTo>
                        <a:pt x="13915" y="11581"/>
                        <a:pt x="14246" y="11540"/>
                        <a:pt x="14590" y="11459"/>
                      </a:cubicBezTo>
                      <a:cubicBezTo>
                        <a:pt x="15745" y="11277"/>
                        <a:pt x="16566" y="10335"/>
                        <a:pt x="17295" y="9514"/>
                      </a:cubicBezTo>
                      <a:cubicBezTo>
                        <a:pt x="18906" y="7660"/>
                        <a:pt x="20396" y="5684"/>
                        <a:pt x="21733" y="3617"/>
                      </a:cubicBezTo>
                      <a:lnTo>
                        <a:pt x="22128" y="2979"/>
                      </a:lnTo>
                      <a:cubicBezTo>
                        <a:pt x="22615" y="2402"/>
                        <a:pt x="23101" y="1885"/>
                        <a:pt x="23618" y="1368"/>
                      </a:cubicBezTo>
                      <a:cubicBezTo>
                        <a:pt x="23642" y="1368"/>
                        <a:pt x="23628" y="1329"/>
                        <a:pt x="23605" y="1329"/>
                      </a:cubicBezTo>
                      <a:cubicBezTo>
                        <a:pt x="23600" y="1329"/>
                        <a:pt x="23593" y="1332"/>
                        <a:pt x="23587" y="1338"/>
                      </a:cubicBezTo>
                      <a:cubicBezTo>
                        <a:pt x="23253" y="1672"/>
                        <a:pt x="22888" y="1976"/>
                        <a:pt x="22554" y="2341"/>
                      </a:cubicBezTo>
                      <a:cubicBezTo>
                        <a:pt x="23040" y="1581"/>
                        <a:pt x="23496" y="821"/>
                        <a:pt x="23922" y="61"/>
                      </a:cubicBezTo>
                      <a:cubicBezTo>
                        <a:pt x="23922" y="31"/>
                        <a:pt x="23891" y="0"/>
                        <a:pt x="238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575;p35"/>
                <p:cNvSpPr/>
                <p:nvPr/>
              </p:nvSpPr>
              <p:spPr>
                <a:xfrm>
                  <a:off x="7141307" y="2339543"/>
                  <a:ext cx="185063" cy="192178"/>
                </a:xfrm>
                <a:custGeom>
                  <a:avLst/>
                  <a:gdLst/>
                  <a:ahLst/>
                  <a:cxnLst/>
                  <a:rect l="l" t="t" r="r" b="b"/>
                  <a:pathLst>
                    <a:path w="7387" h="7671" extrusionOk="0">
                      <a:moveTo>
                        <a:pt x="6231" y="0"/>
                      </a:moveTo>
                      <a:lnTo>
                        <a:pt x="2128" y="4134"/>
                      </a:lnTo>
                      <a:lnTo>
                        <a:pt x="821" y="851"/>
                      </a:lnTo>
                      <a:lnTo>
                        <a:pt x="183" y="1794"/>
                      </a:lnTo>
                      <a:lnTo>
                        <a:pt x="0" y="6779"/>
                      </a:lnTo>
                      <a:lnTo>
                        <a:pt x="1976" y="4803"/>
                      </a:lnTo>
                      <a:lnTo>
                        <a:pt x="3313" y="7660"/>
                      </a:lnTo>
                      <a:cubicBezTo>
                        <a:pt x="3314" y="7667"/>
                        <a:pt x="3317" y="7670"/>
                        <a:pt x="3321" y="7670"/>
                      </a:cubicBezTo>
                      <a:cubicBezTo>
                        <a:pt x="3523" y="7670"/>
                        <a:pt x="7386" y="1338"/>
                        <a:pt x="7386" y="1338"/>
                      </a:cubicBezTo>
                      <a:lnTo>
                        <a:pt x="6231"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576;p35"/>
                <p:cNvSpPr/>
                <p:nvPr/>
              </p:nvSpPr>
              <p:spPr>
                <a:xfrm>
                  <a:off x="7137499" y="2373467"/>
                  <a:ext cx="191151" cy="164845"/>
                </a:xfrm>
                <a:custGeom>
                  <a:avLst/>
                  <a:gdLst/>
                  <a:ahLst/>
                  <a:cxnLst/>
                  <a:rect l="l" t="t" r="r" b="b"/>
                  <a:pathLst>
                    <a:path w="7630" h="6580" extrusionOk="0">
                      <a:moveTo>
                        <a:pt x="7598" y="1"/>
                      </a:moveTo>
                      <a:cubicBezTo>
                        <a:pt x="7589" y="1"/>
                        <a:pt x="7579" y="4"/>
                        <a:pt x="7569" y="14"/>
                      </a:cubicBezTo>
                      <a:cubicBezTo>
                        <a:pt x="6809" y="987"/>
                        <a:pt x="4104" y="5121"/>
                        <a:pt x="3465" y="6185"/>
                      </a:cubicBezTo>
                      <a:cubicBezTo>
                        <a:pt x="3405" y="6002"/>
                        <a:pt x="2402" y="3905"/>
                        <a:pt x="2128" y="3449"/>
                      </a:cubicBezTo>
                      <a:cubicBezTo>
                        <a:pt x="2098" y="3449"/>
                        <a:pt x="365" y="5090"/>
                        <a:pt x="274" y="5151"/>
                      </a:cubicBezTo>
                      <a:cubicBezTo>
                        <a:pt x="274" y="4422"/>
                        <a:pt x="517" y="1291"/>
                        <a:pt x="365" y="501"/>
                      </a:cubicBezTo>
                      <a:cubicBezTo>
                        <a:pt x="352" y="475"/>
                        <a:pt x="339" y="465"/>
                        <a:pt x="329" y="465"/>
                      </a:cubicBezTo>
                      <a:cubicBezTo>
                        <a:pt x="314" y="465"/>
                        <a:pt x="304" y="483"/>
                        <a:pt x="304" y="501"/>
                      </a:cubicBezTo>
                      <a:cubicBezTo>
                        <a:pt x="213" y="1321"/>
                        <a:pt x="152" y="2142"/>
                        <a:pt x="122" y="2963"/>
                      </a:cubicBezTo>
                      <a:cubicBezTo>
                        <a:pt x="31" y="3844"/>
                        <a:pt x="0" y="4756"/>
                        <a:pt x="31" y="5668"/>
                      </a:cubicBezTo>
                      <a:cubicBezTo>
                        <a:pt x="31" y="5672"/>
                        <a:pt x="32" y="5674"/>
                        <a:pt x="36" y="5674"/>
                      </a:cubicBezTo>
                      <a:cubicBezTo>
                        <a:pt x="141" y="5674"/>
                        <a:pt x="1803" y="3924"/>
                        <a:pt x="2098" y="3571"/>
                      </a:cubicBezTo>
                      <a:cubicBezTo>
                        <a:pt x="2523" y="4604"/>
                        <a:pt x="2979" y="5607"/>
                        <a:pt x="3496" y="6580"/>
                      </a:cubicBezTo>
                      <a:cubicBezTo>
                        <a:pt x="3496" y="6580"/>
                        <a:pt x="3496" y="6580"/>
                        <a:pt x="3496" y="6580"/>
                      </a:cubicBezTo>
                      <a:cubicBezTo>
                        <a:pt x="3576" y="6580"/>
                        <a:pt x="7054" y="1136"/>
                        <a:pt x="7630" y="14"/>
                      </a:cubicBezTo>
                      <a:cubicBezTo>
                        <a:pt x="7630" y="14"/>
                        <a:pt x="7616" y="1"/>
                        <a:pt x="75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577;p35"/>
                <p:cNvSpPr/>
                <p:nvPr/>
              </p:nvSpPr>
              <p:spPr>
                <a:xfrm>
                  <a:off x="6615847" y="1916130"/>
                  <a:ext cx="388389" cy="282542"/>
                </a:xfrm>
                <a:custGeom>
                  <a:avLst/>
                  <a:gdLst/>
                  <a:ahLst/>
                  <a:cxnLst/>
                  <a:rect l="l" t="t" r="r" b="b"/>
                  <a:pathLst>
                    <a:path w="15503" h="11278" extrusionOk="0">
                      <a:moveTo>
                        <a:pt x="7630" y="0"/>
                      </a:moveTo>
                      <a:cubicBezTo>
                        <a:pt x="3405" y="0"/>
                        <a:pt x="0" y="2523"/>
                        <a:pt x="0" y="5624"/>
                      </a:cubicBezTo>
                      <a:cubicBezTo>
                        <a:pt x="0" y="8754"/>
                        <a:pt x="3405" y="11277"/>
                        <a:pt x="7630" y="11277"/>
                      </a:cubicBezTo>
                      <a:cubicBezTo>
                        <a:pt x="9484" y="11277"/>
                        <a:pt x="11338" y="10761"/>
                        <a:pt x="12888" y="9697"/>
                      </a:cubicBezTo>
                      <a:lnTo>
                        <a:pt x="15502" y="10365"/>
                      </a:lnTo>
                      <a:lnTo>
                        <a:pt x="14499" y="8086"/>
                      </a:lnTo>
                      <a:cubicBezTo>
                        <a:pt x="14985" y="7356"/>
                        <a:pt x="15259" y="6505"/>
                        <a:pt x="15259" y="5624"/>
                      </a:cubicBezTo>
                      <a:cubicBezTo>
                        <a:pt x="15259" y="2523"/>
                        <a:pt x="11824" y="0"/>
                        <a:pt x="763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578;p35"/>
                <p:cNvSpPr/>
                <p:nvPr/>
              </p:nvSpPr>
              <p:spPr>
                <a:xfrm>
                  <a:off x="6691986" y="2037216"/>
                  <a:ext cx="46472" cy="39859"/>
                </a:xfrm>
                <a:custGeom>
                  <a:avLst/>
                  <a:gdLst/>
                  <a:ahLst/>
                  <a:cxnLst/>
                  <a:rect l="l" t="t" r="r" b="b"/>
                  <a:pathLst>
                    <a:path w="1855" h="1591" extrusionOk="0">
                      <a:moveTo>
                        <a:pt x="1065" y="0"/>
                      </a:moveTo>
                      <a:cubicBezTo>
                        <a:pt x="335" y="0"/>
                        <a:pt x="1" y="851"/>
                        <a:pt x="487" y="1368"/>
                      </a:cubicBezTo>
                      <a:cubicBezTo>
                        <a:pt x="650" y="1522"/>
                        <a:pt x="847" y="1591"/>
                        <a:pt x="1040" y="1591"/>
                      </a:cubicBezTo>
                      <a:cubicBezTo>
                        <a:pt x="1457" y="1591"/>
                        <a:pt x="1855" y="1269"/>
                        <a:pt x="1855" y="791"/>
                      </a:cubicBezTo>
                      <a:cubicBezTo>
                        <a:pt x="1855" y="365"/>
                        <a:pt x="1490" y="0"/>
                        <a:pt x="10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579;p35"/>
                <p:cNvSpPr/>
                <p:nvPr/>
              </p:nvSpPr>
              <p:spPr>
                <a:xfrm>
                  <a:off x="6780327" y="2037216"/>
                  <a:ext cx="46472" cy="39859"/>
                </a:xfrm>
                <a:custGeom>
                  <a:avLst/>
                  <a:gdLst/>
                  <a:ahLst/>
                  <a:cxnLst/>
                  <a:rect l="l" t="t" r="r" b="b"/>
                  <a:pathLst>
                    <a:path w="1855" h="1591" extrusionOk="0">
                      <a:moveTo>
                        <a:pt x="1065" y="0"/>
                      </a:moveTo>
                      <a:cubicBezTo>
                        <a:pt x="365" y="0"/>
                        <a:pt x="1" y="851"/>
                        <a:pt x="487" y="1368"/>
                      </a:cubicBezTo>
                      <a:cubicBezTo>
                        <a:pt x="650" y="1522"/>
                        <a:pt x="847" y="1591"/>
                        <a:pt x="1040" y="1591"/>
                      </a:cubicBezTo>
                      <a:cubicBezTo>
                        <a:pt x="1457" y="1591"/>
                        <a:pt x="1855" y="1269"/>
                        <a:pt x="1855" y="791"/>
                      </a:cubicBezTo>
                      <a:cubicBezTo>
                        <a:pt x="1855" y="365"/>
                        <a:pt x="1490" y="0"/>
                        <a:pt x="10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580;p35"/>
                <p:cNvSpPr/>
                <p:nvPr/>
              </p:nvSpPr>
              <p:spPr>
                <a:xfrm>
                  <a:off x="6868668" y="2037216"/>
                  <a:ext cx="46472" cy="39859"/>
                </a:xfrm>
                <a:custGeom>
                  <a:avLst/>
                  <a:gdLst/>
                  <a:ahLst/>
                  <a:cxnLst/>
                  <a:rect l="l" t="t" r="r" b="b"/>
                  <a:pathLst>
                    <a:path w="1855" h="1591" extrusionOk="0">
                      <a:moveTo>
                        <a:pt x="1064" y="0"/>
                      </a:moveTo>
                      <a:cubicBezTo>
                        <a:pt x="365" y="0"/>
                        <a:pt x="1" y="851"/>
                        <a:pt x="517" y="1368"/>
                      </a:cubicBezTo>
                      <a:cubicBezTo>
                        <a:pt x="671" y="1522"/>
                        <a:pt x="861" y="1591"/>
                        <a:pt x="1049" y="1591"/>
                      </a:cubicBezTo>
                      <a:cubicBezTo>
                        <a:pt x="1457" y="1591"/>
                        <a:pt x="1855" y="1269"/>
                        <a:pt x="1855" y="791"/>
                      </a:cubicBezTo>
                      <a:cubicBezTo>
                        <a:pt x="1855" y="365"/>
                        <a:pt x="1520" y="0"/>
                        <a:pt x="10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581;p35"/>
              <p:cNvGrpSpPr/>
              <p:nvPr/>
            </p:nvGrpSpPr>
            <p:grpSpPr>
              <a:xfrm>
                <a:off x="4374713" y="1278013"/>
                <a:ext cx="1887074" cy="3307364"/>
                <a:chOff x="4396500" y="1249076"/>
                <a:chExt cx="1887074" cy="3307364"/>
              </a:xfrm>
            </p:grpSpPr>
            <p:sp>
              <p:nvSpPr>
                <p:cNvPr id="422" name="Google Shape;582;p35"/>
                <p:cNvSpPr/>
                <p:nvPr/>
              </p:nvSpPr>
              <p:spPr>
                <a:xfrm>
                  <a:off x="5375816" y="176767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583;p35"/>
                <p:cNvSpPr/>
                <p:nvPr/>
              </p:nvSpPr>
              <p:spPr>
                <a:xfrm>
                  <a:off x="5427603" y="176767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584;p35"/>
                <p:cNvSpPr/>
                <p:nvPr/>
              </p:nvSpPr>
              <p:spPr>
                <a:xfrm>
                  <a:off x="5375816" y="1818705"/>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585;p35"/>
                <p:cNvSpPr/>
                <p:nvPr/>
              </p:nvSpPr>
              <p:spPr>
                <a:xfrm>
                  <a:off x="5427603" y="1818705"/>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586;p35"/>
                <p:cNvSpPr/>
                <p:nvPr/>
              </p:nvSpPr>
              <p:spPr>
                <a:xfrm>
                  <a:off x="5375816" y="1869715"/>
                  <a:ext cx="29737" cy="34297"/>
                </a:xfrm>
                <a:custGeom>
                  <a:avLst/>
                  <a:gdLst/>
                  <a:ahLst/>
                  <a:cxnLst/>
                  <a:rect l="l" t="t" r="r" b="b"/>
                  <a:pathLst>
                    <a:path w="1187" h="1369" extrusionOk="0">
                      <a:moveTo>
                        <a:pt x="1" y="1"/>
                      </a:moveTo>
                      <a:lnTo>
                        <a:pt x="1" y="1369"/>
                      </a:lnTo>
                      <a:lnTo>
                        <a:pt x="1186" y="1369"/>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587;p35"/>
                <p:cNvSpPr/>
                <p:nvPr/>
              </p:nvSpPr>
              <p:spPr>
                <a:xfrm>
                  <a:off x="5427603" y="1869715"/>
                  <a:ext cx="29737" cy="34297"/>
                </a:xfrm>
                <a:custGeom>
                  <a:avLst/>
                  <a:gdLst/>
                  <a:ahLst/>
                  <a:cxnLst/>
                  <a:rect l="l" t="t" r="r" b="b"/>
                  <a:pathLst>
                    <a:path w="1187" h="1369" extrusionOk="0">
                      <a:moveTo>
                        <a:pt x="1" y="1"/>
                      </a:moveTo>
                      <a:lnTo>
                        <a:pt x="1" y="1369"/>
                      </a:lnTo>
                      <a:lnTo>
                        <a:pt x="1186" y="1369"/>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588;p35"/>
                <p:cNvSpPr/>
                <p:nvPr/>
              </p:nvSpPr>
              <p:spPr>
                <a:xfrm>
                  <a:off x="5375816" y="1921502"/>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589;p35"/>
                <p:cNvSpPr/>
                <p:nvPr/>
              </p:nvSpPr>
              <p:spPr>
                <a:xfrm>
                  <a:off x="5427603" y="1921502"/>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590;p35"/>
                <p:cNvSpPr/>
                <p:nvPr/>
              </p:nvSpPr>
              <p:spPr>
                <a:xfrm>
                  <a:off x="5375816" y="197404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591;p35"/>
                <p:cNvSpPr/>
                <p:nvPr/>
              </p:nvSpPr>
              <p:spPr>
                <a:xfrm>
                  <a:off x="5427603" y="197404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592;p35"/>
                <p:cNvSpPr/>
                <p:nvPr/>
              </p:nvSpPr>
              <p:spPr>
                <a:xfrm>
                  <a:off x="5375816" y="2026604"/>
                  <a:ext cx="29737" cy="33520"/>
                </a:xfrm>
                <a:custGeom>
                  <a:avLst/>
                  <a:gdLst/>
                  <a:ahLst/>
                  <a:cxnLst/>
                  <a:rect l="l" t="t" r="r" b="b"/>
                  <a:pathLst>
                    <a:path w="1187" h="1338" extrusionOk="0">
                      <a:moveTo>
                        <a:pt x="1" y="0"/>
                      </a:moveTo>
                      <a:lnTo>
                        <a:pt x="1" y="1338"/>
                      </a:lnTo>
                      <a:lnTo>
                        <a:pt x="1186" y="133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593;p35"/>
                <p:cNvSpPr/>
                <p:nvPr/>
              </p:nvSpPr>
              <p:spPr>
                <a:xfrm>
                  <a:off x="5427603" y="2026604"/>
                  <a:ext cx="29737" cy="33520"/>
                </a:xfrm>
                <a:custGeom>
                  <a:avLst/>
                  <a:gdLst/>
                  <a:ahLst/>
                  <a:cxnLst/>
                  <a:rect l="l" t="t" r="r" b="b"/>
                  <a:pathLst>
                    <a:path w="1187" h="1338" extrusionOk="0">
                      <a:moveTo>
                        <a:pt x="1" y="0"/>
                      </a:moveTo>
                      <a:lnTo>
                        <a:pt x="1" y="1338"/>
                      </a:lnTo>
                      <a:lnTo>
                        <a:pt x="1186" y="133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594;p35"/>
                <p:cNvSpPr/>
                <p:nvPr/>
              </p:nvSpPr>
              <p:spPr>
                <a:xfrm>
                  <a:off x="5479390" y="2026604"/>
                  <a:ext cx="29737" cy="33520"/>
                </a:xfrm>
                <a:custGeom>
                  <a:avLst/>
                  <a:gdLst/>
                  <a:ahLst/>
                  <a:cxnLst/>
                  <a:rect l="l" t="t" r="r" b="b"/>
                  <a:pathLst>
                    <a:path w="1187" h="1338" extrusionOk="0">
                      <a:moveTo>
                        <a:pt x="1" y="0"/>
                      </a:moveTo>
                      <a:lnTo>
                        <a:pt x="1" y="1338"/>
                      </a:lnTo>
                      <a:lnTo>
                        <a:pt x="1186" y="133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595;p35"/>
                <p:cNvSpPr/>
                <p:nvPr/>
              </p:nvSpPr>
              <p:spPr>
                <a:xfrm>
                  <a:off x="5375816" y="2079142"/>
                  <a:ext cx="29737" cy="33520"/>
                </a:xfrm>
                <a:custGeom>
                  <a:avLst/>
                  <a:gdLst/>
                  <a:ahLst/>
                  <a:cxnLst/>
                  <a:rect l="l" t="t" r="r" b="b"/>
                  <a:pathLst>
                    <a:path w="1187" h="1338"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596;p35"/>
                <p:cNvSpPr/>
                <p:nvPr/>
              </p:nvSpPr>
              <p:spPr>
                <a:xfrm>
                  <a:off x="5427603" y="2079142"/>
                  <a:ext cx="29737" cy="33520"/>
                </a:xfrm>
                <a:custGeom>
                  <a:avLst/>
                  <a:gdLst/>
                  <a:ahLst/>
                  <a:cxnLst/>
                  <a:rect l="l" t="t" r="r" b="b"/>
                  <a:pathLst>
                    <a:path w="1187" h="1338"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597;p35"/>
                <p:cNvSpPr/>
                <p:nvPr/>
              </p:nvSpPr>
              <p:spPr>
                <a:xfrm>
                  <a:off x="5479390" y="2079142"/>
                  <a:ext cx="29737" cy="33520"/>
                </a:xfrm>
                <a:custGeom>
                  <a:avLst/>
                  <a:gdLst/>
                  <a:ahLst/>
                  <a:cxnLst/>
                  <a:rect l="l" t="t" r="r" b="b"/>
                  <a:pathLst>
                    <a:path w="1187" h="1338"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598;p35"/>
                <p:cNvSpPr/>
                <p:nvPr/>
              </p:nvSpPr>
              <p:spPr>
                <a:xfrm>
                  <a:off x="5375816" y="213168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599;p35"/>
                <p:cNvSpPr/>
                <p:nvPr/>
              </p:nvSpPr>
              <p:spPr>
                <a:xfrm>
                  <a:off x="5427603" y="213168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600;p35"/>
                <p:cNvSpPr/>
                <p:nvPr/>
              </p:nvSpPr>
              <p:spPr>
                <a:xfrm>
                  <a:off x="5479390" y="213168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601;p35"/>
                <p:cNvSpPr/>
                <p:nvPr/>
              </p:nvSpPr>
              <p:spPr>
                <a:xfrm>
                  <a:off x="5174030" y="1707515"/>
                  <a:ext cx="53312" cy="24401"/>
                </a:xfrm>
                <a:custGeom>
                  <a:avLst/>
                  <a:gdLst/>
                  <a:ahLst/>
                  <a:cxnLst/>
                  <a:rect l="l" t="t" r="r" b="b"/>
                  <a:pathLst>
                    <a:path w="2128" h="974" extrusionOk="0">
                      <a:moveTo>
                        <a:pt x="0" y="1"/>
                      </a:moveTo>
                      <a:lnTo>
                        <a:pt x="0"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602;p35"/>
                <p:cNvSpPr/>
                <p:nvPr/>
              </p:nvSpPr>
              <p:spPr>
                <a:xfrm>
                  <a:off x="5174030" y="1755494"/>
                  <a:ext cx="53312" cy="24401"/>
                </a:xfrm>
                <a:custGeom>
                  <a:avLst/>
                  <a:gdLst/>
                  <a:ahLst/>
                  <a:cxnLst/>
                  <a:rect l="l" t="t" r="r" b="b"/>
                  <a:pathLst>
                    <a:path w="2128" h="974" extrusionOk="0">
                      <a:moveTo>
                        <a:pt x="0" y="0"/>
                      </a:moveTo>
                      <a:lnTo>
                        <a:pt x="0"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603;p35"/>
                <p:cNvSpPr/>
                <p:nvPr/>
              </p:nvSpPr>
              <p:spPr>
                <a:xfrm>
                  <a:off x="5174030" y="1803472"/>
                  <a:ext cx="53312" cy="24401"/>
                </a:xfrm>
                <a:custGeom>
                  <a:avLst/>
                  <a:gdLst/>
                  <a:ahLst/>
                  <a:cxnLst/>
                  <a:rect l="l" t="t" r="r" b="b"/>
                  <a:pathLst>
                    <a:path w="2128" h="974" extrusionOk="0">
                      <a:moveTo>
                        <a:pt x="0" y="0"/>
                      </a:moveTo>
                      <a:lnTo>
                        <a:pt x="0"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604;p35"/>
                <p:cNvSpPr/>
                <p:nvPr/>
              </p:nvSpPr>
              <p:spPr>
                <a:xfrm>
                  <a:off x="5174030" y="1851451"/>
                  <a:ext cx="53312" cy="24376"/>
                </a:xfrm>
                <a:custGeom>
                  <a:avLst/>
                  <a:gdLst/>
                  <a:ahLst/>
                  <a:cxnLst/>
                  <a:rect l="l" t="t" r="r" b="b"/>
                  <a:pathLst>
                    <a:path w="2128" h="973" extrusionOk="0">
                      <a:moveTo>
                        <a:pt x="0" y="0"/>
                      </a:moveTo>
                      <a:lnTo>
                        <a:pt x="0"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605;p35"/>
                <p:cNvSpPr/>
                <p:nvPr/>
              </p:nvSpPr>
              <p:spPr>
                <a:xfrm>
                  <a:off x="5174030" y="1898652"/>
                  <a:ext cx="53312" cy="25153"/>
                </a:xfrm>
                <a:custGeom>
                  <a:avLst/>
                  <a:gdLst/>
                  <a:ahLst/>
                  <a:cxnLst/>
                  <a:rect l="l" t="t" r="r" b="b"/>
                  <a:pathLst>
                    <a:path w="2128" h="1004" extrusionOk="0">
                      <a:moveTo>
                        <a:pt x="0" y="1"/>
                      </a:moveTo>
                      <a:lnTo>
                        <a:pt x="0"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606;p35"/>
                <p:cNvSpPr/>
                <p:nvPr/>
              </p:nvSpPr>
              <p:spPr>
                <a:xfrm>
                  <a:off x="5174030" y="1946631"/>
                  <a:ext cx="53312" cy="25153"/>
                </a:xfrm>
                <a:custGeom>
                  <a:avLst/>
                  <a:gdLst/>
                  <a:ahLst/>
                  <a:cxnLst/>
                  <a:rect l="l" t="t" r="r" b="b"/>
                  <a:pathLst>
                    <a:path w="2128" h="1004" extrusionOk="0">
                      <a:moveTo>
                        <a:pt x="0" y="1"/>
                      </a:moveTo>
                      <a:lnTo>
                        <a:pt x="0"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607;p35"/>
                <p:cNvSpPr/>
                <p:nvPr/>
              </p:nvSpPr>
              <p:spPr>
                <a:xfrm>
                  <a:off x="5174030" y="1994610"/>
                  <a:ext cx="53312" cy="24401"/>
                </a:xfrm>
                <a:custGeom>
                  <a:avLst/>
                  <a:gdLst/>
                  <a:ahLst/>
                  <a:cxnLst/>
                  <a:rect l="l" t="t" r="r" b="b"/>
                  <a:pathLst>
                    <a:path w="2128" h="974" extrusionOk="0">
                      <a:moveTo>
                        <a:pt x="0" y="1"/>
                      </a:moveTo>
                      <a:lnTo>
                        <a:pt x="0"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608;p35"/>
                <p:cNvSpPr/>
                <p:nvPr/>
              </p:nvSpPr>
              <p:spPr>
                <a:xfrm>
                  <a:off x="5174030" y="2042588"/>
                  <a:ext cx="53312" cy="24401"/>
                </a:xfrm>
                <a:custGeom>
                  <a:avLst/>
                  <a:gdLst/>
                  <a:ahLst/>
                  <a:cxnLst/>
                  <a:rect l="l" t="t" r="r" b="b"/>
                  <a:pathLst>
                    <a:path w="2128" h="974" extrusionOk="0">
                      <a:moveTo>
                        <a:pt x="0" y="1"/>
                      </a:moveTo>
                      <a:lnTo>
                        <a:pt x="0"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609;p35"/>
                <p:cNvSpPr/>
                <p:nvPr/>
              </p:nvSpPr>
              <p:spPr>
                <a:xfrm>
                  <a:off x="5246361" y="1707515"/>
                  <a:ext cx="53337" cy="24401"/>
                </a:xfrm>
                <a:custGeom>
                  <a:avLst/>
                  <a:gdLst/>
                  <a:ahLst/>
                  <a:cxnLst/>
                  <a:rect l="l" t="t" r="r" b="b"/>
                  <a:pathLst>
                    <a:path w="2129" h="974" extrusionOk="0">
                      <a:moveTo>
                        <a:pt x="1" y="1"/>
                      </a:moveTo>
                      <a:lnTo>
                        <a:pt x="1"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610;p35"/>
                <p:cNvSpPr/>
                <p:nvPr/>
              </p:nvSpPr>
              <p:spPr>
                <a:xfrm>
                  <a:off x="5246361" y="1755494"/>
                  <a:ext cx="53337" cy="24401"/>
                </a:xfrm>
                <a:custGeom>
                  <a:avLst/>
                  <a:gdLst/>
                  <a:ahLst/>
                  <a:cxnLst/>
                  <a:rect l="l" t="t" r="r" b="b"/>
                  <a:pathLst>
                    <a:path w="2129" h="974" extrusionOk="0">
                      <a:moveTo>
                        <a:pt x="1" y="0"/>
                      </a:moveTo>
                      <a:lnTo>
                        <a:pt x="1"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611;p35"/>
                <p:cNvSpPr/>
                <p:nvPr/>
              </p:nvSpPr>
              <p:spPr>
                <a:xfrm>
                  <a:off x="5246361" y="1803472"/>
                  <a:ext cx="53337" cy="24401"/>
                </a:xfrm>
                <a:custGeom>
                  <a:avLst/>
                  <a:gdLst/>
                  <a:ahLst/>
                  <a:cxnLst/>
                  <a:rect l="l" t="t" r="r" b="b"/>
                  <a:pathLst>
                    <a:path w="2129" h="974" extrusionOk="0">
                      <a:moveTo>
                        <a:pt x="1" y="0"/>
                      </a:moveTo>
                      <a:lnTo>
                        <a:pt x="1"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612;p35"/>
                <p:cNvSpPr/>
                <p:nvPr/>
              </p:nvSpPr>
              <p:spPr>
                <a:xfrm>
                  <a:off x="5246361" y="1851451"/>
                  <a:ext cx="53337" cy="24376"/>
                </a:xfrm>
                <a:custGeom>
                  <a:avLst/>
                  <a:gdLst/>
                  <a:ahLst/>
                  <a:cxnLst/>
                  <a:rect l="l" t="t" r="r" b="b"/>
                  <a:pathLst>
                    <a:path w="2129" h="973" extrusionOk="0">
                      <a:moveTo>
                        <a:pt x="1" y="0"/>
                      </a:moveTo>
                      <a:lnTo>
                        <a:pt x="1"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613;p35"/>
                <p:cNvSpPr/>
                <p:nvPr/>
              </p:nvSpPr>
              <p:spPr>
                <a:xfrm>
                  <a:off x="5246361" y="1898652"/>
                  <a:ext cx="53337" cy="25153"/>
                </a:xfrm>
                <a:custGeom>
                  <a:avLst/>
                  <a:gdLst/>
                  <a:ahLst/>
                  <a:cxnLst/>
                  <a:rect l="l" t="t" r="r" b="b"/>
                  <a:pathLst>
                    <a:path w="2129" h="1004" extrusionOk="0">
                      <a:moveTo>
                        <a:pt x="1" y="1"/>
                      </a:moveTo>
                      <a:lnTo>
                        <a:pt x="1"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614;p35"/>
                <p:cNvSpPr/>
                <p:nvPr/>
              </p:nvSpPr>
              <p:spPr>
                <a:xfrm>
                  <a:off x="5246361" y="1946631"/>
                  <a:ext cx="53337" cy="25153"/>
                </a:xfrm>
                <a:custGeom>
                  <a:avLst/>
                  <a:gdLst/>
                  <a:ahLst/>
                  <a:cxnLst/>
                  <a:rect l="l" t="t" r="r" b="b"/>
                  <a:pathLst>
                    <a:path w="2129" h="1004" extrusionOk="0">
                      <a:moveTo>
                        <a:pt x="1" y="1"/>
                      </a:moveTo>
                      <a:lnTo>
                        <a:pt x="1"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615;p35"/>
                <p:cNvSpPr/>
                <p:nvPr/>
              </p:nvSpPr>
              <p:spPr>
                <a:xfrm>
                  <a:off x="5246361" y="1994610"/>
                  <a:ext cx="53337" cy="24401"/>
                </a:xfrm>
                <a:custGeom>
                  <a:avLst/>
                  <a:gdLst/>
                  <a:ahLst/>
                  <a:cxnLst/>
                  <a:rect l="l" t="t" r="r" b="b"/>
                  <a:pathLst>
                    <a:path w="2129" h="974" extrusionOk="0">
                      <a:moveTo>
                        <a:pt x="1" y="1"/>
                      </a:moveTo>
                      <a:lnTo>
                        <a:pt x="1"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616;p35"/>
                <p:cNvSpPr/>
                <p:nvPr/>
              </p:nvSpPr>
              <p:spPr>
                <a:xfrm>
                  <a:off x="5246361" y="2042588"/>
                  <a:ext cx="53337" cy="24401"/>
                </a:xfrm>
                <a:custGeom>
                  <a:avLst/>
                  <a:gdLst/>
                  <a:ahLst/>
                  <a:cxnLst/>
                  <a:rect l="l" t="t" r="r" b="b"/>
                  <a:pathLst>
                    <a:path w="2129" h="974" extrusionOk="0">
                      <a:moveTo>
                        <a:pt x="1" y="1"/>
                      </a:moveTo>
                      <a:lnTo>
                        <a:pt x="1"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617;p35"/>
                <p:cNvSpPr/>
                <p:nvPr/>
              </p:nvSpPr>
              <p:spPr>
                <a:xfrm>
                  <a:off x="5011805" y="1701427"/>
                  <a:ext cx="54865" cy="38856"/>
                </a:xfrm>
                <a:custGeom>
                  <a:avLst/>
                  <a:gdLst/>
                  <a:ahLst/>
                  <a:cxnLst/>
                  <a:rect l="l" t="t" r="r" b="b"/>
                  <a:pathLst>
                    <a:path w="2190" h="1551" extrusionOk="0">
                      <a:moveTo>
                        <a:pt x="1" y="0"/>
                      </a:moveTo>
                      <a:lnTo>
                        <a:pt x="1" y="1551"/>
                      </a:lnTo>
                      <a:lnTo>
                        <a:pt x="2189" y="1551"/>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618;p35"/>
                <p:cNvSpPr/>
                <p:nvPr/>
              </p:nvSpPr>
              <p:spPr>
                <a:xfrm>
                  <a:off x="5011805" y="1758550"/>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619;p35"/>
                <p:cNvSpPr/>
                <p:nvPr/>
              </p:nvSpPr>
              <p:spPr>
                <a:xfrm>
                  <a:off x="5011805" y="1815648"/>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620;p35"/>
                <p:cNvSpPr/>
                <p:nvPr/>
              </p:nvSpPr>
              <p:spPr>
                <a:xfrm>
                  <a:off x="5011805" y="1872772"/>
                  <a:ext cx="54865" cy="38856"/>
                </a:xfrm>
                <a:custGeom>
                  <a:avLst/>
                  <a:gdLst/>
                  <a:ahLst/>
                  <a:cxnLst/>
                  <a:rect l="l" t="t" r="r" b="b"/>
                  <a:pathLst>
                    <a:path w="2190" h="1551" extrusionOk="0">
                      <a:moveTo>
                        <a:pt x="1" y="0"/>
                      </a:moveTo>
                      <a:lnTo>
                        <a:pt x="1" y="1551"/>
                      </a:lnTo>
                      <a:lnTo>
                        <a:pt x="2189" y="1551"/>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621;p35"/>
                <p:cNvSpPr/>
                <p:nvPr/>
              </p:nvSpPr>
              <p:spPr>
                <a:xfrm>
                  <a:off x="5011805" y="1929895"/>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622;p35"/>
                <p:cNvSpPr/>
                <p:nvPr/>
              </p:nvSpPr>
              <p:spPr>
                <a:xfrm>
                  <a:off x="4909759" y="1986242"/>
                  <a:ext cx="55617" cy="38856"/>
                </a:xfrm>
                <a:custGeom>
                  <a:avLst/>
                  <a:gdLst/>
                  <a:ahLst/>
                  <a:cxnLst/>
                  <a:rect l="l" t="t" r="r" b="b"/>
                  <a:pathLst>
                    <a:path w="2220" h="1551" extrusionOk="0">
                      <a:moveTo>
                        <a:pt x="1" y="0"/>
                      </a:moveTo>
                      <a:lnTo>
                        <a:pt x="1" y="1550"/>
                      </a:lnTo>
                      <a:lnTo>
                        <a:pt x="2220" y="1550"/>
                      </a:lnTo>
                      <a:lnTo>
                        <a:pt x="2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623;p35"/>
                <p:cNvSpPr/>
                <p:nvPr/>
              </p:nvSpPr>
              <p:spPr>
                <a:xfrm>
                  <a:off x="5011805" y="1986242"/>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624;p35"/>
                <p:cNvSpPr/>
                <p:nvPr/>
              </p:nvSpPr>
              <p:spPr>
                <a:xfrm>
                  <a:off x="4909759" y="2042588"/>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625;p35"/>
                <p:cNvSpPr/>
                <p:nvPr/>
              </p:nvSpPr>
              <p:spPr>
                <a:xfrm>
                  <a:off x="5011805" y="2042588"/>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626;p35"/>
                <p:cNvSpPr/>
                <p:nvPr/>
              </p:nvSpPr>
              <p:spPr>
                <a:xfrm>
                  <a:off x="4827506" y="2099711"/>
                  <a:ext cx="55617" cy="38856"/>
                </a:xfrm>
                <a:custGeom>
                  <a:avLst/>
                  <a:gdLst/>
                  <a:ahLst/>
                  <a:cxnLst/>
                  <a:rect l="l" t="t" r="r" b="b"/>
                  <a:pathLst>
                    <a:path w="2220" h="1551" extrusionOk="0">
                      <a:moveTo>
                        <a:pt x="1" y="0"/>
                      </a:moveTo>
                      <a:lnTo>
                        <a:pt x="1" y="1550"/>
                      </a:lnTo>
                      <a:lnTo>
                        <a:pt x="2220" y="1550"/>
                      </a:lnTo>
                      <a:lnTo>
                        <a:pt x="2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627;p35"/>
                <p:cNvSpPr/>
                <p:nvPr/>
              </p:nvSpPr>
              <p:spPr>
                <a:xfrm>
                  <a:off x="4909759" y="2099711"/>
                  <a:ext cx="55617" cy="38856"/>
                </a:xfrm>
                <a:custGeom>
                  <a:avLst/>
                  <a:gdLst/>
                  <a:ahLst/>
                  <a:cxnLst/>
                  <a:rect l="l" t="t" r="r" b="b"/>
                  <a:pathLst>
                    <a:path w="2220" h="1551" extrusionOk="0">
                      <a:moveTo>
                        <a:pt x="1" y="0"/>
                      </a:moveTo>
                      <a:lnTo>
                        <a:pt x="1" y="1550"/>
                      </a:lnTo>
                      <a:lnTo>
                        <a:pt x="2220" y="1550"/>
                      </a:lnTo>
                      <a:lnTo>
                        <a:pt x="2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628;p35"/>
                <p:cNvSpPr/>
                <p:nvPr/>
              </p:nvSpPr>
              <p:spPr>
                <a:xfrm>
                  <a:off x="5011805" y="2099711"/>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629;p35"/>
                <p:cNvSpPr/>
                <p:nvPr/>
              </p:nvSpPr>
              <p:spPr>
                <a:xfrm>
                  <a:off x="4827506" y="2156058"/>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630;p35"/>
                <p:cNvSpPr/>
                <p:nvPr/>
              </p:nvSpPr>
              <p:spPr>
                <a:xfrm>
                  <a:off x="4909759" y="2156058"/>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631;p35"/>
                <p:cNvSpPr/>
                <p:nvPr/>
              </p:nvSpPr>
              <p:spPr>
                <a:xfrm>
                  <a:off x="5011805" y="2156058"/>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632;p35"/>
                <p:cNvSpPr/>
                <p:nvPr/>
              </p:nvSpPr>
              <p:spPr>
                <a:xfrm>
                  <a:off x="5208506" y="2136205"/>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633;p35"/>
                <p:cNvSpPr/>
                <p:nvPr/>
              </p:nvSpPr>
              <p:spPr>
                <a:xfrm>
                  <a:off x="5290759" y="2136205"/>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634;p35"/>
                <p:cNvSpPr/>
                <p:nvPr/>
              </p:nvSpPr>
              <p:spPr>
                <a:xfrm>
                  <a:off x="5392805" y="2136205"/>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635;p35"/>
                <p:cNvSpPr/>
                <p:nvPr/>
              </p:nvSpPr>
              <p:spPr>
                <a:xfrm>
                  <a:off x="5534985" y="2002226"/>
                  <a:ext cx="29737" cy="34297"/>
                </a:xfrm>
                <a:custGeom>
                  <a:avLst/>
                  <a:gdLst/>
                  <a:ahLst/>
                  <a:cxnLst/>
                  <a:rect l="l" t="t" r="r" b="b"/>
                  <a:pathLst>
                    <a:path w="1187" h="1369" extrusionOk="0">
                      <a:moveTo>
                        <a:pt x="1" y="1"/>
                      </a:moveTo>
                      <a:lnTo>
                        <a:pt x="1"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636;p35"/>
                <p:cNvSpPr/>
                <p:nvPr/>
              </p:nvSpPr>
              <p:spPr>
                <a:xfrm>
                  <a:off x="5586772" y="2002226"/>
                  <a:ext cx="29712" cy="34297"/>
                </a:xfrm>
                <a:custGeom>
                  <a:avLst/>
                  <a:gdLst/>
                  <a:ahLst/>
                  <a:cxnLst/>
                  <a:rect l="l" t="t" r="r" b="b"/>
                  <a:pathLst>
                    <a:path w="1186" h="1369" extrusionOk="0">
                      <a:moveTo>
                        <a:pt x="0" y="1"/>
                      </a:moveTo>
                      <a:lnTo>
                        <a:pt x="0"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637;p35"/>
                <p:cNvSpPr/>
                <p:nvPr/>
              </p:nvSpPr>
              <p:spPr>
                <a:xfrm>
                  <a:off x="5534985" y="2055541"/>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638;p35"/>
                <p:cNvSpPr/>
                <p:nvPr/>
              </p:nvSpPr>
              <p:spPr>
                <a:xfrm>
                  <a:off x="5586772" y="2055541"/>
                  <a:ext cx="29712" cy="34297"/>
                </a:xfrm>
                <a:custGeom>
                  <a:avLst/>
                  <a:gdLst/>
                  <a:ahLst/>
                  <a:cxnLst/>
                  <a:rect l="l" t="t" r="r" b="b"/>
                  <a:pathLst>
                    <a:path w="1186" h="1369" extrusionOk="0">
                      <a:moveTo>
                        <a:pt x="0" y="0"/>
                      </a:moveTo>
                      <a:lnTo>
                        <a:pt x="0"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639;p35"/>
                <p:cNvSpPr/>
                <p:nvPr/>
              </p:nvSpPr>
              <p:spPr>
                <a:xfrm>
                  <a:off x="5534985" y="2108856"/>
                  <a:ext cx="29737" cy="34272"/>
                </a:xfrm>
                <a:custGeom>
                  <a:avLst/>
                  <a:gdLst/>
                  <a:ahLst/>
                  <a:cxnLst/>
                  <a:rect l="l" t="t" r="r" b="b"/>
                  <a:pathLst>
                    <a:path w="1187" h="1368"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640;p35"/>
                <p:cNvSpPr/>
                <p:nvPr/>
              </p:nvSpPr>
              <p:spPr>
                <a:xfrm>
                  <a:off x="5586772" y="2108856"/>
                  <a:ext cx="29712" cy="34272"/>
                </a:xfrm>
                <a:custGeom>
                  <a:avLst/>
                  <a:gdLst/>
                  <a:ahLst/>
                  <a:cxnLst/>
                  <a:rect l="l" t="t" r="r" b="b"/>
                  <a:pathLst>
                    <a:path w="1186" h="1368" extrusionOk="0">
                      <a:moveTo>
                        <a:pt x="0" y="0"/>
                      </a:moveTo>
                      <a:lnTo>
                        <a:pt x="0"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641;p35"/>
                <p:cNvSpPr/>
                <p:nvPr/>
              </p:nvSpPr>
              <p:spPr>
                <a:xfrm>
                  <a:off x="5534985" y="2162146"/>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642;p35"/>
                <p:cNvSpPr/>
                <p:nvPr/>
              </p:nvSpPr>
              <p:spPr>
                <a:xfrm>
                  <a:off x="5586772" y="2162146"/>
                  <a:ext cx="29712" cy="33545"/>
                </a:xfrm>
                <a:custGeom>
                  <a:avLst/>
                  <a:gdLst/>
                  <a:ahLst/>
                  <a:cxnLst/>
                  <a:rect l="l" t="t" r="r" b="b"/>
                  <a:pathLst>
                    <a:path w="1186" h="1339" extrusionOk="0">
                      <a:moveTo>
                        <a:pt x="0" y="1"/>
                      </a:moveTo>
                      <a:lnTo>
                        <a:pt x="0"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643;p35"/>
                <p:cNvSpPr/>
                <p:nvPr/>
              </p:nvSpPr>
              <p:spPr>
                <a:xfrm>
                  <a:off x="5645398" y="2002226"/>
                  <a:ext cx="29737" cy="34297"/>
                </a:xfrm>
                <a:custGeom>
                  <a:avLst/>
                  <a:gdLst/>
                  <a:ahLst/>
                  <a:cxnLst/>
                  <a:rect l="l" t="t" r="r" b="b"/>
                  <a:pathLst>
                    <a:path w="1187" h="1369" extrusionOk="0">
                      <a:moveTo>
                        <a:pt x="1" y="1"/>
                      </a:moveTo>
                      <a:lnTo>
                        <a:pt x="1"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644;p35"/>
                <p:cNvSpPr/>
                <p:nvPr/>
              </p:nvSpPr>
              <p:spPr>
                <a:xfrm>
                  <a:off x="5697185" y="2002226"/>
                  <a:ext cx="29737" cy="34297"/>
                </a:xfrm>
                <a:custGeom>
                  <a:avLst/>
                  <a:gdLst/>
                  <a:ahLst/>
                  <a:cxnLst/>
                  <a:rect l="l" t="t" r="r" b="b"/>
                  <a:pathLst>
                    <a:path w="1187" h="1369" extrusionOk="0">
                      <a:moveTo>
                        <a:pt x="1" y="1"/>
                      </a:moveTo>
                      <a:lnTo>
                        <a:pt x="1"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645;p35"/>
                <p:cNvSpPr/>
                <p:nvPr/>
              </p:nvSpPr>
              <p:spPr>
                <a:xfrm>
                  <a:off x="5645398" y="2055541"/>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646;p35"/>
                <p:cNvSpPr/>
                <p:nvPr/>
              </p:nvSpPr>
              <p:spPr>
                <a:xfrm>
                  <a:off x="5697185" y="2055541"/>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647;p35"/>
                <p:cNvSpPr/>
                <p:nvPr/>
              </p:nvSpPr>
              <p:spPr>
                <a:xfrm>
                  <a:off x="5645398" y="2108856"/>
                  <a:ext cx="29737" cy="34272"/>
                </a:xfrm>
                <a:custGeom>
                  <a:avLst/>
                  <a:gdLst/>
                  <a:ahLst/>
                  <a:cxnLst/>
                  <a:rect l="l" t="t" r="r" b="b"/>
                  <a:pathLst>
                    <a:path w="1187" h="1368"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648;p35"/>
                <p:cNvSpPr/>
                <p:nvPr/>
              </p:nvSpPr>
              <p:spPr>
                <a:xfrm>
                  <a:off x="5697185" y="2108856"/>
                  <a:ext cx="29737" cy="34272"/>
                </a:xfrm>
                <a:custGeom>
                  <a:avLst/>
                  <a:gdLst/>
                  <a:ahLst/>
                  <a:cxnLst/>
                  <a:rect l="l" t="t" r="r" b="b"/>
                  <a:pathLst>
                    <a:path w="1187" h="1368"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649;p35"/>
                <p:cNvSpPr/>
                <p:nvPr/>
              </p:nvSpPr>
              <p:spPr>
                <a:xfrm>
                  <a:off x="5645398" y="2162146"/>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650;p35"/>
                <p:cNvSpPr/>
                <p:nvPr/>
              </p:nvSpPr>
              <p:spPr>
                <a:xfrm>
                  <a:off x="5697185" y="2162146"/>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651;p35"/>
                <p:cNvSpPr/>
                <p:nvPr/>
              </p:nvSpPr>
              <p:spPr>
                <a:xfrm>
                  <a:off x="5064368" y="3890827"/>
                  <a:ext cx="692201" cy="588684"/>
                </a:xfrm>
                <a:custGeom>
                  <a:avLst/>
                  <a:gdLst/>
                  <a:ahLst/>
                  <a:cxnLst/>
                  <a:rect l="l" t="t" r="r" b="b"/>
                  <a:pathLst>
                    <a:path w="27630" h="23498" extrusionOk="0">
                      <a:moveTo>
                        <a:pt x="0" y="1"/>
                      </a:moveTo>
                      <a:lnTo>
                        <a:pt x="1155" y="17569"/>
                      </a:lnTo>
                      <a:cubicBezTo>
                        <a:pt x="1125" y="20518"/>
                        <a:pt x="1155" y="22676"/>
                        <a:pt x="1246" y="22737"/>
                      </a:cubicBezTo>
                      <a:cubicBezTo>
                        <a:pt x="1923" y="23180"/>
                        <a:pt x="16162" y="23498"/>
                        <a:pt x="23097" y="23498"/>
                      </a:cubicBezTo>
                      <a:cubicBezTo>
                        <a:pt x="25196" y="23498"/>
                        <a:pt x="26625" y="23469"/>
                        <a:pt x="26809" y="23405"/>
                      </a:cubicBezTo>
                      <a:cubicBezTo>
                        <a:pt x="27630" y="23162"/>
                        <a:pt x="26931" y="20822"/>
                        <a:pt x="26049" y="20092"/>
                      </a:cubicBezTo>
                      <a:cubicBezTo>
                        <a:pt x="24894" y="19393"/>
                        <a:pt x="23709" y="18755"/>
                        <a:pt x="22493" y="18208"/>
                      </a:cubicBezTo>
                      <a:cubicBezTo>
                        <a:pt x="19696" y="16840"/>
                        <a:pt x="16292" y="15259"/>
                        <a:pt x="16292" y="15259"/>
                      </a:cubicBezTo>
                      <a:lnTo>
                        <a:pt x="15107" y="31"/>
                      </a:lnTo>
                      <a:lnTo>
                        <a:pt x="0"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652;p35"/>
                <p:cNvSpPr/>
                <p:nvPr/>
              </p:nvSpPr>
              <p:spPr>
                <a:xfrm>
                  <a:off x="5092529" y="4331002"/>
                  <a:ext cx="664042" cy="148536"/>
                </a:xfrm>
                <a:custGeom>
                  <a:avLst/>
                  <a:gdLst/>
                  <a:ahLst/>
                  <a:cxnLst/>
                  <a:rect l="l" t="t" r="r" b="b"/>
                  <a:pathLst>
                    <a:path w="26506" h="5929" extrusionOk="0">
                      <a:moveTo>
                        <a:pt x="31" y="0"/>
                      </a:moveTo>
                      <a:lnTo>
                        <a:pt x="31" y="0"/>
                      </a:lnTo>
                      <a:cubicBezTo>
                        <a:pt x="1" y="2949"/>
                        <a:pt x="31" y="5107"/>
                        <a:pt x="122" y="5168"/>
                      </a:cubicBezTo>
                      <a:cubicBezTo>
                        <a:pt x="799" y="5611"/>
                        <a:pt x="15038" y="5929"/>
                        <a:pt x="21973" y="5929"/>
                      </a:cubicBezTo>
                      <a:cubicBezTo>
                        <a:pt x="24072" y="5929"/>
                        <a:pt x="25501" y="5900"/>
                        <a:pt x="25685" y="5836"/>
                      </a:cubicBezTo>
                      <a:cubicBezTo>
                        <a:pt x="26506" y="5593"/>
                        <a:pt x="25807" y="3253"/>
                        <a:pt x="24925" y="2523"/>
                      </a:cubicBezTo>
                      <a:cubicBezTo>
                        <a:pt x="23770" y="1824"/>
                        <a:pt x="22585" y="1186"/>
                        <a:pt x="21369" y="639"/>
                      </a:cubicBezTo>
                      <a:lnTo>
                        <a:pt x="21369" y="639"/>
                      </a:lnTo>
                      <a:cubicBezTo>
                        <a:pt x="21916" y="1155"/>
                        <a:pt x="22311" y="1702"/>
                        <a:pt x="22129" y="2219"/>
                      </a:cubicBezTo>
                      <a:cubicBezTo>
                        <a:pt x="22033" y="2473"/>
                        <a:pt x="21270" y="2581"/>
                        <a:pt x="20068" y="2581"/>
                      </a:cubicBezTo>
                      <a:cubicBezTo>
                        <a:pt x="15521" y="2581"/>
                        <a:pt x="4695" y="1034"/>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653;p35"/>
                <p:cNvSpPr/>
                <p:nvPr/>
              </p:nvSpPr>
              <p:spPr>
                <a:xfrm>
                  <a:off x="5329366" y="4293170"/>
                  <a:ext cx="190399" cy="78965"/>
                </a:xfrm>
                <a:custGeom>
                  <a:avLst/>
                  <a:gdLst/>
                  <a:ahLst/>
                  <a:cxnLst/>
                  <a:rect l="l" t="t" r="r" b="b"/>
                  <a:pathLst>
                    <a:path w="7600" h="3152" extrusionOk="0">
                      <a:moveTo>
                        <a:pt x="6656" y="1"/>
                      </a:moveTo>
                      <a:cubicBezTo>
                        <a:pt x="2384" y="1"/>
                        <a:pt x="1" y="3152"/>
                        <a:pt x="1" y="3152"/>
                      </a:cubicBezTo>
                      <a:lnTo>
                        <a:pt x="7600" y="51"/>
                      </a:lnTo>
                      <a:cubicBezTo>
                        <a:pt x="7275" y="17"/>
                        <a:pt x="6961" y="1"/>
                        <a:pt x="66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654;p35"/>
                <p:cNvSpPr/>
                <p:nvPr/>
              </p:nvSpPr>
              <p:spPr>
                <a:xfrm>
                  <a:off x="4905199" y="2288569"/>
                  <a:ext cx="614538" cy="1982179"/>
                </a:xfrm>
                <a:custGeom>
                  <a:avLst/>
                  <a:gdLst/>
                  <a:ahLst/>
                  <a:cxnLst/>
                  <a:rect l="l" t="t" r="r" b="b"/>
                  <a:pathLst>
                    <a:path w="24530" h="79121" extrusionOk="0">
                      <a:moveTo>
                        <a:pt x="0" y="0"/>
                      </a:moveTo>
                      <a:cubicBezTo>
                        <a:pt x="0" y="0"/>
                        <a:pt x="4256" y="45411"/>
                        <a:pt x="4377" y="45989"/>
                      </a:cubicBezTo>
                      <a:cubicBezTo>
                        <a:pt x="4377" y="46050"/>
                        <a:pt x="4408" y="46901"/>
                        <a:pt x="4438" y="48269"/>
                      </a:cubicBezTo>
                      <a:cubicBezTo>
                        <a:pt x="4681" y="55746"/>
                        <a:pt x="7356" y="79120"/>
                        <a:pt x="7356" y="79120"/>
                      </a:cubicBezTo>
                      <a:lnTo>
                        <a:pt x="24530" y="79120"/>
                      </a:lnTo>
                      <a:cubicBezTo>
                        <a:pt x="24530" y="79120"/>
                        <a:pt x="22068" y="51430"/>
                        <a:pt x="21369" y="44986"/>
                      </a:cubicBezTo>
                      <a:cubicBezTo>
                        <a:pt x="20517" y="36749"/>
                        <a:pt x="15259" y="31"/>
                        <a:pt x="15259" y="31"/>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655;p35"/>
                <p:cNvSpPr/>
                <p:nvPr/>
              </p:nvSpPr>
              <p:spPr>
                <a:xfrm>
                  <a:off x="4949370" y="2374053"/>
                  <a:ext cx="188871" cy="1812173"/>
                </a:xfrm>
                <a:custGeom>
                  <a:avLst/>
                  <a:gdLst/>
                  <a:ahLst/>
                  <a:cxnLst/>
                  <a:rect l="l" t="t" r="r" b="b"/>
                  <a:pathLst>
                    <a:path w="7539" h="72335" extrusionOk="0">
                      <a:moveTo>
                        <a:pt x="46" y="0"/>
                      </a:moveTo>
                      <a:cubicBezTo>
                        <a:pt x="23" y="0"/>
                        <a:pt x="0" y="8"/>
                        <a:pt x="0" y="23"/>
                      </a:cubicBezTo>
                      <a:cubicBezTo>
                        <a:pt x="1398" y="9415"/>
                        <a:pt x="2371" y="18868"/>
                        <a:pt x="3222" y="28321"/>
                      </a:cubicBezTo>
                      <a:cubicBezTo>
                        <a:pt x="4073" y="37744"/>
                        <a:pt x="7174" y="66893"/>
                        <a:pt x="7356" y="72243"/>
                      </a:cubicBezTo>
                      <a:cubicBezTo>
                        <a:pt x="7356" y="72304"/>
                        <a:pt x="7394" y="72334"/>
                        <a:pt x="7436" y="72334"/>
                      </a:cubicBezTo>
                      <a:cubicBezTo>
                        <a:pt x="7478" y="72334"/>
                        <a:pt x="7523" y="72304"/>
                        <a:pt x="7538" y="72243"/>
                      </a:cubicBezTo>
                      <a:cubicBezTo>
                        <a:pt x="7295" y="62699"/>
                        <a:pt x="3344" y="25251"/>
                        <a:pt x="2219" y="15859"/>
                      </a:cubicBezTo>
                      <a:cubicBezTo>
                        <a:pt x="1611" y="10570"/>
                        <a:pt x="851" y="5312"/>
                        <a:pt x="91" y="23"/>
                      </a:cubicBezTo>
                      <a:cubicBezTo>
                        <a:pt x="91" y="8"/>
                        <a:pt x="69" y="0"/>
                        <a:pt x="4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656;p35"/>
                <p:cNvSpPr/>
                <p:nvPr/>
              </p:nvSpPr>
              <p:spPr>
                <a:xfrm>
                  <a:off x="5112422" y="4194357"/>
                  <a:ext cx="347178" cy="8242"/>
                </a:xfrm>
                <a:custGeom>
                  <a:avLst/>
                  <a:gdLst/>
                  <a:ahLst/>
                  <a:cxnLst/>
                  <a:rect l="l" t="t" r="r" b="b"/>
                  <a:pathLst>
                    <a:path w="13858" h="329" extrusionOk="0">
                      <a:moveTo>
                        <a:pt x="8887" y="1"/>
                      </a:moveTo>
                      <a:cubicBezTo>
                        <a:pt x="6141" y="1"/>
                        <a:pt x="1952" y="22"/>
                        <a:pt x="1608" y="44"/>
                      </a:cubicBezTo>
                      <a:cubicBezTo>
                        <a:pt x="1122" y="74"/>
                        <a:pt x="574" y="135"/>
                        <a:pt x="27" y="135"/>
                      </a:cubicBezTo>
                      <a:cubicBezTo>
                        <a:pt x="23" y="131"/>
                        <a:pt x="19" y="129"/>
                        <a:pt x="16" y="129"/>
                      </a:cubicBezTo>
                      <a:cubicBezTo>
                        <a:pt x="1" y="129"/>
                        <a:pt x="1" y="172"/>
                        <a:pt x="16" y="172"/>
                      </a:cubicBezTo>
                      <a:cubicBezTo>
                        <a:pt x="19" y="172"/>
                        <a:pt x="23" y="170"/>
                        <a:pt x="27" y="165"/>
                      </a:cubicBezTo>
                      <a:cubicBezTo>
                        <a:pt x="825" y="165"/>
                        <a:pt x="7115" y="328"/>
                        <a:pt x="9877" y="328"/>
                      </a:cubicBezTo>
                      <a:cubicBezTo>
                        <a:pt x="10271" y="328"/>
                        <a:pt x="10594" y="325"/>
                        <a:pt x="10818" y="317"/>
                      </a:cubicBezTo>
                      <a:cubicBezTo>
                        <a:pt x="11335" y="287"/>
                        <a:pt x="11821" y="287"/>
                        <a:pt x="12307" y="257"/>
                      </a:cubicBezTo>
                      <a:lnTo>
                        <a:pt x="13098" y="226"/>
                      </a:lnTo>
                      <a:cubicBezTo>
                        <a:pt x="13341" y="226"/>
                        <a:pt x="13584" y="226"/>
                        <a:pt x="13797" y="196"/>
                      </a:cubicBezTo>
                      <a:cubicBezTo>
                        <a:pt x="13857" y="196"/>
                        <a:pt x="13857" y="135"/>
                        <a:pt x="13797" y="135"/>
                      </a:cubicBezTo>
                      <a:cubicBezTo>
                        <a:pt x="13401" y="74"/>
                        <a:pt x="12976" y="74"/>
                        <a:pt x="12550" y="74"/>
                      </a:cubicBezTo>
                      <a:cubicBezTo>
                        <a:pt x="12094" y="44"/>
                        <a:pt x="11639" y="44"/>
                        <a:pt x="11183" y="13"/>
                      </a:cubicBezTo>
                      <a:cubicBezTo>
                        <a:pt x="10916" y="5"/>
                        <a:pt x="10025" y="1"/>
                        <a:pt x="88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657;p35"/>
                <p:cNvSpPr/>
                <p:nvPr/>
              </p:nvSpPr>
              <p:spPr>
                <a:xfrm>
                  <a:off x="4396500" y="3747668"/>
                  <a:ext cx="614362" cy="808745"/>
                </a:xfrm>
                <a:custGeom>
                  <a:avLst/>
                  <a:gdLst/>
                  <a:ahLst/>
                  <a:cxnLst/>
                  <a:rect l="l" t="t" r="r" b="b"/>
                  <a:pathLst>
                    <a:path w="24523" h="32282" extrusionOk="0">
                      <a:moveTo>
                        <a:pt x="6778" y="0"/>
                      </a:moveTo>
                      <a:lnTo>
                        <a:pt x="1945" y="17022"/>
                      </a:lnTo>
                      <a:cubicBezTo>
                        <a:pt x="821" y="19727"/>
                        <a:pt x="0" y="21733"/>
                        <a:pt x="61" y="21824"/>
                      </a:cubicBezTo>
                      <a:cubicBezTo>
                        <a:pt x="638" y="22706"/>
                        <a:pt x="22554" y="32220"/>
                        <a:pt x="23405" y="32280"/>
                      </a:cubicBezTo>
                      <a:cubicBezTo>
                        <a:pt x="23415" y="32281"/>
                        <a:pt x="23426" y="32282"/>
                        <a:pt x="23436" y="32282"/>
                      </a:cubicBezTo>
                      <a:cubicBezTo>
                        <a:pt x="24262" y="32282"/>
                        <a:pt x="24522" y="29897"/>
                        <a:pt x="23952" y="28906"/>
                      </a:cubicBezTo>
                      <a:cubicBezTo>
                        <a:pt x="23162" y="27812"/>
                        <a:pt x="22310" y="26779"/>
                        <a:pt x="21399" y="25776"/>
                      </a:cubicBezTo>
                      <a:cubicBezTo>
                        <a:pt x="19332" y="23466"/>
                        <a:pt x="16809" y="20700"/>
                        <a:pt x="16809" y="20700"/>
                      </a:cubicBezTo>
                      <a:lnTo>
                        <a:pt x="20760" y="5593"/>
                      </a:lnTo>
                      <a:lnTo>
                        <a:pt x="6778"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658;p35"/>
                <p:cNvSpPr/>
                <p:nvPr/>
              </p:nvSpPr>
              <p:spPr>
                <a:xfrm>
                  <a:off x="4396500" y="4174113"/>
                  <a:ext cx="614362" cy="382326"/>
                </a:xfrm>
                <a:custGeom>
                  <a:avLst/>
                  <a:gdLst/>
                  <a:ahLst/>
                  <a:cxnLst/>
                  <a:rect l="l" t="t" r="r" b="b"/>
                  <a:pathLst>
                    <a:path w="24523" h="15261" extrusionOk="0">
                      <a:moveTo>
                        <a:pt x="1945" y="1"/>
                      </a:moveTo>
                      <a:cubicBezTo>
                        <a:pt x="821" y="2706"/>
                        <a:pt x="0" y="4712"/>
                        <a:pt x="61" y="4803"/>
                      </a:cubicBezTo>
                      <a:cubicBezTo>
                        <a:pt x="638" y="5685"/>
                        <a:pt x="22554" y="15199"/>
                        <a:pt x="23405" y="15259"/>
                      </a:cubicBezTo>
                      <a:cubicBezTo>
                        <a:pt x="23415" y="15260"/>
                        <a:pt x="23426" y="15261"/>
                        <a:pt x="23436" y="15261"/>
                      </a:cubicBezTo>
                      <a:cubicBezTo>
                        <a:pt x="24262" y="15261"/>
                        <a:pt x="24523" y="12876"/>
                        <a:pt x="23982" y="11885"/>
                      </a:cubicBezTo>
                      <a:cubicBezTo>
                        <a:pt x="23162" y="10791"/>
                        <a:pt x="22310" y="9758"/>
                        <a:pt x="21399" y="8785"/>
                      </a:cubicBezTo>
                      <a:lnTo>
                        <a:pt x="21399" y="8785"/>
                      </a:lnTo>
                      <a:cubicBezTo>
                        <a:pt x="21733" y="9484"/>
                        <a:pt x="21855" y="10153"/>
                        <a:pt x="21490" y="10518"/>
                      </a:cubicBezTo>
                      <a:cubicBezTo>
                        <a:pt x="21440" y="10573"/>
                        <a:pt x="21349" y="10599"/>
                        <a:pt x="21222" y="10599"/>
                      </a:cubicBezTo>
                      <a:cubicBezTo>
                        <a:pt x="19088" y="10599"/>
                        <a:pt x="6620" y="3270"/>
                        <a:pt x="19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659;p35"/>
                <p:cNvSpPr/>
                <p:nvPr/>
              </p:nvSpPr>
              <p:spPr>
                <a:xfrm>
                  <a:off x="4641705" y="4271774"/>
                  <a:ext cx="205631" cy="25729"/>
                </a:xfrm>
                <a:custGeom>
                  <a:avLst/>
                  <a:gdLst/>
                  <a:ahLst/>
                  <a:cxnLst/>
                  <a:rect l="l" t="t" r="r" b="b"/>
                  <a:pathLst>
                    <a:path w="8208" h="1027" extrusionOk="0">
                      <a:moveTo>
                        <a:pt x="4175" y="0"/>
                      </a:moveTo>
                      <a:cubicBezTo>
                        <a:pt x="1743" y="0"/>
                        <a:pt x="0" y="1027"/>
                        <a:pt x="0" y="1027"/>
                      </a:cubicBezTo>
                      <a:lnTo>
                        <a:pt x="8207" y="1027"/>
                      </a:lnTo>
                      <a:cubicBezTo>
                        <a:pt x="6779" y="257"/>
                        <a:pt x="5391" y="0"/>
                        <a:pt x="41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660;p35"/>
                <p:cNvSpPr/>
                <p:nvPr/>
              </p:nvSpPr>
              <p:spPr>
                <a:xfrm>
                  <a:off x="4454375" y="2288569"/>
                  <a:ext cx="823952" cy="1976066"/>
                </a:xfrm>
                <a:custGeom>
                  <a:avLst/>
                  <a:gdLst/>
                  <a:ahLst/>
                  <a:cxnLst/>
                  <a:rect l="l" t="t" r="r" b="b"/>
                  <a:pathLst>
                    <a:path w="32889" h="78877" extrusionOk="0">
                      <a:moveTo>
                        <a:pt x="12614" y="0"/>
                      </a:moveTo>
                      <a:cubicBezTo>
                        <a:pt x="7477" y="9940"/>
                        <a:pt x="11338" y="14377"/>
                        <a:pt x="11338" y="16536"/>
                      </a:cubicBezTo>
                      <a:cubicBezTo>
                        <a:pt x="11338" y="27022"/>
                        <a:pt x="8632" y="40913"/>
                        <a:pt x="8116" y="42980"/>
                      </a:cubicBezTo>
                      <a:cubicBezTo>
                        <a:pt x="7082" y="47265"/>
                        <a:pt x="0" y="73831"/>
                        <a:pt x="0" y="73831"/>
                      </a:cubicBezTo>
                      <a:lnTo>
                        <a:pt x="15988" y="78877"/>
                      </a:lnTo>
                      <a:cubicBezTo>
                        <a:pt x="15988" y="78877"/>
                        <a:pt x="24134" y="48937"/>
                        <a:pt x="24803" y="41885"/>
                      </a:cubicBezTo>
                      <a:cubicBezTo>
                        <a:pt x="25441" y="34894"/>
                        <a:pt x="26748" y="20213"/>
                        <a:pt x="27052" y="9849"/>
                      </a:cubicBezTo>
                      <a:cubicBezTo>
                        <a:pt x="27052" y="9849"/>
                        <a:pt x="29271" y="8542"/>
                        <a:pt x="30031" y="7599"/>
                      </a:cubicBezTo>
                      <a:cubicBezTo>
                        <a:pt x="30761" y="6657"/>
                        <a:pt x="31429" y="3253"/>
                        <a:pt x="328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661;p35"/>
                <p:cNvSpPr/>
                <p:nvPr/>
              </p:nvSpPr>
              <p:spPr>
                <a:xfrm>
                  <a:off x="5456918" y="2397218"/>
                  <a:ext cx="144578" cy="97905"/>
                </a:xfrm>
                <a:custGeom>
                  <a:avLst/>
                  <a:gdLst/>
                  <a:ahLst/>
                  <a:cxnLst/>
                  <a:rect l="l" t="t" r="r" b="b"/>
                  <a:pathLst>
                    <a:path w="5771" h="3908" extrusionOk="0">
                      <a:moveTo>
                        <a:pt x="5727" y="0"/>
                      </a:moveTo>
                      <a:cubicBezTo>
                        <a:pt x="5721" y="0"/>
                        <a:pt x="5715" y="3"/>
                        <a:pt x="5709" y="8"/>
                      </a:cubicBezTo>
                      <a:cubicBezTo>
                        <a:pt x="4676" y="464"/>
                        <a:pt x="3703" y="1042"/>
                        <a:pt x="2822" y="1711"/>
                      </a:cubicBezTo>
                      <a:cubicBezTo>
                        <a:pt x="1849" y="2379"/>
                        <a:pt x="968" y="3139"/>
                        <a:pt x="25" y="3838"/>
                      </a:cubicBezTo>
                      <a:cubicBezTo>
                        <a:pt x="1" y="3863"/>
                        <a:pt x="16" y="3907"/>
                        <a:pt x="55" y="3907"/>
                      </a:cubicBezTo>
                      <a:cubicBezTo>
                        <a:pt x="64" y="3907"/>
                        <a:pt x="75" y="3905"/>
                        <a:pt x="86" y="3899"/>
                      </a:cubicBezTo>
                      <a:cubicBezTo>
                        <a:pt x="1059" y="3261"/>
                        <a:pt x="2062" y="2714"/>
                        <a:pt x="3035" y="2075"/>
                      </a:cubicBezTo>
                      <a:cubicBezTo>
                        <a:pt x="4007" y="1498"/>
                        <a:pt x="4919" y="829"/>
                        <a:pt x="5770" y="69"/>
                      </a:cubicBezTo>
                      <a:cubicBezTo>
                        <a:pt x="5770" y="45"/>
                        <a:pt x="5750" y="0"/>
                        <a:pt x="57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662;p35"/>
                <p:cNvSpPr/>
                <p:nvPr/>
              </p:nvSpPr>
              <p:spPr>
                <a:xfrm>
                  <a:off x="5517699" y="2245566"/>
                  <a:ext cx="87609" cy="206307"/>
                </a:xfrm>
                <a:custGeom>
                  <a:avLst/>
                  <a:gdLst/>
                  <a:ahLst/>
                  <a:cxnLst/>
                  <a:rect l="l" t="t" r="r" b="b"/>
                  <a:pathLst>
                    <a:path w="3497" h="8235" extrusionOk="0">
                      <a:moveTo>
                        <a:pt x="3446" y="1"/>
                      </a:moveTo>
                      <a:cubicBezTo>
                        <a:pt x="3440" y="1"/>
                        <a:pt x="3435" y="5"/>
                        <a:pt x="3435" y="13"/>
                      </a:cubicBezTo>
                      <a:cubicBezTo>
                        <a:pt x="3314" y="681"/>
                        <a:pt x="3131" y="1350"/>
                        <a:pt x="3010" y="2019"/>
                      </a:cubicBezTo>
                      <a:cubicBezTo>
                        <a:pt x="2858" y="2688"/>
                        <a:pt x="2767" y="3265"/>
                        <a:pt x="2584" y="3903"/>
                      </a:cubicBezTo>
                      <a:cubicBezTo>
                        <a:pt x="2463" y="4481"/>
                        <a:pt x="2159" y="5028"/>
                        <a:pt x="1733" y="5454"/>
                      </a:cubicBezTo>
                      <a:cubicBezTo>
                        <a:pt x="1490" y="5697"/>
                        <a:pt x="1216" y="5879"/>
                        <a:pt x="973" y="6092"/>
                      </a:cubicBezTo>
                      <a:lnTo>
                        <a:pt x="517" y="6426"/>
                      </a:lnTo>
                      <a:cubicBezTo>
                        <a:pt x="548" y="6335"/>
                        <a:pt x="548" y="6244"/>
                        <a:pt x="578" y="6153"/>
                      </a:cubicBezTo>
                      <a:cubicBezTo>
                        <a:pt x="609" y="5910"/>
                        <a:pt x="669" y="5636"/>
                        <a:pt x="700" y="5393"/>
                      </a:cubicBezTo>
                      <a:cubicBezTo>
                        <a:pt x="791" y="4846"/>
                        <a:pt x="882" y="4268"/>
                        <a:pt x="973" y="3721"/>
                      </a:cubicBezTo>
                      <a:cubicBezTo>
                        <a:pt x="1156" y="2596"/>
                        <a:pt x="1308" y="1472"/>
                        <a:pt x="1520" y="378"/>
                      </a:cubicBezTo>
                      <a:cubicBezTo>
                        <a:pt x="1520" y="362"/>
                        <a:pt x="1505" y="355"/>
                        <a:pt x="1490" y="355"/>
                      </a:cubicBezTo>
                      <a:cubicBezTo>
                        <a:pt x="1475" y="355"/>
                        <a:pt x="1460" y="362"/>
                        <a:pt x="1460" y="378"/>
                      </a:cubicBezTo>
                      <a:cubicBezTo>
                        <a:pt x="1186" y="1472"/>
                        <a:pt x="882" y="2536"/>
                        <a:pt x="639" y="3630"/>
                      </a:cubicBezTo>
                      <a:cubicBezTo>
                        <a:pt x="517" y="4177"/>
                        <a:pt x="92" y="6821"/>
                        <a:pt x="92" y="7034"/>
                      </a:cubicBezTo>
                      <a:cubicBezTo>
                        <a:pt x="61" y="7217"/>
                        <a:pt x="61" y="7399"/>
                        <a:pt x="31" y="7612"/>
                      </a:cubicBezTo>
                      <a:cubicBezTo>
                        <a:pt x="1" y="7794"/>
                        <a:pt x="1" y="8007"/>
                        <a:pt x="31" y="8189"/>
                      </a:cubicBezTo>
                      <a:cubicBezTo>
                        <a:pt x="46" y="8220"/>
                        <a:pt x="69" y="8235"/>
                        <a:pt x="88" y="8235"/>
                      </a:cubicBezTo>
                      <a:cubicBezTo>
                        <a:pt x="107" y="8235"/>
                        <a:pt x="122" y="8220"/>
                        <a:pt x="122" y="8189"/>
                      </a:cubicBezTo>
                      <a:cubicBezTo>
                        <a:pt x="213" y="8007"/>
                        <a:pt x="274" y="7824"/>
                        <a:pt x="305" y="7612"/>
                      </a:cubicBezTo>
                      <a:cubicBezTo>
                        <a:pt x="335" y="7429"/>
                        <a:pt x="396" y="7247"/>
                        <a:pt x="426" y="7065"/>
                      </a:cubicBezTo>
                      <a:cubicBezTo>
                        <a:pt x="426" y="6973"/>
                        <a:pt x="457" y="6913"/>
                        <a:pt x="457" y="6852"/>
                      </a:cubicBezTo>
                      <a:cubicBezTo>
                        <a:pt x="730" y="6669"/>
                        <a:pt x="973" y="6457"/>
                        <a:pt x="1216" y="6305"/>
                      </a:cubicBezTo>
                      <a:cubicBezTo>
                        <a:pt x="1460" y="6122"/>
                        <a:pt x="1733" y="5910"/>
                        <a:pt x="2007" y="5697"/>
                      </a:cubicBezTo>
                      <a:cubicBezTo>
                        <a:pt x="2463" y="5332"/>
                        <a:pt x="2797" y="4815"/>
                        <a:pt x="2949" y="4207"/>
                      </a:cubicBezTo>
                      <a:cubicBezTo>
                        <a:pt x="3101" y="3599"/>
                        <a:pt x="3223" y="2961"/>
                        <a:pt x="3253" y="2323"/>
                      </a:cubicBezTo>
                      <a:cubicBezTo>
                        <a:pt x="3344" y="1563"/>
                        <a:pt x="3405" y="803"/>
                        <a:pt x="3496" y="74"/>
                      </a:cubicBezTo>
                      <a:cubicBezTo>
                        <a:pt x="3496" y="29"/>
                        <a:pt x="3464" y="1"/>
                        <a:pt x="344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663;p35"/>
                <p:cNvSpPr/>
                <p:nvPr/>
              </p:nvSpPr>
              <p:spPr>
                <a:xfrm>
                  <a:off x="5023229" y="2532195"/>
                  <a:ext cx="108928" cy="1071871"/>
                </a:xfrm>
                <a:custGeom>
                  <a:avLst/>
                  <a:gdLst/>
                  <a:ahLst/>
                  <a:cxnLst/>
                  <a:rect l="l" t="t" r="r" b="b"/>
                  <a:pathLst>
                    <a:path w="4348" h="42785" extrusionOk="0">
                      <a:moveTo>
                        <a:pt x="4264" y="0"/>
                      </a:moveTo>
                      <a:cubicBezTo>
                        <a:pt x="4230" y="0"/>
                        <a:pt x="4195" y="26"/>
                        <a:pt x="4195" y="64"/>
                      </a:cubicBezTo>
                      <a:cubicBezTo>
                        <a:pt x="4074" y="1492"/>
                        <a:pt x="4043" y="2921"/>
                        <a:pt x="3952" y="4350"/>
                      </a:cubicBezTo>
                      <a:cubicBezTo>
                        <a:pt x="3891" y="5778"/>
                        <a:pt x="3770" y="7237"/>
                        <a:pt x="3709" y="8666"/>
                      </a:cubicBezTo>
                      <a:cubicBezTo>
                        <a:pt x="3527" y="11492"/>
                        <a:pt x="3375" y="14319"/>
                        <a:pt x="3162" y="17146"/>
                      </a:cubicBezTo>
                      <a:cubicBezTo>
                        <a:pt x="2979" y="19973"/>
                        <a:pt x="2797" y="22800"/>
                        <a:pt x="2554" y="25626"/>
                      </a:cubicBezTo>
                      <a:cubicBezTo>
                        <a:pt x="2341" y="28332"/>
                        <a:pt x="2098" y="31037"/>
                        <a:pt x="1733" y="33742"/>
                      </a:cubicBezTo>
                      <a:cubicBezTo>
                        <a:pt x="1338" y="36782"/>
                        <a:pt x="761" y="39791"/>
                        <a:pt x="1" y="42739"/>
                      </a:cubicBezTo>
                      <a:cubicBezTo>
                        <a:pt x="1" y="42770"/>
                        <a:pt x="8" y="42785"/>
                        <a:pt x="20" y="42785"/>
                      </a:cubicBezTo>
                      <a:cubicBezTo>
                        <a:pt x="31" y="42785"/>
                        <a:pt x="46" y="42770"/>
                        <a:pt x="61" y="42739"/>
                      </a:cubicBezTo>
                      <a:cubicBezTo>
                        <a:pt x="1004" y="40186"/>
                        <a:pt x="1490" y="37481"/>
                        <a:pt x="1916" y="34806"/>
                      </a:cubicBezTo>
                      <a:cubicBezTo>
                        <a:pt x="2341" y="32101"/>
                        <a:pt x="2615" y="29395"/>
                        <a:pt x="2827" y="26690"/>
                      </a:cubicBezTo>
                      <a:cubicBezTo>
                        <a:pt x="3314" y="21006"/>
                        <a:pt x="3709" y="15353"/>
                        <a:pt x="3983" y="9669"/>
                      </a:cubicBezTo>
                      <a:cubicBezTo>
                        <a:pt x="4074" y="8058"/>
                        <a:pt x="4134" y="6447"/>
                        <a:pt x="4165" y="4836"/>
                      </a:cubicBezTo>
                      <a:cubicBezTo>
                        <a:pt x="4226" y="3255"/>
                        <a:pt x="4347" y="1644"/>
                        <a:pt x="4317" y="33"/>
                      </a:cubicBezTo>
                      <a:cubicBezTo>
                        <a:pt x="4305" y="10"/>
                        <a:pt x="4285" y="0"/>
                        <a:pt x="426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664;p35"/>
                <p:cNvSpPr/>
                <p:nvPr/>
              </p:nvSpPr>
              <p:spPr>
                <a:xfrm>
                  <a:off x="4527859" y="2327202"/>
                  <a:ext cx="274525" cy="1723286"/>
                </a:xfrm>
                <a:custGeom>
                  <a:avLst/>
                  <a:gdLst/>
                  <a:ahLst/>
                  <a:cxnLst/>
                  <a:rect l="l" t="t" r="r" b="b"/>
                  <a:pathLst>
                    <a:path w="10958" h="68787" extrusionOk="0">
                      <a:moveTo>
                        <a:pt x="10720" y="0"/>
                      </a:moveTo>
                      <a:cubicBezTo>
                        <a:pt x="10717" y="0"/>
                        <a:pt x="10715" y="3"/>
                        <a:pt x="10715" y="9"/>
                      </a:cubicBezTo>
                      <a:cubicBezTo>
                        <a:pt x="8557" y="5601"/>
                        <a:pt x="8617" y="7334"/>
                        <a:pt x="9681" y="10860"/>
                      </a:cubicBezTo>
                      <a:cubicBezTo>
                        <a:pt x="10046" y="11924"/>
                        <a:pt x="10350" y="12987"/>
                        <a:pt x="10624" y="14051"/>
                      </a:cubicBezTo>
                      <a:cubicBezTo>
                        <a:pt x="10836" y="15237"/>
                        <a:pt x="10684" y="16483"/>
                        <a:pt x="10563" y="17668"/>
                      </a:cubicBezTo>
                      <a:cubicBezTo>
                        <a:pt x="10380" y="20100"/>
                        <a:pt x="10168" y="22532"/>
                        <a:pt x="9924" y="24963"/>
                      </a:cubicBezTo>
                      <a:cubicBezTo>
                        <a:pt x="9408" y="29766"/>
                        <a:pt x="8617" y="34538"/>
                        <a:pt x="7675" y="39280"/>
                      </a:cubicBezTo>
                      <a:cubicBezTo>
                        <a:pt x="6703" y="43961"/>
                        <a:pt x="5578" y="48581"/>
                        <a:pt x="4362" y="53201"/>
                      </a:cubicBezTo>
                      <a:cubicBezTo>
                        <a:pt x="3146" y="57791"/>
                        <a:pt x="1809" y="62441"/>
                        <a:pt x="502" y="67061"/>
                      </a:cubicBezTo>
                      <a:lnTo>
                        <a:pt x="15" y="68763"/>
                      </a:lnTo>
                      <a:cubicBezTo>
                        <a:pt x="0" y="68779"/>
                        <a:pt x="15" y="68786"/>
                        <a:pt x="34" y="68786"/>
                      </a:cubicBezTo>
                      <a:cubicBezTo>
                        <a:pt x="53" y="68786"/>
                        <a:pt x="76" y="68779"/>
                        <a:pt x="76" y="68763"/>
                      </a:cubicBezTo>
                      <a:cubicBezTo>
                        <a:pt x="1444" y="64204"/>
                        <a:pt x="2812" y="59614"/>
                        <a:pt x="4058" y="55025"/>
                      </a:cubicBezTo>
                      <a:cubicBezTo>
                        <a:pt x="5335" y="50435"/>
                        <a:pt x="6490" y="45845"/>
                        <a:pt x="7493" y="41195"/>
                      </a:cubicBezTo>
                      <a:cubicBezTo>
                        <a:pt x="8465" y="36574"/>
                        <a:pt x="9317" y="31863"/>
                        <a:pt x="9864" y="27121"/>
                      </a:cubicBezTo>
                      <a:cubicBezTo>
                        <a:pt x="10137" y="24751"/>
                        <a:pt x="10380" y="22380"/>
                        <a:pt x="10563" y="20009"/>
                      </a:cubicBezTo>
                      <a:cubicBezTo>
                        <a:pt x="10654" y="18793"/>
                        <a:pt x="10776" y="17608"/>
                        <a:pt x="10836" y="16392"/>
                      </a:cubicBezTo>
                      <a:cubicBezTo>
                        <a:pt x="10958" y="15267"/>
                        <a:pt x="10836" y="14173"/>
                        <a:pt x="10563" y="13079"/>
                      </a:cubicBezTo>
                      <a:cubicBezTo>
                        <a:pt x="10259" y="12076"/>
                        <a:pt x="9864" y="11103"/>
                        <a:pt x="9621" y="10100"/>
                      </a:cubicBezTo>
                      <a:cubicBezTo>
                        <a:pt x="9347" y="9097"/>
                        <a:pt x="9195" y="8094"/>
                        <a:pt x="9104" y="7060"/>
                      </a:cubicBezTo>
                      <a:cubicBezTo>
                        <a:pt x="8952" y="5115"/>
                        <a:pt x="10472" y="464"/>
                        <a:pt x="10745" y="69"/>
                      </a:cubicBezTo>
                      <a:cubicBezTo>
                        <a:pt x="10770" y="45"/>
                        <a:pt x="10735" y="0"/>
                        <a:pt x="107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665;p35"/>
                <p:cNvSpPr/>
                <p:nvPr/>
              </p:nvSpPr>
              <p:spPr>
                <a:xfrm>
                  <a:off x="5169673" y="2251654"/>
                  <a:ext cx="156904" cy="119901"/>
                </a:xfrm>
                <a:custGeom>
                  <a:avLst/>
                  <a:gdLst/>
                  <a:ahLst/>
                  <a:cxnLst/>
                  <a:rect l="l" t="t" r="r" b="b"/>
                  <a:pathLst>
                    <a:path w="6263" h="4786" extrusionOk="0">
                      <a:moveTo>
                        <a:pt x="6227" y="0"/>
                      </a:moveTo>
                      <a:cubicBezTo>
                        <a:pt x="6219" y="0"/>
                        <a:pt x="6210" y="4"/>
                        <a:pt x="6202" y="13"/>
                      </a:cubicBezTo>
                      <a:cubicBezTo>
                        <a:pt x="5958" y="682"/>
                        <a:pt x="5654" y="1350"/>
                        <a:pt x="5290" y="1958"/>
                      </a:cubicBezTo>
                      <a:cubicBezTo>
                        <a:pt x="4955" y="2566"/>
                        <a:pt x="4469" y="3083"/>
                        <a:pt x="3922" y="3478"/>
                      </a:cubicBezTo>
                      <a:cubicBezTo>
                        <a:pt x="3375" y="3812"/>
                        <a:pt x="2767" y="4056"/>
                        <a:pt x="2128" y="4238"/>
                      </a:cubicBezTo>
                      <a:cubicBezTo>
                        <a:pt x="1825" y="4299"/>
                        <a:pt x="1521" y="4359"/>
                        <a:pt x="1217" y="4420"/>
                      </a:cubicBezTo>
                      <a:cubicBezTo>
                        <a:pt x="913" y="4451"/>
                        <a:pt x="518" y="4481"/>
                        <a:pt x="153" y="4511"/>
                      </a:cubicBezTo>
                      <a:cubicBezTo>
                        <a:pt x="62" y="4542"/>
                        <a:pt x="1" y="4724"/>
                        <a:pt x="153" y="4755"/>
                      </a:cubicBezTo>
                      <a:cubicBezTo>
                        <a:pt x="487" y="4785"/>
                        <a:pt x="852" y="4785"/>
                        <a:pt x="1186" y="4785"/>
                      </a:cubicBezTo>
                      <a:cubicBezTo>
                        <a:pt x="1551" y="4755"/>
                        <a:pt x="1885" y="4694"/>
                        <a:pt x="2250" y="4633"/>
                      </a:cubicBezTo>
                      <a:cubicBezTo>
                        <a:pt x="2919" y="4481"/>
                        <a:pt x="3587" y="4238"/>
                        <a:pt x="4165" y="3843"/>
                      </a:cubicBezTo>
                      <a:cubicBezTo>
                        <a:pt x="4743" y="3448"/>
                        <a:pt x="5198" y="2901"/>
                        <a:pt x="5533" y="2262"/>
                      </a:cubicBezTo>
                      <a:cubicBezTo>
                        <a:pt x="5867" y="1563"/>
                        <a:pt x="6110" y="803"/>
                        <a:pt x="6262" y="43"/>
                      </a:cubicBezTo>
                      <a:cubicBezTo>
                        <a:pt x="6262" y="22"/>
                        <a:pt x="6247" y="0"/>
                        <a:pt x="62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666;p35"/>
                <p:cNvSpPr/>
                <p:nvPr/>
              </p:nvSpPr>
              <p:spPr>
                <a:xfrm>
                  <a:off x="4881598" y="1284227"/>
                  <a:ext cx="652618" cy="801905"/>
                </a:xfrm>
                <a:custGeom>
                  <a:avLst/>
                  <a:gdLst/>
                  <a:ahLst/>
                  <a:cxnLst/>
                  <a:rect l="l" t="t" r="r" b="b"/>
                  <a:pathLst>
                    <a:path w="26050" h="32009" extrusionOk="0">
                      <a:moveTo>
                        <a:pt x="15055" y="0"/>
                      </a:moveTo>
                      <a:cubicBezTo>
                        <a:pt x="13043" y="0"/>
                        <a:pt x="10919" y="686"/>
                        <a:pt x="9787" y="3430"/>
                      </a:cubicBezTo>
                      <a:cubicBezTo>
                        <a:pt x="8602" y="6227"/>
                        <a:pt x="8602" y="9327"/>
                        <a:pt x="7508" y="12519"/>
                      </a:cubicBezTo>
                      <a:cubicBezTo>
                        <a:pt x="6414" y="15680"/>
                        <a:pt x="0" y="22215"/>
                        <a:pt x="4772" y="28020"/>
                      </a:cubicBezTo>
                      <a:cubicBezTo>
                        <a:pt x="6864" y="30572"/>
                        <a:pt x="10816" y="32009"/>
                        <a:pt x="14633" y="32009"/>
                      </a:cubicBezTo>
                      <a:cubicBezTo>
                        <a:pt x="18637" y="32009"/>
                        <a:pt x="22491" y="30428"/>
                        <a:pt x="23891" y="26896"/>
                      </a:cubicBezTo>
                      <a:cubicBezTo>
                        <a:pt x="26049" y="21424"/>
                        <a:pt x="20852" y="13978"/>
                        <a:pt x="20882" y="11516"/>
                      </a:cubicBezTo>
                      <a:cubicBezTo>
                        <a:pt x="20912" y="9084"/>
                        <a:pt x="22827" y="5588"/>
                        <a:pt x="21946" y="3491"/>
                      </a:cubicBezTo>
                      <a:cubicBezTo>
                        <a:pt x="21095" y="1546"/>
                        <a:pt x="18937" y="452"/>
                        <a:pt x="16596" y="117"/>
                      </a:cubicBezTo>
                      <a:cubicBezTo>
                        <a:pt x="16103" y="48"/>
                        <a:pt x="15583" y="0"/>
                        <a:pt x="150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667;p35"/>
                <p:cNvSpPr/>
                <p:nvPr/>
              </p:nvSpPr>
              <p:spPr>
                <a:xfrm>
                  <a:off x="5410090" y="1458503"/>
                  <a:ext cx="95225" cy="493459"/>
                </a:xfrm>
                <a:custGeom>
                  <a:avLst/>
                  <a:gdLst/>
                  <a:ahLst/>
                  <a:cxnLst/>
                  <a:rect l="l" t="t" r="r" b="b"/>
                  <a:pathLst>
                    <a:path w="3801" h="19697" extrusionOk="0">
                      <a:moveTo>
                        <a:pt x="761" y="0"/>
                      </a:moveTo>
                      <a:lnTo>
                        <a:pt x="761" y="0"/>
                      </a:lnTo>
                      <a:cubicBezTo>
                        <a:pt x="213" y="1611"/>
                        <a:pt x="1" y="3313"/>
                        <a:pt x="153" y="5015"/>
                      </a:cubicBezTo>
                      <a:cubicBezTo>
                        <a:pt x="183" y="5471"/>
                        <a:pt x="305" y="5897"/>
                        <a:pt x="487" y="6322"/>
                      </a:cubicBezTo>
                      <a:cubicBezTo>
                        <a:pt x="639" y="6718"/>
                        <a:pt x="821" y="7113"/>
                        <a:pt x="1004" y="7508"/>
                      </a:cubicBezTo>
                      <a:cubicBezTo>
                        <a:pt x="1368" y="8298"/>
                        <a:pt x="1733" y="9088"/>
                        <a:pt x="2068" y="9879"/>
                      </a:cubicBezTo>
                      <a:cubicBezTo>
                        <a:pt x="2736" y="11429"/>
                        <a:pt x="3162" y="13070"/>
                        <a:pt x="3375" y="14772"/>
                      </a:cubicBezTo>
                      <a:cubicBezTo>
                        <a:pt x="3527" y="16414"/>
                        <a:pt x="3344" y="18086"/>
                        <a:pt x="2858" y="19697"/>
                      </a:cubicBezTo>
                      <a:cubicBezTo>
                        <a:pt x="3192" y="18937"/>
                        <a:pt x="3435" y="18116"/>
                        <a:pt x="3587" y="17265"/>
                      </a:cubicBezTo>
                      <a:cubicBezTo>
                        <a:pt x="3739" y="16444"/>
                        <a:pt x="3800" y="15593"/>
                        <a:pt x="3739" y="14742"/>
                      </a:cubicBezTo>
                      <a:cubicBezTo>
                        <a:pt x="3648" y="12979"/>
                        <a:pt x="3223" y="11307"/>
                        <a:pt x="2524" y="9696"/>
                      </a:cubicBezTo>
                      <a:cubicBezTo>
                        <a:pt x="2189" y="8906"/>
                        <a:pt x="1824" y="8116"/>
                        <a:pt x="1429" y="7326"/>
                      </a:cubicBezTo>
                      <a:cubicBezTo>
                        <a:pt x="1004" y="6596"/>
                        <a:pt x="730" y="5806"/>
                        <a:pt x="548" y="4955"/>
                      </a:cubicBezTo>
                      <a:cubicBezTo>
                        <a:pt x="396" y="4134"/>
                        <a:pt x="365" y="3313"/>
                        <a:pt x="457" y="2462"/>
                      </a:cubicBezTo>
                      <a:cubicBezTo>
                        <a:pt x="517" y="1642"/>
                        <a:pt x="609" y="821"/>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668;p35"/>
                <p:cNvSpPr/>
                <p:nvPr/>
              </p:nvSpPr>
              <p:spPr>
                <a:xfrm>
                  <a:off x="4943282" y="1431845"/>
                  <a:ext cx="166774" cy="479004"/>
                </a:xfrm>
                <a:custGeom>
                  <a:avLst/>
                  <a:gdLst/>
                  <a:ahLst/>
                  <a:cxnLst/>
                  <a:rect l="l" t="t" r="r" b="b"/>
                  <a:pathLst>
                    <a:path w="6657" h="19120" extrusionOk="0">
                      <a:moveTo>
                        <a:pt x="6657" y="0"/>
                      </a:moveTo>
                      <a:lnTo>
                        <a:pt x="6657" y="0"/>
                      </a:lnTo>
                      <a:cubicBezTo>
                        <a:pt x="6170" y="1611"/>
                        <a:pt x="5715" y="3283"/>
                        <a:pt x="5107" y="4864"/>
                      </a:cubicBezTo>
                      <a:cubicBezTo>
                        <a:pt x="4833" y="5684"/>
                        <a:pt x="4499" y="6444"/>
                        <a:pt x="4104" y="7204"/>
                      </a:cubicBezTo>
                      <a:cubicBezTo>
                        <a:pt x="3708" y="7934"/>
                        <a:pt x="3192" y="8633"/>
                        <a:pt x="2705" y="9362"/>
                      </a:cubicBezTo>
                      <a:cubicBezTo>
                        <a:pt x="2249" y="10092"/>
                        <a:pt x="1793" y="10821"/>
                        <a:pt x="1368" y="11611"/>
                      </a:cubicBezTo>
                      <a:cubicBezTo>
                        <a:pt x="973" y="12371"/>
                        <a:pt x="638" y="13192"/>
                        <a:pt x="365" y="14013"/>
                      </a:cubicBezTo>
                      <a:cubicBezTo>
                        <a:pt x="122" y="14864"/>
                        <a:pt x="0" y="15715"/>
                        <a:pt x="31" y="16596"/>
                      </a:cubicBezTo>
                      <a:cubicBezTo>
                        <a:pt x="91" y="17478"/>
                        <a:pt x="334" y="18329"/>
                        <a:pt x="760" y="19119"/>
                      </a:cubicBezTo>
                      <a:cubicBezTo>
                        <a:pt x="426" y="18329"/>
                        <a:pt x="274" y="17478"/>
                        <a:pt x="274" y="16596"/>
                      </a:cubicBezTo>
                      <a:cubicBezTo>
                        <a:pt x="304" y="15776"/>
                        <a:pt x="456" y="14925"/>
                        <a:pt x="730" y="14134"/>
                      </a:cubicBezTo>
                      <a:cubicBezTo>
                        <a:pt x="1368" y="12554"/>
                        <a:pt x="2158" y="11034"/>
                        <a:pt x="3131" y="9636"/>
                      </a:cubicBezTo>
                      <a:cubicBezTo>
                        <a:pt x="3648" y="8937"/>
                        <a:pt x="4104" y="8177"/>
                        <a:pt x="4499" y="7417"/>
                      </a:cubicBezTo>
                      <a:cubicBezTo>
                        <a:pt x="4894" y="6657"/>
                        <a:pt x="5228" y="5836"/>
                        <a:pt x="5471" y="5016"/>
                      </a:cubicBezTo>
                      <a:cubicBezTo>
                        <a:pt x="5988" y="3374"/>
                        <a:pt x="6383" y="1672"/>
                        <a:pt x="66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669;p35"/>
                <p:cNvSpPr/>
                <p:nvPr/>
              </p:nvSpPr>
              <p:spPr>
                <a:xfrm>
                  <a:off x="5197706" y="1670560"/>
                  <a:ext cx="904921" cy="582621"/>
                </a:xfrm>
                <a:custGeom>
                  <a:avLst/>
                  <a:gdLst/>
                  <a:ahLst/>
                  <a:cxnLst/>
                  <a:rect l="l" t="t" r="r" b="b"/>
                  <a:pathLst>
                    <a:path w="36121" h="23256" extrusionOk="0">
                      <a:moveTo>
                        <a:pt x="1422" y="1"/>
                      </a:moveTo>
                      <a:cubicBezTo>
                        <a:pt x="391" y="1"/>
                        <a:pt x="1" y="1349"/>
                        <a:pt x="544" y="3603"/>
                      </a:cubicBezTo>
                      <a:cubicBezTo>
                        <a:pt x="1274" y="6643"/>
                        <a:pt x="8326" y="21749"/>
                        <a:pt x="13007" y="23056"/>
                      </a:cubicBezTo>
                      <a:cubicBezTo>
                        <a:pt x="13516" y="23194"/>
                        <a:pt x="14117" y="23256"/>
                        <a:pt x="14786" y="23256"/>
                      </a:cubicBezTo>
                      <a:cubicBezTo>
                        <a:pt x="20620" y="23256"/>
                        <a:pt x="31649" y="18541"/>
                        <a:pt x="32794" y="18132"/>
                      </a:cubicBezTo>
                      <a:cubicBezTo>
                        <a:pt x="36120" y="16957"/>
                        <a:pt x="29980" y="7694"/>
                        <a:pt x="27742" y="7694"/>
                      </a:cubicBezTo>
                      <a:cubicBezTo>
                        <a:pt x="27608" y="7694"/>
                        <a:pt x="27487" y="7727"/>
                        <a:pt x="27384" y="7798"/>
                      </a:cubicBezTo>
                      <a:cubicBezTo>
                        <a:pt x="24575" y="9708"/>
                        <a:pt x="18391" y="12942"/>
                        <a:pt x="16342" y="12942"/>
                      </a:cubicBezTo>
                      <a:cubicBezTo>
                        <a:pt x="16173" y="12942"/>
                        <a:pt x="16033" y="12920"/>
                        <a:pt x="15925" y="12874"/>
                      </a:cubicBezTo>
                      <a:cubicBezTo>
                        <a:pt x="12946" y="11567"/>
                        <a:pt x="7535" y="4849"/>
                        <a:pt x="3462" y="1111"/>
                      </a:cubicBezTo>
                      <a:cubicBezTo>
                        <a:pt x="2641" y="351"/>
                        <a:pt x="1948" y="1"/>
                        <a:pt x="1422"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670;p35"/>
                <p:cNvSpPr/>
                <p:nvPr/>
              </p:nvSpPr>
              <p:spPr>
                <a:xfrm>
                  <a:off x="5864722" y="1759828"/>
                  <a:ext cx="418853" cy="371854"/>
                </a:xfrm>
                <a:custGeom>
                  <a:avLst/>
                  <a:gdLst/>
                  <a:ahLst/>
                  <a:cxnLst/>
                  <a:rect l="l" t="t" r="r" b="b"/>
                  <a:pathLst>
                    <a:path w="16719" h="14843" extrusionOk="0">
                      <a:moveTo>
                        <a:pt x="10813" y="1"/>
                      </a:moveTo>
                      <a:cubicBezTo>
                        <a:pt x="9677" y="1"/>
                        <a:pt x="8144" y="2435"/>
                        <a:pt x="6840" y="3323"/>
                      </a:cubicBezTo>
                      <a:cubicBezTo>
                        <a:pt x="6536" y="3536"/>
                        <a:pt x="1" y="7244"/>
                        <a:pt x="1" y="7244"/>
                      </a:cubicBezTo>
                      <a:lnTo>
                        <a:pt x="5351" y="14843"/>
                      </a:lnTo>
                      <a:cubicBezTo>
                        <a:pt x="5958" y="14600"/>
                        <a:pt x="10791" y="13019"/>
                        <a:pt x="12889" y="11013"/>
                      </a:cubicBezTo>
                      <a:cubicBezTo>
                        <a:pt x="14013" y="9949"/>
                        <a:pt x="16719" y="6636"/>
                        <a:pt x="16171" y="5907"/>
                      </a:cubicBezTo>
                      <a:cubicBezTo>
                        <a:pt x="15999" y="5674"/>
                        <a:pt x="15776" y="5596"/>
                        <a:pt x="15556" y="5596"/>
                      </a:cubicBezTo>
                      <a:cubicBezTo>
                        <a:pt x="15114" y="5596"/>
                        <a:pt x="14682" y="5907"/>
                        <a:pt x="14682" y="5907"/>
                      </a:cubicBezTo>
                      <a:cubicBezTo>
                        <a:pt x="14682" y="5907"/>
                        <a:pt x="15867" y="4448"/>
                        <a:pt x="15138" y="3475"/>
                      </a:cubicBezTo>
                      <a:cubicBezTo>
                        <a:pt x="14945" y="3225"/>
                        <a:pt x="14694" y="3134"/>
                        <a:pt x="14429" y="3134"/>
                      </a:cubicBezTo>
                      <a:cubicBezTo>
                        <a:pt x="13696" y="3134"/>
                        <a:pt x="12858" y="3840"/>
                        <a:pt x="12858" y="3840"/>
                      </a:cubicBezTo>
                      <a:cubicBezTo>
                        <a:pt x="12858" y="3840"/>
                        <a:pt x="13983" y="2229"/>
                        <a:pt x="13162" y="1317"/>
                      </a:cubicBezTo>
                      <a:cubicBezTo>
                        <a:pt x="12985" y="1113"/>
                        <a:pt x="12779" y="1033"/>
                        <a:pt x="12566" y="1033"/>
                      </a:cubicBezTo>
                      <a:cubicBezTo>
                        <a:pt x="11828" y="1033"/>
                        <a:pt x="11004" y="1986"/>
                        <a:pt x="11004" y="1986"/>
                      </a:cubicBezTo>
                      <a:cubicBezTo>
                        <a:pt x="11004" y="1986"/>
                        <a:pt x="12098" y="557"/>
                        <a:pt x="11126" y="71"/>
                      </a:cubicBezTo>
                      <a:cubicBezTo>
                        <a:pt x="11025" y="23"/>
                        <a:pt x="10921" y="1"/>
                        <a:pt x="10813"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671;p35"/>
                <p:cNvSpPr/>
                <p:nvPr/>
              </p:nvSpPr>
              <p:spPr>
                <a:xfrm>
                  <a:off x="6029227" y="1807857"/>
                  <a:ext cx="112887" cy="100711"/>
                </a:xfrm>
                <a:custGeom>
                  <a:avLst/>
                  <a:gdLst/>
                  <a:ahLst/>
                  <a:cxnLst/>
                  <a:rect l="l" t="t" r="r" b="b"/>
                  <a:pathLst>
                    <a:path w="4506" h="4020" extrusionOk="0">
                      <a:moveTo>
                        <a:pt x="4453" y="0"/>
                      </a:moveTo>
                      <a:cubicBezTo>
                        <a:pt x="4431" y="0"/>
                        <a:pt x="4402" y="20"/>
                        <a:pt x="4377" y="69"/>
                      </a:cubicBezTo>
                      <a:cubicBezTo>
                        <a:pt x="3101" y="2166"/>
                        <a:pt x="2189" y="2865"/>
                        <a:pt x="31" y="3929"/>
                      </a:cubicBezTo>
                      <a:cubicBezTo>
                        <a:pt x="0" y="3929"/>
                        <a:pt x="31" y="4020"/>
                        <a:pt x="61" y="4020"/>
                      </a:cubicBezTo>
                      <a:cubicBezTo>
                        <a:pt x="2280" y="3138"/>
                        <a:pt x="3557" y="2439"/>
                        <a:pt x="4469" y="99"/>
                      </a:cubicBezTo>
                      <a:cubicBezTo>
                        <a:pt x="4505" y="44"/>
                        <a:pt x="4487" y="0"/>
                        <a:pt x="44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672;p35"/>
                <p:cNvSpPr/>
                <p:nvPr/>
              </p:nvSpPr>
              <p:spPr>
                <a:xfrm>
                  <a:off x="6067310" y="1854307"/>
                  <a:ext cx="120653" cy="106047"/>
                </a:xfrm>
                <a:custGeom>
                  <a:avLst/>
                  <a:gdLst/>
                  <a:ahLst/>
                  <a:cxnLst/>
                  <a:rect l="l" t="t" r="r" b="b"/>
                  <a:pathLst>
                    <a:path w="4816" h="4233" extrusionOk="0">
                      <a:moveTo>
                        <a:pt x="4738" y="1"/>
                      </a:moveTo>
                      <a:cubicBezTo>
                        <a:pt x="4719" y="1"/>
                        <a:pt x="4699" y="12"/>
                        <a:pt x="4681" y="38"/>
                      </a:cubicBezTo>
                      <a:cubicBezTo>
                        <a:pt x="3161" y="2105"/>
                        <a:pt x="2189" y="2865"/>
                        <a:pt x="31" y="4172"/>
                      </a:cubicBezTo>
                      <a:cubicBezTo>
                        <a:pt x="0" y="4172"/>
                        <a:pt x="31" y="4233"/>
                        <a:pt x="61" y="4233"/>
                      </a:cubicBezTo>
                      <a:cubicBezTo>
                        <a:pt x="2310" y="3139"/>
                        <a:pt x="3556" y="2379"/>
                        <a:pt x="4772" y="129"/>
                      </a:cubicBezTo>
                      <a:cubicBezTo>
                        <a:pt x="4815" y="65"/>
                        <a:pt x="4782" y="1"/>
                        <a:pt x="47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673;p35"/>
                <p:cNvSpPr/>
                <p:nvPr/>
              </p:nvSpPr>
              <p:spPr>
                <a:xfrm>
                  <a:off x="6105668" y="1908148"/>
                  <a:ext cx="126991" cy="98106"/>
                </a:xfrm>
                <a:custGeom>
                  <a:avLst/>
                  <a:gdLst/>
                  <a:ahLst/>
                  <a:cxnLst/>
                  <a:rect l="l" t="t" r="r" b="b"/>
                  <a:pathLst>
                    <a:path w="5069" h="3916" extrusionOk="0">
                      <a:moveTo>
                        <a:pt x="5048" y="0"/>
                      </a:moveTo>
                      <a:cubicBezTo>
                        <a:pt x="5033" y="0"/>
                        <a:pt x="4997" y="24"/>
                        <a:pt x="4943" y="78"/>
                      </a:cubicBezTo>
                      <a:cubicBezTo>
                        <a:pt x="3363" y="1962"/>
                        <a:pt x="2299" y="2844"/>
                        <a:pt x="50" y="3847"/>
                      </a:cubicBezTo>
                      <a:cubicBezTo>
                        <a:pt x="1" y="3871"/>
                        <a:pt x="11" y="3916"/>
                        <a:pt x="49" y="3916"/>
                      </a:cubicBezTo>
                      <a:cubicBezTo>
                        <a:pt x="58" y="3916"/>
                        <a:pt x="69" y="3913"/>
                        <a:pt x="80" y="3908"/>
                      </a:cubicBezTo>
                      <a:cubicBezTo>
                        <a:pt x="2481" y="3148"/>
                        <a:pt x="3788" y="2023"/>
                        <a:pt x="5004" y="108"/>
                      </a:cubicBezTo>
                      <a:cubicBezTo>
                        <a:pt x="5055" y="40"/>
                        <a:pt x="5068" y="0"/>
                        <a:pt x="50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674;p35"/>
                <p:cNvSpPr/>
                <p:nvPr/>
              </p:nvSpPr>
              <p:spPr>
                <a:xfrm>
                  <a:off x="5820552" y="1773883"/>
                  <a:ext cx="252078" cy="234542"/>
                </a:xfrm>
                <a:custGeom>
                  <a:avLst/>
                  <a:gdLst/>
                  <a:ahLst/>
                  <a:cxnLst/>
                  <a:rect l="l" t="t" r="r" b="b"/>
                  <a:pathLst>
                    <a:path w="10062" h="9362" extrusionOk="0">
                      <a:moveTo>
                        <a:pt x="8628" y="0"/>
                      </a:moveTo>
                      <a:cubicBezTo>
                        <a:pt x="7045" y="0"/>
                        <a:pt x="3602" y="1459"/>
                        <a:pt x="2797" y="2215"/>
                      </a:cubicBezTo>
                      <a:cubicBezTo>
                        <a:pt x="1764" y="3127"/>
                        <a:pt x="1" y="5619"/>
                        <a:pt x="1" y="5619"/>
                      </a:cubicBezTo>
                      <a:cubicBezTo>
                        <a:pt x="1" y="5619"/>
                        <a:pt x="3004" y="9361"/>
                        <a:pt x="4911" y="9361"/>
                      </a:cubicBezTo>
                      <a:cubicBezTo>
                        <a:pt x="5225" y="9361"/>
                        <a:pt x="5509" y="9260"/>
                        <a:pt x="5746" y="9023"/>
                      </a:cubicBezTo>
                      <a:cubicBezTo>
                        <a:pt x="7448" y="7321"/>
                        <a:pt x="5928" y="4130"/>
                        <a:pt x="5928" y="4130"/>
                      </a:cubicBezTo>
                      <a:cubicBezTo>
                        <a:pt x="7357" y="3431"/>
                        <a:pt x="10062" y="1698"/>
                        <a:pt x="9393" y="300"/>
                      </a:cubicBezTo>
                      <a:cubicBezTo>
                        <a:pt x="9297" y="89"/>
                        <a:pt x="9019" y="0"/>
                        <a:pt x="8628"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675;p35"/>
                <p:cNvSpPr/>
                <p:nvPr/>
              </p:nvSpPr>
              <p:spPr>
                <a:xfrm>
                  <a:off x="5964488" y="1792047"/>
                  <a:ext cx="92945" cy="208988"/>
                </a:xfrm>
                <a:custGeom>
                  <a:avLst/>
                  <a:gdLst/>
                  <a:ahLst/>
                  <a:cxnLst/>
                  <a:rect l="l" t="t" r="r" b="b"/>
                  <a:pathLst>
                    <a:path w="3710" h="8342" extrusionOk="0">
                      <a:moveTo>
                        <a:pt x="3709" y="0"/>
                      </a:moveTo>
                      <a:cubicBezTo>
                        <a:pt x="3709" y="11"/>
                        <a:pt x="3709" y="21"/>
                        <a:pt x="3709" y="32"/>
                      </a:cubicBezTo>
                      <a:lnTo>
                        <a:pt x="3709" y="32"/>
                      </a:lnTo>
                      <a:cubicBezTo>
                        <a:pt x="3709" y="31"/>
                        <a:pt x="3709" y="31"/>
                        <a:pt x="3709" y="31"/>
                      </a:cubicBezTo>
                      <a:lnTo>
                        <a:pt x="3709" y="0"/>
                      </a:lnTo>
                      <a:close/>
                      <a:moveTo>
                        <a:pt x="3709" y="32"/>
                      </a:moveTo>
                      <a:lnTo>
                        <a:pt x="3709" y="32"/>
                      </a:lnTo>
                      <a:cubicBezTo>
                        <a:pt x="3374" y="1703"/>
                        <a:pt x="1429" y="2493"/>
                        <a:pt x="92" y="3253"/>
                      </a:cubicBezTo>
                      <a:cubicBezTo>
                        <a:pt x="1" y="3314"/>
                        <a:pt x="1" y="3435"/>
                        <a:pt x="62" y="3496"/>
                      </a:cubicBezTo>
                      <a:cubicBezTo>
                        <a:pt x="609" y="4864"/>
                        <a:pt x="973" y="6991"/>
                        <a:pt x="122" y="8298"/>
                      </a:cubicBezTo>
                      <a:cubicBezTo>
                        <a:pt x="101" y="8320"/>
                        <a:pt x="110" y="8341"/>
                        <a:pt x="128" y="8341"/>
                      </a:cubicBezTo>
                      <a:cubicBezTo>
                        <a:pt x="135" y="8341"/>
                        <a:pt x="144" y="8338"/>
                        <a:pt x="153" y="8329"/>
                      </a:cubicBezTo>
                      <a:cubicBezTo>
                        <a:pt x="1308" y="7052"/>
                        <a:pt x="1095" y="4955"/>
                        <a:pt x="396" y="3466"/>
                      </a:cubicBezTo>
                      <a:cubicBezTo>
                        <a:pt x="1786" y="2710"/>
                        <a:pt x="3687" y="1834"/>
                        <a:pt x="3709" y="3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676;p35"/>
                <p:cNvSpPr/>
                <p:nvPr/>
              </p:nvSpPr>
              <p:spPr>
                <a:xfrm>
                  <a:off x="5187083" y="1664272"/>
                  <a:ext cx="753780" cy="592918"/>
                </a:xfrm>
                <a:custGeom>
                  <a:avLst/>
                  <a:gdLst/>
                  <a:ahLst/>
                  <a:cxnLst/>
                  <a:rect l="l" t="t" r="r" b="b"/>
                  <a:pathLst>
                    <a:path w="30088" h="23667" extrusionOk="0">
                      <a:moveTo>
                        <a:pt x="1809" y="1"/>
                      </a:moveTo>
                      <a:cubicBezTo>
                        <a:pt x="652" y="1"/>
                        <a:pt x="1" y="1309"/>
                        <a:pt x="938" y="4675"/>
                      </a:cubicBezTo>
                      <a:cubicBezTo>
                        <a:pt x="1850" y="7927"/>
                        <a:pt x="8081" y="22365"/>
                        <a:pt x="12762" y="23490"/>
                      </a:cubicBezTo>
                      <a:cubicBezTo>
                        <a:pt x="13270" y="23612"/>
                        <a:pt x="13872" y="23666"/>
                        <a:pt x="14541" y="23666"/>
                      </a:cubicBezTo>
                      <a:cubicBezTo>
                        <a:pt x="20038" y="23666"/>
                        <a:pt x="30087" y="19994"/>
                        <a:pt x="30087" y="19994"/>
                      </a:cubicBezTo>
                      <a:lnTo>
                        <a:pt x="25376" y="9356"/>
                      </a:lnTo>
                      <a:cubicBezTo>
                        <a:pt x="25376" y="9356"/>
                        <a:pt x="17604" y="12611"/>
                        <a:pt x="16580" y="12611"/>
                      </a:cubicBezTo>
                      <a:cubicBezTo>
                        <a:pt x="16561" y="12611"/>
                        <a:pt x="16545" y="12610"/>
                        <a:pt x="16531" y="12608"/>
                      </a:cubicBezTo>
                      <a:cubicBezTo>
                        <a:pt x="15710" y="12487"/>
                        <a:pt x="6318" y="3246"/>
                        <a:pt x="4160" y="1210"/>
                      </a:cubicBezTo>
                      <a:cubicBezTo>
                        <a:pt x="3349" y="455"/>
                        <a:pt x="2491" y="1"/>
                        <a:pt x="180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677;p35"/>
                <p:cNvSpPr/>
                <p:nvPr/>
              </p:nvSpPr>
              <p:spPr>
                <a:xfrm>
                  <a:off x="5187108" y="1664597"/>
                  <a:ext cx="692075" cy="594095"/>
                </a:xfrm>
                <a:custGeom>
                  <a:avLst/>
                  <a:gdLst/>
                  <a:ahLst/>
                  <a:cxnLst/>
                  <a:rect l="l" t="t" r="r" b="b"/>
                  <a:pathLst>
                    <a:path w="27625" h="23714" extrusionOk="0">
                      <a:moveTo>
                        <a:pt x="1807" y="1"/>
                      </a:moveTo>
                      <a:cubicBezTo>
                        <a:pt x="651" y="1"/>
                        <a:pt x="0" y="1298"/>
                        <a:pt x="937" y="4662"/>
                      </a:cubicBezTo>
                      <a:cubicBezTo>
                        <a:pt x="1849" y="7914"/>
                        <a:pt x="8080" y="22352"/>
                        <a:pt x="12761" y="23477"/>
                      </a:cubicBezTo>
                      <a:cubicBezTo>
                        <a:pt x="13451" y="23643"/>
                        <a:pt x="14261" y="23713"/>
                        <a:pt x="15139" y="23713"/>
                      </a:cubicBezTo>
                      <a:cubicBezTo>
                        <a:pt x="20223" y="23713"/>
                        <a:pt x="27624" y="21349"/>
                        <a:pt x="27624" y="21349"/>
                      </a:cubicBezTo>
                      <a:lnTo>
                        <a:pt x="22974" y="9951"/>
                      </a:lnTo>
                      <a:cubicBezTo>
                        <a:pt x="22974" y="9951"/>
                        <a:pt x="17455" y="12478"/>
                        <a:pt x="16441" y="12478"/>
                      </a:cubicBezTo>
                      <a:cubicBezTo>
                        <a:pt x="16417" y="12478"/>
                        <a:pt x="16396" y="12476"/>
                        <a:pt x="16378" y="12474"/>
                      </a:cubicBezTo>
                      <a:cubicBezTo>
                        <a:pt x="15588" y="12352"/>
                        <a:pt x="6317" y="3233"/>
                        <a:pt x="4159" y="1197"/>
                      </a:cubicBezTo>
                      <a:cubicBezTo>
                        <a:pt x="3347" y="452"/>
                        <a:pt x="2489" y="1"/>
                        <a:pt x="180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678;p35"/>
                <p:cNvSpPr/>
                <p:nvPr/>
              </p:nvSpPr>
              <p:spPr>
                <a:xfrm>
                  <a:off x="5190766" y="1667153"/>
                  <a:ext cx="484340" cy="591715"/>
                </a:xfrm>
                <a:custGeom>
                  <a:avLst/>
                  <a:gdLst/>
                  <a:ahLst/>
                  <a:cxnLst/>
                  <a:rect l="l" t="t" r="r" b="b"/>
                  <a:pathLst>
                    <a:path w="19333" h="23619" extrusionOk="0">
                      <a:moveTo>
                        <a:pt x="1186" y="1"/>
                      </a:moveTo>
                      <a:cubicBezTo>
                        <a:pt x="365" y="305"/>
                        <a:pt x="1" y="1672"/>
                        <a:pt x="791" y="4560"/>
                      </a:cubicBezTo>
                      <a:cubicBezTo>
                        <a:pt x="1703" y="7812"/>
                        <a:pt x="7934" y="22250"/>
                        <a:pt x="12615" y="23375"/>
                      </a:cubicBezTo>
                      <a:cubicBezTo>
                        <a:pt x="13325" y="23546"/>
                        <a:pt x="14153" y="23619"/>
                        <a:pt x="15050" y="23619"/>
                      </a:cubicBezTo>
                      <a:cubicBezTo>
                        <a:pt x="16380" y="23619"/>
                        <a:pt x="17862" y="23459"/>
                        <a:pt x="19332" y="23223"/>
                      </a:cubicBezTo>
                      <a:lnTo>
                        <a:pt x="1186" y="1"/>
                      </a:lnTo>
                      <a:close/>
                    </a:path>
                  </a:pathLst>
                </a:custGeom>
                <a:solidFill>
                  <a:srgbClr val="263238">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679;p35"/>
                <p:cNvSpPr/>
                <p:nvPr/>
              </p:nvSpPr>
              <p:spPr>
                <a:xfrm>
                  <a:off x="4737662" y="1661917"/>
                  <a:ext cx="664793" cy="791108"/>
                </a:xfrm>
                <a:custGeom>
                  <a:avLst/>
                  <a:gdLst/>
                  <a:ahLst/>
                  <a:cxnLst/>
                  <a:rect l="l" t="t" r="r" b="b"/>
                  <a:pathLst>
                    <a:path w="26536" h="31578" extrusionOk="0">
                      <a:moveTo>
                        <a:pt x="18069" y="1"/>
                      </a:moveTo>
                      <a:cubicBezTo>
                        <a:pt x="16949" y="1"/>
                        <a:pt x="15719" y="400"/>
                        <a:pt x="14469" y="1304"/>
                      </a:cubicBezTo>
                      <a:cubicBezTo>
                        <a:pt x="8298" y="5772"/>
                        <a:pt x="0" y="26684"/>
                        <a:pt x="0" y="26684"/>
                      </a:cubicBezTo>
                      <a:cubicBezTo>
                        <a:pt x="4620" y="27961"/>
                        <a:pt x="23587" y="31578"/>
                        <a:pt x="23587" y="31578"/>
                      </a:cubicBezTo>
                      <a:lnTo>
                        <a:pt x="24286" y="19632"/>
                      </a:lnTo>
                      <a:cubicBezTo>
                        <a:pt x="24286" y="19632"/>
                        <a:pt x="26505" y="17170"/>
                        <a:pt x="26536" y="14526"/>
                      </a:cubicBezTo>
                      <a:cubicBezTo>
                        <a:pt x="26505" y="11517"/>
                        <a:pt x="22341" y="2793"/>
                        <a:pt x="21976" y="2216"/>
                      </a:cubicBezTo>
                      <a:cubicBezTo>
                        <a:pt x="21094" y="847"/>
                        <a:pt x="19698" y="1"/>
                        <a:pt x="180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680;p35"/>
                <p:cNvSpPr/>
                <p:nvPr/>
              </p:nvSpPr>
              <p:spPr>
                <a:xfrm>
                  <a:off x="5167917" y="1521714"/>
                  <a:ext cx="130248" cy="236846"/>
                </a:xfrm>
                <a:custGeom>
                  <a:avLst/>
                  <a:gdLst/>
                  <a:ahLst/>
                  <a:cxnLst/>
                  <a:rect l="l" t="t" r="r" b="b"/>
                  <a:pathLst>
                    <a:path w="5199" h="9454" extrusionOk="0">
                      <a:moveTo>
                        <a:pt x="1065" y="0"/>
                      </a:moveTo>
                      <a:cubicBezTo>
                        <a:pt x="1065" y="0"/>
                        <a:pt x="882" y="881"/>
                        <a:pt x="670" y="1976"/>
                      </a:cubicBezTo>
                      <a:cubicBezTo>
                        <a:pt x="670" y="2037"/>
                        <a:pt x="639" y="2097"/>
                        <a:pt x="639" y="2128"/>
                      </a:cubicBezTo>
                      <a:cubicBezTo>
                        <a:pt x="609" y="2188"/>
                        <a:pt x="609" y="2249"/>
                        <a:pt x="578" y="2310"/>
                      </a:cubicBezTo>
                      <a:cubicBezTo>
                        <a:pt x="548" y="2492"/>
                        <a:pt x="518" y="2644"/>
                        <a:pt x="487" y="2827"/>
                      </a:cubicBezTo>
                      <a:cubicBezTo>
                        <a:pt x="457" y="2979"/>
                        <a:pt x="426" y="3070"/>
                        <a:pt x="396" y="3192"/>
                      </a:cubicBezTo>
                      <a:cubicBezTo>
                        <a:pt x="396" y="3313"/>
                        <a:pt x="366" y="3465"/>
                        <a:pt x="335" y="3587"/>
                      </a:cubicBezTo>
                      <a:cubicBezTo>
                        <a:pt x="153" y="4529"/>
                        <a:pt x="62" y="5502"/>
                        <a:pt x="1" y="6474"/>
                      </a:cubicBezTo>
                      <a:cubicBezTo>
                        <a:pt x="62" y="6839"/>
                        <a:pt x="1733" y="9423"/>
                        <a:pt x="3466" y="9453"/>
                      </a:cubicBezTo>
                      <a:cubicBezTo>
                        <a:pt x="4043" y="9453"/>
                        <a:pt x="4226" y="6353"/>
                        <a:pt x="4226" y="6353"/>
                      </a:cubicBezTo>
                      <a:lnTo>
                        <a:pt x="4287" y="6140"/>
                      </a:lnTo>
                      <a:lnTo>
                        <a:pt x="5199" y="2979"/>
                      </a:lnTo>
                      <a:lnTo>
                        <a:pt x="1581" y="365"/>
                      </a:lnTo>
                      <a:lnTo>
                        <a:pt x="1065"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681;p35"/>
                <p:cNvSpPr/>
                <p:nvPr/>
              </p:nvSpPr>
              <p:spPr>
                <a:xfrm>
                  <a:off x="5183926" y="1521714"/>
                  <a:ext cx="113488" cy="153822"/>
                </a:xfrm>
                <a:custGeom>
                  <a:avLst/>
                  <a:gdLst/>
                  <a:ahLst/>
                  <a:cxnLst/>
                  <a:rect l="l" t="t" r="r" b="b"/>
                  <a:pathLst>
                    <a:path w="4530" h="6140" extrusionOk="0">
                      <a:moveTo>
                        <a:pt x="426" y="0"/>
                      </a:moveTo>
                      <a:cubicBezTo>
                        <a:pt x="426" y="0"/>
                        <a:pt x="213" y="881"/>
                        <a:pt x="0" y="1976"/>
                      </a:cubicBezTo>
                      <a:cubicBezTo>
                        <a:pt x="547" y="3830"/>
                        <a:pt x="1885" y="5350"/>
                        <a:pt x="3648" y="6140"/>
                      </a:cubicBezTo>
                      <a:lnTo>
                        <a:pt x="4529" y="2979"/>
                      </a:lnTo>
                      <a:lnTo>
                        <a:pt x="942" y="365"/>
                      </a:lnTo>
                      <a:lnTo>
                        <a:pt x="42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682;p35"/>
                <p:cNvSpPr/>
                <p:nvPr/>
              </p:nvSpPr>
              <p:spPr>
                <a:xfrm>
                  <a:off x="5164885" y="1304395"/>
                  <a:ext cx="273398" cy="340589"/>
                </a:xfrm>
                <a:custGeom>
                  <a:avLst/>
                  <a:gdLst/>
                  <a:ahLst/>
                  <a:cxnLst/>
                  <a:rect l="l" t="t" r="r" b="b"/>
                  <a:pathLst>
                    <a:path w="10913" h="13595" extrusionOk="0">
                      <a:moveTo>
                        <a:pt x="5158" y="1"/>
                      </a:moveTo>
                      <a:cubicBezTo>
                        <a:pt x="2699" y="1"/>
                        <a:pt x="90" y="1607"/>
                        <a:pt x="61" y="7124"/>
                      </a:cubicBezTo>
                      <a:cubicBezTo>
                        <a:pt x="0" y="12869"/>
                        <a:pt x="3800" y="13446"/>
                        <a:pt x="4924" y="13568"/>
                      </a:cubicBezTo>
                      <a:cubicBezTo>
                        <a:pt x="5056" y="13584"/>
                        <a:pt x="5214" y="13595"/>
                        <a:pt x="5390" y="13595"/>
                      </a:cubicBezTo>
                      <a:cubicBezTo>
                        <a:pt x="6879" y="13595"/>
                        <a:pt x="9731" y="12813"/>
                        <a:pt x="10274" y="7732"/>
                      </a:cubicBezTo>
                      <a:cubicBezTo>
                        <a:pt x="10912" y="2017"/>
                        <a:pt x="8086" y="133"/>
                        <a:pt x="5502" y="11"/>
                      </a:cubicBezTo>
                      <a:cubicBezTo>
                        <a:pt x="5388" y="4"/>
                        <a:pt x="5273" y="1"/>
                        <a:pt x="5158"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683;p35"/>
                <p:cNvSpPr/>
                <p:nvPr/>
              </p:nvSpPr>
              <p:spPr>
                <a:xfrm>
                  <a:off x="5373536" y="1447729"/>
                  <a:ext cx="27332" cy="17737"/>
                </a:xfrm>
                <a:custGeom>
                  <a:avLst/>
                  <a:gdLst/>
                  <a:ahLst/>
                  <a:cxnLst/>
                  <a:rect l="l" t="t" r="r" b="b"/>
                  <a:pathLst>
                    <a:path w="1091" h="708" extrusionOk="0">
                      <a:moveTo>
                        <a:pt x="358" y="0"/>
                      </a:moveTo>
                      <a:cubicBezTo>
                        <a:pt x="264" y="0"/>
                        <a:pt x="173" y="31"/>
                        <a:pt x="92" y="96"/>
                      </a:cubicBezTo>
                      <a:cubicBezTo>
                        <a:pt x="31" y="157"/>
                        <a:pt x="1" y="248"/>
                        <a:pt x="61" y="339"/>
                      </a:cubicBezTo>
                      <a:cubicBezTo>
                        <a:pt x="153" y="430"/>
                        <a:pt x="274" y="521"/>
                        <a:pt x="396" y="552"/>
                      </a:cubicBezTo>
                      <a:cubicBezTo>
                        <a:pt x="517" y="613"/>
                        <a:pt x="639" y="643"/>
                        <a:pt x="791" y="704"/>
                      </a:cubicBezTo>
                      <a:cubicBezTo>
                        <a:pt x="805" y="706"/>
                        <a:pt x="818" y="707"/>
                        <a:pt x="831" y="707"/>
                      </a:cubicBezTo>
                      <a:cubicBezTo>
                        <a:pt x="990" y="707"/>
                        <a:pt x="1090" y="540"/>
                        <a:pt x="1034" y="400"/>
                      </a:cubicBezTo>
                      <a:cubicBezTo>
                        <a:pt x="943" y="217"/>
                        <a:pt x="791" y="96"/>
                        <a:pt x="609" y="65"/>
                      </a:cubicBezTo>
                      <a:cubicBezTo>
                        <a:pt x="524" y="23"/>
                        <a:pt x="439" y="0"/>
                        <a:pt x="3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684;p35"/>
                <p:cNvSpPr/>
                <p:nvPr/>
              </p:nvSpPr>
              <p:spPr>
                <a:xfrm>
                  <a:off x="5291283" y="1436230"/>
                  <a:ext cx="28961" cy="13904"/>
                </a:xfrm>
                <a:custGeom>
                  <a:avLst/>
                  <a:gdLst/>
                  <a:ahLst/>
                  <a:cxnLst/>
                  <a:rect l="l" t="t" r="r" b="b"/>
                  <a:pathLst>
                    <a:path w="1156" h="555" extrusionOk="0">
                      <a:moveTo>
                        <a:pt x="730" y="0"/>
                      </a:moveTo>
                      <a:cubicBezTo>
                        <a:pt x="700" y="0"/>
                        <a:pt x="670" y="3"/>
                        <a:pt x="639" y="8"/>
                      </a:cubicBezTo>
                      <a:cubicBezTo>
                        <a:pt x="457" y="8"/>
                        <a:pt x="275" y="38"/>
                        <a:pt x="153" y="160"/>
                      </a:cubicBezTo>
                      <a:cubicBezTo>
                        <a:pt x="1" y="281"/>
                        <a:pt x="92" y="524"/>
                        <a:pt x="275" y="555"/>
                      </a:cubicBezTo>
                      <a:lnTo>
                        <a:pt x="670" y="555"/>
                      </a:lnTo>
                      <a:cubicBezTo>
                        <a:pt x="791" y="555"/>
                        <a:pt x="943" y="524"/>
                        <a:pt x="1065" y="433"/>
                      </a:cubicBezTo>
                      <a:cubicBezTo>
                        <a:pt x="1126" y="372"/>
                        <a:pt x="1156" y="281"/>
                        <a:pt x="1095" y="190"/>
                      </a:cubicBezTo>
                      <a:cubicBezTo>
                        <a:pt x="1019" y="63"/>
                        <a:pt x="880" y="0"/>
                        <a:pt x="7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685;p35"/>
                <p:cNvSpPr/>
                <p:nvPr/>
              </p:nvSpPr>
              <p:spPr>
                <a:xfrm>
                  <a:off x="5297397" y="1488968"/>
                  <a:ext cx="14480" cy="23625"/>
                </a:xfrm>
                <a:custGeom>
                  <a:avLst/>
                  <a:gdLst/>
                  <a:ahLst/>
                  <a:cxnLst/>
                  <a:rect l="l" t="t" r="r" b="b"/>
                  <a:pathLst>
                    <a:path w="578" h="943" extrusionOk="0">
                      <a:moveTo>
                        <a:pt x="547" y="0"/>
                      </a:moveTo>
                      <a:cubicBezTo>
                        <a:pt x="547" y="0"/>
                        <a:pt x="517" y="0"/>
                        <a:pt x="517" y="30"/>
                      </a:cubicBezTo>
                      <a:cubicBezTo>
                        <a:pt x="486" y="395"/>
                        <a:pt x="365" y="851"/>
                        <a:pt x="0" y="942"/>
                      </a:cubicBezTo>
                      <a:cubicBezTo>
                        <a:pt x="426" y="942"/>
                        <a:pt x="578" y="365"/>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686;p35"/>
                <p:cNvSpPr/>
                <p:nvPr/>
              </p:nvSpPr>
              <p:spPr>
                <a:xfrm>
                  <a:off x="5283742" y="1477218"/>
                  <a:ext cx="32844" cy="31015"/>
                </a:xfrm>
                <a:custGeom>
                  <a:avLst/>
                  <a:gdLst/>
                  <a:ahLst/>
                  <a:cxnLst/>
                  <a:rect l="l" t="t" r="r" b="b"/>
                  <a:pathLst>
                    <a:path w="1311" h="1238" extrusionOk="0">
                      <a:moveTo>
                        <a:pt x="718" y="0"/>
                      </a:moveTo>
                      <a:cubicBezTo>
                        <a:pt x="186" y="0"/>
                        <a:pt x="1" y="1114"/>
                        <a:pt x="545" y="1229"/>
                      </a:cubicBezTo>
                      <a:cubicBezTo>
                        <a:pt x="573" y="1235"/>
                        <a:pt x="599" y="1237"/>
                        <a:pt x="625" y="1237"/>
                      </a:cubicBezTo>
                      <a:cubicBezTo>
                        <a:pt x="1141" y="1237"/>
                        <a:pt x="1311" y="129"/>
                        <a:pt x="819" y="13"/>
                      </a:cubicBezTo>
                      <a:cubicBezTo>
                        <a:pt x="784" y="4"/>
                        <a:pt x="750" y="0"/>
                        <a:pt x="7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687;p35"/>
                <p:cNvSpPr/>
                <p:nvPr/>
              </p:nvSpPr>
              <p:spPr>
                <a:xfrm>
                  <a:off x="5277579" y="1474487"/>
                  <a:ext cx="21971" cy="14781"/>
                </a:xfrm>
                <a:custGeom>
                  <a:avLst/>
                  <a:gdLst/>
                  <a:ahLst/>
                  <a:cxnLst/>
                  <a:rect l="l" t="t" r="r" b="b"/>
                  <a:pathLst>
                    <a:path w="877" h="590" extrusionOk="0">
                      <a:moveTo>
                        <a:pt x="62" y="0"/>
                      </a:moveTo>
                      <a:cubicBezTo>
                        <a:pt x="1" y="213"/>
                        <a:pt x="92" y="487"/>
                        <a:pt x="335" y="578"/>
                      </a:cubicBezTo>
                      <a:cubicBezTo>
                        <a:pt x="363" y="586"/>
                        <a:pt x="392" y="590"/>
                        <a:pt x="420" y="590"/>
                      </a:cubicBezTo>
                      <a:cubicBezTo>
                        <a:pt x="602" y="590"/>
                        <a:pt x="773" y="428"/>
                        <a:pt x="852" y="244"/>
                      </a:cubicBezTo>
                      <a:cubicBezTo>
                        <a:pt x="877" y="194"/>
                        <a:pt x="861" y="144"/>
                        <a:pt x="821" y="144"/>
                      </a:cubicBezTo>
                      <a:cubicBezTo>
                        <a:pt x="812" y="144"/>
                        <a:pt x="802" y="147"/>
                        <a:pt x="791" y="152"/>
                      </a:cubicBezTo>
                      <a:cubicBezTo>
                        <a:pt x="670" y="213"/>
                        <a:pt x="548" y="304"/>
                        <a:pt x="426" y="304"/>
                      </a:cubicBezTo>
                      <a:cubicBezTo>
                        <a:pt x="305" y="274"/>
                        <a:pt x="183" y="122"/>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688;p35"/>
                <p:cNvSpPr/>
                <p:nvPr/>
              </p:nvSpPr>
              <p:spPr>
                <a:xfrm>
                  <a:off x="5363640" y="1497336"/>
                  <a:ext cx="10697" cy="26681"/>
                </a:xfrm>
                <a:custGeom>
                  <a:avLst/>
                  <a:gdLst/>
                  <a:ahLst/>
                  <a:cxnLst/>
                  <a:rect l="l" t="t" r="r" b="b"/>
                  <a:pathLst>
                    <a:path w="427" h="1065" extrusionOk="0">
                      <a:moveTo>
                        <a:pt x="183" y="0"/>
                      </a:moveTo>
                      <a:cubicBezTo>
                        <a:pt x="61" y="365"/>
                        <a:pt x="1" y="943"/>
                        <a:pt x="426" y="1064"/>
                      </a:cubicBezTo>
                      <a:cubicBezTo>
                        <a:pt x="92" y="882"/>
                        <a:pt x="122" y="426"/>
                        <a:pt x="213" y="31"/>
                      </a:cubicBezTo>
                      <a:cubicBezTo>
                        <a:pt x="213" y="31"/>
                        <a:pt x="183"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689;p35"/>
                <p:cNvSpPr/>
                <p:nvPr/>
              </p:nvSpPr>
              <p:spPr>
                <a:xfrm>
                  <a:off x="5360783" y="1488943"/>
                  <a:ext cx="33545" cy="31366"/>
                </a:xfrm>
                <a:custGeom>
                  <a:avLst/>
                  <a:gdLst/>
                  <a:ahLst/>
                  <a:cxnLst/>
                  <a:rect l="l" t="t" r="r" b="b"/>
                  <a:pathLst>
                    <a:path w="1339" h="1252" extrusionOk="0">
                      <a:moveTo>
                        <a:pt x="703" y="0"/>
                      </a:moveTo>
                      <a:cubicBezTo>
                        <a:pt x="201" y="0"/>
                        <a:pt x="0" y="1187"/>
                        <a:pt x="570" y="1247"/>
                      </a:cubicBezTo>
                      <a:cubicBezTo>
                        <a:pt x="592" y="1250"/>
                        <a:pt x="613" y="1252"/>
                        <a:pt x="633" y="1252"/>
                      </a:cubicBezTo>
                      <a:cubicBezTo>
                        <a:pt x="1190" y="1252"/>
                        <a:pt x="1338" y="89"/>
                        <a:pt x="722" y="1"/>
                      </a:cubicBezTo>
                      <a:cubicBezTo>
                        <a:pt x="716" y="1"/>
                        <a:pt x="710" y="0"/>
                        <a:pt x="7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690;p35"/>
                <p:cNvSpPr/>
                <p:nvPr/>
              </p:nvSpPr>
              <p:spPr>
                <a:xfrm>
                  <a:off x="5383432" y="1491799"/>
                  <a:ext cx="18313" cy="13228"/>
                </a:xfrm>
                <a:custGeom>
                  <a:avLst/>
                  <a:gdLst/>
                  <a:ahLst/>
                  <a:cxnLst/>
                  <a:rect l="l" t="t" r="r" b="b"/>
                  <a:pathLst>
                    <a:path w="731" h="528" extrusionOk="0">
                      <a:moveTo>
                        <a:pt x="44" y="0"/>
                      </a:moveTo>
                      <a:cubicBezTo>
                        <a:pt x="21" y="0"/>
                        <a:pt x="1" y="45"/>
                        <a:pt x="1" y="69"/>
                      </a:cubicBezTo>
                      <a:cubicBezTo>
                        <a:pt x="1" y="299"/>
                        <a:pt x="109" y="528"/>
                        <a:pt x="325" y="528"/>
                      </a:cubicBezTo>
                      <a:cubicBezTo>
                        <a:pt x="338" y="528"/>
                        <a:pt x="352" y="527"/>
                        <a:pt x="366" y="525"/>
                      </a:cubicBezTo>
                      <a:cubicBezTo>
                        <a:pt x="578" y="525"/>
                        <a:pt x="700" y="282"/>
                        <a:pt x="730" y="39"/>
                      </a:cubicBezTo>
                      <a:lnTo>
                        <a:pt x="730" y="39"/>
                      </a:lnTo>
                      <a:cubicBezTo>
                        <a:pt x="622" y="148"/>
                        <a:pt x="513" y="256"/>
                        <a:pt x="404" y="256"/>
                      </a:cubicBezTo>
                      <a:cubicBezTo>
                        <a:pt x="391" y="256"/>
                        <a:pt x="378" y="255"/>
                        <a:pt x="366" y="252"/>
                      </a:cubicBezTo>
                      <a:cubicBezTo>
                        <a:pt x="244" y="221"/>
                        <a:pt x="153" y="100"/>
                        <a:pt x="62" y="9"/>
                      </a:cubicBezTo>
                      <a:cubicBezTo>
                        <a:pt x="56" y="3"/>
                        <a:pt x="50" y="0"/>
                        <a:pt x="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691;p35"/>
                <p:cNvSpPr/>
                <p:nvPr/>
              </p:nvSpPr>
              <p:spPr>
                <a:xfrm>
                  <a:off x="5296620" y="1567388"/>
                  <a:ext cx="19065" cy="11449"/>
                </a:xfrm>
                <a:custGeom>
                  <a:avLst/>
                  <a:gdLst/>
                  <a:ahLst/>
                  <a:cxnLst/>
                  <a:rect l="l" t="t" r="r" b="b"/>
                  <a:pathLst>
                    <a:path w="761" h="457" extrusionOk="0">
                      <a:moveTo>
                        <a:pt x="1" y="1"/>
                      </a:moveTo>
                      <a:cubicBezTo>
                        <a:pt x="1" y="183"/>
                        <a:pt x="92" y="335"/>
                        <a:pt x="244" y="426"/>
                      </a:cubicBezTo>
                      <a:cubicBezTo>
                        <a:pt x="305" y="447"/>
                        <a:pt x="365" y="457"/>
                        <a:pt x="425" y="457"/>
                      </a:cubicBezTo>
                      <a:cubicBezTo>
                        <a:pt x="544" y="457"/>
                        <a:pt x="659" y="416"/>
                        <a:pt x="761" y="335"/>
                      </a:cubicBezTo>
                      <a:lnTo>
                        <a:pt x="761" y="305"/>
                      </a:lnTo>
                      <a:cubicBezTo>
                        <a:pt x="685" y="320"/>
                        <a:pt x="616" y="328"/>
                        <a:pt x="548" y="328"/>
                      </a:cubicBezTo>
                      <a:cubicBezTo>
                        <a:pt x="479" y="328"/>
                        <a:pt x="411" y="320"/>
                        <a:pt x="335" y="305"/>
                      </a:cubicBezTo>
                      <a:cubicBezTo>
                        <a:pt x="214" y="274"/>
                        <a:pt x="122" y="122"/>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692;p35"/>
                <p:cNvSpPr/>
                <p:nvPr/>
              </p:nvSpPr>
              <p:spPr>
                <a:xfrm>
                  <a:off x="5313381" y="1443445"/>
                  <a:ext cx="53337" cy="116920"/>
                </a:xfrm>
                <a:custGeom>
                  <a:avLst/>
                  <a:gdLst/>
                  <a:ahLst/>
                  <a:cxnLst/>
                  <a:rect l="l" t="t" r="r" b="b"/>
                  <a:pathLst>
                    <a:path w="2129" h="4667" extrusionOk="0">
                      <a:moveTo>
                        <a:pt x="1885" y="1"/>
                      </a:moveTo>
                      <a:cubicBezTo>
                        <a:pt x="1870" y="1"/>
                        <a:pt x="1855" y="8"/>
                        <a:pt x="1855" y="24"/>
                      </a:cubicBezTo>
                      <a:cubicBezTo>
                        <a:pt x="1763" y="1270"/>
                        <a:pt x="1885" y="2486"/>
                        <a:pt x="1794" y="3702"/>
                      </a:cubicBezTo>
                      <a:cubicBezTo>
                        <a:pt x="1611" y="3610"/>
                        <a:pt x="1429" y="3519"/>
                        <a:pt x="1216" y="3458"/>
                      </a:cubicBezTo>
                      <a:cubicBezTo>
                        <a:pt x="1186" y="3458"/>
                        <a:pt x="1216" y="4401"/>
                        <a:pt x="1186" y="4492"/>
                      </a:cubicBezTo>
                      <a:cubicBezTo>
                        <a:pt x="730" y="4431"/>
                        <a:pt x="335" y="4218"/>
                        <a:pt x="31" y="3914"/>
                      </a:cubicBezTo>
                      <a:cubicBezTo>
                        <a:pt x="31" y="3914"/>
                        <a:pt x="0" y="3914"/>
                        <a:pt x="0" y="3945"/>
                      </a:cubicBezTo>
                      <a:cubicBezTo>
                        <a:pt x="213" y="4401"/>
                        <a:pt x="669" y="4644"/>
                        <a:pt x="1155" y="4644"/>
                      </a:cubicBezTo>
                      <a:cubicBezTo>
                        <a:pt x="1201" y="4659"/>
                        <a:pt x="1247" y="4667"/>
                        <a:pt x="1281" y="4667"/>
                      </a:cubicBezTo>
                      <a:cubicBezTo>
                        <a:pt x="1315" y="4667"/>
                        <a:pt x="1338" y="4659"/>
                        <a:pt x="1338" y="4644"/>
                      </a:cubicBezTo>
                      <a:cubicBezTo>
                        <a:pt x="1368" y="4370"/>
                        <a:pt x="1399" y="4066"/>
                        <a:pt x="1399" y="3793"/>
                      </a:cubicBezTo>
                      <a:cubicBezTo>
                        <a:pt x="1472" y="3842"/>
                        <a:pt x="1840" y="4048"/>
                        <a:pt x="1981" y="4048"/>
                      </a:cubicBezTo>
                      <a:cubicBezTo>
                        <a:pt x="2016" y="4048"/>
                        <a:pt x="2037" y="4035"/>
                        <a:pt x="2037" y="4005"/>
                      </a:cubicBezTo>
                      <a:cubicBezTo>
                        <a:pt x="2128" y="2668"/>
                        <a:pt x="2098" y="1361"/>
                        <a:pt x="1915" y="24"/>
                      </a:cubicBezTo>
                      <a:cubicBezTo>
                        <a:pt x="1915" y="8"/>
                        <a:pt x="1900" y="1"/>
                        <a:pt x="18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693;p35"/>
                <p:cNvSpPr/>
                <p:nvPr/>
              </p:nvSpPr>
              <p:spPr>
                <a:xfrm>
                  <a:off x="5305013" y="1542258"/>
                  <a:ext cx="35800" cy="26430"/>
                </a:xfrm>
                <a:custGeom>
                  <a:avLst/>
                  <a:gdLst/>
                  <a:ahLst/>
                  <a:cxnLst/>
                  <a:rect l="l" t="t" r="r" b="b"/>
                  <a:pathLst>
                    <a:path w="1429" h="1055" extrusionOk="0">
                      <a:moveTo>
                        <a:pt x="334" y="1"/>
                      </a:moveTo>
                      <a:cubicBezTo>
                        <a:pt x="243" y="122"/>
                        <a:pt x="182" y="244"/>
                        <a:pt x="122" y="365"/>
                      </a:cubicBezTo>
                      <a:cubicBezTo>
                        <a:pt x="30" y="578"/>
                        <a:pt x="0" y="882"/>
                        <a:pt x="304" y="1004"/>
                      </a:cubicBezTo>
                      <a:cubicBezTo>
                        <a:pt x="375" y="1039"/>
                        <a:pt x="457" y="1054"/>
                        <a:pt x="543" y="1054"/>
                      </a:cubicBezTo>
                      <a:cubicBezTo>
                        <a:pt x="604" y="1054"/>
                        <a:pt x="667" y="1047"/>
                        <a:pt x="730" y="1034"/>
                      </a:cubicBezTo>
                      <a:cubicBezTo>
                        <a:pt x="1003" y="973"/>
                        <a:pt x="1246" y="852"/>
                        <a:pt x="1429" y="669"/>
                      </a:cubicBezTo>
                      <a:cubicBezTo>
                        <a:pt x="1003" y="578"/>
                        <a:pt x="608" y="335"/>
                        <a:pt x="3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694;p35"/>
                <p:cNvSpPr/>
                <p:nvPr/>
              </p:nvSpPr>
              <p:spPr>
                <a:xfrm>
                  <a:off x="5305765" y="1551403"/>
                  <a:ext cx="18288" cy="17837"/>
                </a:xfrm>
                <a:custGeom>
                  <a:avLst/>
                  <a:gdLst/>
                  <a:ahLst/>
                  <a:cxnLst/>
                  <a:rect l="l" t="t" r="r" b="b"/>
                  <a:pathLst>
                    <a:path w="730" h="712" extrusionOk="0">
                      <a:moveTo>
                        <a:pt x="122" y="0"/>
                      </a:moveTo>
                      <a:cubicBezTo>
                        <a:pt x="31" y="244"/>
                        <a:pt x="0" y="517"/>
                        <a:pt x="274" y="639"/>
                      </a:cubicBezTo>
                      <a:cubicBezTo>
                        <a:pt x="385" y="683"/>
                        <a:pt x="497" y="711"/>
                        <a:pt x="608" y="711"/>
                      </a:cubicBezTo>
                      <a:cubicBezTo>
                        <a:pt x="649" y="711"/>
                        <a:pt x="689" y="708"/>
                        <a:pt x="730" y="700"/>
                      </a:cubicBezTo>
                      <a:cubicBezTo>
                        <a:pt x="700" y="335"/>
                        <a:pt x="456" y="61"/>
                        <a:pt x="122" y="0"/>
                      </a:cubicBezTo>
                      <a:close/>
                    </a:path>
                  </a:pathLst>
                </a:custGeom>
                <a:solidFill>
                  <a:srgbClr val="FF9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695;p35"/>
                <p:cNvSpPr/>
                <p:nvPr/>
              </p:nvSpPr>
              <p:spPr>
                <a:xfrm>
                  <a:off x="5138979" y="1291392"/>
                  <a:ext cx="295494" cy="204428"/>
                </a:xfrm>
                <a:custGeom>
                  <a:avLst/>
                  <a:gdLst/>
                  <a:ahLst/>
                  <a:cxnLst/>
                  <a:rect l="l" t="t" r="r" b="b"/>
                  <a:pathLst>
                    <a:path w="11795" h="8160" extrusionOk="0">
                      <a:moveTo>
                        <a:pt x="5928" y="0"/>
                      </a:moveTo>
                      <a:cubicBezTo>
                        <a:pt x="4775" y="0"/>
                        <a:pt x="3632" y="293"/>
                        <a:pt x="2736" y="986"/>
                      </a:cubicBezTo>
                      <a:cubicBezTo>
                        <a:pt x="1" y="3114"/>
                        <a:pt x="1247" y="8160"/>
                        <a:pt x="1247" y="8160"/>
                      </a:cubicBezTo>
                      <a:cubicBezTo>
                        <a:pt x="2037" y="7947"/>
                        <a:pt x="2676" y="7308"/>
                        <a:pt x="2858" y="6488"/>
                      </a:cubicBezTo>
                      <a:cubicBezTo>
                        <a:pt x="3922" y="6245"/>
                        <a:pt x="4895" y="5698"/>
                        <a:pt x="5685" y="4938"/>
                      </a:cubicBezTo>
                      <a:lnTo>
                        <a:pt x="5685" y="4938"/>
                      </a:lnTo>
                      <a:cubicBezTo>
                        <a:pt x="5624" y="5059"/>
                        <a:pt x="5198" y="5850"/>
                        <a:pt x="4986" y="6245"/>
                      </a:cubicBezTo>
                      <a:cubicBezTo>
                        <a:pt x="8664" y="6184"/>
                        <a:pt x="10214" y="3631"/>
                        <a:pt x="10214" y="3631"/>
                      </a:cubicBezTo>
                      <a:cubicBezTo>
                        <a:pt x="10791" y="4391"/>
                        <a:pt x="11186" y="5242"/>
                        <a:pt x="11399" y="6153"/>
                      </a:cubicBezTo>
                      <a:cubicBezTo>
                        <a:pt x="11399" y="6153"/>
                        <a:pt x="11794" y="3995"/>
                        <a:pt x="10913" y="2324"/>
                      </a:cubicBezTo>
                      <a:cubicBezTo>
                        <a:pt x="10222" y="1002"/>
                        <a:pt x="8059" y="0"/>
                        <a:pt x="59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696;p35"/>
                <p:cNvSpPr/>
                <p:nvPr/>
              </p:nvSpPr>
              <p:spPr>
                <a:xfrm>
                  <a:off x="5285195" y="1368834"/>
                  <a:ext cx="115392" cy="84352"/>
                </a:xfrm>
                <a:custGeom>
                  <a:avLst/>
                  <a:gdLst/>
                  <a:ahLst/>
                  <a:cxnLst/>
                  <a:rect l="l" t="t" r="r" b="b"/>
                  <a:pathLst>
                    <a:path w="4606" h="3367" extrusionOk="0">
                      <a:moveTo>
                        <a:pt x="4587" y="0"/>
                      </a:moveTo>
                      <a:cubicBezTo>
                        <a:pt x="4575" y="0"/>
                        <a:pt x="4560" y="8"/>
                        <a:pt x="4560" y="23"/>
                      </a:cubicBezTo>
                      <a:cubicBezTo>
                        <a:pt x="4408" y="479"/>
                        <a:pt x="4165" y="904"/>
                        <a:pt x="3831" y="1300"/>
                      </a:cubicBezTo>
                      <a:cubicBezTo>
                        <a:pt x="3557" y="1634"/>
                        <a:pt x="3253" y="1968"/>
                        <a:pt x="2888" y="2242"/>
                      </a:cubicBezTo>
                      <a:cubicBezTo>
                        <a:pt x="2068" y="2880"/>
                        <a:pt x="1065" y="3275"/>
                        <a:pt x="1" y="3366"/>
                      </a:cubicBezTo>
                      <a:cubicBezTo>
                        <a:pt x="670" y="3336"/>
                        <a:pt x="1308" y="3214"/>
                        <a:pt x="1946" y="3002"/>
                      </a:cubicBezTo>
                      <a:cubicBezTo>
                        <a:pt x="2341" y="2850"/>
                        <a:pt x="2736" y="2667"/>
                        <a:pt x="3101" y="2424"/>
                      </a:cubicBezTo>
                      <a:cubicBezTo>
                        <a:pt x="3466" y="2120"/>
                        <a:pt x="3831" y="1786"/>
                        <a:pt x="4074" y="1360"/>
                      </a:cubicBezTo>
                      <a:cubicBezTo>
                        <a:pt x="4317" y="965"/>
                        <a:pt x="4499" y="479"/>
                        <a:pt x="4591" y="23"/>
                      </a:cubicBezTo>
                      <a:cubicBezTo>
                        <a:pt x="4606" y="8"/>
                        <a:pt x="4598" y="0"/>
                        <a:pt x="45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697;p35"/>
                <p:cNvSpPr/>
                <p:nvPr/>
              </p:nvSpPr>
              <p:spPr>
                <a:xfrm>
                  <a:off x="5121466" y="1452515"/>
                  <a:ext cx="66289" cy="94548"/>
                </a:xfrm>
                <a:custGeom>
                  <a:avLst/>
                  <a:gdLst/>
                  <a:ahLst/>
                  <a:cxnLst/>
                  <a:rect l="l" t="t" r="r" b="b"/>
                  <a:pathLst>
                    <a:path w="2646" h="3774" extrusionOk="0">
                      <a:moveTo>
                        <a:pt x="1051" y="1"/>
                      </a:moveTo>
                      <a:cubicBezTo>
                        <a:pt x="995" y="1"/>
                        <a:pt x="938" y="9"/>
                        <a:pt x="882" y="26"/>
                      </a:cubicBezTo>
                      <a:cubicBezTo>
                        <a:pt x="1" y="300"/>
                        <a:pt x="396" y="3036"/>
                        <a:pt x="1277" y="3583"/>
                      </a:cubicBezTo>
                      <a:cubicBezTo>
                        <a:pt x="1454" y="3712"/>
                        <a:pt x="1653" y="3773"/>
                        <a:pt x="1848" y="3773"/>
                      </a:cubicBezTo>
                      <a:cubicBezTo>
                        <a:pt x="2158" y="3773"/>
                        <a:pt x="2459" y="3619"/>
                        <a:pt x="2645" y="3340"/>
                      </a:cubicBezTo>
                      <a:lnTo>
                        <a:pt x="2645" y="1759"/>
                      </a:lnTo>
                      <a:cubicBezTo>
                        <a:pt x="2645" y="1759"/>
                        <a:pt x="1873" y="1"/>
                        <a:pt x="105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698;p35"/>
                <p:cNvSpPr/>
                <p:nvPr/>
              </p:nvSpPr>
              <p:spPr>
                <a:xfrm>
                  <a:off x="5146596" y="1472959"/>
                  <a:ext cx="32769" cy="62080"/>
                </a:xfrm>
                <a:custGeom>
                  <a:avLst/>
                  <a:gdLst/>
                  <a:ahLst/>
                  <a:cxnLst/>
                  <a:rect l="l" t="t" r="r" b="b"/>
                  <a:pathLst>
                    <a:path w="1308" h="2478" extrusionOk="0">
                      <a:moveTo>
                        <a:pt x="1" y="1"/>
                      </a:moveTo>
                      <a:cubicBezTo>
                        <a:pt x="1" y="1"/>
                        <a:pt x="1" y="1"/>
                        <a:pt x="1" y="31"/>
                      </a:cubicBezTo>
                      <a:cubicBezTo>
                        <a:pt x="609" y="396"/>
                        <a:pt x="852" y="1095"/>
                        <a:pt x="943" y="1794"/>
                      </a:cubicBezTo>
                      <a:cubicBezTo>
                        <a:pt x="878" y="1557"/>
                        <a:pt x="677" y="1412"/>
                        <a:pt x="457" y="1412"/>
                      </a:cubicBezTo>
                      <a:cubicBezTo>
                        <a:pt x="366" y="1412"/>
                        <a:pt x="272" y="1437"/>
                        <a:pt x="183" y="1490"/>
                      </a:cubicBezTo>
                      <a:cubicBezTo>
                        <a:pt x="183" y="1490"/>
                        <a:pt x="183" y="1520"/>
                        <a:pt x="183" y="1520"/>
                      </a:cubicBezTo>
                      <a:cubicBezTo>
                        <a:pt x="211" y="1517"/>
                        <a:pt x="238" y="1516"/>
                        <a:pt x="265" y="1516"/>
                      </a:cubicBezTo>
                      <a:cubicBezTo>
                        <a:pt x="504" y="1516"/>
                        <a:pt x="709" y="1636"/>
                        <a:pt x="791" y="1855"/>
                      </a:cubicBezTo>
                      <a:cubicBezTo>
                        <a:pt x="882" y="2037"/>
                        <a:pt x="943" y="2220"/>
                        <a:pt x="1004" y="2432"/>
                      </a:cubicBezTo>
                      <a:cubicBezTo>
                        <a:pt x="1019" y="2463"/>
                        <a:pt x="1049" y="2478"/>
                        <a:pt x="1076" y="2478"/>
                      </a:cubicBezTo>
                      <a:cubicBezTo>
                        <a:pt x="1103" y="2478"/>
                        <a:pt x="1125" y="2463"/>
                        <a:pt x="1125" y="2432"/>
                      </a:cubicBezTo>
                      <a:cubicBezTo>
                        <a:pt x="1308" y="1551"/>
                        <a:pt x="882" y="27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699;p35"/>
                <p:cNvSpPr/>
                <p:nvPr/>
              </p:nvSpPr>
              <p:spPr>
                <a:xfrm>
                  <a:off x="5121466" y="1452515"/>
                  <a:ext cx="66289" cy="94348"/>
                </a:xfrm>
                <a:custGeom>
                  <a:avLst/>
                  <a:gdLst/>
                  <a:ahLst/>
                  <a:cxnLst/>
                  <a:rect l="l" t="t" r="r" b="b"/>
                  <a:pathLst>
                    <a:path w="2646" h="3766" extrusionOk="0">
                      <a:moveTo>
                        <a:pt x="1051" y="1"/>
                      </a:moveTo>
                      <a:cubicBezTo>
                        <a:pt x="995" y="1"/>
                        <a:pt x="938" y="9"/>
                        <a:pt x="882" y="26"/>
                      </a:cubicBezTo>
                      <a:cubicBezTo>
                        <a:pt x="1" y="300"/>
                        <a:pt x="426" y="3036"/>
                        <a:pt x="1277" y="3583"/>
                      </a:cubicBezTo>
                      <a:cubicBezTo>
                        <a:pt x="1338" y="3613"/>
                        <a:pt x="1399" y="3643"/>
                        <a:pt x="1460" y="3674"/>
                      </a:cubicBezTo>
                      <a:cubicBezTo>
                        <a:pt x="1612" y="3735"/>
                        <a:pt x="1733" y="3765"/>
                        <a:pt x="1885" y="3765"/>
                      </a:cubicBezTo>
                      <a:cubicBezTo>
                        <a:pt x="1946" y="3765"/>
                        <a:pt x="2007" y="3735"/>
                        <a:pt x="2068" y="3735"/>
                      </a:cubicBezTo>
                      <a:cubicBezTo>
                        <a:pt x="2311" y="3643"/>
                        <a:pt x="2524" y="3522"/>
                        <a:pt x="2645" y="3309"/>
                      </a:cubicBezTo>
                      <a:lnTo>
                        <a:pt x="2645" y="1759"/>
                      </a:lnTo>
                      <a:cubicBezTo>
                        <a:pt x="2645" y="1759"/>
                        <a:pt x="1873" y="1"/>
                        <a:pt x="105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700;p35"/>
                <p:cNvSpPr/>
                <p:nvPr/>
              </p:nvSpPr>
              <p:spPr>
                <a:xfrm>
                  <a:off x="5146596" y="1472959"/>
                  <a:ext cx="32769" cy="62080"/>
                </a:xfrm>
                <a:custGeom>
                  <a:avLst/>
                  <a:gdLst/>
                  <a:ahLst/>
                  <a:cxnLst/>
                  <a:rect l="l" t="t" r="r" b="b"/>
                  <a:pathLst>
                    <a:path w="1308" h="2478" extrusionOk="0">
                      <a:moveTo>
                        <a:pt x="1" y="1"/>
                      </a:moveTo>
                      <a:cubicBezTo>
                        <a:pt x="1" y="1"/>
                        <a:pt x="1" y="1"/>
                        <a:pt x="1" y="31"/>
                      </a:cubicBezTo>
                      <a:cubicBezTo>
                        <a:pt x="609" y="396"/>
                        <a:pt x="852" y="1095"/>
                        <a:pt x="943" y="1794"/>
                      </a:cubicBezTo>
                      <a:cubicBezTo>
                        <a:pt x="878" y="1557"/>
                        <a:pt x="677" y="1412"/>
                        <a:pt x="457" y="1412"/>
                      </a:cubicBezTo>
                      <a:cubicBezTo>
                        <a:pt x="366" y="1412"/>
                        <a:pt x="272" y="1437"/>
                        <a:pt x="183" y="1490"/>
                      </a:cubicBezTo>
                      <a:cubicBezTo>
                        <a:pt x="183" y="1490"/>
                        <a:pt x="183" y="1520"/>
                        <a:pt x="183" y="1520"/>
                      </a:cubicBezTo>
                      <a:cubicBezTo>
                        <a:pt x="211" y="1517"/>
                        <a:pt x="238" y="1516"/>
                        <a:pt x="265" y="1516"/>
                      </a:cubicBezTo>
                      <a:cubicBezTo>
                        <a:pt x="504" y="1516"/>
                        <a:pt x="709" y="1636"/>
                        <a:pt x="791" y="1855"/>
                      </a:cubicBezTo>
                      <a:cubicBezTo>
                        <a:pt x="882" y="2037"/>
                        <a:pt x="943" y="2220"/>
                        <a:pt x="1004" y="2432"/>
                      </a:cubicBezTo>
                      <a:cubicBezTo>
                        <a:pt x="1019" y="2463"/>
                        <a:pt x="1049" y="2478"/>
                        <a:pt x="1076" y="2478"/>
                      </a:cubicBezTo>
                      <a:cubicBezTo>
                        <a:pt x="1103" y="2478"/>
                        <a:pt x="1125" y="2463"/>
                        <a:pt x="1125" y="2432"/>
                      </a:cubicBezTo>
                      <a:cubicBezTo>
                        <a:pt x="1308" y="1551"/>
                        <a:pt x="882" y="27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701;p35"/>
                <p:cNvSpPr/>
                <p:nvPr/>
              </p:nvSpPr>
              <p:spPr>
                <a:xfrm>
                  <a:off x="5150404" y="1533114"/>
                  <a:ext cx="24401" cy="52585"/>
                </a:xfrm>
                <a:custGeom>
                  <a:avLst/>
                  <a:gdLst/>
                  <a:ahLst/>
                  <a:cxnLst/>
                  <a:rect l="l" t="t" r="r" b="b"/>
                  <a:pathLst>
                    <a:path w="974" h="2099" extrusionOk="0">
                      <a:moveTo>
                        <a:pt x="609" y="1"/>
                      </a:moveTo>
                      <a:cubicBezTo>
                        <a:pt x="548" y="1"/>
                        <a:pt x="517" y="31"/>
                        <a:pt x="517" y="92"/>
                      </a:cubicBezTo>
                      <a:cubicBezTo>
                        <a:pt x="517" y="153"/>
                        <a:pt x="548" y="183"/>
                        <a:pt x="609" y="183"/>
                      </a:cubicBezTo>
                      <a:cubicBezTo>
                        <a:pt x="639" y="183"/>
                        <a:pt x="700" y="366"/>
                        <a:pt x="730" y="578"/>
                      </a:cubicBezTo>
                      <a:cubicBezTo>
                        <a:pt x="791" y="882"/>
                        <a:pt x="791" y="1186"/>
                        <a:pt x="730" y="1490"/>
                      </a:cubicBezTo>
                      <a:cubicBezTo>
                        <a:pt x="700" y="1764"/>
                        <a:pt x="609" y="1916"/>
                        <a:pt x="517" y="1916"/>
                      </a:cubicBezTo>
                      <a:cubicBezTo>
                        <a:pt x="487" y="1916"/>
                        <a:pt x="457" y="1916"/>
                        <a:pt x="426" y="1885"/>
                      </a:cubicBezTo>
                      <a:cubicBezTo>
                        <a:pt x="244" y="1673"/>
                        <a:pt x="274" y="882"/>
                        <a:pt x="305" y="487"/>
                      </a:cubicBezTo>
                      <a:cubicBezTo>
                        <a:pt x="244" y="457"/>
                        <a:pt x="183" y="426"/>
                        <a:pt x="122" y="396"/>
                      </a:cubicBezTo>
                      <a:lnTo>
                        <a:pt x="122" y="396"/>
                      </a:lnTo>
                      <a:cubicBezTo>
                        <a:pt x="92" y="639"/>
                        <a:pt x="1" y="1673"/>
                        <a:pt x="274" y="2007"/>
                      </a:cubicBezTo>
                      <a:cubicBezTo>
                        <a:pt x="335" y="2068"/>
                        <a:pt x="426" y="2098"/>
                        <a:pt x="517" y="2098"/>
                      </a:cubicBezTo>
                      <a:cubicBezTo>
                        <a:pt x="639" y="2098"/>
                        <a:pt x="791" y="2037"/>
                        <a:pt x="882" y="1733"/>
                      </a:cubicBezTo>
                      <a:cubicBezTo>
                        <a:pt x="943" y="1490"/>
                        <a:pt x="973" y="1278"/>
                        <a:pt x="973" y="1034"/>
                      </a:cubicBezTo>
                      <a:cubicBezTo>
                        <a:pt x="973" y="882"/>
                        <a:pt x="943" y="700"/>
                        <a:pt x="943" y="548"/>
                      </a:cubicBezTo>
                      <a:cubicBezTo>
                        <a:pt x="882" y="244"/>
                        <a:pt x="791" y="1"/>
                        <a:pt x="60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702;p35"/>
                <p:cNvSpPr/>
                <p:nvPr/>
              </p:nvSpPr>
              <p:spPr>
                <a:xfrm>
                  <a:off x="5146596" y="1665625"/>
                  <a:ext cx="142423" cy="146457"/>
                </a:xfrm>
                <a:custGeom>
                  <a:avLst/>
                  <a:gdLst/>
                  <a:ahLst/>
                  <a:cxnLst/>
                  <a:rect l="l" t="t" r="r" b="b"/>
                  <a:pathLst>
                    <a:path w="5685" h="5846" extrusionOk="0">
                      <a:moveTo>
                        <a:pt x="913" y="1"/>
                      </a:moveTo>
                      <a:lnTo>
                        <a:pt x="1" y="1004"/>
                      </a:lnTo>
                      <a:cubicBezTo>
                        <a:pt x="1" y="1004"/>
                        <a:pt x="2958" y="5845"/>
                        <a:pt x="3124" y="5845"/>
                      </a:cubicBezTo>
                      <a:cubicBezTo>
                        <a:pt x="3128" y="5845"/>
                        <a:pt x="3131" y="5842"/>
                        <a:pt x="3132" y="5837"/>
                      </a:cubicBezTo>
                      <a:lnTo>
                        <a:pt x="4165" y="3648"/>
                      </a:lnTo>
                      <a:lnTo>
                        <a:pt x="5685" y="5168"/>
                      </a:lnTo>
                      <a:lnTo>
                        <a:pt x="5533" y="1369"/>
                      </a:lnTo>
                      <a:lnTo>
                        <a:pt x="5046" y="609"/>
                      </a:lnTo>
                      <a:lnTo>
                        <a:pt x="4043" y="3162"/>
                      </a:lnTo>
                      <a:lnTo>
                        <a:pt x="91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703;p35"/>
                <p:cNvSpPr/>
                <p:nvPr/>
              </p:nvSpPr>
              <p:spPr>
                <a:xfrm>
                  <a:off x="5145067" y="1690428"/>
                  <a:ext cx="146231" cy="126014"/>
                </a:xfrm>
                <a:custGeom>
                  <a:avLst/>
                  <a:gdLst/>
                  <a:ahLst/>
                  <a:cxnLst/>
                  <a:rect l="l" t="t" r="r" b="b"/>
                  <a:pathLst>
                    <a:path w="5837" h="5030" extrusionOk="0">
                      <a:moveTo>
                        <a:pt x="33" y="0"/>
                      </a:moveTo>
                      <a:cubicBezTo>
                        <a:pt x="14" y="0"/>
                        <a:pt x="1" y="14"/>
                        <a:pt x="1" y="14"/>
                      </a:cubicBezTo>
                      <a:cubicBezTo>
                        <a:pt x="457" y="865"/>
                        <a:pt x="3132" y="5029"/>
                        <a:pt x="3162" y="5029"/>
                      </a:cubicBezTo>
                      <a:cubicBezTo>
                        <a:pt x="3557" y="4269"/>
                        <a:pt x="3922" y="3509"/>
                        <a:pt x="4226" y="2719"/>
                      </a:cubicBezTo>
                      <a:cubicBezTo>
                        <a:pt x="4712" y="3297"/>
                        <a:pt x="5259" y="3813"/>
                        <a:pt x="5807" y="4300"/>
                      </a:cubicBezTo>
                      <a:cubicBezTo>
                        <a:pt x="5837" y="3692"/>
                        <a:pt x="5807" y="2901"/>
                        <a:pt x="5776" y="2263"/>
                      </a:cubicBezTo>
                      <a:cubicBezTo>
                        <a:pt x="5715" y="1655"/>
                        <a:pt x="5685" y="1017"/>
                        <a:pt x="5624" y="379"/>
                      </a:cubicBezTo>
                      <a:cubicBezTo>
                        <a:pt x="5624" y="363"/>
                        <a:pt x="5609" y="356"/>
                        <a:pt x="5594" y="356"/>
                      </a:cubicBezTo>
                      <a:cubicBezTo>
                        <a:pt x="5579" y="356"/>
                        <a:pt x="5563" y="363"/>
                        <a:pt x="5563" y="379"/>
                      </a:cubicBezTo>
                      <a:cubicBezTo>
                        <a:pt x="5442" y="986"/>
                        <a:pt x="5624" y="3388"/>
                        <a:pt x="5624" y="3965"/>
                      </a:cubicBezTo>
                      <a:cubicBezTo>
                        <a:pt x="5564" y="3875"/>
                        <a:pt x="4258" y="2658"/>
                        <a:pt x="4227" y="2658"/>
                      </a:cubicBezTo>
                      <a:cubicBezTo>
                        <a:pt x="4226" y="2658"/>
                        <a:pt x="4226" y="2658"/>
                        <a:pt x="4226" y="2658"/>
                      </a:cubicBezTo>
                      <a:cubicBezTo>
                        <a:pt x="3983" y="2993"/>
                        <a:pt x="3253" y="4573"/>
                        <a:pt x="3193" y="4725"/>
                      </a:cubicBezTo>
                      <a:cubicBezTo>
                        <a:pt x="2706" y="3935"/>
                        <a:pt x="639" y="743"/>
                        <a:pt x="62" y="14"/>
                      </a:cubicBezTo>
                      <a:cubicBezTo>
                        <a:pt x="52" y="4"/>
                        <a:pt x="42"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704;p35"/>
                <p:cNvSpPr/>
                <p:nvPr/>
              </p:nvSpPr>
              <p:spPr>
                <a:xfrm>
                  <a:off x="5362888" y="2030412"/>
                  <a:ext cx="463772" cy="504131"/>
                </a:xfrm>
                <a:custGeom>
                  <a:avLst/>
                  <a:gdLst/>
                  <a:ahLst/>
                  <a:cxnLst/>
                  <a:rect l="l" t="t" r="r" b="b"/>
                  <a:pathLst>
                    <a:path w="18512" h="20123" extrusionOk="0">
                      <a:moveTo>
                        <a:pt x="5563" y="0"/>
                      </a:moveTo>
                      <a:lnTo>
                        <a:pt x="0" y="17903"/>
                      </a:lnTo>
                      <a:lnTo>
                        <a:pt x="12918" y="20122"/>
                      </a:lnTo>
                      <a:lnTo>
                        <a:pt x="18511" y="2219"/>
                      </a:lnTo>
                      <a:lnTo>
                        <a:pt x="5563"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705;p35"/>
                <p:cNvSpPr/>
                <p:nvPr/>
              </p:nvSpPr>
              <p:spPr>
                <a:xfrm>
                  <a:off x="5378873" y="2033443"/>
                  <a:ext cx="463772" cy="503380"/>
                </a:xfrm>
                <a:custGeom>
                  <a:avLst/>
                  <a:gdLst/>
                  <a:ahLst/>
                  <a:cxnLst/>
                  <a:rect l="l" t="t" r="r" b="b"/>
                  <a:pathLst>
                    <a:path w="18512" h="20093" extrusionOk="0">
                      <a:moveTo>
                        <a:pt x="5563" y="1"/>
                      </a:moveTo>
                      <a:lnTo>
                        <a:pt x="0" y="17904"/>
                      </a:lnTo>
                      <a:lnTo>
                        <a:pt x="12919" y="20092"/>
                      </a:lnTo>
                      <a:lnTo>
                        <a:pt x="18511" y="2220"/>
                      </a:lnTo>
                      <a:lnTo>
                        <a:pt x="5563"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706;p35"/>
                <p:cNvSpPr/>
                <p:nvPr/>
              </p:nvSpPr>
              <p:spPr>
                <a:xfrm>
                  <a:off x="4744502" y="1709093"/>
                  <a:ext cx="619248" cy="792210"/>
                </a:xfrm>
                <a:custGeom>
                  <a:avLst/>
                  <a:gdLst/>
                  <a:ahLst/>
                  <a:cxnLst/>
                  <a:rect l="l" t="t" r="r" b="b"/>
                  <a:pathLst>
                    <a:path w="24718" h="31622" extrusionOk="0">
                      <a:moveTo>
                        <a:pt x="14188" y="0"/>
                      </a:moveTo>
                      <a:cubicBezTo>
                        <a:pt x="13771" y="0"/>
                        <a:pt x="13278" y="360"/>
                        <a:pt x="12828" y="941"/>
                      </a:cubicBezTo>
                      <a:cubicBezTo>
                        <a:pt x="8907" y="6017"/>
                        <a:pt x="1" y="19482"/>
                        <a:pt x="2372" y="22217"/>
                      </a:cubicBezTo>
                      <a:cubicBezTo>
                        <a:pt x="6293" y="26746"/>
                        <a:pt x="15867" y="30728"/>
                        <a:pt x="18846" y="31610"/>
                      </a:cubicBezTo>
                      <a:cubicBezTo>
                        <a:pt x="18873" y="31618"/>
                        <a:pt x="18901" y="31622"/>
                        <a:pt x="18931" y="31622"/>
                      </a:cubicBezTo>
                      <a:cubicBezTo>
                        <a:pt x="20340" y="31622"/>
                        <a:pt x="24718" y="22596"/>
                        <a:pt x="23527" y="21822"/>
                      </a:cubicBezTo>
                      <a:cubicBezTo>
                        <a:pt x="22068" y="20910"/>
                        <a:pt x="12433" y="17780"/>
                        <a:pt x="12463" y="16898"/>
                      </a:cubicBezTo>
                      <a:cubicBezTo>
                        <a:pt x="12493" y="16382"/>
                        <a:pt x="13770" y="11002"/>
                        <a:pt x="14773" y="5652"/>
                      </a:cubicBezTo>
                      <a:cubicBezTo>
                        <a:pt x="15568" y="1493"/>
                        <a:pt x="15037" y="0"/>
                        <a:pt x="14188"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707;p35"/>
                <p:cNvSpPr/>
                <p:nvPr/>
              </p:nvSpPr>
              <p:spPr>
                <a:xfrm>
                  <a:off x="5196103" y="2180836"/>
                  <a:ext cx="538403" cy="323603"/>
                </a:xfrm>
                <a:custGeom>
                  <a:avLst/>
                  <a:gdLst/>
                  <a:ahLst/>
                  <a:cxnLst/>
                  <a:rect l="l" t="t" r="r" b="b"/>
                  <a:pathLst>
                    <a:path w="21491" h="12917" extrusionOk="0">
                      <a:moveTo>
                        <a:pt x="11589" y="0"/>
                      </a:moveTo>
                      <a:cubicBezTo>
                        <a:pt x="10286" y="0"/>
                        <a:pt x="8470" y="300"/>
                        <a:pt x="7326" y="562"/>
                      </a:cubicBezTo>
                      <a:cubicBezTo>
                        <a:pt x="4712" y="1230"/>
                        <a:pt x="791" y="2355"/>
                        <a:pt x="791" y="2355"/>
                      </a:cubicBezTo>
                      <a:cubicBezTo>
                        <a:pt x="791" y="2355"/>
                        <a:pt x="1" y="12507"/>
                        <a:pt x="426" y="12659"/>
                      </a:cubicBezTo>
                      <a:cubicBezTo>
                        <a:pt x="861" y="12827"/>
                        <a:pt x="1361" y="12917"/>
                        <a:pt x="1909" y="12917"/>
                      </a:cubicBezTo>
                      <a:cubicBezTo>
                        <a:pt x="3738" y="12917"/>
                        <a:pt x="6112" y="11927"/>
                        <a:pt x="8451" y="9589"/>
                      </a:cubicBezTo>
                      <a:cubicBezTo>
                        <a:pt x="8451" y="9589"/>
                        <a:pt x="12005" y="11453"/>
                        <a:pt x="13997" y="11453"/>
                      </a:cubicBezTo>
                      <a:cubicBezTo>
                        <a:pt x="14510" y="11453"/>
                        <a:pt x="14920" y="11329"/>
                        <a:pt x="15138" y="11018"/>
                      </a:cubicBezTo>
                      <a:cubicBezTo>
                        <a:pt x="15573" y="10406"/>
                        <a:pt x="14724" y="9592"/>
                        <a:pt x="13652" y="8881"/>
                      </a:cubicBezTo>
                      <a:lnTo>
                        <a:pt x="13652" y="8881"/>
                      </a:lnTo>
                      <a:cubicBezTo>
                        <a:pt x="14766" y="9400"/>
                        <a:pt x="15950" y="9845"/>
                        <a:pt x="16739" y="9845"/>
                      </a:cubicBezTo>
                      <a:cubicBezTo>
                        <a:pt x="17084" y="9845"/>
                        <a:pt x="17354" y="9760"/>
                        <a:pt x="17508" y="9559"/>
                      </a:cubicBezTo>
                      <a:cubicBezTo>
                        <a:pt x="17989" y="8933"/>
                        <a:pt x="17438" y="8171"/>
                        <a:pt x="16549" y="7458"/>
                      </a:cubicBezTo>
                      <a:lnTo>
                        <a:pt x="16549" y="7458"/>
                      </a:lnTo>
                      <a:cubicBezTo>
                        <a:pt x="17376" y="7823"/>
                        <a:pt x="18177" y="8082"/>
                        <a:pt x="18779" y="8082"/>
                      </a:cubicBezTo>
                      <a:cubicBezTo>
                        <a:pt x="19203" y="8082"/>
                        <a:pt x="19529" y="7954"/>
                        <a:pt x="19697" y="7644"/>
                      </a:cubicBezTo>
                      <a:cubicBezTo>
                        <a:pt x="20338" y="6478"/>
                        <a:pt x="18022" y="5038"/>
                        <a:pt x="16268" y="4152"/>
                      </a:cubicBezTo>
                      <a:lnTo>
                        <a:pt x="16268" y="4152"/>
                      </a:lnTo>
                      <a:cubicBezTo>
                        <a:pt x="17464" y="4654"/>
                        <a:pt x="18990" y="5200"/>
                        <a:pt x="19968" y="5200"/>
                      </a:cubicBezTo>
                      <a:cubicBezTo>
                        <a:pt x="20453" y="5200"/>
                        <a:pt x="20804" y="5066"/>
                        <a:pt x="20913" y="4726"/>
                      </a:cubicBezTo>
                      <a:cubicBezTo>
                        <a:pt x="21490" y="2963"/>
                        <a:pt x="14286" y="410"/>
                        <a:pt x="12524" y="75"/>
                      </a:cubicBezTo>
                      <a:cubicBezTo>
                        <a:pt x="12267" y="23"/>
                        <a:pt x="11948" y="0"/>
                        <a:pt x="11589"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708;p35"/>
                <p:cNvSpPr/>
                <p:nvPr/>
              </p:nvSpPr>
              <p:spPr>
                <a:xfrm>
                  <a:off x="4766600" y="1697343"/>
                  <a:ext cx="490428" cy="791484"/>
                </a:xfrm>
                <a:custGeom>
                  <a:avLst/>
                  <a:gdLst/>
                  <a:ahLst/>
                  <a:cxnLst/>
                  <a:rect l="l" t="t" r="r" b="b"/>
                  <a:pathLst>
                    <a:path w="19576" h="31593" extrusionOk="0">
                      <a:moveTo>
                        <a:pt x="13751" y="0"/>
                      </a:moveTo>
                      <a:cubicBezTo>
                        <a:pt x="13027" y="0"/>
                        <a:pt x="11768" y="1320"/>
                        <a:pt x="11277" y="1926"/>
                      </a:cubicBezTo>
                      <a:cubicBezTo>
                        <a:pt x="9484" y="4145"/>
                        <a:pt x="0" y="17702"/>
                        <a:pt x="730" y="21592"/>
                      </a:cubicBezTo>
                      <a:cubicBezTo>
                        <a:pt x="1459" y="25452"/>
                        <a:pt x="14925" y="31592"/>
                        <a:pt x="14925" y="31592"/>
                      </a:cubicBezTo>
                      <a:lnTo>
                        <a:pt x="19575" y="20741"/>
                      </a:lnTo>
                      <a:cubicBezTo>
                        <a:pt x="19575" y="20741"/>
                        <a:pt x="12189" y="17702"/>
                        <a:pt x="11976" y="17306"/>
                      </a:cubicBezTo>
                      <a:cubicBezTo>
                        <a:pt x="11763" y="16911"/>
                        <a:pt x="14469" y="7398"/>
                        <a:pt x="14499" y="3932"/>
                      </a:cubicBezTo>
                      <a:cubicBezTo>
                        <a:pt x="14560" y="1318"/>
                        <a:pt x="14621" y="194"/>
                        <a:pt x="13861" y="11"/>
                      </a:cubicBezTo>
                      <a:cubicBezTo>
                        <a:pt x="13826" y="4"/>
                        <a:pt x="13789" y="0"/>
                        <a:pt x="137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709;p35"/>
                <p:cNvSpPr/>
                <p:nvPr/>
              </p:nvSpPr>
              <p:spPr>
                <a:xfrm>
                  <a:off x="4766600" y="1697343"/>
                  <a:ext cx="428748" cy="763300"/>
                </a:xfrm>
                <a:custGeom>
                  <a:avLst/>
                  <a:gdLst/>
                  <a:ahLst/>
                  <a:cxnLst/>
                  <a:rect l="l" t="t" r="r" b="b"/>
                  <a:pathLst>
                    <a:path w="17114" h="30468" extrusionOk="0">
                      <a:moveTo>
                        <a:pt x="13751" y="0"/>
                      </a:moveTo>
                      <a:cubicBezTo>
                        <a:pt x="13027" y="0"/>
                        <a:pt x="11768" y="1320"/>
                        <a:pt x="11277" y="1926"/>
                      </a:cubicBezTo>
                      <a:cubicBezTo>
                        <a:pt x="9484" y="4145"/>
                        <a:pt x="0" y="17732"/>
                        <a:pt x="730" y="21592"/>
                      </a:cubicBezTo>
                      <a:cubicBezTo>
                        <a:pt x="1459" y="25452"/>
                        <a:pt x="11946" y="30468"/>
                        <a:pt x="11946" y="30468"/>
                      </a:cubicBezTo>
                      <a:lnTo>
                        <a:pt x="17113" y="19434"/>
                      </a:lnTo>
                      <a:cubicBezTo>
                        <a:pt x="17113" y="19434"/>
                        <a:pt x="12189" y="17702"/>
                        <a:pt x="11976" y="17337"/>
                      </a:cubicBezTo>
                      <a:cubicBezTo>
                        <a:pt x="11763" y="16942"/>
                        <a:pt x="14469" y="7398"/>
                        <a:pt x="14499" y="3932"/>
                      </a:cubicBezTo>
                      <a:cubicBezTo>
                        <a:pt x="14560" y="1349"/>
                        <a:pt x="14621" y="224"/>
                        <a:pt x="13861" y="11"/>
                      </a:cubicBezTo>
                      <a:cubicBezTo>
                        <a:pt x="13826" y="4"/>
                        <a:pt x="13789" y="0"/>
                        <a:pt x="13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710;p35"/>
                <p:cNvSpPr/>
                <p:nvPr/>
              </p:nvSpPr>
              <p:spPr>
                <a:xfrm>
                  <a:off x="5061312" y="1873724"/>
                  <a:ext cx="134607" cy="313657"/>
                </a:xfrm>
                <a:custGeom>
                  <a:avLst/>
                  <a:gdLst/>
                  <a:ahLst/>
                  <a:cxnLst/>
                  <a:rect l="l" t="t" r="r" b="b"/>
                  <a:pathLst>
                    <a:path w="5373" h="12520" extrusionOk="0">
                      <a:moveTo>
                        <a:pt x="2417" y="0"/>
                      </a:moveTo>
                      <a:cubicBezTo>
                        <a:pt x="2409" y="0"/>
                        <a:pt x="2402" y="8"/>
                        <a:pt x="2402" y="23"/>
                      </a:cubicBezTo>
                      <a:cubicBezTo>
                        <a:pt x="2250" y="449"/>
                        <a:pt x="2159" y="874"/>
                        <a:pt x="2067" y="1300"/>
                      </a:cubicBezTo>
                      <a:cubicBezTo>
                        <a:pt x="1946" y="1725"/>
                        <a:pt x="1824" y="2151"/>
                        <a:pt x="1733" y="2576"/>
                      </a:cubicBezTo>
                      <a:cubicBezTo>
                        <a:pt x="1520" y="3427"/>
                        <a:pt x="1338" y="4279"/>
                        <a:pt x="1125" y="5130"/>
                      </a:cubicBezTo>
                      <a:cubicBezTo>
                        <a:pt x="912" y="5981"/>
                        <a:pt x="730" y="6832"/>
                        <a:pt x="548" y="7683"/>
                      </a:cubicBezTo>
                      <a:cubicBezTo>
                        <a:pt x="304" y="8564"/>
                        <a:pt x="122" y="9476"/>
                        <a:pt x="0" y="10418"/>
                      </a:cubicBezTo>
                      <a:cubicBezTo>
                        <a:pt x="0" y="10449"/>
                        <a:pt x="4225" y="12151"/>
                        <a:pt x="5229" y="12516"/>
                      </a:cubicBezTo>
                      <a:cubicBezTo>
                        <a:pt x="5237" y="12518"/>
                        <a:pt x="5245" y="12520"/>
                        <a:pt x="5252" y="12520"/>
                      </a:cubicBezTo>
                      <a:cubicBezTo>
                        <a:pt x="5329" y="12520"/>
                        <a:pt x="5372" y="12389"/>
                        <a:pt x="5289" y="12333"/>
                      </a:cubicBezTo>
                      <a:cubicBezTo>
                        <a:pt x="4408" y="11877"/>
                        <a:pt x="213" y="10145"/>
                        <a:pt x="213" y="10145"/>
                      </a:cubicBezTo>
                      <a:cubicBezTo>
                        <a:pt x="213" y="10145"/>
                        <a:pt x="669" y="8443"/>
                        <a:pt x="882" y="7622"/>
                      </a:cubicBezTo>
                      <a:cubicBezTo>
                        <a:pt x="1064" y="6801"/>
                        <a:pt x="1247" y="5920"/>
                        <a:pt x="1429" y="5069"/>
                      </a:cubicBezTo>
                      <a:lnTo>
                        <a:pt x="1763" y="3458"/>
                      </a:lnTo>
                      <a:cubicBezTo>
                        <a:pt x="1915" y="3154"/>
                        <a:pt x="2067" y="2850"/>
                        <a:pt x="2219" y="2546"/>
                      </a:cubicBezTo>
                      <a:cubicBezTo>
                        <a:pt x="2432" y="2060"/>
                        <a:pt x="2645" y="1543"/>
                        <a:pt x="2858" y="1026"/>
                      </a:cubicBezTo>
                      <a:lnTo>
                        <a:pt x="2827" y="1026"/>
                      </a:lnTo>
                      <a:cubicBezTo>
                        <a:pt x="2523" y="1513"/>
                        <a:pt x="2280" y="1999"/>
                        <a:pt x="2037" y="2516"/>
                      </a:cubicBezTo>
                      <a:cubicBezTo>
                        <a:pt x="1976" y="2607"/>
                        <a:pt x="1946" y="2698"/>
                        <a:pt x="1915" y="2820"/>
                      </a:cubicBezTo>
                      <a:cubicBezTo>
                        <a:pt x="1915" y="2728"/>
                        <a:pt x="1946" y="2637"/>
                        <a:pt x="1976" y="2546"/>
                      </a:cubicBezTo>
                      <a:cubicBezTo>
                        <a:pt x="2067" y="2120"/>
                        <a:pt x="2128" y="1665"/>
                        <a:pt x="2219" y="1239"/>
                      </a:cubicBezTo>
                      <a:cubicBezTo>
                        <a:pt x="2311" y="813"/>
                        <a:pt x="2402" y="418"/>
                        <a:pt x="2432" y="23"/>
                      </a:cubicBezTo>
                      <a:cubicBezTo>
                        <a:pt x="2432" y="8"/>
                        <a:pt x="2425" y="0"/>
                        <a:pt x="24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711;p35"/>
                <p:cNvSpPr/>
                <p:nvPr/>
              </p:nvSpPr>
              <p:spPr>
                <a:xfrm>
                  <a:off x="5034654" y="2184670"/>
                  <a:ext cx="105872" cy="222717"/>
                </a:xfrm>
                <a:custGeom>
                  <a:avLst/>
                  <a:gdLst/>
                  <a:ahLst/>
                  <a:cxnLst/>
                  <a:rect l="l" t="t" r="r" b="b"/>
                  <a:pathLst>
                    <a:path w="4226" h="8890" extrusionOk="0">
                      <a:moveTo>
                        <a:pt x="4191" y="1"/>
                      </a:moveTo>
                      <a:cubicBezTo>
                        <a:pt x="4183" y="1"/>
                        <a:pt x="4174" y="5"/>
                        <a:pt x="4165" y="14"/>
                      </a:cubicBezTo>
                      <a:cubicBezTo>
                        <a:pt x="3770" y="743"/>
                        <a:pt x="3405" y="1503"/>
                        <a:pt x="3071" y="2232"/>
                      </a:cubicBezTo>
                      <a:cubicBezTo>
                        <a:pt x="2706" y="2992"/>
                        <a:pt x="2341" y="3691"/>
                        <a:pt x="2007" y="4451"/>
                      </a:cubicBezTo>
                      <a:cubicBezTo>
                        <a:pt x="1642" y="5181"/>
                        <a:pt x="1308" y="5910"/>
                        <a:pt x="943" y="6640"/>
                      </a:cubicBezTo>
                      <a:cubicBezTo>
                        <a:pt x="791" y="7005"/>
                        <a:pt x="639" y="7369"/>
                        <a:pt x="487" y="7734"/>
                      </a:cubicBezTo>
                      <a:cubicBezTo>
                        <a:pt x="335" y="8129"/>
                        <a:pt x="122" y="8464"/>
                        <a:pt x="31" y="8859"/>
                      </a:cubicBezTo>
                      <a:cubicBezTo>
                        <a:pt x="1" y="8889"/>
                        <a:pt x="61" y="8889"/>
                        <a:pt x="61" y="8889"/>
                      </a:cubicBezTo>
                      <a:cubicBezTo>
                        <a:pt x="305" y="8524"/>
                        <a:pt x="457" y="8160"/>
                        <a:pt x="669" y="7795"/>
                      </a:cubicBezTo>
                      <a:cubicBezTo>
                        <a:pt x="852" y="7430"/>
                        <a:pt x="1034" y="7035"/>
                        <a:pt x="1216" y="6670"/>
                      </a:cubicBezTo>
                      <a:cubicBezTo>
                        <a:pt x="1551" y="5971"/>
                        <a:pt x="1885" y="5242"/>
                        <a:pt x="2219" y="4512"/>
                      </a:cubicBezTo>
                      <a:cubicBezTo>
                        <a:pt x="2554" y="3783"/>
                        <a:pt x="2888" y="3053"/>
                        <a:pt x="3223" y="2324"/>
                      </a:cubicBezTo>
                      <a:cubicBezTo>
                        <a:pt x="3557" y="1594"/>
                        <a:pt x="3952" y="834"/>
                        <a:pt x="4226" y="44"/>
                      </a:cubicBezTo>
                      <a:cubicBezTo>
                        <a:pt x="4226" y="22"/>
                        <a:pt x="4210" y="1"/>
                        <a:pt x="4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712;p35"/>
                <p:cNvSpPr/>
                <p:nvPr/>
              </p:nvSpPr>
              <p:spPr>
                <a:xfrm>
                  <a:off x="5480166" y="1249076"/>
                  <a:ext cx="389140" cy="282567"/>
                </a:xfrm>
                <a:custGeom>
                  <a:avLst/>
                  <a:gdLst/>
                  <a:ahLst/>
                  <a:cxnLst/>
                  <a:rect l="l" t="t" r="r" b="b"/>
                  <a:pathLst>
                    <a:path w="15533" h="11279" extrusionOk="0">
                      <a:moveTo>
                        <a:pt x="7903" y="0"/>
                      </a:moveTo>
                      <a:cubicBezTo>
                        <a:pt x="3708" y="0"/>
                        <a:pt x="274" y="2523"/>
                        <a:pt x="274" y="5654"/>
                      </a:cubicBezTo>
                      <a:cubicBezTo>
                        <a:pt x="274" y="6505"/>
                        <a:pt x="547" y="7387"/>
                        <a:pt x="1034" y="8086"/>
                      </a:cubicBezTo>
                      <a:lnTo>
                        <a:pt x="0" y="10396"/>
                      </a:lnTo>
                      <a:lnTo>
                        <a:pt x="0" y="10396"/>
                      </a:lnTo>
                      <a:lnTo>
                        <a:pt x="2645" y="9727"/>
                      </a:lnTo>
                      <a:cubicBezTo>
                        <a:pt x="4154" y="10733"/>
                        <a:pt x="5951" y="11278"/>
                        <a:pt x="7756" y="11278"/>
                      </a:cubicBezTo>
                      <a:cubicBezTo>
                        <a:pt x="7805" y="11278"/>
                        <a:pt x="7854" y="11278"/>
                        <a:pt x="7903" y="11277"/>
                      </a:cubicBezTo>
                      <a:cubicBezTo>
                        <a:pt x="12128" y="11277"/>
                        <a:pt x="15532" y="8754"/>
                        <a:pt x="15532" y="5654"/>
                      </a:cubicBezTo>
                      <a:cubicBezTo>
                        <a:pt x="15532" y="2523"/>
                        <a:pt x="12128" y="0"/>
                        <a:pt x="790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713;p35"/>
                <p:cNvSpPr/>
                <p:nvPr/>
              </p:nvSpPr>
              <p:spPr>
                <a:xfrm>
                  <a:off x="5746692" y="1370914"/>
                  <a:ext cx="46472" cy="39282"/>
                </a:xfrm>
                <a:custGeom>
                  <a:avLst/>
                  <a:gdLst/>
                  <a:ahLst/>
                  <a:cxnLst/>
                  <a:rect l="l" t="t" r="r" b="b"/>
                  <a:pathLst>
                    <a:path w="1855" h="1568" extrusionOk="0">
                      <a:moveTo>
                        <a:pt x="791" y="1"/>
                      </a:moveTo>
                      <a:cubicBezTo>
                        <a:pt x="365" y="1"/>
                        <a:pt x="1" y="335"/>
                        <a:pt x="1" y="791"/>
                      </a:cubicBezTo>
                      <a:cubicBezTo>
                        <a:pt x="1" y="1262"/>
                        <a:pt x="387" y="1568"/>
                        <a:pt x="798" y="1568"/>
                      </a:cubicBezTo>
                      <a:cubicBezTo>
                        <a:pt x="996" y="1568"/>
                        <a:pt x="1200" y="1497"/>
                        <a:pt x="1368" y="1338"/>
                      </a:cubicBezTo>
                      <a:cubicBezTo>
                        <a:pt x="1855" y="852"/>
                        <a:pt x="1520"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714;p35"/>
                <p:cNvSpPr/>
                <p:nvPr/>
              </p:nvSpPr>
              <p:spPr>
                <a:xfrm>
                  <a:off x="5658351" y="1370914"/>
                  <a:ext cx="39633" cy="39633"/>
                </a:xfrm>
                <a:custGeom>
                  <a:avLst/>
                  <a:gdLst/>
                  <a:ahLst/>
                  <a:cxnLst/>
                  <a:rect l="l" t="t" r="r" b="b"/>
                  <a:pathLst>
                    <a:path w="1582" h="1582" extrusionOk="0">
                      <a:moveTo>
                        <a:pt x="791" y="1"/>
                      </a:moveTo>
                      <a:cubicBezTo>
                        <a:pt x="365" y="1"/>
                        <a:pt x="1" y="335"/>
                        <a:pt x="1" y="791"/>
                      </a:cubicBezTo>
                      <a:cubicBezTo>
                        <a:pt x="1" y="1217"/>
                        <a:pt x="365" y="1581"/>
                        <a:pt x="791" y="1581"/>
                      </a:cubicBezTo>
                      <a:cubicBezTo>
                        <a:pt x="1217" y="1581"/>
                        <a:pt x="1581" y="1217"/>
                        <a:pt x="1581" y="791"/>
                      </a:cubicBezTo>
                      <a:cubicBezTo>
                        <a:pt x="1581" y="335"/>
                        <a:pt x="1217"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715;p35"/>
                <p:cNvSpPr/>
                <p:nvPr/>
              </p:nvSpPr>
              <p:spPr>
                <a:xfrm>
                  <a:off x="5570010" y="1370914"/>
                  <a:ext cx="39633" cy="39633"/>
                </a:xfrm>
                <a:custGeom>
                  <a:avLst/>
                  <a:gdLst/>
                  <a:ahLst/>
                  <a:cxnLst/>
                  <a:rect l="l" t="t" r="r" b="b"/>
                  <a:pathLst>
                    <a:path w="1582" h="1582" extrusionOk="0">
                      <a:moveTo>
                        <a:pt x="791" y="1"/>
                      </a:moveTo>
                      <a:cubicBezTo>
                        <a:pt x="335" y="1"/>
                        <a:pt x="1" y="335"/>
                        <a:pt x="1" y="791"/>
                      </a:cubicBezTo>
                      <a:cubicBezTo>
                        <a:pt x="1" y="1217"/>
                        <a:pt x="335" y="1581"/>
                        <a:pt x="791" y="1581"/>
                      </a:cubicBezTo>
                      <a:cubicBezTo>
                        <a:pt x="1217" y="1581"/>
                        <a:pt x="1581" y="1217"/>
                        <a:pt x="1581" y="791"/>
                      </a:cubicBezTo>
                      <a:cubicBezTo>
                        <a:pt x="1581" y="335"/>
                        <a:pt x="1217"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716;p35"/>
                <p:cNvSpPr/>
                <p:nvPr/>
              </p:nvSpPr>
              <p:spPr>
                <a:xfrm>
                  <a:off x="5514650" y="2251113"/>
                  <a:ext cx="165000" cy="90800"/>
                </a:xfrm>
                <a:custGeom>
                  <a:avLst/>
                  <a:gdLst/>
                  <a:ahLst/>
                  <a:cxnLst/>
                  <a:rect l="l" t="t" r="r" b="b"/>
                  <a:pathLst>
                    <a:path w="6600" h="3632" extrusionOk="0">
                      <a:moveTo>
                        <a:pt x="9" y="0"/>
                      </a:moveTo>
                      <a:cubicBezTo>
                        <a:pt x="0" y="0"/>
                        <a:pt x="0" y="14"/>
                        <a:pt x="0" y="14"/>
                      </a:cubicBezTo>
                      <a:cubicBezTo>
                        <a:pt x="699" y="348"/>
                        <a:pt x="1125" y="591"/>
                        <a:pt x="1854" y="925"/>
                      </a:cubicBezTo>
                      <a:cubicBezTo>
                        <a:pt x="2553" y="1260"/>
                        <a:pt x="5107" y="2476"/>
                        <a:pt x="6566" y="3631"/>
                      </a:cubicBezTo>
                      <a:cubicBezTo>
                        <a:pt x="6566" y="3631"/>
                        <a:pt x="6566" y="3631"/>
                        <a:pt x="6567" y="3631"/>
                      </a:cubicBezTo>
                      <a:cubicBezTo>
                        <a:pt x="6600" y="3631"/>
                        <a:pt x="4709" y="1493"/>
                        <a:pt x="31" y="14"/>
                      </a:cubicBezTo>
                      <a:cubicBezTo>
                        <a:pt x="20" y="3"/>
                        <a:pt x="14" y="0"/>
                        <a:pt x="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717;p35"/>
                <p:cNvSpPr/>
                <p:nvPr/>
              </p:nvSpPr>
              <p:spPr>
                <a:xfrm>
                  <a:off x="5475875" y="2312238"/>
                  <a:ext cx="137050" cy="64350"/>
                </a:xfrm>
                <a:custGeom>
                  <a:avLst/>
                  <a:gdLst/>
                  <a:ahLst/>
                  <a:cxnLst/>
                  <a:rect l="l" t="t" r="r" b="b"/>
                  <a:pathLst>
                    <a:path w="5482" h="2574" extrusionOk="0">
                      <a:moveTo>
                        <a:pt x="31" y="0"/>
                      </a:moveTo>
                      <a:cubicBezTo>
                        <a:pt x="31" y="0"/>
                        <a:pt x="1" y="0"/>
                        <a:pt x="31" y="31"/>
                      </a:cubicBezTo>
                      <a:cubicBezTo>
                        <a:pt x="943" y="426"/>
                        <a:pt x="4499" y="2098"/>
                        <a:pt x="5411" y="2553"/>
                      </a:cubicBezTo>
                      <a:cubicBezTo>
                        <a:pt x="5437" y="2566"/>
                        <a:pt x="5457" y="2573"/>
                        <a:pt x="5467" y="2573"/>
                      </a:cubicBezTo>
                      <a:cubicBezTo>
                        <a:pt x="5482" y="2573"/>
                        <a:pt x="5477" y="2559"/>
                        <a:pt x="5442" y="2523"/>
                      </a:cubicBezTo>
                      <a:cubicBezTo>
                        <a:pt x="3800" y="1368"/>
                        <a:pt x="1977" y="517"/>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718;p35"/>
                <p:cNvSpPr/>
                <p:nvPr/>
              </p:nvSpPr>
              <p:spPr>
                <a:xfrm>
                  <a:off x="5439400" y="2362388"/>
                  <a:ext cx="105025" cy="53325"/>
                </a:xfrm>
                <a:custGeom>
                  <a:avLst/>
                  <a:gdLst/>
                  <a:ahLst/>
                  <a:cxnLst/>
                  <a:rect l="l" t="t" r="r" b="b"/>
                  <a:pathLst>
                    <a:path w="4201" h="2133" extrusionOk="0">
                      <a:moveTo>
                        <a:pt x="31" y="0"/>
                      </a:moveTo>
                      <a:cubicBezTo>
                        <a:pt x="31" y="0"/>
                        <a:pt x="1" y="31"/>
                        <a:pt x="1" y="61"/>
                      </a:cubicBezTo>
                      <a:cubicBezTo>
                        <a:pt x="1673" y="821"/>
                        <a:pt x="2737" y="1399"/>
                        <a:pt x="4104" y="2098"/>
                      </a:cubicBezTo>
                      <a:cubicBezTo>
                        <a:pt x="4130" y="2123"/>
                        <a:pt x="4156" y="2133"/>
                        <a:pt x="4172" y="2133"/>
                      </a:cubicBezTo>
                      <a:cubicBezTo>
                        <a:pt x="4195" y="2133"/>
                        <a:pt x="4200" y="2115"/>
                        <a:pt x="4165" y="2098"/>
                      </a:cubicBezTo>
                      <a:cubicBezTo>
                        <a:pt x="2919" y="1125"/>
                        <a:pt x="1521" y="426"/>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31782403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35</a:t>
            </a:fld>
            <a:endParaRPr lang="en-US"/>
          </a:p>
        </p:txBody>
      </p:sp>
      <p:sp>
        <p:nvSpPr>
          <p:cNvPr id="21" name="Title 20"/>
          <p:cNvSpPr>
            <a:spLocks noGrp="1"/>
          </p:cNvSpPr>
          <p:nvPr>
            <p:ph type="title"/>
          </p:nvPr>
        </p:nvSpPr>
        <p:spPr/>
        <p:txBody>
          <a:bodyPr/>
          <a:lstStyle/>
          <a:p>
            <a:r>
              <a:rPr lang="en" sz="2800" dirty="0" smtClean="0">
                <a:latin typeface="Nunito" pitchFamily="2" charset="0"/>
              </a:rPr>
              <a:t>Làm quen với các model mongoose</a:t>
            </a:r>
            <a:endParaRPr lang="en-US" dirty="0"/>
          </a:p>
        </p:txBody>
      </p:sp>
      <p:pic>
        <p:nvPicPr>
          <p:cNvPr id="4" name="Picture 3"/>
          <p:cNvPicPr>
            <a:picLocks noChangeAspect="1"/>
          </p:cNvPicPr>
          <p:nvPr/>
        </p:nvPicPr>
        <p:blipFill>
          <a:blip r:embed="rId2"/>
          <a:stretch>
            <a:fillRect/>
          </a:stretch>
        </p:blipFill>
        <p:spPr>
          <a:xfrm>
            <a:off x="3706554" y="1057275"/>
            <a:ext cx="3543979" cy="5162550"/>
          </a:xfrm>
          <a:prstGeom prst="rect">
            <a:avLst/>
          </a:prstGeom>
        </p:spPr>
      </p:pic>
      <p:pic>
        <p:nvPicPr>
          <p:cNvPr id="5" name="Picture 4"/>
          <p:cNvPicPr>
            <a:picLocks noChangeAspect="1"/>
          </p:cNvPicPr>
          <p:nvPr/>
        </p:nvPicPr>
        <p:blipFill>
          <a:blip r:embed="rId3"/>
          <a:stretch>
            <a:fillRect/>
          </a:stretch>
        </p:blipFill>
        <p:spPr>
          <a:xfrm>
            <a:off x="7362973" y="1090601"/>
            <a:ext cx="4247299" cy="4401649"/>
          </a:xfrm>
          <a:prstGeom prst="rect">
            <a:avLst/>
          </a:prstGeom>
        </p:spPr>
      </p:pic>
      <p:pic>
        <p:nvPicPr>
          <p:cNvPr id="7" name="Picture 6"/>
          <p:cNvPicPr>
            <a:picLocks noChangeAspect="1"/>
          </p:cNvPicPr>
          <p:nvPr/>
        </p:nvPicPr>
        <p:blipFill>
          <a:blip r:embed="rId4"/>
          <a:stretch>
            <a:fillRect/>
          </a:stretch>
        </p:blipFill>
        <p:spPr>
          <a:xfrm>
            <a:off x="7362973" y="5592671"/>
            <a:ext cx="3581742" cy="627154"/>
          </a:xfrm>
          <a:prstGeom prst="rect">
            <a:avLst/>
          </a:prstGeom>
        </p:spPr>
      </p:pic>
      <p:sp>
        <p:nvSpPr>
          <p:cNvPr id="12" name="Google Shape;1228;p42"/>
          <p:cNvSpPr txBox="1">
            <a:spLocks/>
          </p:cNvSpPr>
          <p:nvPr/>
        </p:nvSpPr>
        <p:spPr>
          <a:xfrm>
            <a:off x="890588" y="1549950"/>
            <a:ext cx="2357438" cy="4029572"/>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Font typeface="Arial" panose="020B0604020202020204" pitchFamily="34" charset="0"/>
              <a:buNone/>
            </a:pPr>
            <a:r>
              <a:rPr lang="en-US" sz="1800" dirty="0" err="1" smtClean="0">
                <a:latin typeface="Nunito" pitchFamily="2" charset="0"/>
              </a:rPr>
              <a:t>Hãy</a:t>
            </a:r>
            <a:r>
              <a:rPr lang="en-US" sz="1800" dirty="0" smtClean="0">
                <a:latin typeface="Nunito" pitchFamily="2" charset="0"/>
              </a:rPr>
              <a:t> </a:t>
            </a:r>
            <a:r>
              <a:rPr lang="en-US" sz="1800" dirty="0" err="1" smtClean="0">
                <a:latin typeface="Nunito" pitchFamily="2" charset="0"/>
              </a:rPr>
              <a:t>xem</a:t>
            </a:r>
            <a:r>
              <a:rPr lang="en-US" sz="1800" dirty="0" smtClean="0">
                <a:latin typeface="Nunito" pitchFamily="2" charset="0"/>
              </a:rPr>
              <a:t>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giải</a:t>
            </a:r>
            <a:r>
              <a:rPr lang="en-US" sz="1800" dirty="0" smtClean="0">
                <a:latin typeface="Nunito" pitchFamily="2" charset="0"/>
              </a:rPr>
              <a:t> </a:t>
            </a:r>
            <a:r>
              <a:rPr lang="en-US" sz="1800" dirty="0" err="1" smtClean="0">
                <a:latin typeface="Nunito" pitchFamily="2" charset="0"/>
              </a:rPr>
              <a:t>thích</a:t>
            </a:r>
            <a:r>
              <a:rPr lang="en-US" sz="1800" dirty="0" smtClean="0">
                <a:latin typeface="Nunito" pitchFamily="2" charset="0"/>
              </a:rPr>
              <a:t> </a:t>
            </a:r>
            <a:r>
              <a:rPr lang="en-US" sz="1800" dirty="0" err="1" smtClean="0">
                <a:latin typeface="Nunito" pitchFamily="2" charset="0"/>
              </a:rPr>
              <a:t>các</a:t>
            </a:r>
            <a:r>
              <a:rPr lang="en-US" sz="1800" dirty="0" smtClean="0">
                <a:latin typeface="Nunito" pitchFamily="2" charset="0"/>
              </a:rPr>
              <a:t> </a:t>
            </a:r>
            <a:r>
              <a:rPr lang="en-US" sz="1800" dirty="0" err="1" smtClean="0">
                <a:latin typeface="Nunito" pitchFamily="2" charset="0"/>
              </a:rPr>
              <a:t>trường</a:t>
            </a:r>
            <a:r>
              <a:rPr lang="en-US" sz="1800" dirty="0" smtClean="0">
                <a:latin typeface="Nunito" pitchFamily="2" charset="0"/>
              </a:rPr>
              <a:t>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yêu</a:t>
            </a:r>
            <a:r>
              <a:rPr lang="en-US" sz="1800" dirty="0" smtClean="0">
                <a:latin typeface="Nunito" pitchFamily="2" charset="0"/>
              </a:rPr>
              <a:t> </a:t>
            </a:r>
            <a:r>
              <a:rPr lang="en-US" sz="1800" dirty="0" err="1" smtClean="0">
                <a:latin typeface="Nunito" pitchFamily="2" charset="0"/>
              </a:rPr>
              <a:t>cầu</a:t>
            </a:r>
            <a:r>
              <a:rPr lang="en-US" sz="1800" dirty="0" smtClean="0">
                <a:latin typeface="Nunito" pitchFamily="2" charset="0"/>
              </a:rPr>
              <a:t> </a:t>
            </a:r>
            <a:r>
              <a:rPr lang="en-US" sz="1800" dirty="0" err="1" smtClean="0">
                <a:latin typeface="Nunito" pitchFamily="2" charset="0"/>
              </a:rPr>
              <a:t>của</a:t>
            </a:r>
            <a:r>
              <a:rPr lang="en-US" sz="1800" dirty="0" smtClean="0">
                <a:latin typeface="Nunito" pitchFamily="2" charset="0"/>
              </a:rPr>
              <a:t> </a:t>
            </a:r>
            <a:r>
              <a:rPr lang="en-US" sz="1800" dirty="0" err="1" smtClean="0">
                <a:latin typeface="Nunito" pitchFamily="2" charset="0"/>
              </a:rPr>
              <a:t>trường</a:t>
            </a:r>
            <a:r>
              <a:rPr lang="en-US" sz="1800" dirty="0" smtClean="0">
                <a:latin typeface="Nunito" pitchFamily="2" charset="0"/>
              </a:rPr>
              <a:t> </a:t>
            </a:r>
            <a:r>
              <a:rPr lang="en-US" sz="1800" dirty="0" err="1" smtClean="0">
                <a:latin typeface="Nunito" pitchFamily="2" charset="0"/>
              </a:rPr>
              <a:t>trong</a:t>
            </a:r>
            <a:r>
              <a:rPr lang="en-US" sz="1800" dirty="0" smtClean="0">
                <a:latin typeface="Nunito" pitchFamily="2" charset="0"/>
              </a:rPr>
              <a:t> model User </a:t>
            </a:r>
            <a:r>
              <a:rPr lang="en-US" sz="1800" dirty="0" err="1" smtClean="0">
                <a:latin typeface="Nunito" pitchFamily="2" charset="0"/>
              </a:rPr>
              <a:t>sau</a:t>
            </a:r>
            <a:r>
              <a:rPr lang="en-US" sz="1800" dirty="0" smtClean="0">
                <a:latin typeface="Nunito" pitchFamily="2" charset="0"/>
              </a:rPr>
              <a:t> </a:t>
            </a:r>
            <a:r>
              <a:rPr lang="en-US" sz="1800" dirty="0" err="1" smtClean="0">
                <a:latin typeface="Nunito" pitchFamily="2" charset="0"/>
              </a:rPr>
              <a:t>đây</a:t>
            </a:r>
            <a:r>
              <a:rPr lang="en-US" sz="1800" dirty="0" smtClean="0">
                <a:latin typeface="Nunito" pitchFamily="2" charset="0"/>
              </a:rPr>
              <a:t>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rút</a:t>
            </a:r>
            <a:r>
              <a:rPr lang="en-US" sz="1800" dirty="0" smtClean="0">
                <a:latin typeface="Nunito" pitchFamily="2" charset="0"/>
              </a:rPr>
              <a:t> </a:t>
            </a:r>
            <a:r>
              <a:rPr lang="en-US" sz="1800" dirty="0" err="1" smtClean="0">
                <a:latin typeface="Nunito" pitchFamily="2" charset="0"/>
              </a:rPr>
              <a:t>ra</a:t>
            </a:r>
            <a:r>
              <a:rPr lang="en-US" sz="1800" dirty="0" smtClean="0">
                <a:latin typeface="Nunito" pitchFamily="2" charset="0"/>
              </a:rPr>
              <a:t> </a:t>
            </a:r>
            <a:r>
              <a:rPr lang="en-US" sz="1800" dirty="0" err="1" smtClean="0">
                <a:latin typeface="Nunito" pitchFamily="2" charset="0"/>
              </a:rPr>
              <a:t>nhận</a:t>
            </a:r>
            <a:r>
              <a:rPr lang="en-US" sz="1800" dirty="0" smtClean="0">
                <a:latin typeface="Nunito" pitchFamily="2" charset="0"/>
              </a:rPr>
              <a:t> </a:t>
            </a:r>
            <a:r>
              <a:rPr lang="en-US" sz="1800" dirty="0" err="1" smtClean="0">
                <a:latin typeface="Nunito" pitchFamily="2" charset="0"/>
              </a:rPr>
              <a:t>xét</a:t>
            </a:r>
            <a:endParaRPr lang="en-US" sz="1800" dirty="0" smtClean="0">
              <a:latin typeface="Nunito" pitchFamily="2" charset="0"/>
            </a:endParaRPr>
          </a:p>
        </p:txBody>
      </p:sp>
    </p:spTree>
    <p:extLst>
      <p:ext uri="{BB962C8B-B14F-4D97-AF65-F5344CB8AC3E}">
        <p14:creationId xmlns:p14="http://schemas.microsoft.com/office/powerpoint/2010/main" val="8094033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36</a:t>
            </a:fld>
            <a:endParaRPr lang="en-US" dirty="0"/>
          </a:p>
        </p:txBody>
      </p:sp>
      <p:sp>
        <p:nvSpPr>
          <p:cNvPr id="21" name="Title 20"/>
          <p:cNvSpPr>
            <a:spLocks noGrp="1"/>
          </p:cNvSpPr>
          <p:nvPr>
            <p:ph type="title"/>
          </p:nvPr>
        </p:nvSpPr>
        <p:spPr/>
        <p:txBody>
          <a:bodyPr/>
          <a:lstStyle/>
          <a:p>
            <a:r>
              <a:rPr lang="en" sz="2800" dirty="0" smtClean="0">
                <a:latin typeface="Nunito" pitchFamily="2" charset="0"/>
              </a:rPr>
              <a:t>Thực hành</a:t>
            </a:r>
            <a:endParaRPr lang="en-US" dirty="0"/>
          </a:p>
        </p:txBody>
      </p:sp>
      <p:sp>
        <p:nvSpPr>
          <p:cNvPr id="5" name="Google Shape;1228;p42"/>
          <p:cNvSpPr txBox="1">
            <a:spLocks/>
          </p:cNvSpPr>
          <p:nvPr/>
        </p:nvSpPr>
        <p:spPr>
          <a:xfrm>
            <a:off x="890587" y="1549950"/>
            <a:ext cx="3833813" cy="4029572"/>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Font typeface="Arial" panose="020B0604020202020204" pitchFamily="34" charset="0"/>
              <a:buNone/>
            </a:pPr>
            <a:r>
              <a:rPr lang="en-US" sz="1800" dirty="0" err="1" smtClean="0">
                <a:latin typeface="Nunito" pitchFamily="2" charset="0"/>
              </a:rPr>
              <a:t>Nào</a:t>
            </a:r>
            <a:r>
              <a:rPr lang="en-US" sz="1800" dirty="0" smtClean="0">
                <a:latin typeface="Nunito" pitchFamily="2" charset="0"/>
              </a:rPr>
              <a:t> </a:t>
            </a:r>
            <a:r>
              <a:rPr lang="en-US" sz="1800" dirty="0" err="1" smtClean="0">
                <a:latin typeface="Nunito" pitchFamily="2" charset="0"/>
              </a:rPr>
              <a:t>hãy</a:t>
            </a:r>
            <a:r>
              <a:rPr lang="en-US" sz="1800" dirty="0" smtClean="0">
                <a:latin typeface="Nunito" pitchFamily="2" charset="0"/>
              </a:rPr>
              <a:t> </a:t>
            </a:r>
            <a:r>
              <a:rPr lang="en-US" sz="1800" dirty="0" err="1" smtClean="0">
                <a:latin typeface="Nunito" pitchFamily="2" charset="0"/>
              </a:rPr>
              <a:t>thực</a:t>
            </a:r>
            <a:r>
              <a:rPr lang="en-US" sz="1800" dirty="0" smtClean="0">
                <a:latin typeface="Nunito" pitchFamily="2" charset="0"/>
              </a:rPr>
              <a:t> </a:t>
            </a:r>
            <a:r>
              <a:rPr lang="en-US" sz="1800" dirty="0" err="1" smtClean="0">
                <a:latin typeface="Nunito" pitchFamily="2" charset="0"/>
              </a:rPr>
              <a:t>hành</a:t>
            </a:r>
            <a:r>
              <a:rPr lang="en-US" sz="1800" dirty="0" smtClean="0">
                <a:latin typeface="Nunito" pitchFamily="2" charset="0"/>
              </a:rPr>
              <a:t> </a:t>
            </a:r>
            <a:r>
              <a:rPr lang="en-US" sz="1800" dirty="0" err="1" smtClean="0">
                <a:latin typeface="Nunito" pitchFamily="2" charset="0"/>
              </a:rPr>
              <a:t>tạo</a:t>
            </a:r>
            <a:r>
              <a:rPr lang="en-US" sz="1800" dirty="0" smtClean="0">
                <a:latin typeface="Nunito" pitchFamily="2" charset="0"/>
              </a:rPr>
              <a:t> models </a:t>
            </a:r>
            <a:r>
              <a:rPr lang="en-US" sz="1800" dirty="0" err="1" smtClean="0">
                <a:latin typeface="Nunito" pitchFamily="2" charset="0"/>
              </a:rPr>
              <a:t>cho</a:t>
            </a:r>
            <a:r>
              <a:rPr lang="en-US" sz="1800" dirty="0" smtClean="0">
                <a:latin typeface="Nunito" pitchFamily="2" charset="0"/>
              </a:rPr>
              <a:t> </a:t>
            </a:r>
            <a:r>
              <a:rPr lang="en-US" sz="1800" dirty="0" err="1" smtClean="0">
                <a:latin typeface="Nunito" pitchFamily="2" charset="0"/>
              </a:rPr>
              <a:t>theo</a:t>
            </a:r>
            <a:r>
              <a:rPr lang="en-US" sz="1800" dirty="0" smtClean="0">
                <a:latin typeface="Nunito" pitchFamily="2" charset="0"/>
              </a:rPr>
              <a:t> </a:t>
            </a:r>
            <a:r>
              <a:rPr lang="en-US" sz="1800" dirty="0" err="1" smtClean="0">
                <a:latin typeface="Nunito" pitchFamily="2" charset="0"/>
              </a:rPr>
              <a:t>thiết</a:t>
            </a:r>
            <a:r>
              <a:rPr lang="en-US" sz="1800" dirty="0" smtClean="0">
                <a:latin typeface="Nunito" pitchFamily="2" charset="0"/>
              </a:rPr>
              <a:t> </a:t>
            </a:r>
            <a:r>
              <a:rPr lang="en-US" sz="1800" dirty="0" err="1" smtClean="0">
                <a:latin typeface="Nunito" pitchFamily="2" charset="0"/>
              </a:rPr>
              <a:t>kế</a:t>
            </a:r>
            <a:r>
              <a:rPr lang="en-US" sz="1800" dirty="0" smtClean="0">
                <a:latin typeface="Nunito" pitchFamily="2" charset="0"/>
              </a:rPr>
              <a:t> </a:t>
            </a:r>
            <a:r>
              <a:rPr lang="en-US" sz="1800" dirty="0" err="1" smtClean="0">
                <a:latin typeface="Nunito" pitchFamily="2" charset="0"/>
              </a:rPr>
              <a:t>phía</a:t>
            </a:r>
            <a:r>
              <a:rPr lang="en-US" sz="1800" dirty="0" smtClean="0">
                <a:latin typeface="Nunito" pitchFamily="2" charset="0"/>
              </a:rPr>
              <a:t> database </a:t>
            </a:r>
            <a:r>
              <a:rPr lang="en-US" sz="1800" dirty="0" err="1" smtClean="0">
                <a:latin typeface="Nunito" pitchFamily="2" charset="0"/>
              </a:rPr>
              <a:t>phía</a:t>
            </a:r>
            <a:r>
              <a:rPr lang="en-US" sz="1800" dirty="0" smtClean="0">
                <a:latin typeface="Nunito" pitchFamily="2" charset="0"/>
              </a:rPr>
              <a:t> </a:t>
            </a:r>
            <a:r>
              <a:rPr lang="en-US" sz="1800" dirty="0" err="1" smtClean="0">
                <a:latin typeface="Nunito" pitchFamily="2" charset="0"/>
              </a:rPr>
              <a:t>bên</a:t>
            </a:r>
            <a:r>
              <a:rPr lang="en-US" sz="1800" dirty="0" smtClean="0">
                <a:latin typeface="Nunito" pitchFamily="2" charset="0"/>
              </a:rPr>
              <a:t> </a:t>
            </a:r>
            <a:r>
              <a:rPr lang="en-US" sz="1800" dirty="0" err="1" smtClean="0">
                <a:latin typeface="Nunito" pitchFamily="2" charset="0"/>
              </a:rPr>
              <a:t>phải</a:t>
            </a:r>
            <a:r>
              <a:rPr lang="en-US" sz="1800" dirty="0" smtClean="0">
                <a:latin typeface="Nunito" pitchFamily="2" charset="0"/>
              </a:rPr>
              <a:t>. </a:t>
            </a:r>
            <a:r>
              <a:rPr lang="en-US" sz="1800" dirty="0" err="1" smtClean="0">
                <a:latin typeface="Nunito" pitchFamily="2" charset="0"/>
              </a:rPr>
              <a:t>Tùy</a:t>
            </a:r>
            <a:r>
              <a:rPr lang="en-US" sz="1800" dirty="0" smtClean="0">
                <a:latin typeface="Nunito" pitchFamily="2" charset="0"/>
              </a:rPr>
              <a:t> </a:t>
            </a:r>
            <a:r>
              <a:rPr lang="en-US" sz="1800" dirty="0" err="1" smtClean="0">
                <a:latin typeface="Nunito" pitchFamily="2" charset="0"/>
              </a:rPr>
              <a:t>theo</a:t>
            </a:r>
            <a:r>
              <a:rPr lang="en-US" sz="1800" dirty="0" smtClean="0">
                <a:latin typeface="Nunito" pitchFamily="2" charset="0"/>
              </a:rPr>
              <a:t> type </a:t>
            </a:r>
            <a:r>
              <a:rPr lang="en-US" sz="1800" dirty="0" err="1" smtClean="0">
                <a:latin typeface="Nunito" pitchFamily="2" charset="0"/>
              </a:rPr>
              <a:t>của</a:t>
            </a:r>
            <a:r>
              <a:rPr lang="en-US" sz="1800" dirty="0" smtClean="0">
                <a:latin typeface="Nunito" pitchFamily="2" charset="0"/>
              </a:rPr>
              <a:t> </a:t>
            </a:r>
            <a:r>
              <a:rPr lang="en-US" sz="1800" dirty="0" err="1" smtClean="0">
                <a:latin typeface="Nunito" pitchFamily="2" charset="0"/>
              </a:rPr>
              <a:t>mỗi</a:t>
            </a:r>
            <a:r>
              <a:rPr lang="en-US" sz="1800" dirty="0" smtClean="0">
                <a:latin typeface="Nunito" pitchFamily="2" charset="0"/>
              </a:rPr>
              <a:t> </a:t>
            </a:r>
            <a:r>
              <a:rPr lang="en-US" sz="1800" dirty="0" err="1" smtClean="0">
                <a:latin typeface="Nunito" pitchFamily="2" charset="0"/>
              </a:rPr>
              <a:t>trường</a:t>
            </a:r>
            <a:r>
              <a:rPr lang="en-US" sz="1800" dirty="0" smtClean="0">
                <a:latin typeface="Nunito" pitchFamily="2" charset="0"/>
              </a:rPr>
              <a:t>, </a:t>
            </a:r>
            <a:r>
              <a:rPr lang="en-US" sz="1800" dirty="0" err="1" smtClean="0">
                <a:latin typeface="Nunito" pitchFamily="2" charset="0"/>
              </a:rPr>
              <a:t>bạn</a:t>
            </a:r>
            <a:r>
              <a:rPr lang="en-US" sz="1800" dirty="0" smtClean="0">
                <a:latin typeface="Nunito" pitchFamily="2" charset="0"/>
              </a:rPr>
              <a:t> </a:t>
            </a:r>
            <a:r>
              <a:rPr lang="en-US" sz="1800" dirty="0" err="1" smtClean="0">
                <a:latin typeface="Nunito" pitchFamily="2" charset="0"/>
              </a:rPr>
              <a:t>hãy</a:t>
            </a:r>
            <a:r>
              <a:rPr lang="en-US" sz="1800" dirty="0" smtClean="0">
                <a:latin typeface="Nunito" pitchFamily="2" charset="0"/>
              </a:rPr>
              <a:t> </a:t>
            </a:r>
            <a:r>
              <a:rPr lang="en-US" sz="1800" dirty="0" err="1" smtClean="0">
                <a:latin typeface="Nunito" pitchFamily="2" charset="0"/>
              </a:rPr>
              <a:t>ràng</a:t>
            </a:r>
            <a:r>
              <a:rPr lang="en-US" sz="1800" dirty="0" smtClean="0">
                <a:latin typeface="Nunito" pitchFamily="2" charset="0"/>
              </a:rPr>
              <a:t> </a:t>
            </a:r>
            <a:r>
              <a:rPr lang="en-US" sz="1800" dirty="0" err="1" smtClean="0">
                <a:latin typeface="Nunito" pitchFamily="2" charset="0"/>
              </a:rPr>
              <a:t>buộc</a:t>
            </a:r>
            <a:r>
              <a:rPr lang="en-US" sz="1800" dirty="0" smtClean="0">
                <a:latin typeface="Nunito" pitchFamily="2" charset="0"/>
              </a:rPr>
              <a:t> </a:t>
            </a:r>
            <a:r>
              <a:rPr lang="en-US" sz="1800" dirty="0" err="1" smtClean="0">
                <a:latin typeface="Nunito" pitchFamily="2" charset="0"/>
              </a:rPr>
              <a:t>thêm</a:t>
            </a:r>
            <a:r>
              <a:rPr lang="en-US" sz="1800" dirty="0" smtClean="0">
                <a:latin typeface="Nunito" pitchFamily="2" charset="0"/>
              </a:rPr>
              <a:t> </a:t>
            </a:r>
            <a:r>
              <a:rPr lang="en-US" sz="1800" dirty="0" err="1" smtClean="0">
                <a:latin typeface="Nunito" pitchFamily="2" charset="0"/>
              </a:rPr>
              <a:t>các</a:t>
            </a:r>
            <a:r>
              <a:rPr lang="en-US" sz="1800" dirty="0" smtClean="0">
                <a:latin typeface="Nunito" pitchFamily="2" charset="0"/>
              </a:rPr>
              <a:t> options </a:t>
            </a:r>
            <a:r>
              <a:rPr lang="en-US" sz="1800" dirty="0" err="1" smtClean="0">
                <a:latin typeface="Nunito" pitchFamily="2" charset="0"/>
              </a:rPr>
              <a:t>sao</a:t>
            </a:r>
            <a:r>
              <a:rPr lang="en-US" sz="1800" dirty="0" smtClean="0">
                <a:latin typeface="Nunito" pitchFamily="2" charset="0"/>
              </a:rPr>
              <a:t> </a:t>
            </a:r>
            <a:r>
              <a:rPr lang="en-US" sz="1800" dirty="0" err="1" smtClean="0">
                <a:latin typeface="Nunito" pitchFamily="2" charset="0"/>
              </a:rPr>
              <a:t>cho</a:t>
            </a:r>
            <a:r>
              <a:rPr lang="en-US" sz="1800" dirty="0" smtClean="0">
                <a:latin typeface="Nunito" pitchFamily="2" charset="0"/>
              </a:rPr>
              <a:t> </a:t>
            </a:r>
            <a:r>
              <a:rPr lang="en-US" sz="1800" dirty="0" err="1" smtClean="0">
                <a:latin typeface="Nunito" pitchFamily="2" charset="0"/>
              </a:rPr>
              <a:t>hợp</a:t>
            </a:r>
            <a:r>
              <a:rPr lang="en-US" sz="1800" dirty="0" smtClean="0">
                <a:latin typeface="Nunito" pitchFamily="2" charset="0"/>
              </a:rPr>
              <a:t> </a:t>
            </a:r>
            <a:r>
              <a:rPr lang="en-US" sz="1800" dirty="0" err="1" smtClean="0">
                <a:latin typeface="Nunito" pitchFamily="2" charset="0"/>
              </a:rPr>
              <a:t>lí</a:t>
            </a:r>
            <a:r>
              <a:rPr lang="en-US" sz="1800" dirty="0" smtClean="0">
                <a:latin typeface="Nunito" pitchFamily="2" charset="0"/>
              </a:rPr>
              <a:t>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thực</a:t>
            </a:r>
            <a:r>
              <a:rPr lang="en-US" sz="1800" dirty="0" smtClean="0">
                <a:latin typeface="Nunito" pitchFamily="2" charset="0"/>
              </a:rPr>
              <a:t> </a:t>
            </a:r>
            <a:r>
              <a:rPr lang="en-US" sz="1800" dirty="0" err="1" smtClean="0">
                <a:latin typeface="Nunito" pitchFamily="2" charset="0"/>
              </a:rPr>
              <a:t>tế</a:t>
            </a:r>
            <a:r>
              <a:rPr lang="en-US" sz="1800" dirty="0" smtClean="0">
                <a:latin typeface="Nunito" pitchFamily="2" charset="0"/>
              </a:rPr>
              <a:t> </a:t>
            </a:r>
            <a:r>
              <a:rPr lang="en-US" sz="1800" dirty="0" err="1" smtClean="0">
                <a:latin typeface="Nunito" pitchFamily="2" charset="0"/>
              </a:rPr>
              <a:t>nhất</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thể</a:t>
            </a:r>
            <a:r>
              <a:rPr lang="en-US" sz="1800" dirty="0" smtClean="0">
                <a:latin typeface="Nunito" pitchFamily="2" charset="0"/>
              </a:rPr>
              <a:t>.</a:t>
            </a:r>
          </a:p>
          <a:p>
            <a:pPr marL="0" indent="0">
              <a:lnSpc>
                <a:spcPct val="100000"/>
              </a:lnSpc>
              <a:spcBef>
                <a:spcPts val="600"/>
              </a:spcBef>
              <a:spcAft>
                <a:spcPts val="600"/>
              </a:spcAft>
              <a:buFont typeface="Arial" panose="020B0604020202020204" pitchFamily="34" charset="0"/>
              <a:buNone/>
            </a:pPr>
            <a:r>
              <a:rPr lang="en-US" sz="1800" dirty="0" err="1" smtClean="0">
                <a:latin typeface="Nunito" pitchFamily="2" charset="0"/>
              </a:rPr>
              <a:t>Rút</a:t>
            </a:r>
            <a:r>
              <a:rPr lang="en-US" sz="1800" dirty="0" smtClean="0">
                <a:latin typeface="Nunito" pitchFamily="2" charset="0"/>
              </a:rPr>
              <a:t> </a:t>
            </a:r>
            <a:r>
              <a:rPr lang="en-US" sz="1800" dirty="0" err="1" smtClean="0">
                <a:latin typeface="Nunito" pitchFamily="2" charset="0"/>
              </a:rPr>
              <a:t>ra</a:t>
            </a:r>
            <a:r>
              <a:rPr lang="en-US" sz="1800" dirty="0" smtClean="0">
                <a:latin typeface="Nunito" pitchFamily="2" charset="0"/>
              </a:rPr>
              <a:t> </a:t>
            </a:r>
            <a:r>
              <a:rPr lang="en-US" sz="1800" dirty="0" err="1" smtClean="0">
                <a:latin typeface="Nunito" pitchFamily="2" charset="0"/>
              </a:rPr>
              <a:t>nhận</a:t>
            </a:r>
            <a:r>
              <a:rPr lang="en-US" sz="1800" dirty="0" smtClean="0">
                <a:latin typeface="Nunito" pitchFamily="2" charset="0"/>
              </a:rPr>
              <a:t> </a:t>
            </a:r>
            <a:r>
              <a:rPr lang="en-US" sz="1800" dirty="0" err="1" smtClean="0">
                <a:latin typeface="Nunito" pitchFamily="2" charset="0"/>
              </a:rPr>
              <a:t>xét</a:t>
            </a:r>
            <a:r>
              <a:rPr lang="en-US" sz="1800" dirty="0" smtClean="0">
                <a:latin typeface="Nunito" pitchFamily="2" charset="0"/>
              </a:rPr>
              <a:t> </a:t>
            </a:r>
            <a:r>
              <a:rPr lang="en-US" sz="1800" dirty="0" err="1" smtClean="0">
                <a:latin typeface="Nunito" pitchFamily="2" charset="0"/>
              </a:rPr>
              <a:t>về</a:t>
            </a:r>
            <a:r>
              <a:rPr lang="en-US" sz="1800" dirty="0" smtClean="0">
                <a:latin typeface="Nunito" pitchFamily="2" charset="0"/>
              </a:rPr>
              <a:t> </a:t>
            </a:r>
            <a:r>
              <a:rPr lang="en-US" sz="1800" dirty="0" err="1" smtClean="0">
                <a:latin typeface="Nunito" pitchFamily="2" charset="0"/>
              </a:rPr>
              <a:t>việc</a:t>
            </a:r>
            <a:r>
              <a:rPr lang="en-US" sz="1800" dirty="0" smtClean="0">
                <a:latin typeface="Nunito" pitchFamily="2" charset="0"/>
              </a:rPr>
              <a:t> database </a:t>
            </a:r>
            <a:r>
              <a:rPr lang="en-US" sz="1800" dirty="0" err="1" smtClean="0">
                <a:latin typeface="Nunito" pitchFamily="2" charset="0"/>
              </a:rPr>
              <a:t>của</a:t>
            </a:r>
            <a:r>
              <a:rPr lang="en-US" sz="1800" dirty="0" smtClean="0">
                <a:latin typeface="Nunito" pitchFamily="2" charset="0"/>
              </a:rPr>
              <a:t> NoSQL </a:t>
            </a:r>
            <a:r>
              <a:rPr lang="en-US" sz="1800" dirty="0" err="1" smtClean="0">
                <a:latin typeface="Nunito" pitchFamily="2" charset="0"/>
              </a:rPr>
              <a:t>và</a:t>
            </a:r>
            <a:r>
              <a:rPr lang="en-US" sz="1800" dirty="0" smtClean="0">
                <a:latin typeface="Nunito" pitchFamily="2" charset="0"/>
              </a:rPr>
              <a:t> SQL </a:t>
            </a:r>
            <a:r>
              <a:rPr lang="en-US" sz="1800" dirty="0" err="1" smtClean="0">
                <a:latin typeface="Nunito" pitchFamily="2" charset="0"/>
              </a:rPr>
              <a:t>khác</a:t>
            </a:r>
            <a:r>
              <a:rPr lang="en-US" sz="1800" dirty="0" smtClean="0">
                <a:latin typeface="Nunito" pitchFamily="2" charset="0"/>
              </a:rPr>
              <a:t> </a:t>
            </a:r>
            <a:r>
              <a:rPr lang="en-US" sz="1800" dirty="0" err="1" smtClean="0">
                <a:latin typeface="Nunito" pitchFamily="2" charset="0"/>
              </a:rPr>
              <a:t>nhau</a:t>
            </a:r>
            <a:r>
              <a:rPr lang="en-US" sz="1800" dirty="0" smtClean="0">
                <a:latin typeface="Nunito" pitchFamily="2" charset="0"/>
              </a:rPr>
              <a:t> </a:t>
            </a:r>
            <a:r>
              <a:rPr lang="en-US" sz="1800" dirty="0" err="1" smtClean="0">
                <a:latin typeface="Nunito" pitchFamily="2" charset="0"/>
              </a:rPr>
              <a:t>như</a:t>
            </a:r>
            <a:r>
              <a:rPr lang="en-US" sz="1800" dirty="0" smtClean="0">
                <a:latin typeface="Nunito" pitchFamily="2" charset="0"/>
              </a:rPr>
              <a:t> </a:t>
            </a:r>
            <a:r>
              <a:rPr lang="en-US" sz="1800" dirty="0" err="1" smtClean="0">
                <a:latin typeface="Nunito" pitchFamily="2" charset="0"/>
              </a:rPr>
              <a:t>thế</a:t>
            </a:r>
            <a:r>
              <a:rPr lang="en-US" sz="1800" dirty="0" smtClean="0">
                <a:latin typeface="Nunito" pitchFamily="2" charset="0"/>
              </a:rPr>
              <a:t> </a:t>
            </a:r>
            <a:r>
              <a:rPr lang="en-US" sz="1800" dirty="0" err="1" smtClean="0">
                <a:latin typeface="Nunito" pitchFamily="2" charset="0"/>
              </a:rPr>
              <a:t>nào</a:t>
            </a:r>
            <a:r>
              <a:rPr lang="en-US" sz="1800" dirty="0" smtClean="0">
                <a:latin typeface="Nunito" pitchFamily="2" charset="0"/>
              </a:rPr>
              <a:t>?</a:t>
            </a:r>
          </a:p>
          <a:p>
            <a:pPr marL="0" lvl="0" indent="0">
              <a:lnSpc>
                <a:spcPct val="100000"/>
              </a:lnSpc>
              <a:spcBef>
                <a:spcPts val="600"/>
              </a:spcBef>
              <a:spcAft>
                <a:spcPts val="600"/>
              </a:spcAft>
              <a:buNone/>
            </a:pPr>
            <a:r>
              <a:rPr lang="en-US" sz="1800" dirty="0" err="1">
                <a:latin typeface="Nunito" pitchFamily="2" charset="0"/>
              </a:rPr>
              <a:t>C</a:t>
            </a:r>
            <a:r>
              <a:rPr lang="en-US" sz="1800" dirty="0" err="1" smtClean="0">
                <a:latin typeface="Nunito" pitchFamily="2" charset="0"/>
              </a:rPr>
              <a:t>hèn</a:t>
            </a:r>
            <a:r>
              <a:rPr lang="en-US" sz="1800" dirty="0" smtClean="0">
                <a:latin typeface="Nunito" pitchFamily="2" charset="0"/>
              </a:rPr>
              <a:t> </a:t>
            </a:r>
            <a:r>
              <a:rPr lang="en-US" sz="1800" dirty="0" err="1">
                <a:latin typeface="Nunito" pitchFamily="2" charset="0"/>
              </a:rPr>
              <a:t>một</a:t>
            </a:r>
            <a:r>
              <a:rPr lang="en-US" sz="1800" dirty="0">
                <a:latin typeface="Nunito" pitchFamily="2" charset="0"/>
              </a:rPr>
              <a:t> </a:t>
            </a:r>
            <a:r>
              <a:rPr lang="en-US" sz="1800" dirty="0" err="1">
                <a:latin typeface="Nunito" pitchFamily="2" charset="0"/>
              </a:rPr>
              <a:t>số</a:t>
            </a:r>
            <a:r>
              <a:rPr lang="en-US" sz="1800" dirty="0">
                <a:latin typeface="Nunito" pitchFamily="2" charset="0"/>
              </a:rPr>
              <a:t> </a:t>
            </a:r>
            <a:r>
              <a:rPr lang="en-US" sz="1800" dirty="0" err="1">
                <a:latin typeface="Nunito" pitchFamily="2" charset="0"/>
              </a:rPr>
              <a:t>dữ</a:t>
            </a:r>
            <a:r>
              <a:rPr lang="en-US" sz="1800" dirty="0">
                <a:latin typeface="Nunito" pitchFamily="2" charset="0"/>
              </a:rPr>
              <a:t> </a:t>
            </a:r>
            <a:r>
              <a:rPr lang="en-US" sz="1800" dirty="0" err="1">
                <a:latin typeface="Nunito" pitchFamily="2" charset="0"/>
              </a:rPr>
              <a:t>liệu</a:t>
            </a:r>
            <a:r>
              <a:rPr lang="en-US" sz="1800" dirty="0">
                <a:latin typeface="Nunito" pitchFamily="2" charset="0"/>
              </a:rPr>
              <a:t> </a:t>
            </a:r>
            <a:r>
              <a:rPr lang="en-US" sz="1800" dirty="0" err="1">
                <a:latin typeface="Nunito" pitchFamily="2" charset="0"/>
              </a:rPr>
              <a:t>mẫu</a:t>
            </a:r>
            <a:r>
              <a:rPr lang="en-US" sz="1800" dirty="0">
                <a:latin typeface="Nunito" pitchFamily="2" charset="0"/>
              </a:rPr>
              <a:t> </a:t>
            </a:r>
            <a:r>
              <a:rPr lang="en-US" sz="1800" dirty="0" err="1">
                <a:latin typeface="Nunito" pitchFamily="2" charset="0"/>
              </a:rPr>
              <a:t>vào</a:t>
            </a:r>
            <a:r>
              <a:rPr lang="en-US" sz="1800" dirty="0" smtClean="0">
                <a:latin typeface="Nunito" pitchFamily="2" charset="0"/>
              </a:rPr>
              <a:t>.</a:t>
            </a:r>
            <a:endParaRPr lang="en-US" sz="1800" dirty="0">
              <a:latin typeface="Nunito" pitchFamily="2"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509473118"/>
              </p:ext>
            </p:extLst>
          </p:nvPr>
        </p:nvGraphicFramePr>
        <p:xfrm>
          <a:off x="5200649" y="1607132"/>
          <a:ext cx="2042839" cy="3845940"/>
        </p:xfrm>
        <a:graphic>
          <a:graphicData uri="http://schemas.openxmlformats.org/drawingml/2006/table">
            <a:tbl>
              <a:tblPr firstRow="1" bandRow="1">
                <a:tableStyleId>{5C22544A-7EE6-4342-B048-85BDC9FD1C3A}</a:tableStyleId>
              </a:tblPr>
              <a:tblGrid>
                <a:gridCol w="2042839">
                  <a:extLst>
                    <a:ext uri="{9D8B030D-6E8A-4147-A177-3AD203B41FA5}">
                      <a16:colId xmlns:a16="http://schemas.microsoft.com/office/drawing/2014/main" val="269042466"/>
                    </a:ext>
                  </a:extLst>
                </a:gridCol>
              </a:tblGrid>
              <a:tr h="273235">
                <a:tc>
                  <a:txBody>
                    <a:bodyPr/>
                    <a:lstStyle/>
                    <a:p>
                      <a:pPr algn="ctr"/>
                      <a:r>
                        <a:rPr lang="en-US" sz="1400" b="1" kern="1200" dirty="0" smtClean="0">
                          <a:solidFill>
                            <a:schemeClr val="lt1"/>
                          </a:solidFill>
                          <a:effectLst/>
                          <a:latin typeface="+mn-lt"/>
                          <a:ea typeface="+mn-ea"/>
                          <a:cs typeface="+mn-cs"/>
                        </a:rPr>
                        <a:t>PRODUCTS</a:t>
                      </a:r>
                      <a:endParaRPr lang="en-US" sz="1200" dirty="0"/>
                    </a:p>
                  </a:txBody>
                  <a:tcPr marL="61349" marR="61349" marT="30675" marB="30675"/>
                </a:tc>
                <a:extLst>
                  <a:ext uri="{0D108BD9-81ED-4DB2-BD59-A6C34878D82A}">
                    <a16:rowId xmlns:a16="http://schemas.microsoft.com/office/drawing/2014/main" val="2967880673"/>
                  </a:ext>
                </a:extLst>
              </a:tr>
              <a:tr h="273235">
                <a:tc>
                  <a:txBody>
                    <a:bodyPr/>
                    <a:lstStyle/>
                    <a:p>
                      <a:r>
                        <a:rPr lang="en-US" sz="1400" kern="1200" dirty="0" smtClean="0">
                          <a:solidFill>
                            <a:schemeClr val="dk1"/>
                          </a:solidFill>
                          <a:effectLst/>
                          <a:latin typeface="+mn-lt"/>
                          <a:ea typeface="+mn-ea"/>
                          <a:cs typeface="+mn-cs"/>
                        </a:rPr>
                        <a:t>_id: </a:t>
                      </a:r>
                      <a:r>
                        <a:rPr lang="en-US" sz="1400" kern="1200" dirty="0" err="1" smtClean="0">
                          <a:solidFill>
                            <a:schemeClr val="dk1"/>
                          </a:solidFill>
                          <a:effectLst/>
                          <a:latin typeface="+mn-lt"/>
                          <a:ea typeface="+mn-ea"/>
                          <a:cs typeface="+mn-cs"/>
                        </a:rPr>
                        <a:t>ObjectId</a:t>
                      </a:r>
                      <a:endParaRPr lang="en-US" sz="1200" dirty="0"/>
                    </a:p>
                  </a:txBody>
                  <a:tcPr marL="61349" marR="61349" marT="30675" marB="30675"/>
                </a:tc>
                <a:extLst>
                  <a:ext uri="{0D108BD9-81ED-4DB2-BD59-A6C34878D82A}">
                    <a16:rowId xmlns:a16="http://schemas.microsoft.com/office/drawing/2014/main" val="1945914754"/>
                  </a:ext>
                </a:extLst>
              </a:tr>
              <a:tr h="273235">
                <a:tc>
                  <a:txBody>
                    <a:bodyPr/>
                    <a:lstStyle/>
                    <a:p>
                      <a:r>
                        <a:rPr lang="en-US" sz="1400" kern="1200" dirty="0" smtClean="0">
                          <a:solidFill>
                            <a:schemeClr val="dk1"/>
                          </a:solidFill>
                          <a:effectLst/>
                          <a:latin typeface="+mn-lt"/>
                          <a:ea typeface="+mn-ea"/>
                          <a:cs typeface="+mn-cs"/>
                        </a:rPr>
                        <a:t>name: String</a:t>
                      </a:r>
                      <a:endParaRPr lang="en-US" sz="1200" dirty="0"/>
                    </a:p>
                  </a:txBody>
                  <a:tcPr marL="61349" marR="61349" marT="30675" marB="30675"/>
                </a:tc>
                <a:extLst>
                  <a:ext uri="{0D108BD9-81ED-4DB2-BD59-A6C34878D82A}">
                    <a16:rowId xmlns:a16="http://schemas.microsoft.com/office/drawing/2014/main" val="1081874839"/>
                  </a:ext>
                </a:extLst>
              </a:tr>
              <a:tr h="273235">
                <a:tc>
                  <a:txBody>
                    <a:bodyPr/>
                    <a:lstStyle/>
                    <a:p>
                      <a:r>
                        <a:rPr lang="en-US" sz="1400" kern="1200" dirty="0" smtClean="0">
                          <a:solidFill>
                            <a:schemeClr val="dk1"/>
                          </a:solidFill>
                          <a:effectLst/>
                          <a:latin typeface="+mn-lt"/>
                          <a:ea typeface="+mn-ea"/>
                          <a:cs typeface="+mn-cs"/>
                        </a:rPr>
                        <a:t>price: Number</a:t>
                      </a:r>
                      <a:endParaRPr lang="en-US" sz="1200" dirty="0"/>
                    </a:p>
                  </a:txBody>
                  <a:tcPr marL="61349" marR="61349" marT="30675" marB="30675"/>
                </a:tc>
                <a:extLst>
                  <a:ext uri="{0D108BD9-81ED-4DB2-BD59-A6C34878D82A}">
                    <a16:rowId xmlns:a16="http://schemas.microsoft.com/office/drawing/2014/main" val="2323649497"/>
                  </a:ext>
                </a:extLst>
              </a:tr>
              <a:tr h="273235">
                <a:tc>
                  <a:txBody>
                    <a:bodyPr/>
                    <a:lstStyle/>
                    <a:p>
                      <a:r>
                        <a:rPr lang="en-US" sz="1400" kern="1200" dirty="0" err="1" smtClean="0">
                          <a:solidFill>
                            <a:schemeClr val="dk1"/>
                          </a:solidFill>
                          <a:effectLst/>
                          <a:latin typeface="+mn-lt"/>
                          <a:ea typeface="+mn-ea"/>
                          <a:cs typeface="+mn-cs"/>
                        </a:rPr>
                        <a:t>imagePath</a:t>
                      </a:r>
                      <a:r>
                        <a:rPr lang="en-US" sz="1400" kern="1200" dirty="0" smtClean="0">
                          <a:solidFill>
                            <a:schemeClr val="dk1"/>
                          </a:solidFill>
                          <a:effectLst/>
                          <a:latin typeface="+mn-lt"/>
                          <a:ea typeface="+mn-ea"/>
                          <a:cs typeface="+mn-cs"/>
                        </a:rPr>
                        <a:t>: Array </a:t>
                      </a:r>
                      <a:endParaRPr lang="en-US" sz="1200" dirty="0"/>
                    </a:p>
                  </a:txBody>
                  <a:tcPr marL="61349" marR="61349" marT="30675" marB="30675"/>
                </a:tc>
                <a:extLst>
                  <a:ext uri="{0D108BD9-81ED-4DB2-BD59-A6C34878D82A}">
                    <a16:rowId xmlns:a16="http://schemas.microsoft.com/office/drawing/2014/main" val="2894286456"/>
                  </a:ext>
                </a:extLst>
              </a:tr>
              <a:tr h="273235">
                <a:tc>
                  <a:txBody>
                    <a:bodyPr/>
                    <a:lstStyle/>
                    <a:p>
                      <a:r>
                        <a:rPr lang="en-US" sz="1400" kern="1200" dirty="0" err="1" smtClean="0">
                          <a:solidFill>
                            <a:schemeClr val="dk1"/>
                          </a:solidFill>
                          <a:effectLst/>
                          <a:latin typeface="+mn-lt"/>
                          <a:ea typeface="+mn-ea"/>
                          <a:cs typeface="+mn-cs"/>
                        </a:rPr>
                        <a:t>categoryName</a:t>
                      </a:r>
                      <a:r>
                        <a:rPr lang="en-US" sz="1400" kern="1200" dirty="0" smtClean="0">
                          <a:solidFill>
                            <a:schemeClr val="dk1"/>
                          </a:solidFill>
                          <a:effectLst/>
                          <a:latin typeface="+mn-lt"/>
                          <a:ea typeface="+mn-ea"/>
                          <a:cs typeface="+mn-cs"/>
                        </a:rPr>
                        <a:t>: String</a:t>
                      </a:r>
                      <a:endParaRPr lang="en-US" sz="1200" dirty="0"/>
                    </a:p>
                  </a:txBody>
                  <a:tcPr marL="61349" marR="61349" marT="30675" marB="30675"/>
                </a:tc>
                <a:extLst>
                  <a:ext uri="{0D108BD9-81ED-4DB2-BD59-A6C34878D82A}">
                    <a16:rowId xmlns:a16="http://schemas.microsoft.com/office/drawing/2014/main" val="466439736"/>
                  </a:ext>
                </a:extLst>
              </a:tr>
              <a:tr h="273235">
                <a:tc>
                  <a:txBody>
                    <a:bodyPr/>
                    <a:lstStyle/>
                    <a:p>
                      <a:r>
                        <a:rPr lang="en-US" sz="1400" kern="1200" dirty="0" err="1" smtClean="0">
                          <a:solidFill>
                            <a:schemeClr val="dk1"/>
                          </a:solidFill>
                          <a:effectLst/>
                          <a:latin typeface="+mn-lt"/>
                          <a:ea typeface="+mn-ea"/>
                          <a:cs typeface="+mn-cs"/>
                        </a:rPr>
                        <a:t>brandName</a:t>
                      </a:r>
                      <a:r>
                        <a:rPr lang="en-US" sz="1400" kern="1200" dirty="0" smtClean="0">
                          <a:solidFill>
                            <a:schemeClr val="dk1"/>
                          </a:solidFill>
                          <a:effectLst/>
                          <a:latin typeface="+mn-lt"/>
                          <a:ea typeface="+mn-ea"/>
                          <a:cs typeface="+mn-cs"/>
                        </a:rPr>
                        <a:t>: String</a:t>
                      </a:r>
                      <a:endParaRPr lang="en-US" sz="1200" dirty="0"/>
                    </a:p>
                  </a:txBody>
                  <a:tcPr marL="61349" marR="61349" marT="30675" marB="30675"/>
                </a:tc>
                <a:extLst>
                  <a:ext uri="{0D108BD9-81ED-4DB2-BD59-A6C34878D82A}">
                    <a16:rowId xmlns:a16="http://schemas.microsoft.com/office/drawing/2014/main" val="2440867295"/>
                  </a:ext>
                </a:extLst>
              </a:tr>
              <a:tr h="273235">
                <a:tc>
                  <a:txBody>
                    <a:bodyPr/>
                    <a:lstStyle/>
                    <a:p>
                      <a:r>
                        <a:rPr lang="en-US" sz="1400" kern="1200" dirty="0" smtClean="0">
                          <a:solidFill>
                            <a:schemeClr val="dk1"/>
                          </a:solidFill>
                          <a:effectLst/>
                          <a:latin typeface="+mn-lt"/>
                          <a:ea typeface="+mn-ea"/>
                          <a:cs typeface="+mn-cs"/>
                        </a:rPr>
                        <a:t>CPU: String </a:t>
                      </a:r>
                      <a:endParaRPr lang="en-US" sz="1200" dirty="0"/>
                    </a:p>
                  </a:txBody>
                  <a:tcPr marL="61349" marR="61349" marT="30675" marB="30675"/>
                </a:tc>
                <a:extLst>
                  <a:ext uri="{0D108BD9-81ED-4DB2-BD59-A6C34878D82A}">
                    <a16:rowId xmlns:a16="http://schemas.microsoft.com/office/drawing/2014/main" val="1047852538"/>
                  </a:ext>
                </a:extLst>
              </a:tr>
              <a:tr h="273235">
                <a:tc>
                  <a:txBody>
                    <a:bodyPr/>
                    <a:lstStyle/>
                    <a:p>
                      <a:r>
                        <a:rPr lang="en-US" sz="1400" kern="1200" dirty="0" err="1" smtClean="0">
                          <a:solidFill>
                            <a:schemeClr val="dk1"/>
                          </a:solidFill>
                          <a:effectLst/>
                          <a:latin typeface="+mn-lt"/>
                          <a:ea typeface="+mn-ea"/>
                          <a:cs typeface="+mn-cs"/>
                        </a:rPr>
                        <a:t>screenSize</a:t>
                      </a:r>
                      <a:r>
                        <a:rPr lang="en-US" sz="1400" kern="1200" dirty="0" smtClean="0">
                          <a:solidFill>
                            <a:schemeClr val="dk1"/>
                          </a:solidFill>
                          <a:effectLst/>
                          <a:latin typeface="+mn-lt"/>
                          <a:ea typeface="+mn-ea"/>
                          <a:cs typeface="+mn-cs"/>
                        </a:rPr>
                        <a:t>: String</a:t>
                      </a:r>
                      <a:endParaRPr lang="en-US" sz="1200" dirty="0"/>
                    </a:p>
                  </a:txBody>
                  <a:tcPr marL="61349" marR="61349" marT="30675" marB="30675"/>
                </a:tc>
                <a:extLst>
                  <a:ext uri="{0D108BD9-81ED-4DB2-BD59-A6C34878D82A}">
                    <a16:rowId xmlns:a16="http://schemas.microsoft.com/office/drawing/2014/main" val="1316856311"/>
                  </a:ext>
                </a:extLst>
              </a:tr>
              <a:tr h="273235">
                <a:tc>
                  <a:txBody>
                    <a:bodyPr/>
                    <a:lstStyle/>
                    <a:p>
                      <a:r>
                        <a:rPr lang="en-US" sz="1400" kern="1200" dirty="0" smtClean="0">
                          <a:solidFill>
                            <a:schemeClr val="dk1"/>
                          </a:solidFill>
                          <a:effectLst/>
                          <a:latin typeface="+mn-lt"/>
                          <a:ea typeface="+mn-ea"/>
                          <a:cs typeface="+mn-cs"/>
                        </a:rPr>
                        <a:t>RAM: Number </a:t>
                      </a:r>
                      <a:endParaRPr lang="en-US" sz="1200" dirty="0"/>
                    </a:p>
                  </a:txBody>
                  <a:tcPr marL="61349" marR="61349" marT="30675" marB="30675"/>
                </a:tc>
                <a:extLst>
                  <a:ext uri="{0D108BD9-81ED-4DB2-BD59-A6C34878D82A}">
                    <a16:rowId xmlns:a16="http://schemas.microsoft.com/office/drawing/2014/main" val="2115847454"/>
                  </a:ext>
                </a:extLst>
              </a:tr>
              <a:tr h="273235">
                <a:tc>
                  <a:txBody>
                    <a:bodyPr/>
                    <a:lstStyle/>
                    <a:p>
                      <a:r>
                        <a:rPr lang="en-US" sz="1400" kern="1200" dirty="0" err="1" smtClean="0">
                          <a:solidFill>
                            <a:schemeClr val="dk1"/>
                          </a:solidFill>
                          <a:effectLst/>
                          <a:latin typeface="+mn-lt"/>
                          <a:ea typeface="+mn-ea"/>
                          <a:cs typeface="+mn-cs"/>
                        </a:rPr>
                        <a:t>maxRAM</a:t>
                      </a:r>
                      <a:r>
                        <a:rPr lang="en-US" sz="1400" kern="1200" dirty="0" smtClean="0">
                          <a:solidFill>
                            <a:schemeClr val="dk1"/>
                          </a:solidFill>
                          <a:effectLst/>
                          <a:latin typeface="+mn-lt"/>
                          <a:ea typeface="+mn-ea"/>
                          <a:cs typeface="+mn-cs"/>
                        </a:rPr>
                        <a:t>: Number</a:t>
                      </a:r>
                      <a:endParaRPr lang="en-US" sz="1200" dirty="0"/>
                    </a:p>
                  </a:txBody>
                  <a:tcPr marL="61349" marR="61349" marT="30675" marB="30675"/>
                </a:tc>
                <a:extLst>
                  <a:ext uri="{0D108BD9-81ED-4DB2-BD59-A6C34878D82A}">
                    <a16:rowId xmlns:a16="http://schemas.microsoft.com/office/drawing/2014/main" val="372571972"/>
                  </a:ext>
                </a:extLst>
              </a:tr>
              <a:tr h="273235">
                <a:tc>
                  <a:txBody>
                    <a:bodyPr/>
                    <a:lstStyle/>
                    <a:p>
                      <a:r>
                        <a:rPr lang="en-US" sz="1400" kern="1200" dirty="0" smtClean="0">
                          <a:solidFill>
                            <a:schemeClr val="dk1"/>
                          </a:solidFill>
                          <a:effectLst/>
                          <a:latin typeface="+mn-lt"/>
                          <a:ea typeface="+mn-ea"/>
                          <a:cs typeface="+mn-cs"/>
                        </a:rPr>
                        <a:t>GPU: String </a:t>
                      </a:r>
                      <a:endParaRPr lang="en-US" sz="1200" dirty="0"/>
                    </a:p>
                  </a:txBody>
                  <a:tcPr marL="61349" marR="61349" marT="30675" marB="30675"/>
                </a:tc>
                <a:extLst>
                  <a:ext uri="{0D108BD9-81ED-4DB2-BD59-A6C34878D82A}">
                    <a16:rowId xmlns:a16="http://schemas.microsoft.com/office/drawing/2014/main" val="3990134177"/>
                  </a:ext>
                </a:extLst>
              </a:tr>
              <a:tr h="273235">
                <a:tc>
                  <a:txBody>
                    <a:bodyPr/>
                    <a:lstStyle/>
                    <a:p>
                      <a:r>
                        <a:rPr lang="en-US" sz="1400" kern="1200" dirty="0" err="1" smtClean="0">
                          <a:solidFill>
                            <a:schemeClr val="dk1"/>
                          </a:solidFill>
                          <a:effectLst/>
                          <a:latin typeface="+mn-lt"/>
                          <a:ea typeface="+mn-ea"/>
                          <a:cs typeface="+mn-cs"/>
                        </a:rPr>
                        <a:t>graphicCard</a:t>
                      </a:r>
                      <a:r>
                        <a:rPr lang="en-US" sz="1400" kern="1200" dirty="0" smtClean="0">
                          <a:solidFill>
                            <a:schemeClr val="dk1"/>
                          </a:solidFill>
                          <a:effectLst/>
                          <a:latin typeface="+mn-lt"/>
                          <a:ea typeface="+mn-ea"/>
                          <a:cs typeface="+mn-cs"/>
                        </a:rPr>
                        <a:t>: String </a:t>
                      </a:r>
                      <a:endParaRPr lang="en-US" sz="1200" dirty="0"/>
                    </a:p>
                  </a:txBody>
                  <a:tcPr marL="61349" marR="61349" marT="30675" marB="30675"/>
                </a:tc>
                <a:extLst>
                  <a:ext uri="{0D108BD9-81ED-4DB2-BD59-A6C34878D82A}">
                    <a16:rowId xmlns:a16="http://schemas.microsoft.com/office/drawing/2014/main" val="2556393469"/>
                  </a:ext>
                </a:extLst>
              </a:tr>
              <a:tr h="273235">
                <a:tc>
                  <a:txBody>
                    <a:bodyPr/>
                    <a:lstStyle/>
                    <a:p>
                      <a:r>
                        <a:rPr lang="en-US" sz="1400" kern="1200" dirty="0" smtClean="0">
                          <a:solidFill>
                            <a:schemeClr val="dk1"/>
                          </a:solidFill>
                          <a:effectLst/>
                          <a:latin typeface="+mn-lt"/>
                          <a:ea typeface="+mn-ea"/>
                          <a:cs typeface="+mn-cs"/>
                        </a:rPr>
                        <a:t>OS: String</a:t>
                      </a:r>
                      <a:endParaRPr lang="en-US" sz="1200" dirty="0"/>
                    </a:p>
                  </a:txBody>
                  <a:tcPr marL="61349" marR="61349" marT="30675" marB="30675"/>
                </a:tc>
                <a:extLst>
                  <a:ext uri="{0D108BD9-81ED-4DB2-BD59-A6C34878D82A}">
                    <a16:rowId xmlns:a16="http://schemas.microsoft.com/office/drawing/2014/main" val="853806557"/>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633454039"/>
              </p:ext>
            </p:extLst>
          </p:nvPr>
        </p:nvGraphicFramePr>
        <p:xfrm>
          <a:off x="7394575" y="1607132"/>
          <a:ext cx="1997075" cy="2597370"/>
        </p:xfrm>
        <a:graphic>
          <a:graphicData uri="http://schemas.openxmlformats.org/drawingml/2006/table">
            <a:tbl>
              <a:tblPr firstRow="1" bandRow="1">
                <a:tableStyleId>{5C22544A-7EE6-4342-B048-85BDC9FD1C3A}</a:tableStyleId>
              </a:tblPr>
              <a:tblGrid>
                <a:gridCol w="1997075">
                  <a:extLst>
                    <a:ext uri="{9D8B030D-6E8A-4147-A177-3AD203B41FA5}">
                      <a16:colId xmlns:a16="http://schemas.microsoft.com/office/drawing/2014/main" val="123876222"/>
                    </a:ext>
                  </a:extLst>
                </a:gridCol>
              </a:tblGrid>
              <a:tr h="310975">
                <a:tc>
                  <a:txBody>
                    <a:bodyPr/>
                    <a:lstStyle/>
                    <a:p>
                      <a:pPr algn="ctr"/>
                      <a:r>
                        <a:rPr lang="en-US" sz="1400" b="1" kern="1200" dirty="0" smtClean="0">
                          <a:solidFill>
                            <a:schemeClr val="lt1"/>
                          </a:solidFill>
                          <a:effectLst/>
                          <a:latin typeface="+mn-lt"/>
                          <a:ea typeface="+mn-ea"/>
                          <a:cs typeface="+mn-cs"/>
                        </a:rPr>
                        <a:t>RECEIPTS</a:t>
                      </a:r>
                      <a:endParaRPr lang="en-US" sz="1400" dirty="0"/>
                    </a:p>
                  </a:txBody>
                  <a:tcPr/>
                </a:tc>
                <a:extLst>
                  <a:ext uri="{0D108BD9-81ED-4DB2-BD59-A6C34878D82A}">
                    <a16:rowId xmlns:a16="http://schemas.microsoft.com/office/drawing/2014/main" val="1808162058"/>
                  </a:ext>
                </a:extLst>
              </a:tr>
              <a:tr h="310975">
                <a:tc>
                  <a:txBody>
                    <a:bodyPr/>
                    <a:lstStyle/>
                    <a:p>
                      <a:r>
                        <a:rPr lang="en-US" sz="1400" kern="1200" dirty="0" smtClean="0">
                          <a:solidFill>
                            <a:schemeClr val="dk1"/>
                          </a:solidFill>
                          <a:effectLst/>
                          <a:latin typeface="+mn-lt"/>
                          <a:ea typeface="+mn-ea"/>
                          <a:cs typeface="+mn-cs"/>
                        </a:rPr>
                        <a:t>_id: </a:t>
                      </a:r>
                      <a:r>
                        <a:rPr lang="en-US" sz="1400" kern="1200" dirty="0" err="1" smtClean="0">
                          <a:solidFill>
                            <a:schemeClr val="dk1"/>
                          </a:solidFill>
                          <a:effectLst/>
                          <a:latin typeface="+mn-lt"/>
                          <a:ea typeface="+mn-ea"/>
                          <a:cs typeface="+mn-cs"/>
                        </a:rPr>
                        <a:t>ObjectId</a:t>
                      </a:r>
                      <a:endParaRPr lang="en-US" sz="1400" dirty="0"/>
                    </a:p>
                  </a:txBody>
                  <a:tcPr/>
                </a:tc>
                <a:extLst>
                  <a:ext uri="{0D108BD9-81ED-4DB2-BD59-A6C34878D82A}">
                    <a16:rowId xmlns:a16="http://schemas.microsoft.com/office/drawing/2014/main" val="771166945"/>
                  </a:ext>
                </a:extLst>
              </a:tr>
              <a:tr h="310975">
                <a:tc>
                  <a:txBody>
                    <a:bodyPr/>
                    <a:lstStyle/>
                    <a:p>
                      <a:r>
                        <a:rPr lang="en-US" sz="1400" kern="1200" dirty="0" err="1" smtClean="0">
                          <a:solidFill>
                            <a:schemeClr val="dk1"/>
                          </a:solidFill>
                          <a:effectLst/>
                          <a:latin typeface="+mn-lt"/>
                          <a:ea typeface="+mn-ea"/>
                          <a:cs typeface="+mn-cs"/>
                        </a:rPr>
                        <a:t>buyerId</a:t>
                      </a:r>
                      <a:r>
                        <a:rPr lang="en-US" sz="1400" kern="1200" dirty="0" smtClean="0">
                          <a:solidFill>
                            <a:schemeClr val="dk1"/>
                          </a:solidFill>
                          <a:effectLst/>
                          <a:latin typeface="+mn-lt"/>
                          <a:ea typeface="+mn-ea"/>
                          <a:cs typeface="+mn-cs"/>
                        </a:rPr>
                        <a:t>: </a:t>
                      </a:r>
                      <a:r>
                        <a:rPr lang="en-US" sz="1400" kern="1200" dirty="0" err="1" smtClean="0">
                          <a:solidFill>
                            <a:schemeClr val="dk1"/>
                          </a:solidFill>
                          <a:effectLst/>
                          <a:latin typeface="+mn-lt"/>
                          <a:ea typeface="+mn-ea"/>
                          <a:cs typeface="+mn-cs"/>
                        </a:rPr>
                        <a:t>ObjectId</a:t>
                      </a:r>
                      <a:r>
                        <a:rPr lang="en-US" sz="1400" kern="1200" dirty="0" smtClean="0">
                          <a:solidFill>
                            <a:schemeClr val="dk1"/>
                          </a:solidFill>
                          <a:effectLst/>
                          <a:latin typeface="+mn-lt"/>
                          <a:ea typeface="+mn-ea"/>
                          <a:cs typeface="+mn-cs"/>
                        </a:rPr>
                        <a:t> </a:t>
                      </a:r>
                      <a:endParaRPr lang="en-US" sz="1400" dirty="0"/>
                    </a:p>
                  </a:txBody>
                  <a:tcPr/>
                </a:tc>
                <a:extLst>
                  <a:ext uri="{0D108BD9-81ED-4DB2-BD59-A6C34878D82A}">
                    <a16:rowId xmlns:a16="http://schemas.microsoft.com/office/drawing/2014/main" val="3293802108"/>
                  </a:ext>
                </a:extLst>
              </a:tr>
              <a:tr h="310975">
                <a:tc>
                  <a:txBody>
                    <a:bodyPr/>
                    <a:lstStyle/>
                    <a:p>
                      <a:r>
                        <a:rPr lang="en-US" sz="1400" kern="1200" dirty="0" err="1" smtClean="0">
                          <a:solidFill>
                            <a:schemeClr val="dk1"/>
                          </a:solidFill>
                          <a:effectLst/>
                          <a:latin typeface="+mn-lt"/>
                          <a:ea typeface="+mn-ea"/>
                          <a:cs typeface="+mn-cs"/>
                        </a:rPr>
                        <a:t>productId</a:t>
                      </a:r>
                      <a:r>
                        <a:rPr lang="en-US" sz="1400" kern="1200" dirty="0" smtClean="0">
                          <a:solidFill>
                            <a:schemeClr val="dk1"/>
                          </a:solidFill>
                          <a:effectLst/>
                          <a:latin typeface="+mn-lt"/>
                          <a:ea typeface="+mn-ea"/>
                          <a:cs typeface="+mn-cs"/>
                        </a:rPr>
                        <a:t>: </a:t>
                      </a:r>
                      <a:r>
                        <a:rPr lang="en-US" sz="1400" kern="1200" dirty="0" err="1" smtClean="0">
                          <a:solidFill>
                            <a:schemeClr val="dk1"/>
                          </a:solidFill>
                          <a:effectLst/>
                          <a:latin typeface="+mn-lt"/>
                          <a:ea typeface="+mn-ea"/>
                          <a:cs typeface="+mn-cs"/>
                        </a:rPr>
                        <a:t>ObjectId</a:t>
                      </a:r>
                      <a:endParaRPr lang="en-US" sz="1400" dirty="0"/>
                    </a:p>
                  </a:txBody>
                  <a:tcPr/>
                </a:tc>
                <a:extLst>
                  <a:ext uri="{0D108BD9-81ED-4DB2-BD59-A6C34878D82A}">
                    <a16:rowId xmlns:a16="http://schemas.microsoft.com/office/drawing/2014/main" val="3289334282"/>
                  </a:ext>
                </a:extLst>
              </a:tr>
              <a:tr h="683383">
                <a:tc>
                  <a:txBody>
                    <a:bodyPr/>
                    <a:lstStyle/>
                    <a:p>
                      <a:r>
                        <a:rPr lang="en-US" sz="1400" kern="1200" dirty="0" err="1" smtClean="0">
                          <a:solidFill>
                            <a:schemeClr val="dk1"/>
                          </a:solidFill>
                          <a:effectLst/>
                          <a:latin typeface="+mn-lt"/>
                          <a:ea typeface="+mn-ea"/>
                          <a:cs typeface="+mn-cs"/>
                        </a:rPr>
                        <a:t>payInMethod</a:t>
                      </a:r>
                      <a:r>
                        <a:rPr lang="en-US" sz="1400" kern="1200" dirty="0" smtClean="0">
                          <a:solidFill>
                            <a:schemeClr val="dk1"/>
                          </a:solidFill>
                          <a:effectLst/>
                          <a:latin typeface="+mn-lt"/>
                          <a:ea typeface="+mn-ea"/>
                          <a:cs typeface="+mn-cs"/>
                        </a:rPr>
                        <a:t>: </a:t>
                      </a:r>
                      <a:r>
                        <a:rPr lang="en-US" sz="1400" kern="1200" dirty="0" err="1" smtClean="0">
                          <a:solidFill>
                            <a:schemeClr val="dk1"/>
                          </a:solidFill>
                          <a:effectLst/>
                          <a:latin typeface="+mn-lt"/>
                          <a:ea typeface="+mn-ea"/>
                          <a:cs typeface="+mn-cs"/>
                        </a:rPr>
                        <a:t>Enum</a:t>
                      </a:r>
                      <a:r>
                        <a:rPr lang="en-US" sz="1400" kern="1200" dirty="0" smtClean="0">
                          <a:solidFill>
                            <a:schemeClr val="dk1"/>
                          </a:solidFill>
                          <a:effectLst/>
                          <a:latin typeface="+mn-lt"/>
                          <a:ea typeface="+mn-ea"/>
                          <a:cs typeface="+mn-cs"/>
                        </a:rPr>
                        <a:t> (cash, credit card, installment)</a:t>
                      </a:r>
                      <a:endParaRPr lang="en-US" sz="1400" dirty="0"/>
                    </a:p>
                  </a:txBody>
                  <a:tcPr/>
                </a:tc>
                <a:extLst>
                  <a:ext uri="{0D108BD9-81ED-4DB2-BD59-A6C34878D82A}">
                    <a16:rowId xmlns:a16="http://schemas.microsoft.com/office/drawing/2014/main" val="4119528613"/>
                  </a:ext>
                </a:extLst>
              </a:tr>
              <a:tr h="310975">
                <a:tc>
                  <a:txBody>
                    <a:bodyPr/>
                    <a:lstStyle/>
                    <a:p>
                      <a:r>
                        <a:rPr lang="en-US" sz="1400" kern="1200" dirty="0" err="1" smtClean="0">
                          <a:solidFill>
                            <a:schemeClr val="dk1"/>
                          </a:solidFill>
                          <a:effectLst/>
                          <a:latin typeface="+mn-lt"/>
                          <a:ea typeface="+mn-ea"/>
                          <a:cs typeface="+mn-cs"/>
                        </a:rPr>
                        <a:t>createdAt</a:t>
                      </a:r>
                      <a:r>
                        <a:rPr lang="en-US" sz="1400" kern="1200" dirty="0" smtClean="0">
                          <a:solidFill>
                            <a:schemeClr val="dk1"/>
                          </a:solidFill>
                          <a:effectLst/>
                          <a:latin typeface="+mn-lt"/>
                          <a:ea typeface="+mn-ea"/>
                          <a:cs typeface="+mn-cs"/>
                        </a:rPr>
                        <a:t>: Date</a:t>
                      </a:r>
                      <a:endParaRPr lang="en-US" sz="1400" dirty="0"/>
                    </a:p>
                  </a:txBody>
                  <a:tcPr/>
                </a:tc>
                <a:extLst>
                  <a:ext uri="{0D108BD9-81ED-4DB2-BD59-A6C34878D82A}">
                    <a16:rowId xmlns:a16="http://schemas.microsoft.com/office/drawing/2014/main" val="2900097428"/>
                  </a:ext>
                </a:extLst>
              </a:tr>
              <a:tr h="310975">
                <a:tc>
                  <a:txBody>
                    <a:bodyPr/>
                    <a:lstStyle/>
                    <a:p>
                      <a:endParaRPr lang="en-US" sz="1400" dirty="0"/>
                    </a:p>
                  </a:txBody>
                  <a:tcPr/>
                </a:tc>
                <a:extLst>
                  <a:ext uri="{0D108BD9-81ED-4DB2-BD59-A6C34878D82A}">
                    <a16:rowId xmlns:a16="http://schemas.microsoft.com/office/drawing/2014/main" val="3101646785"/>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003974056"/>
              </p:ext>
            </p:extLst>
          </p:nvPr>
        </p:nvGraphicFramePr>
        <p:xfrm>
          <a:off x="9542737" y="1607132"/>
          <a:ext cx="1997075" cy="3067393"/>
        </p:xfrm>
        <a:graphic>
          <a:graphicData uri="http://schemas.openxmlformats.org/drawingml/2006/table">
            <a:tbl>
              <a:tblPr firstRow="1" bandRow="1">
                <a:tableStyleId>{5C22544A-7EE6-4342-B048-85BDC9FD1C3A}</a:tableStyleId>
              </a:tblPr>
              <a:tblGrid>
                <a:gridCol w="1997075">
                  <a:extLst>
                    <a:ext uri="{9D8B030D-6E8A-4147-A177-3AD203B41FA5}">
                      <a16:colId xmlns:a16="http://schemas.microsoft.com/office/drawing/2014/main" val="123876222"/>
                    </a:ext>
                  </a:extLst>
                </a:gridCol>
              </a:tblGrid>
              <a:tr h="310975">
                <a:tc>
                  <a:txBody>
                    <a:bodyPr/>
                    <a:lstStyle/>
                    <a:p>
                      <a:pPr algn="ctr"/>
                      <a:r>
                        <a:rPr lang="en-US" sz="1400" b="1" kern="1200" dirty="0" smtClean="0">
                          <a:solidFill>
                            <a:schemeClr val="lt1"/>
                          </a:solidFill>
                          <a:effectLst/>
                          <a:latin typeface="+mn-lt"/>
                          <a:ea typeface="+mn-ea"/>
                          <a:cs typeface="+mn-cs"/>
                        </a:rPr>
                        <a:t>Buyer</a:t>
                      </a:r>
                      <a:endParaRPr lang="en-US" sz="1400" dirty="0"/>
                    </a:p>
                  </a:txBody>
                  <a:tcPr/>
                </a:tc>
                <a:extLst>
                  <a:ext uri="{0D108BD9-81ED-4DB2-BD59-A6C34878D82A}">
                    <a16:rowId xmlns:a16="http://schemas.microsoft.com/office/drawing/2014/main" val="1808162058"/>
                  </a:ext>
                </a:extLst>
              </a:tr>
              <a:tr h="310975">
                <a:tc>
                  <a:txBody>
                    <a:bodyPr/>
                    <a:lstStyle/>
                    <a:p>
                      <a:r>
                        <a:rPr lang="en-US" sz="1400" kern="1200" dirty="0" smtClean="0">
                          <a:solidFill>
                            <a:schemeClr val="dk1"/>
                          </a:solidFill>
                          <a:effectLst/>
                          <a:latin typeface="+mn-lt"/>
                          <a:ea typeface="+mn-ea"/>
                          <a:cs typeface="+mn-cs"/>
                        </a:rPr>
                        <a:t>_id: </a:t>
                      </a:r>
                      <a:r>
                        <a:rPr lang="en-US" sz="1400" kern="1200" dirty="0" err="1" smtClean="0">
                          <a:solidFill>
                            <a:schemeClr val="dk1"/>
                          </a:solidFill>
                          <a:effectLst/>
                          <a:latin typeface="+mn-lt"/>
                          <a:ea typeface="+mn-ea"/>
                          <a:cs typeface="+mn-cs"/>
                        </a:rPr>
                        <a:t>ObjectId</a:t>
                      </a:r>
                      <a:endParaRPr lang="en-US" sz="1400" dirty="0"/>
                    </a:p>
                  </a:txBody>
                  <a:tcPr/>
                </a:tc>
                <a:extLst>
                  <a:ext uri="{0D108BD9-81ED-4DB2-BD59-A6C34878D82A}">
                    <a16:rowId xmlns:a16="http://schemas.microsoft.com/office/drawing/2014/main" val="771166945"/>
                  </a:ext>
                </a:extLst>
              </a:tr>
              <a:tr h="310975">
                <a:tc>
                  <a:txBody>
                    <a:bodyPr/>
                    <a:lstStyle/>
                    <a:p>
                      <a:r>
                        <a:rPr lang="en-US" sz="1400" kern="1200" dirty="0" err="1" smtClean="0">
                          <a:solidFill>
                            <a:schemeClr val="dk1"/>
                          </a:solidFill>
                          <a:effectLst/>
                          <a:latin typeface="+mn-lt"/>
                          <a:ea typeface="+mn-ea"/>
                          <a:cs typeface="+mn-cs"/>
                        </a:rPr>
                        <a:t>firstName</a:t>
                      </a:r>
                      <a:r>
                        <a:rPr lang="en-US" sz="1400" kern="1200" dirty="0" smtClean="0">
                          <a:solidFill>
                            <a:schemeClr val="dk1"/>
                          </a:solidFill>
                          <a:effectLst/>
                          <a:latin typeface="+mn-lt"/>
                          <a:ea typeface="+mn-ea"/>
                          <a:cs typeface="+mn-cs"/>
                        </a:rPr>
                        <a:t>: String</a:t>
                      </a:r>
                      <a:endParaRPr lang="en-US" sz="1400" dirty="0"/>
                    </a:p>
                  </a:txBody>
                  <a:tcPr/>
                </a:tc>
                <a:extLst>
                  <a:ext uri="{0D108BD9-81ED-4DB2-BD59-A6C34878D82A}">
                    <a16:rowId xmlns:a16="http://schemas.microsoft.com/office/drawing/2014/main" val="3293802108"/>
                  </a:ext>
                </a:extLst>
              </a:tr>
              <a:tr h="310975">
                <a:tc>
                  <a:txBody>
                    <a:bodyPr/>
                    <a:lstStyle/>
                    <a:p>
                      <a:r>
                        <a:rPr lang="en-US" sz="1400" dirty="0" err="1" smtClean="0"/>
                        <a:t>lastName</a:t>
                      </a:r>
                      <a:r>
                        <a:rPr lang="en-US" sz="1400" dirty="0" smtClean="0"/>
                        <a:t>: String</a:t>
                      </a:r>
                      <a:endParaRPr lang="en-US" sz="1400" dirty="0"/>
                    </a:p>
                  </a:txBody>
                  <a:tcPr/>
                </a:tc>
                <a:extLst>
                  <a:ext uri="{0D108BD9-81ED-4DB2-BD59-A6C34878D82A}">
                    <a16:rowId xmlns:a16="http://schemas.microsoft.com/office/drawing/2014/main" val="3289334282"/>
                  </a:ext>
                </a:extLst>
              </a:tr>
              <a:tr h="683383">
                <a:tc>
                  <a:txBody>
                    <a:bodyPr/>
                    <a:lstStyle/>
                    <a:p>
                      <a:r>
                        <a:rPr lang="en-US" sz="1400" kern="1200" dirty="0" smtClean="0">
                          <a:solidFill>
                            <a:schemeClr val="dk1"/>
                          </a:solidFill>
                          <a:effectLst/>
                          <a:latin typeface="+mn-lt"/>
                          <a:ea typeface="+mn-ea"/>
                          <a:cs typeface="+mn-cs"/>
                        </a:rPr>
                        <a:t>gender: </a:t>
                      </a:r>
                      <a:r>
                        <a:rPr lang="en-US" sz="1400" kern="1200" dirty="0" err="1" smtClean="0">
                          <a:solidFill>
                            <a:schemeClr val="dk1"/>
                          </a:solidFill>
                          <a:effectLst/>
                          <a:latin typeface="+mn-lt"/>
                          <a:ea typeface="+mn-ea"/>
                          <a:cs typeface="+mn-cs"/>
                        </a:rPr>
                        <a:t>Enum</a:t>
                      </a:r>
                      <a:r>
                        <a:rPr lang="en-US" sz="1400" kern="1200" dirty="0" smtClean="0">
                          <a:solidFill>
                            <a:schemeClr val="dk1"/>
                          </a:solidFill>
                          <a:effectLst/>
                          <a:latin typeface="+mn-lt"/>
                          <a:ea typeface="+mn-ea"/>
                          <a:cs typeface="+mn-cs"/>
                        </a:rPr>
                        <a:t> (male, female, secret)</a:t>
                      </a:r>
                      <a:endParaRPr lang="en-US" sz="1400" dirty="0"/>
                    </a:p>
                  </a:txBody>
                  <a:tcPr/>
                </a:tc>
                <a:extLst>
                  <a:ext uri="{0D108BD9-81ED-4DB2-BD59-A6C34878D82A}">
                    <a16:rowId xmlns:a16="http://schemas.microsoft.com/office/drawing/2014/main" val="4119528613"/>
                  </a:ext>
                </a:extLst>
              </a:tr>
              <a:tr h="310975">
                <a:tc>
                  <a:txBody>
                    <a:bodyPr/>
                    <a:lstStyle/>
                    <a:p>
                      <a:r>
                        <a:rPr lang="en-US" sz="1400" kern="1200" dirty="0" smtClean="0">
                          <a:solidFill>
                            <a:schemeClr val="dk1"/>
                          </a:solidFill>
                          <a:effectLst/>
                          <a:latin typeface="+mn-lt"/>
                          <a:ea typeface="+mn-ea"/>
                          <a:cs typeface="+mn-cs"/>
                        </a:rPr>
                        <a:t>age: Number</a:t>
                      </a:r>
                      <a:endParaRPr lang="en-US" sz="1400" dirty="0"/>
                    </a:p>
                  </a:txBody>
                  <a:tcPr/>
                </a:tc>
                <a:extLst>
                  <a:ext uri="{0D108BD9-81ED-4DB2-BD59-A6C34878D82A}">
                    <a16:rowId xmlns:a16="http://schemas.microsoft.com/office/drawing/2014/main" val="2900097428"/>
                  </a:ext>
                </a:extLst>
              </a:tr>
              <a:tr h="310975">
                <a:tc>
                  <a:txBody>
                    <a:bodyPr/>
                    <a:lstStyle/>
                    <a:p>
                      <a:r>
                        <a:rPr lang="en-US" sz="1400" kern="1200" dirty="0" err="1" smtClean="0">
                          <a:solidFill>
                            <a:schemeClr val="dk1"/>
                          </a:solidFill>
                          <a:effectLst/>
                          <a:latin typeface="+mn-lt"/>
                          <a:ea typeface="+mn-ea"/>
                          <a:cs typeface="+mn-cs"/>
                        </a:rPr>
                        <a:t>boughtProductId</a:t>
                      </a:r>
                      <a:r>
                        <a:rPr lang="en-US" sz="1400" kern="1200" dirty="0" smtClean="0">
                          <a:solidFill>
                            <a:schemeClr val="dk1"/>
                          </a:solidFill>
                          <a:effectLst/>
                          <a:latin typeface="+mn-lt"/>
                          <a:ea typeface="+mn-ea"/>
                          <a:cs typeface="+mn-cs"/>
                        </a:rPr>
                        <a:t>: Array</a:t>
                      </a:r>
                      <a:endParaRPr lang="en-US" sz="1400" dirty="0"/>
                    </a:p>
                  </a:txBody>
                  <a:tcPr/>
                </a:tc>
                <a:extLst>
                  <a:ext uri="{0D108BD9-81ED-4DB2-BD59-A6C34878D82A}">
                    <a16:rowId xmlns:a16="http://schemas.microsoft.com/office/drawing/2014/main" val="3101646785"/>
                  </a:ext>
                </a:extLst>
              </a:tr>
              <a:tr h="3109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err="1" smtClean="0">
                          <a:solidFill>
                            <a:schemeClr val="dk1"/>
                          </a:solidFill>
                          <a:effectLst/>
                          <a:latin typeface="+mn-lt"/>
                          <a:ea typeface="+mn-ea"/>
                          <a:cs typeface="+mn-cs"/>
                        </a:rPr>
                        <a:t>phoneNumber</a:t>
                      </a:r>
                      <a:r>
                        <a:rPr lang="en-US" sz="1400" kern="1200" dirty="0" smtClean="0">
                          <a:solidFill>
                            <a:schemeClr val="dk1"/>
                          </a:solidFill>
                          <a:effectLst/>
                          <a:latin typeface="+mn-lt"/>
                          <a:ea typeface="+mn-ea"/>
                          <a:cs typeface="+mn-cs"/>
                        </a:rPr>
                        <a:t>: String</a:t>
                      </a:r>
                      <a:endParaRPr lang="en-US" sz="1400" dirty="0" smtClean="0"/>
                    </a:p>
                  </a:txBody>
                  <a:tcPr/>
                </a:tc>
                <a:extLst>
                  <a:ext uri="{0D108BD9-81ED-4DB2-BD59-A6C34878D82A}">
                    <a16:rowId xmlns:a16="http://schemas.microsoft.com/office/drawing/2014/main" val="3938534921"/>
                  </a:ext>
                </a:extLst>
              </a:tr>
            </a:tbl>
          </a:graphicData>
        </a:graphic>
      </p:graphicFrame>
    </p:spTree>
    <p:extLst>
      <p:ext uri="{BB962C8B-B14F-4D97-AF65-F5344CB8AC3E}">
        <p14:creationId xmlns:p14="http://schemas.microsoft.com/office/powerpoint/2010/main" val="8420686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37</a:t>
            </a:fld>
            <a:endParaRPr lang="en-US"/>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9;p34"/>
          <p:cNvSpPr txBox="1">
            <a:spLocks/>
          </p:cNvSpPr>
          <p:nvPr/>
        </p:nvSpPr>
        <p:spPr>
          <a:xfrm>
            <a:off x="7340813" y="3581181"/>
            <a:ext cx="3721180"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Aft>
                <a:spcPts val="1200"/>
              </a:spcAft>
            </a:pPr>
            <a:r>
              <a:rPr lang="vi-VN" sz="3200" b="1" dirty="0">
                <a:latin typeface="Nunito" pitchFamily="2" charset="0"/>
                <a:ea typeface="Fira Sans Extra Condensed SemiBold"/>
                <a:cs typeface="Fira Sans Extra Condensed SemiBold"/>
                <a:sym typeface="Fira Sans Extra Condensed SemiBold"/>
              </a:rPr>
              <a:t>Query data cơ bản</a:t>
            </a:r>
          </a:p>
        </p:txBody>
      </p:sp>
      <p:sp>
        <p:nvSpPr>
          <p:cNvPr id="66" name="Google Shape;430;p34"/>
          <p:cNvSpPr txBox="1">
            <a:spLocks/>
          </p:cNvSpPr>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7000" dirty="0" smtClean="0"/>
              <a:t>08.</a:t>
            </a:r>
            <a:endParaRPr lang="en" sz="7000" dirty="0"/>
          </a:p>
        </p:txBody>
      </p:sp>
      <p:grpSp>
        <p:nvGrpSpPr>
          <p:cNvPr id="67" name="Google Shape;1883;p53"/>
          <p:cNvGrpSpPr/>
          <p:nvPr/>
        </p:nvGrpSpPr>
        <p:grpSpPr>
          <a:xfrm>
            <a:off x="-118541" y="2284549"/>
            <a:ext cx="7025535" cy="3529627"/>
            <a:chOff x="4842550" y="2398250"/>
            <a:chExt cx="3462866" cy="1739743"/>
          </a:xfrm>
        </p:grpSpPr>
        <p:sp>
          <p:nvSpPr>
            <p:cNvPr id="68" name="Google Shape;1884;p53"/>
            <p:cNvSpPr/>
            <p:nvPr/>
          </p:nvSpPr>
          <p:spPr>
            <a:xfrm>
              <a:off x="5155712" y="3113529"/>
              <a:ext cx="170382" cy="227776"/>
            </a:xfrm>
            <a:custGeom>
              <a:avLst/>
              <a:gdLst/>
              <a:ahLst/>
              <a:cxnLst/>
              <a:rect l="l" t="t" r="r" b="b"/>
              <a:pathLst>
                <a:path w="11278" h="15077" extrusionOk="0">
                  <a:moveTo>
                    <a:pt x="11278" y="1"/>
                  </a:moveTo>
                  <a:lnTo>
                    <a:pt x="11278" y="1"/>
                  </a:lnTo>
                  <a:cubicBezTo>
                    <a:pt x="11186" y="487"/>
                    <a:pt x="10031" y="5746"/>
                    <a:pt x="6293" y="8177"/>
                  </a:cubicBezTo>
                  <a:cubicBezTo>
                    <a:pt x="3435" y="10062"/>
                    <a:pt x="639" y="11612"/>
                    <a:pt x="1" y="15077"/>
                  </a:cubicBezTo>
                  <a:cubicBezTo>
                    <a:pt x="1" y="15077"/>
                    <a:pt x="5502" y="13740"/>
                    <a:pt x="8025" y="10062"/>
                  </a:cubicBezTo>
                  <a:cubicBezTo>
                    <a:pt x="10426" y="6536"/>
                    <a:pt x="11217" y="518"/>
                    <a:pt x="1127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885;p53"/>
            <p:cNvSpPr/>
            <p:nvPr/>
          </p:nvSpPr>
          <p:spPr>
            <a:xfrm>
              <a:off x="5201636" y="3197431"/>
              <a:ext cx="31076" cy="50655"/>
            </a:xfrm>
            <a:custGeom>
              <a:avLst/>
              <a:gdLst/>
              <a:ahLst/>
              <a:cxnLst/>
              <a:rect l="l" t="t" r="r" b="b"/>
              <a:pathLst>
                <a:path w="2057" h="3353" extrusionOk="0">
                  <a:moveTo>
                    <a:pt x="2048" y="1"/>
                  </a:moveTo>
                  <a:cubicBezTo>
                    <a:pt x="2047" y="1"/>
                    <a:pt x="2043" y="3"/>
                    <a:pt x="2037" y="9"/>
                  </a:cubicBezTo>
                  <a:cubicBezTo>
                    <a:pt x="1064" y="891"/>
                    <a:pt x="365" y="2076"/>
                    <a:pt x="0" y="3353"/>
                  </a:cubicBezTo>
                  <a:cubicBezTo>
                    <a:pt x="395" y="2076"/>
                    <a:pt x="1095" y="951"/>
                    <a:pt x="2037" y="40"/>
                  </a:cubicBezTo>
                  <a:cubicBezTo>
                    <a:pt x="2037" y="40"/>
                    <a:pt x="2056" y="1"/>
                    <a:pt x="204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886;p53"/>
            <p:cNvSpPr/>
            <p:nvPr/>
          </p:nvSpPr>
          <p:spPr>
            <a:xfrm>
              <a:off x="5143777" y="3113076"/>
              <a:ext cx="182317" cy="228229"/>
            </a:xfrm>
            <a:custGeom>
              <a:avLst/>
              <a:gdLst/>
              <a:ahLst/>
              <a:cxnLst/>
              <a:rect l="l" t="t" r="r" b="b"/>
              <a:pathLst>
                <a:path w="12068" h="15107" extrusionOk="0">
                  <a:moveTo>
                    <a:pt x="12068" y="0"/>
                  </a:moveTo>
                  <a:cubicBezTo>
                    <a:pt x="12068" y="0"/>
                    <a:pt x="9423" y="3739"/>
                    <a:pt x="6657" y="4712"/>
                  </a:cubicBezTo>
                  <a:cubicBezTo>
                    <a:pt x="3891" y="5654"/>
                    <a:pt x="0" y="8967"/>
                    <a:pt x="791" y="15107"/>
                  </a:cubicBezTo>
                  <a:cubicBezTo>
                    <a:pt x="791" y="15107"/>
                    <a:pt x="6292" y="13770"/>
                    <a:pt x="8815" y="10092"/>
                  </a:cubicBezTo>
                  <a:cubicBezTo>
                    <a:pt x="11216" y="6566"/>
                    <a:pt x="12007" y="548"/>
                    <a:pt x="12068" y="31"/>
                  </a:cubicBezTo>
                  <a:cubicBezTo>
                    <a:pt x="12068" y="0"/>
                    <a:pt x="12068" y="0"/>
                    <a:pt x="12068"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887;p53"/>
            <p:cNvSpPr/>
            <p:nvPr/>
          </p:nvSpPr>
          <p:spPr>
            <a:xfrm>
              <a:off x="5278771" y="3156236"/>
              <a:ext cx="18839" cy="32617"/>
            </a:xfrm>
            <a:custGeom>
              <a:avLst/>
              <a:gdLst/>
              <a:ahLst/>
              <a:cxnLst/>
              <a:rect l="l" t="t" r="r" b="b"/>
              <a:pathLst>
                <a:path w="1247" h="2159" extrusionOk="0">
                  <a:moveTo>
                    <a:pt x="1217" y="1"/>
                  </a:moveTo>
                  <a:cubicBezTo>
                    <a:pt x="852" y="760"/>
                    <a:pt x="457" y="1460"/>
                    <a:pt x="1" y="2159"/>
                  </a:cubicBezTo>
                  <a:cubicBezTo>
                    <a:pt x="487" y="1460"/>
                    <a:pt x="913" y="760"/>
                    <a:pt x="1247"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888;p53"/>
            <p:cNvSpPr/>
            <p:nvPr/>
          </p:nvSpPr>
          <p:spPr>
            <a:xfrm>
              <a:off x="4842550" y="3823869"/>
              <a:ext cx="3462866" cy="5529"/>
            </a:xfrm>
            <a:custGeom>
              <a:avLst/>
              <a:gdLst/>
              <a:ahLst/>
              <a:cxnLst/>
              <a:rect l="l" t="t" r="r" b="b"/>
              <a:pathLst>
                <a:path w="229215" h="366" extrusionOk="0">
                  <a:moveTo>
                    <a:pt x="114623" y="1"/>
                  </a:moveTo>
                  <a:lnTo>
                    <a:pt x="57297" y="62"/>
                  </a:lnTo>
                  <a:lnTo>
                    <a:pt x="28634" y="92"/>
                  </a:lnTo>
                  <a:lnTo>
                    <a:pt x="1" y="183"/>
                  </a:lnTo>
                  <a:lnTo>
                    <a:pt x="28634" y="274"/>
                  </a:lnTo>
                  <a:lnTo>
                    <a:pt x="57297" y="305"/>
                  </a:lnTo>
                  <a:lnTo>
                    <a:pt x="114623" y="365"/>
                  </a:lnTo>
                  <a:lnTo>
                    <a:pt x="171919" y="305"/>
                  </a:lnTo>
                  <a:lnTo>
                    <a:pt x="200582" y="274"/>
                  </a:lnTo>
                  <a:lnTo>
                    <a:pt x="229215" y="183"/>
                  </a:lnTo>
                  <a:lnTo>
                    <a:pt x="200582" y="92"/>
                  </a:lnTo>
                  <a:lnTo>
                    <a:pt x="171919" y="62"/>
                  </a:lnTo>
                  <a:lnTo>
                    <a:pt x="11462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889;p53"/>
            <p:cNvSpPr/>
            <p:nvPr/>
          </p:nvSpPr>
          <p:spPr>
            <a:xfrm>
              <a:off x="6623704" y="3341744"/>
              <a:ext cx="120784" cy="580445"/>
            </a:xfrm>
            <a:custGeom>
              <a:avLst/>
              <a:gdLst/>
              <a:ahLst/>
              <a:cxnLst/>
              <a:rect l="l" t="t" r="r" b="b"/>
              <a:pathLst>
                <a:path w="7995" h="38421" extrusionOk="0">
                  <a:moveTo>
                    <a:pt x="5107" y="0"/>
                  </a:moveTo>
                  <a:lnTo>
                    <a:pt x="4439" y="5411"/>
                  </a:lnTo>
                  <a:lnTo>
                    <a:pt x="1" y="38420"/>
                  </a:lnTo>
                  <a:lnTo>
                    <a:pt x="1004" y="38420"/>
                  </a:lnTo>
                  <a:lnTo>
                    <a:pt x="7113" y="5411"/>
                  </a:lnTo>
                  <a:lnTo>
                    <a:pt x="7995"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890;p53"/>
            <p:cNvSpPr/>
            <p:nvPr/>
          </p:nvSpPr>
          <p:spPr>
            <a:xfrm>
              <a:off x="6690747" y="3341744"/>
              <a:ext cx="53737" cy="81747"/>
            </a:xfrm>
            <a:custGeom>
              <a:avLst/>
              <a:gdLst/>
              <a:ahLst/>
              <a:cxnLst/>
              <a:rect l="l" t="t" r="r" b="b"/>
              <a:pathLst>
                <a:path w="3557" h="5411" extrusionOk="0">
                  <a:moveTo>
                    <a:pt x="669" y="0"/>
                  </a:moveTo>
                  <a:lnTo>
                    <a:pt x="1" y="5411"/>
                  </a:lnTo>
                  <a:lnTo>
                    <a:pt x="2675" y="5411"/>
                  </a:lnTo>
                  <a:lnTo>
                    <a:pt x="3557"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891;p53"/>
            <p:cNvSpPr/>
            <p:nvPr/>
          </p:nvSpPr>
          <p:spPr>
            <a:xfrm>
              <a:off x="6913450" y="3341744"/>
              <a:ext cx="120784" cy="580445"/>
            </a:xfrm>
            <a:custGeom>
              <a:avLst/>
              <a:gdLst/>
              <a:ahLst/>
              <a:cxnLst/>
              <a:rect l="l" t="t" r="r" b="b"/>
              <a:pathLst>
                <a:path w="7995" h="38421" extrusionOk="0">
                  <a:moveTo>
                    <a:pt x="0" y="0"/>
                  </a:moveTo>
                  <a:lnTo>
                    <a:pt x="912" y="5411"/>
                  </a:lnTo>
                  <a:lnTo>
                    <a:pt x="7022" y="38420"/>
                  </a:lnTo>
                  <a:lnTo>
                    <a:pt x="7995" y="38420"/>
                  </a:lnTo>
                  <a:lnTo>
                    <a:pt x="3557" y="5411"/>
                  </a:lnTo>
                  <a:lnTo>
                    <a:pt x="29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892;p53"/>
            <p:cNvSpPr/>
            <p:nvPr/>
          </p:nvSpPr>
          <p:spPr>
            <a:xfrm>
              <a:off x="6913450" y="3341744"/>
              <a:ext cx="53737" cy="81747"/>
            </a:xfrm>
            <a:custGeom>
              <a:avLst/>
              <a:gdLst/>
              <a:ahLst/>
              <a:cxnLst/>
              <a:rect l="l" t="t" r="r" b="b"/>
              <a:pathLst>
                <a:path w="3557" h="5411" extrusionOk="0">
                  <a:moveTo>
                    <a:pt x="0" y="0"/>
                  </a:moveTo>
                  <a:lnTo>
                    <a:pt x="912" y="5411"/>
                  </a:lnTo>
                  <a:lnTo>
                    <a:pt x="3557" y="5411"/>
                  </a:lnTo>
                  <a:lnTo>
                    <a:pt x="2918"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893;p53"/>
            <p:cNvSpPr/>
            <p:nvPr/>
          </p:nvSpPr>
          <p:spPr>
            <a:xfrm>
              <a:off x="7190340" y="3341744"/>
              <a:ext cx="120784" cy="580445"/>
            </a:xfrm>
            <a:custGeom>
              <a:avLst/>
              <a:gdLst/>
              <a:ahLst/>
              <a:cxnLst/>
              <a:rect l="l" t="t" r="r" b="b"/>
              <a:pathLst>
                <a:path w="7995" h="38421" extrusionOk="0">
                  <a:moveTo>
                    <a:pt x="0" y="0"/>
                  </a:moveTo>
                  <a:lnTo>
                    <a:pt x="912" y="5411"/>
                  </a:lnTo>
                  <a:lnTo>
                    <a:pt x="7022" y="38420"/>
                  </a:lnTo>
                  <a:lnTo>
                    <a:pt x="7994" y="38420"/>
                  </a:lnTo>
                  <a:lnTo>
                    <a:pt x="3556" y="5411"/>
                  </a:lnTo>
                  <a:lnTo>
                    <a:pt x="288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894;p53"/>
            <p:cNvSpPr/>
            <p:nvPr/>
          </p:nvSpPr>
          <p:spPr>
            <a:xfrm>
              <a:off x="7190340" y="3341744"/>
              <a:ext cx="53737" cy="81747"/>
            </a:xfrm>
            <a:custGeom>
              <a:avLst/>
              <a:gdLst/>
              <a:ahLst/>
              <a:cxnLst/>
              <a:rect l="l" t="t" r="r" b="b"/>
              <a:pathLst>
                <a:path w="3557" h="5411" extrusionOk="0">
                  <a:moveTo>
                    <a:pt x="0" y="0"/>
                  </a:moveTo>
                  <a:lnTo>
                    <a:pt x="912" y="5411"/>
                  </a:lnTo>
                  <a:lnTo>
                    <a:pt x="3556" y="5411"/>
                  </a:lnTo>
                  <a:lnTo>
                    <a:pt x="2888"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895;p53"/>
            <p:cNvSpPr/>
            <p:nvPr/>
          </p:nvSpPr>
          <p:spPr>
            <a:xfrm>
              <a:off x="6611316" y="2814148"/>
              <a:ext cx="676408" cy="566214"/>
            </a:xfrm>
            <a:custGeom>
              <a:avLst/>
              <a:gdLst/>
              <a:ahLst/>
              <a:cxnLst/>
              <a:rect l="l" t="t" r="r" b="b"/>
              <a:pathLst>
                <a:path w="44773" h="37479" extrusionOk="0">
                  <a:moveTo>
                    <a:pt x="22402" y="1"/>
                  </a:moveTo>
                  <a:lnTo>
                    <a:pt x="16748" y="32767"/>
                  </a:lnTo>
                  <a:lnTo>
                    <a:pt x="0" y="32767"/>
                  </a:lnTo>
                  <a:lnTo>
                    <a:pt x="0" y="37479"/>
                  </a:lnTo>
                  <a:lnTo>
                    <a:pt x="44773" y="37479"/>
                  </a:lnTo>
                  <a:lnTo>
                    <a:pt x="4304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896;p53"/>
            <p:cNvSpPr/>
            <p:nvPr/>
          </p:nvSpPr>
          <p:spPr>
            <a:xfrm>
              <a:off x="7226611" y="2814148"/>
              <a:ext cx="61080" cy="566214"/>
            </a:xfrm>
            <a:custGeom>
              <a:avLst/>
              <a:gdLst/>
              <a:ahLst/>
              <a:cxnLst/>
              <a:rect l="l" t="t" r="r" b="b"/>
              <a:pathLst>
                <a:path w="4043" h="37479" extrusionOk="0">
                  <a:moveTo>
                    <a:pt x="0" y="1"/>
                  </a:moveTo>
                  <a:lnTo>
                    <a:pt x="1581" y="37479"/>
                  </a:lnTo>
                  <a:lnTo>
                    <a:pt x="4043" y="37479"/>
                  </a:lnTo>
                  <a:lnTo>
                    <a:pt x="2310"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897;p53"/>
            <p:cNvSpPr/>
            <p:nvPr/>
          </p:nvSpPr>
          <p:spPr>
            <a:xfrm>
              <a:off x="6680641" y="2419475"/>
              <a:ext cx="451412" cy="512386"/>
            </a:xfrm>
            <a:custGeom>
              <a:avLst/>
              <a:gdLst/>
              <a:ahLst/>
              <a:cxnLst/>
              <a:rect l="l" t="t" r="r" b="b"/>
              <a:pathLst>
                <a:path w="29880" h="33916" extrusionOk="0">
                  <a:moveTo>
                    <a:pt x="18014" y="0"/>
                  </a:moveTo>
                  <a:cubicBezTo>
                    <a:pt x="15371" y="0"/>
                    <a:pt x="12990" y="1790"/>
                    <a:pt x="12342" y="3968"/>
                  </a:cubicBezTo>
                  <a:cubicBezTo>
                    <a:pt x="11612" y="6552"/>
                    <a:pt x="11673" y="9713"/>
                    <a:pt x="11126" y="11415"/>
                  </a:cubicBezTo>
                  <a:cubicBezTo>
                    <a:pt x="9910" y="15002"/>
                    <a:pt x="5472" y="16157"/>
                    <a:pt x="2797" y="20078"/>
                  </a:cubicBezTo>
                  <a:cubicBezTo>
                    <a:pt x="1" y="24121"/>
                    <a:pt x="1855" y="30899"/>
                    <a:pt x="7995" y="33148"/>
                  </a:cubicBezTo>
                  <a:cubicBezTo>
                    <a:pt x="9357" y="33643"/>
                    <a:pt x="10956" y="33916"/>
                    <a:pt x="12648" y="33916"/>
                  </a:cubicBezTo>
                  <a:cubicBezTo>
                    <a:pt x="18129" y="33916"/>
                    <a:pt x="24569" y="31046"/>
                    <a:pt x="26962" y="23543"/>
                  </a:cubicBezTo>
                  <a:cubicBezTo>
                    <a:pt x="29880" y="14455"/>
                    <a:pt x="26263" y="3269"/>
                    <a:pt x="20518" y="564"/>
                  </a:cubicBezTo>
                  <a:cubicBezTo>
                    <a:pt x="19688" y="174"/>
                    <a:pt x="18838" y="0"/>
                    <a:pt x="18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898;p53"/>
            <p:cNvSpPr/>
            <p:nvPr/>
          </p:nvSpPr>
          <p:spPr>
            <a:xfrm>
              <a:off x="6919885" y="2451410"/>
              <a:ext cx="199766" cy="475750"/>
            </a:xfrm>
            <a:custGeom>
              <a:avLst/>
              <a:gdLst/>
              <a:ahLst/>
              <a:cxnLst/>
              <a:rect l="l" t="t" r="r" b="b"/>
              <a:pathLst>
                <a:path w="13223" h="31491" extrusionOk="0">
                  <a:moveTo>
                    <a:pt x="6900" y="0"/>
                  </a:moveTo>
                  <a:lnTo>
                    <a:pt x="6900" y="0"/>
                  </a:lnTo>
                  <a:cubicBezTo>
                    <a:pt x="7994" y="1247"/>
                    <a:pt x="8936" y="2584"/>
                    <a:pt x="9757" y="4043"/>
                  </a:cubicBezTo>
                  <a:cubicBezTo>
                    <a:pt x="10578" y="5441"/>
                    <a:pt x="11277" y="6961"/>
                    <a:pt x="11794" y="8511"/>
                  </a:cubicBezTo>
                  <a:cubicBezTo>
                    <a:pt x="12341" y="10061"/>
                    <a:pt x="12675" y="11672"/>
                    <a:pt x="12827" y="13314"/>
                  </a:cubicBezTo>
                  <a:cubicBezTo>
                    <a:pt x="12888" y="14104"/>
                    <a:pt x="12918" y="14925"/>
                    <a:pt x="12857" y="15745"/>
                  </a:cubicBezTo>
                  <a:cubicBezTo>
                    <a:pt x="12827" y="16566"/>
                    <a:pt x="12736" y="17387"/>
                    <a:pt x="12584" y="18177"/>
                  </a:cubicBezTo>
                  <a:cubicBezTo>
                    <a:pt x="12067" y="21399"/>
                    <a:pt x="10760" y="24560"/>
                    <a:pt x="8541" y="26961"/>
                  </a:cubicBezTo>
                  <a:cubicBezTo>
                    <a:pt x="6292" y="29423"/>
                    <a:pt x="3283" y="31004"/>
                    <a:pt x="0" y="31490"/>
                  </a:cubicBezTo>
                  <a:cubicBezTo>
                    <a:pt x="1641" y="31308"/>
                    <a:pt x="3252" y="30852"/>
                    <a:pt x="4742" y="30122"/>
                  </a:cubicBezTo>
                  <a:cubicBezTo>
                    <a:pt x="6231" y="29362"/>
                    <a:pt x="7599" y="28359"/>
                    <a:pt x="8754" y="27144"/>
                  </a:cubicBezTo>
                  <a:cubicBezTo>
                    <a:pt x="11034" y="24712"/>
                    <a:pt x="12371" y="21520"/>
                    <a:pt x="12918" y="18238"/>
                  </a:cubicBezTo>
                  <a:cubicBezTo>
                    <a:pt x="13040" y="17417"/>
                    <a:pt x="13131" y="16596"/>
                    <a:pt x="13192" y="15776"/>
                  </a:cubicBezTo>
                  <a:cubicBezTo>
                    <a:pt x="13222" y="14925"/>
                    <a:pt x="13222" y="14104"/>
                    <a:pt x="13131" y="13283"/>
                  </a:cubicBezTo>
                  <a:cubicBezTo>
                    <a:pt x="12979" y="11611"/>
                    <a:pt x="12614" y="9970"/>
                    <a:pt x="12067" y="8420"/>
                  </a:cubicBezTo>
                  <a:cubicBezTo>
                    <a:pt x="10912" y="5289"/>
                    <a:pt x="9180" y="2432"/>
                    <a:pt x="69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899;p53"/>
            <p:cNvSpPr/>
            <p:nvPr/>
          </p:nvSpPr>
          <p:spPr>
            <a:xfrm>
              <a:off x="6700853" y="2529012"/>
              <a:ext cx="157511" cy="273687"/>
            </a:xfrm>
            <a:custGeom>
              <a:avLst/>
              <a:gdLst/>
              <a:ahLst/>
              <a:cxnLst/>
              <a:rect l="l" t="t" r="r" b="b"/>
              <a:pathLst>
                <a:path w="10426" h="18116" extrusionOk="0">
                  <a:moveTo>
                    <a:pt x="10426" y="0"/>
                  </a:moveTo>
                  <a:cubicBezTo>
                    <a:pt x="10183" y="1794"/>
                    <a:pt x="9757" y="3617"/>
                    <a:pt x="8724" y="5107"/>
                  </a:cubicBezTo>
                  <a:cubicBezTo>
                    <a:pt x="8238" y="5836"/>
                    <a:pt x="7599" y="6505"/>
                    <a:pt x="6870" y="7022"/>
                  </a:cubicBezTo>
                  <a:cubicBezTo>
                    <a:pt x="6110" y="7538"/>
                    <a:pt x="5350" y="8055"/>
                    <a:pt x="4620" y="8602"/>
                  </a:cubicBezTo>
                  <a:cubicBezTo>
                    <a:pt x="3192" y="9757"/>
                    <a:pt x="1854" y="11095"/>
                    <a:pt x="973" y="12736"/>
                  </a:cubicBezTo>
                  <a:cubicBezTo>
                    <a:pt x="760" y="13161"/>
                    <a:pt x="578" y="13587"/>
                    <a:pt x="456" y="14013"/>
                  </a:cubicBezTo>
                  <a:cubicBezTo>
                    <a:pt x="304" y="14469"/>
                    <a:pt x="183" y="14924"/>
                    <a:pt x="122" y="15380"/>
                  </a:cubicBezTo>
                  <a:cubicBezTo>
                    <a:pt x="31" y="16292"/>
                    <a:pt x="61" y="17204"/>
                    <a:pt x="274" y="18116"/>
                  </a:cubicBezTo>
                  <a:cubicBezTo>
                    <a:pt x="0" y="16292"/>
                    <a:pt x="335" y="14469"/>
                    <a:pt x="1216" y="12858"/>
                  </a:cubicBezTo>
                  <a:cubicBezTo>
                    <a:pt x="2158" y="11307"/>
                    <a:pt x="3374" y="9970"/>
                    <a:pt x="4833" y="8876"/>
                  </a:cubicBezTo>
                  <a:cubicBezTo>
                    <a:pt x="5563" y="8329"/>
                    <a:pt x="6292" y="7812"/>
                    <a:pt x="7052" y="7265"/>
                  </a:cubicBezTo>
                  <a:cubicBezTo>
                    <a:pt x="7812" y="6718"/>
                    <a:pt x="8450" y="6049"/>
                    <a:pt x="8967" y="5259"/>
                  </a:cubicBezTo>
                  <a:cubicBezTo>
                    <a:pt x="9453" y="4468"/>
                    <a:pt x="9818" y="3617"/>
                    <a:pt x="10031" y="2705"/>
                  </a:cubicBezTo>
                  <a:cubicBezTo>
                    <a:pt x="10244" y="1824"/>
                    <a:pt x="10365" y="912"/>
                    <a:pt x="104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900;p53"/>
            <p:cNvSpPr/>
            <p:nvPr/>
          </p:nvSpPr>
          <p:spPr>
            <a:xfrm>
              <a:off x="6657860" y="3481796"/>
              <a:ext cx="370421" cy="501977"/>
            </a:xfrm>
            <a:custGeom>
              <a:avLst/>
              <a:gdLst/>
              <a:ahLst/>
              <a:cxnLst/>
              <a:rect l="l" t="t" r="r" b="b"/>
              <a:pathLst>
                <a:path w="24519" h="33227" extrusionOk="0">
                  <a:moveTo>
                    <a:pt x="13211" y="0"/>
                  </a:moveTo>
                  <a:lnTo>
                    <a:pt x="80" y="7386"/>
                  </a:lnTo>
                  <a:lnTo>
                    <a:pt x="7314" y="21064"/>
                  </a:lnTo>
                  <a:cubicBezTo>
                    <a:pt x="7314" y="21064"/>
                    <a:pt x="4883" y="23982"/>
                    <a:pt x="2907" y="26475"/>
                  </a:cubicBezTo>
                  <a:cubicBezTo>
                    <a:pt x="2026" y="27538"/>
                    <a:pt x="1205" y="28633"/>
                    <a:pt x="475" y="29788"/>
                  </a:cubicBezTo>
                  <a:cubicBezTo>
                    <a:pt x="1" y="30856"/>
                    <a:pt x="366" y="33227"/>
                    <a:pt x="1175" y="33227"/>
                  </a:cubicBezTo>
                  <a:cubicBezTo>
                    <a:pt x="1195" y="33227"/>
                    <a:pt x="1215" y="33225"/>
                    <a:pt x="1235" y="33222"/>
                  </a:cubicBezTo>
                  <a:cubicBezTo>
                    <a:pt x="2117" y="33101"/>
                    <a:pt x="23910" y="22219"/>
                    <a:pt x="24458" y="21307"/>
                  </a:cubicBezTo>
                  <a:cubicBezTo>
                    <a:pt x="24518" y="21186"/>
                    <a:pt x="23576" y="19210"/>
                    <a:pt x="22239" y="16505"/>
                  </a:cubicBezTo>
                  <a:cubicBezTo>
                    <a:pt x="19230" y="10365"/>
                    <a:pt x="13211" y="0"/>
                    <a:pt x="1321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901;p53"/>
            <p:cNvSpPr/>
            <p:nvPr/>
          </p:nvSpPr>
          <p:spPr>
            <a:xfrm>
              <a:off x="6657860" y="3731115"/>
              <a:ext cx="370421" cy="252643"/>
            </a:xfrm>
            <a:custGeom>
              <a:avLst/>
              <a:gdLst/>
              <a:ahLst/>
              <a:cxnLst/>
              <a:rect l="l" t="t" r="r" b="b"/>
              <a:pathLst>
                <a:path w="24519" h="16723" extrusionOk="0">
                  <a:moveTo>
                    <a:pt x="22269" y="1"/>
                  </a:moveTo>
                  <a:cubicBezTo>
                    <a:pt x="16180" y="4481"/>
                    <a:pt x="7133" y="9260"/>
                    <a:pt x="5180" y="9260"/>
                  </a:cubicBezTo>
                  <a:cubicBezTo>
                    <a:pt x="5067" y="9260"/>
                    <a:pt x="4977" y="9244"/>
                    <a:pt x="4913" y="9211"/>
                  </a:cubicBezTo>
                  <a:cubicBezTo>
                    <a:pt x="4305" y="8846"/>
                    <a:pt x="5369" y="7113"/>
                    <a:pt x="6007" y="6171"/>
                  </a:cubicBezTo>
                  <a:lnTo>
                    <a:pt x="6007" y="6171"/>
                  </a:lnTo>
                  <a:cubicBezTo>
                    <a:pt x="5126" y="7235"/>
                    <a:pt x="3971" y="8664"/>
                    <a:pt x="2937" y="10001"/>
                  </a:cubicBezTo>
                  <a:cubicBezTo>
                    <a:pt x="2056" y="11034"/>
                    <a:pt x="1235" y="12129"/>
                    <a:pt x="475" y="13284"/>
                  </a:cubicBezTo>
                  <a:cubicBezTo>
                    <a:pt x="1" y="14352"/>
                    <a:pt x="366" y="16723"/>
                    <a:pt x="1175" y="16723"/>
                  </a:cubicBezTo>
                  <a:cubicBezTo>
                    <a:pt x="1195" y="16723"/>
                    <a:pt x="1215" y="16721"/>
                    <a:pt x="1235" y="16718"/>
                  </a:cubicBezTo>
                  <a:cubicBezTo>
                    <a:pt x="2117" y="16566"/>
                    <a:pt x="23910" y="5715"/>
                    <a:pt x="24458" y="4803"/>
                  </a:cubicBezTo>
                  <a:cubicBezTo>
                    <a:pt x="24518" y="4682"/>
                    <a:pt x="23576" y="2706"/>
                    <a:pt x="222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902;p53"/>
            <p:cNvSpPr/>
            <p:nvPr/>
          </p:nvSpPr>
          <p:spPr>
            <a:xfrm>
              <a:off x="6479525" y="3002874"/>
              <a:ext cx="691123" cy="778822"/>
            </a:xfrm>
            <a:custGeom>
              <a:avLst/>
              <a:gdLst/>
              <a:ahLst/>
              <a:cxnLst/>
              <a:rect l="l" t="t" r="r" b="b"/>
              <a:pathLst>
                <a:path w="45747" h="51552" extrusionOk="0">
                  <a:moveTo>
                    <a:pt x="25928" y="0"/>
                  </a:moveTo>
                  <a:cubicBezTo>
                    <a:pt x="25928" y="0"/>
                    <a:pt x="26080" y="4165"/>
                    <a:pt x="25411" y="4712"/>
                  </a:cubicBezTo>
                  <a:cubicBezTo>
                    <a:pt x="24986" y="5077"/>
                    <a:pt x="2402" y="7235"/>
                    <a:pt x="1520" y="13192"/>
                  </a:cubicBezTo>
                  <a:cubicBezTo>
                    <a:pt x="1" y="23496"/>
                    <a:pt x="16505" y="51551"/>
                    <a:pt x="16505" y="51551"/>
                  </a:cubicBezTo>
                  <a:lnTo>
                    <a:pt x="31703" y="43527"/>
                  </a:lnTo>
                  <a:cubicBezTo>
                    <a:pt x="31703" y="43527"/>
                    <a:pt x="20092" y="20791"/>
                    <a:pt x="20396" y="20396"/>
                  </a:cubicBezTo>
                  <a:cubicBezTo>
                    <a:pt x="21460" y="19028"/>
                    <a:pt x="34317" y="19636"/>
                    <a:pt x="39849" y="14134"/>
                  </a:cubicBezTo>
                  <a:cubicBezTo>
                    <a:pt x="45746" y="8298"/>
                    <a:pt x="41248" y="0"/>
                    <a:pt x="4124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903;p53"/>
            <p:cNvSpPr/>
            <p:nvPr/>
          </p:nvSpPr>
          <p:spPr>
            <a:xfrm>
              <a:off x="6714223" y="3623541"/>
              <a:ext cx="220841" cy="116872"/>
            </a:xfrm>
            <a:custGeom>
              <a:avLst/>
              <a:gdLst/>
              <a:ahLst/>
              <a:cxnLst/>
              <a:rect l="l" t="t" r="r" b="b"/>
              <a:pathLst>
                <a:path w="14618" h="7736" extrusionOk="0">
                  <a:moveTo>
                    <a:pt x="14601" y="1"/>
                  </a:moveTo>
                  <a:cubicBezTo>
                    <a:pt x="14597" y="1"/>
                    <a:pt x="14592" y="3"/>
                    <a:pt x="14587" y="9"/>
                  </a:cubicBezTo>
                  <a:cubicBezTo>
                    <a:pt x="13492" y="526"/>
                    <a:pt x="12398" y="1012"/>
                    <a:pt x="11334" y="1559"/>
                  </a:cubicBezTo>
                  <a:cubicBezTo>
                    <a:pt x="9389" y="2502"/>
                    <a:pt x="7504" y="3474"/>
                    <a:pt x="5620" y="4508"/>
                  </a:cubicBezTo>
                  <a:cubicBezTo>
                    <a:pt x="3735" y="5511"/>
                    <a:pt x="1881" y="6544"/>
                    <a:pt x="27" y="7639"/>
                  </a:cubicBezTo>
                  <a:cubicBezTo>
                    <a:pt x="1" y="7665"/>
                    <a:pt x="20" y="7736"/>
                    <a:pt x="64" y="7736"/>
                  </a:cubicBezTo>
                  <a:cubicBezTo>
                    <a:pt x="72" y="7736"/>
                    <a:pt x="79" y="7734"/>
                    <a:pt x="88" y="7730"/>
                  </a:cubicBezTo>
                  <a:cubicBezTo>
                    <a:pt x="1182" y="7213"/>
                    <a:pt x="2246" y="6666"/>
                    <a:pt x="3310" y="6119"/>
                  </a:cubicBezTo>
                  <a:cubicBezTo>
                    <a:pt x="5194" y="5146"/>
                    <a:pt x="7109" y="4143"/>
                    <a:pt x="8994" y="3170"/>
                  </a:cubicBezTo>
                  <a:cubicBezTo>
                    <a:pt x="9936" y="2654"/>
                    <a:pt x="10848" y="2137"/>
                    <a:pt x="11790" y="1651"/>
                  </a:cubicBezTo>
                  <a:cubicBezTo>
                    <a:pt x="12733" y="1134"/>
                    <a:pt x="13675" y="556"/>
                    <a:pt x="14617" y="70"/>
                  </a:cubicBezTo>
                  <a:cubicBezTo>
                    <a:pt x="14617" y="45"/>
                    <a:pt x="14617" y="1"/>
                    <a:pt x="146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904;p53"/>
            <p:cNvSpPr/>
            <p:nvPr/>
          </p:nvSpPr>
          <p:spPr>
            <a:xfrm>
              <a:off x="6692122" y="3023192"/>
              <a:ext cx="363245" cy="610826"/>
            </a:xfrm>
            <a:custGeom>
              <a:avLst/>
              <a:gdLst/>
              <a:ahLst/>
              <a:cxnLst/>
              <a:rect l="l" t="t" r="r" b="b"/>
              <a:pathLst>
                <a:path w="24044" h="40432" extrusionOk="0">
                  <a:moveTo>
                    <a:pt x="23740" y="0"/>
                  </a:moveTo>
                  <a:cubicBezTo>
                    <a:pt x="23725" y="0"/>
                    <a:pt x="23709" y="8"/>
                    <a:pt x="23709" y="23"/>
                  </a:cubicBezTo>
                  <a:cubicBezTo>
                    <a:pt x="23740" y="449"/>
                    <a:pt x="23740" y="905"/>
                    <a:pt x="23740" y="1330"/>
                  </a:cubicBezTo>
                  <a:cubicBezTo>
                    <a:pt x="23740" y="3093"/>
                    <a:pt x="23740" y="4887"/>
                    <a:pt x="22980" y="6558"/>
                  </a:cubicBezTo>
                  <a:cubicBezTo>
                    <a:pt x="22190" y="8230"/>
                    <a:pt x="20700" y="9385"/>
                    <a:pt x="19150" y="10297"/>
                  </a:cubicBezTo>
                  <a:cubicBezTo>
                    <a:pt x="15898" y="12212"/>
                    <a:pt x="12189" y="13063"/>
                    <a:pt x="8572" y="13944"/>
                  </a:cubicBezTo>
                  <a:lnTo>
                    <a:pt x="2432" y="15464"/>
                  </a:lnTo>
                  <a:cubicBezTo>
                    <a:pt x="1703" y="15647"/>
                    <a:pt x="700" y="15768"/>
                    <a:pt x="305" y="16558"/>
                  </a:cubicBezTo>
                  <a:cubicBezTo>
                    <a:pt x="1" y="17227"/>
                    <a:pt x="244" y="18017"/>
                    <a:pt x="457" y="18717"/>
                  </a:cubicBezTo>
                  <a:cubicBezTo>
                    <a:pt x="1885" y="22455"/>
                    <a:pt x="3527" y="26072"/>
                    <a:pt x="5320" y="29720"/>
                  </a:cubicBezTo>
                  <a:cubicBezTo>
                    <a:pt x="7083" y="33337"/>
                    <a:pt x="8937" y="36923"/>
                    <a:pt x="10943" y="40419"/>
                  </a:cubicBezTo>
                  <a:cubicBezTo>
                    <a:pt x="10943" y="40428"/>
                    <a:pt x="10946" y="40432"/>
                    <a:pt x="10950" y="40432"/>
                  </a:cubicBezTo>
                  <a:cubicBezTo>
                    <a:pt x="10958" y="40432"/>
                    <a:pt x="10974" y="40410"/>
                    <a:pt x="10974" y="40389"/>
                  </a:cubicBezTo>
                  <a:cubicBezTo>
                    <a:pt x="10761" y="39963"/>
                    <a:pt x="10518" y="39507"/>
                    <a:pt x="10305" y="39051"/>
                  </a:cubicBezTo>
                  <a:cubicBezTo>
                    <a:pt x="8420" y="35525"/>
                    <a:pt x="6597" y="31939"/>
                    <a:pt x="4894" y="28322"/>
                  </a:cubicBezTo>
                  <a:cubicBezTo>
                    <a:pt x="4043" y="26528"/>
                    <a:pt x="3223" y="24674"/>
                    <a:pt x="2432" y="22850"/>
                  </a:cubicBezTo>
                  <a:cubicBezTo>
                    <a:pt x="2037" y="21908"/>
                    <a:pt x="1673" y="20996"/>
                    <a:pt x="1277" y="20084"/>
                  </a:cubicBezTo>
                  <a:cubicBezTo>
                    <a:pt x="1095" y="19598"/>
                    <a:pt x="913" y="19142"/>
                    <a:pt x="730" y="18656"/>
                  </a:cubicBezTo>
                  <a:cubicBezTo>
                    <a:pt x="548" y="18261"/>
                    <a:pt x="457" y="17865"/>
                    <a:pt x="426" y="17440"/>
                  </a:cubicBezTo>
                  <a:cubicBezTo>
                    <a:pt x="366" y="17045"/>
                    <a:pt x="487" y="16619"/>
                    <a:pt x="791" y="16346"/>
                  </a:cubicBezTo>
                  <a:cubicBezTo>
                    <a:pt x="1156" y="16072"/>
                    <a:pt x="1581" y="15920"/>
                    <a:pt x="2037" y="15859"/>
                  </a:cubicBezTo>
                  <a:lnTo>
                    <a:pt x="5077" y="15099"/>
                  </a:lnTo>
                  <a:cubicBezTo>
                    <a:pt x="7053" y="14613"/>
                    <a:pt x="9028" y="14127"/>
                    <a:pt x="11004" y="13640"/>
                  </a:cubicBezTo>
                  <a:cubicBezTo>
                    <a:pt x="14469" y="12759"/>
                    <a:pt x="18056" y="11665"/>
                    <a:pt x="20913" y="9415"/>
                  </a:cubicBezTo>
                  <a:cubicBezTo>
                    <a:pt x="21612" y="8899"/>
                    <a:pt x="22190" y="8260"/>
                    <a:pt x="22676" y="7561"/>
                  </a:cubicBezTo>
                  <a:cubicBezTo>
                    <a:pt x="23162" y="6862"/>
                    <a:pt x="23466" y="6072"/>
                    <a:pt x="23649" y="5221"/>
                  </a:cubicBezTo>
                  <a:cubicBezTo>
                    <a:pt x="24044" y="3488"/>
                    <a:pt x="23861" y="1756"/>
                    <a:pt x="23770" y="23"/>
                  </a:cubicBezTo>
                  <a:cubicBezTo>
                    <a:pt x="23770" y="8"/>
                    <a:pt x="23755" y="0"/>
                    <a:pt x="237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905;p53"/>
            <p:cNvSpPr/>
            <p:nvPr/>
          </p:nvSpPr>
          <p:spPr>
            <a:xfrm>
              <a:off x="6037791" y="3636986"/>
              <a:ext cx="523052" cy="360269"/>
            </a:xfrm>
            <a:custGeom>
              <a:avLst/>
              <a:gdLst/>
              <a:ahLst/>
              <a:cxnLst/>
              <a:rect l="l" t="t" r="r" b="b"/>
              <a:pathLst>
                <a:path w="34622" h="23847" extrusionOk="0">
                  <a:moveTo>
                    <a:pt x="17630" y="1"/>
                  </a:moveTo>
                  <a:lnTo>
                    <a:pt x="11612" y="15472"/>
                  </a:lnTo>
                  <a:cubicBezTo>
                    <a:pt x="11612" y="15472"/>
                    <a:pt x="8147" y="17053"/>
                    <a:pt x="5290" y="18451"/>
                  </a:cubicBezTo>
                  <a:cubicBezTo>
                    <a:pt x="4013" y="18998"/>
                    <a:pt x="2797" y="19636"/>
                    <a:pt x="1642" y="20335"/>
                  </a:cubicBezTo>
                  <a:cubicBezTo>
                    <a:pt x="700" y="21095"/>
                    <a:pt x="1" y="23497"/>
                    <a:pt x="822" y="23740"/>
                  </a:cubicBezTo>
                  <a:cubicBezTo>
                    <a:pt x="1041" y="23813"/>
                    <a:pt x="2953" y="23847"/>
                    <a:pt x="5650" y="23847"/>
                  </a:cubicBezTo>
                  <a:cubicBezTo>
                    <a:pt x="13019" y="23847"/>
                    <a:pt x="26256" y="23593"/>
                    <a:pt x="26901" y="23193"/>
                  </a:cubicBezTo>
                  <a:cubicBezTo>
                    <a:pt x="27023" y="23132"/>
                    <a:pt x="27023" y="17904"/>
                    <a:pt x="27023" y="17904"/>
                  </a:cubicBezTo>
                  <a:cubicBezTo>
                    <a:pt x="31035" y="8815"/>
                    <a:pt x="34622" y="31"/>
                    <a:pt x="34622" y="31"/>
                  </a:cubicBezTo>
                  <a:lnTo>
                    <a:pt x="17630" y="1"/>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906;p53"/>
            <p:cNvSpPr/>
            <p:nvPr/>
          </p:nvSpPr>
          <p:spPr>
            <a:xfrm>
              <a:off x="6037791" y="3895504"/>
              <a:ext cx="410093" cy="101809"/>
            </a:xfrm>
            <a:custGeom>
              <a:avLst/>
              <a:gdLst/>
              <a:ahLst/>
              <a:cxnLst/>
              <a:rect l="l" t="t" r="r" b="b"/>
              <a:pathLst>
                <a:path w="27145" h="6739" extrusionOk="0">
                  <a:moveTo>
                    <a:pt x="8086" y="0"/>
                  </a:moveTo>
                  <a:lnTo>
                    <a:pt x="8086" y="0"/>
                  </a:lnTo>
                  <a:cubicBezTo>
                    <a:pt x="7174" y="426"/>
                    <a:pt x="6202" y="882"/>
                    <a:pt x="5290" y="1307"/>
                  </a:cubicBezTo>
                  <a:cubicBezTo>
                    <a:pt x="4013" y="1885"/>
                    <a:pt x="2797" y="2523"/>
                    <a:pt x="1642" y="3222"/>
                  </a:cubicBezTo>
                  <a:cubicBezTo>
                    <a:pt x="730" y="3982"/>
                    <a:pt x="1" y="6353"/>
                    <a:pt x="852" y="6627"/>
                  </a:cubicBezTo>
                  <a:cubicBezTo>
                    <a:pt x="1080" y="6703"/>
                    <a:pt x="3132" y="6739"/>
                    <a:pt x="5994" y="6739"/>
                  </a:cubicBezTo>
                  <a:cubicBezTo>
                    <a:pt x="13412" y="6739"/>
                    <a:pt x="26273" y="6496"/>
                    <a:pt x="26931" y="6080"/>
                  </a:cubicBezTo>
                  <a:cubicBezTo>
                    <a:pt x="27053" y="6019"/>
                    <a:pt x="27053" y="791"/>
                    <a:pt x="27053" y="791"/>
                  </a:cubicBezTo>
                  <a:cubicBezTo>
                    <a:pt x="27083" y="730"/>
                    <a:pt x="27114" y="669"/>
                    <a:pt x="27144" y="608"/>
                  </a:cubicBezTo>
                  <a:lnTo>
                    <a:pt x="27144" y="608"/>
                  </a:lnTo>
                  <a:cubicBezTo>
                    <a:pt x="21930" y="1816"/>
                    <a:pt x="14862" y="2504"/>
                    <a:pt x="10445" y="2504"/>
                  </a:cubicBezTo>
                  <a:cubicBezTo>
                    <a:pt x="8193" y="2504"/>
                    <a:pt x="6631" y="2325"/>
                    <a:pt x="6354" y="1946"/>
                  </a:cubicBezTo>
                  <a:cubicBezTo>
                    <a:pt x="6019" y="1490"/>
                    <a:pt x="7144" y="608"/>
                    <a:pt x="80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907;p53"/>
            <p:cNvSpPr/>
            <p:nvPr/>
          </p:nvSpPr>
          <p:spPr>
            <a:xfrm>
              <a:off x="6232033" y="3002874"/>
              <a:ext cx="1028171" cy="818766"/>
            </a:xfrm>
            <a:custGeom>
              <a:avLst/>
              <a:gdLst/>
              <a:ahLst/>
              <a:cxnLst/>
              <a:rect l="l" t="t" r="r" b="b"/>
              <a:pathLst>
                <a:path w="68057" h="54196" extrusionOk="0">
                  <a:moveTo>
                    <a:pt x="46840" y="0"/>
                  </a:moveTo>
                  <a:cubicBezTo>
                    <a:pt x="46840" y="0"/>
                    <a:pt x="46475" y="4833"/>
                    <a:pt x="47661" y="7782"/>
                  </a:cubicBezTo>
                  <a:cubicBezTo>
                    <a:pt x="47661" y="7782"/>
                    <a:pt x="36141" y="9484"/>
                    <a:pt x="26445" y="12615"/>
                  </a:cubicBezTo>
                  <a:cubicBezTo>
                    <a:pt x="20943" y="14408"/>
                    <a:pt x="16019" y="16657"/>
                    <a:pt x="14134" y="19332"/>
                  </a:cubicBezTo>
                  <a:cubicBezTo>
                    <a:pt x="10396" y="24590"/>
                    <a:pt x="0" y="54196"/>
                    <a:pt x="0" y="54196"/>
                  </a:cubicBezTo>
                  <a:lnTo>
                    <a:pt x="18390" y="54044"/>
                  </a:lnTo>
                  <a:cubicBezTo>
                    <a:pt x="18390" y="54044"/>
                    <a:pt x="27630" y="30214"/>
                    <a:pt x="29119" y="28633"/>
                  </a:cubicBezTo>
                  <a:cubicBezTo>
                    <a:pt x="29879" y="27812"/>
                    <a:pt x="34925" y="26931"/>
                    <a:pt x="40974" y="25594"/>
                  </a:cubicBezTo>
                  <a:lnTo>
                    <a:pt x="41004" y="25594"/>
                  </a:lnTo>
                  <a:cubicBezTo>
                    <a:pt x="43253" y="25107"/>
                    <a:pt x="45624" y="24560"/>
                    <a:pt x="47934" y="23922"/>
                  </a:cubicBezTo>
                  <a:cubicBezTo>
                    <a:pt x="54013" y="22311"/>
                    <a:pt x="59849" y="20183"/>
                    <a:pt x="62494" y="17235"/>
                  </a:cubicBezTo>
                  <a:cubicBezTo>
                    <a:pt x="68056" y="11095"/>
                    <a:pt x="62494" y="0"/>
                    <a:pt x="6249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908;p53"/>
            <p:cNvSpPr/>
            <p:nvPr/>
          </p:nvSpPr>
          <p:spPr>
            <a:xfrm>
              <a:off x="6262790" y="3775014"/>
              <a:ext cx="248911" cy="6632"/>
            </a:xfrm>
            <a:custGeom>
              <a:avLst/>
              <a:gdLst/>
              <a:ahLst/>
              <a:cxnLst/>
              <a:rect l="l" t="t" r="r" b="b"/>
              <a:pathLst>
                <a:path w="16476" h="439" extrusionOk="0">
                  <a:moveTo>
                    <a:pt x="10957" y="0"/>
                  </a:moveTo>
                  <a:cubicBezTo>
                    <a:pt x="9451" y="0"/>
                    <a:pt x="7940" y="22"/>
                    <a:pt x="6414" y="43"/>
                  </a:cubicBezTo>
                  <a:cubicBezTo>
                    <a:pt x="4287" y="104"/>
                    <a:pt x="2159" y="165"/>
                    <a:pt x="31" y="317"/>
                  </a:cubicBezTo>
                  <a:cubicBezTo>
                    <a:pt x="1" y="317"/>
                    <a:pt x="1" y="378"/>
                    <a:pt x="31" y="378"/>
                  </a:cubicBezTo>
                  <a:cubicBezTo>
                    <a:pt x="1217" y="438"/>
                    <a:pt x="2432" y="438"/>
                    <a:pt x="3618" y="438"/>
                  </a:cubicBezTo>
                  <a:cubicBezTo>
                    <a:pt x="5776" y="408"/>
                    <a:pt x="7904" y="408"/>
                    <a:pt x="10031" y="378"/>
                  </a:cubicBezTo>
                  <a:cubicBezTo>
                    <a:pt x="11095" y="347"/>
                    <a:pt x="12129" y="317"/>
                    <a:pt x="13223" y="286"/>
                  </a:cubicBezTo>
                  <a:cubicBezTo>
                    <a:pt x="14287" y="256"/>
                    <a:pt x="15351" y="195"/>
                    <a:pt x="16445" y="165"/>
                  </a:cubicBezTo>
                  <a:cubicBezTo>
                    <a:pt x="16475" y="165"/>
                    <a:pt x="16475" y="104"/>
                    <a:pt x="16445" y="104"/>
                  </a:cubicBezTo>
                  <a:cubicBezTo>
                    <a:pt x="15229" y="74"/>
                    <a:pt x="14044" y="13"/>
                    <a:pt x="12828" y="13"/>
                  </a:cubicBezTo>
                  <a:cubicBezTo>
                    <a:pt x="12205" y="4"/>
                    <a:pt x="11581" y="0"/>
                    <a:pt x="109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909;p53"/>
            <p:cNvSpPr/>
            <p:nvPr/>
          </p:nvSpPr>
          <p:spPr>
            <a:xfrm>
              <a:off x="7054410" y="3036970"/>
              <a:ext cx="90947" cy="84390"/>
            </a:xfrm>
            <a:custGeom>
              <a:avLst/>
              <a:gdLst/>
              <a:ahLst/>
              <a:cxnLst/>
              <a:rect l="l" t="t" r="r" b="b"/>
              <a:pathLst>
                <a:path w="6020" h="5586" extrusionOk="0">
                  <a:moveTo>
                    <a:pt x="62" y="0"/>
                  </a:moveTo>
                  <a:cubicBezTo>
                    <a:pt x="39" y="0"/>
                    <a:pt x="16" y="8"/>
                    <a:pt x="1" y="23"/>
                  </a:cubicBezTo>
                  <a:cubicBezTo>
                    <a:pt x="31" y="449"/>
                    <a:pt x="62" y="905"/>
                    <a:pt x="153" y="1330"/>
                  </a:cubicBezTo>
                  <a:cubicBezTo>
                    <a:pt x="183" y="1725"/>
                    <a:pt x="275" y="2090"/>
                    <a:pt x="366" y="2485"/>
                  </a:cubicBezTo>
                  <a:cubicBezTo>
                    <a:pt x="518" y="3184"/>
                    <a:pt x="943" y="3792"/>
                    <a:pt x="1521" y="4218"/>
                  </a:cubicBezTo>
                  <a:cubicBezTo>
                    <a:pt x="2129" y="4674"/>
                    <a:pt x="2828" y="5008"/>
                    <a:pt x="3557" y="5190"/>
                  </a:cubicBezTo>
                  <a:cubicBezTo>
                    <a:pt x="4317" y="5464"/>
                    <a:pt x="5138" y="5586"/>
                    <a:pt x="5959" y="5586"/>
                  </a:cubicBezTo>
                  <a:cubicBezTo>
                    <a:pt x="5989" y="5586"/>
                    <a:pt x="6019" y="5494"/>
                    <a:pt x="5959" y="5494"/>
                  </a:cubicBezTo>
                  <a:cubicBezTo>
                    <a:pt x="4530" y="5160"/>
                    <a:pt x="3101" y="4765"/>
                    <a:pt x="1885" y="3914"/>
                  </a:cubicBezTo>
                  <a:cubicBezTo>
                    <a:pt x="1308" y="3519"/>
                    <a:pt x="882" y="2911"/>
                    <a:pt x="700" y="2242"/>
                  </a:cubicBezTo>
                  <a:cubicBezTo>
                    <a:pt x="487" y="1573"/>
                    <a:pt x="396" y="905"/>
                    <a:pt x="183" y="266"/>
                  </a:cubicBezTo>
                  <a:cubicBezTo>
                    <a:pt x="214" y="266"/>
                    <a:pt x="214" y="236"/>
                    <a:pt x="183" y="236"/>
                  </a:cubicBezTo>
                  <a:cubicBezTo>
                    <a:pt x="153" y="175"/>
                    <a:pt x="123" y="84"/>
                    <a:pt x="123" y="23"/>
                  </a:cubicBezTo>
                  <a:cubicBezTo>
                    <a:pt x="107" y="8"/>
                    <a:pt x="85" y="0"/>
                    <a:pt x="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910;p53"/>
            <p:cNvSpPr/>
            <p:nvPr/>
          </p:nvSpPr>
          <p:spPr>
            <a:xfrm>
              <a:off x="6907724" y="3032151"/>
              <a:ext cx="85176" cy="108955"/>
            </a:xfrm>
            <a:custGeom>
              <a:avLst/>
              <a:gdLst/>
              <a:ahLst/>
              <a:cxnLst/>
              <a:rect l="l" t="t" r="r" b="b"/>
              <a:pathLst>
                <a:path w="5638" h="7212" extrusionOk="0">
                  <a:moveTo>
                    <a:pt x="1200" y="0"/>
                  </a:moveTo>
                  <a:cubicBezTo>
                    <a:pt x="1170" y="0"/>
                    <a:pt x="1139" y="23"/>
                    <a:pt x="1139" y="69"/>
                  </a:cubicBezTo>
                  <a:cubicBezTo>
                    <a:pt x="1170" y="524"/>
                    <a:pt x="1200" y="950"/>
                    <a:pt x="1291" y="1406"/>
                  </a:cubicBezTo>
                  <a:cubicBezTo>
                    <a:pt x="1383" y="1862"/>
                    <a:pt x="1443" y="2348"/>
                    <a:pt x="1535" y="2774"/>
                  </a:cubicBezTo>
                  <a:cubicBezTo>
                    <a:pt x="1626" y="3169"/>
                    <a:pt x="1747" y="3564"/>
                    <a:pt x="1838" y="3959"/>
                  </a:cubicBezTo>
                  <a:cubicBezTo>
                    <a:pt x="1899" y="4294"/>
                    <a:pt x="2021" y="4597"/>
                    <a:pt x="2234" y="4871"/>
                  </a:cubicBezTo>
                  <a:cubicBezTo>
                    <a:pt x="2355" y="5053"/>
                    <a:pt x="2598" y="5145"/>
                    <a:pt x="2811" y="5175"/>
                  </a:cubicBezTo>
                  <a:lnTo>
                    <a:pt x="2811" y="5266"/>
                  </a:lnTo>
                  <a:cubicBezTo>
                    <a:pt x="2842" y="5357"/>
                    <a:pt x="2842" y="5418"/>
                    <a:pt x="2842" y="5479"/>
                  </a:cubicBezTo>
                  <a:lnTo>
                    <a:pt x="2872" y="5692"/>
                  </a:lnTo>
                  <a:cubicBezTo>
                    <a:pt x="2872" y="5753"/>
                    <a:pt x="2902" y="5813"/>
                    <a:pt x="2933" y="5874"/>
                  </a:cubicBezTo>
                  <a:lnTo>
                    <a:pt x="2872" y="5844"/>
                  </a:lnTo>
                  <a:cubicBezTo>
                    <a:pt x="1960" y="5418"/>
                    <a:pt x="1018" y="5053"/>
                    <a:pt x="76" y="4780"/>
                  </a:cubicBezTo>
                  <a:cubicBezTo>
                    <a:pt x="65" y="4774"/>
                    <a:pt x="55" y="4772"/>
                    <a:pt x="47" y="4772"/>
                  </a:cubicBezTo>
                  <a:cubicBezTo>
                    <a:pt x="8" y="4772"/>
                    <a:pt x="0" y="4826"/>
                    <a:pt x="76" y="4901"/>
                  </a:cubicBezTo>
                  <a:cubicBezTo>
                    <a:pt x="927" y="5388"/>
                    <a:pt x="1808" y="5783"/>
                    <a:pt x="2720" y="6148"/>
                  </a:cubicBezTo>
                  <a:cubicBezTo>
                    <a:pt x="3176" y="6330"/>
                    <a:pt x="3662" y="6512"/>
                    <a:pt x="4118" y="6695"/>
                  </a:cubicBezTo>
                  <a:cubicBezTo>
                    <a:pt x="4574" y="6908"/>
                    <a:pt x="5060" y="7090"/>
                    <a:pt x="5547" y="7212"/>
                  </a:cubicBezTo>
                  <a:cubicBezTo>
                    <a:pt x="5577" y="7212"/>
                    <a:pt x="5638" y="7151"/>
                    <a:pt x="5577" y="7120"/>
                  </a:cubicBezTo>
                  <a:cubicBezTo>
                    <a:pt x="5152" y="6877"/>
                    <a:pt x="4696" y="6664"/>
                    <a:pt x="4240" y="6482"/>
                  </a:cubicBezTo>
                  <a:cubicBezTo>
                    <a:pt x="3845" y="6300"/>
                    <a:pt x="3480" y="6148"/>
                    <a:pt x="3085" y="5965"/>
                  </a:cubicBezTo>
                  <a:cubicBezTo>
                    <a:pt x="3115" y="5965"/>
                    <a:pt x="3115" y="5935"/>
                    <a:pt x="3145" y="5935"/>
                  </a:cubicBezTo>
                  <a:cubicBezTo>
                    <a:pt x="3145" y="5844"/>
                    <a:pt x="3145" y="5753"/>
                    <a:pt x="3115" y="5692"/>
                  </a:cubicBezTo>
                  <a:lnTo>
                    <a:pt x="3054" y="5479"/>
                  </a:lnTo>
                  <a:cubicBezTo>
                    <a:pt x="3054" y="5418"/>
                    <a:pt x="2994" y="5357"/>
                    <a:pt x="2994" y="5297"/>
                  </a:cubicBezTo>
                  <a:lnTo>
                    <a:pt x="2963" y="5175"/>
                  </a:lnTo>
                  <a:cubicBezTo>
                    <a:pt x="3237" y="5145"/>
                    <a:pt x="3449" y="4993"/>
                    <a:pt x="3541" y="4749"/>
                  </a:cubicBezTo>
                  <a:cubicBezTo>
                    <a:pt x="3693" y="4415"/>
                    <a:pt x="3693" y="4050"/>
                    <a:pt x="3632" y="3716"/>
                  </a:cubicBezTo>
                  <a:cubicBezTo>
                    <a:pt x="3601" y="3290"/>
                    <a:pt x="3541" y="2895"/>
                    <a:pt x="3480" y="2500"/>
                  </a:cubicBezTo>
                  <a:cubicBezTo>
                    <a:pt x="3328" y="1680"/>
                    <a:pt x="3115" y="859"/>
                    <a:pt x="2902" y="69"/>
                  </a:cubicBezTo>
                  <a:cubicBezTo>
                    <a:pt x="2902" y="38"/>
                    <a:pt x="2887" y="23"/>
                    <a:pt x="2872" y="23"/>
                  </a:cubicBezTo>
                  <a:cubicBezTo>
                    <a:pt x="2857" y="23"/>
                    <a:pt x="2842" y="38"/>
                    <a:pt x="2842" y="69"/>
                  </a:cubicBezTo>
                  <a:cubicBezTo>
                    <a:pt x="3024" y="950"/>
                    <a:pt x="3054" y="1862"/>
                    <a:pt x="3145" y="2743"/>
                  </a:cubicBezTo>
                  <a:cubicBezTo>
                    <a:pt x="3202" y="3113"/>
                    <a:pt x="3552" y="4867"/>
                    <a:pt x="2875" y="4867"/>
                  </a:cubicBezTo>
                  <a:cubicBezTo>
                    <a:pt x="2828" y="4867"/>
                    <a:pt x="2777" y="4858"/>
                    <a:pt x="2720" y="4841"/>
                  </a:cubicBezTo>
                  <a:cubicBezTo>
                    <a:pt x="2294" y="4719"/>
                    <a:pt x="2203" y="4233"/>
                    <a:pt x="2082" y="3838"/>
                  </a:cubicBezTo>
                  <a:cubicBezTo>
                    <a:pt x="1960" y="3412"/>
                    <a:pt x="1869" y="3017"/>
                    <a:pt x="1747" y="2591"/>
                  </a:cubicBezTo>
                  <a:cubicBezTo>
                    <a:pt x="1656" y="2166"/>
                    <a:pt x="1565" y="1740"/>
                    <a:pt x="1504" y="1315"/>
                  </a:cubicBezTo>
                  <a:cubicBezTo>
                    <a:pt x="1413" y="889"/>
                    <a:pt x="1383" y="464"/>
                    <a:pt x="1261" y="69"/>
                  </a:cubicBezTo>
                  <a:cubicBezTo>
                    <a:pt x="1261" y="23"/>
                    <a:pt x="1231" y="0"/>
                    <a:pt x="12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911;p53"/>
            <p:cNvSpPr/>
            <p:nvPr/>
          </p:nvSpPr>
          <p:spPr>
            <a:xfrm>
              <a:off x="6489163" y="3020715"/>
              <a:ext cx="702136" cy="735917"/>
            </a:xfrm>
            <a:custGeom>
              <a:avLst/>
              <a:gdLst/>
              <a:ahLst/>
              <a:cxnLst/>
              <a:rect l="l" t="t" r="r" b="b"/>
              <a:pathLst>
                <a:path w="46476" h="48712" extrusionOk="0">
                  <a:moveTo>
                    <a:pt x="44386" y="0"/>
                  </a:moveTo>
                  <a:cubicBezTo>
                    <a:pt x="44368" y="0"/>
                    <a:pt x="44348" y="18"/>
                    <a:pt x="44348" y="35"/>
                  </a:cubicBezTo>
                  <a:cubicBezTo>
                    <a:pt x="46476" y="8516"/>
                    <a:pt x="45047" y="11312"/>
                    <a:pt x="44439" y="12345"/>
                  </a:cubicBezTo>
                  <a:cubicBezTo>
                    <a:pt x="43892" y="13197"/>
                    <a:pt x="43224" y="13956"/>
                    <a:pt x="42464" y="14595"/>
                  </a:cubicBezTo>
                  <a:cubicBezTo>
                    <a:pt x="40853" y="15932"/>
                    <a:pt x="38907" y="16814"/>
                    <a:pt x="36962" y="17574"/>
                  </a:cubicBezTo>
                  <a:cubicBezTo>
                    <a:pt x="34561" y="18516"/>
                    <a:pt x="32099" y="19306"/>
                    <a:pt x="29637" y="20005"/>
                  </a:cubicBezTo>
                  <a:cubicBezTo>
                    <a:pt x="24682" y="21373"/>
                    <a:pt x="19636" y="22406"/>
                    <a:pt x="14652" y="23683"/>
                  </a:cubicBezTo>
                  <a:cubicBezTo>
                    <a:pt x="14044" y="23835"/>
                    <a:pt x="13405" y="23987"/>
                    <a:pt x="12797" y="24169"/>
                  </a:cubicBezTo>
                  <a:cubicBezTo>
                    <a:pt x="12281" y="24291"/>
                    <a:pt x="11764" y="24443"/>
                    <a:pt x="11278" y="24686"/>
                  </a:cubicBezTo>
                  <a:cubicBezTo>
                    <a:pt x="10244" y="25233"/>
                    <a:pt x="9758" y="26236"/>
                    <a:pt x="9241" y="27239"/>
                  </a:cubicBezTo>
                  <a:cubicBezTo>
                    <a:pt x="8056" y="29549"/>
                    <a:pt x="6901" y="31859"/>
                    <a:pt x="5837" y="34230"/>
                  </a:cubicBezTo>
                  <a:cubicBezTo>
                    <a:pt x="4743" y="36571"/>
                    <a:pt x="3709" y="38942"/>
                    <a:pt x="2736" y="41343"/>
                  </a:cubicBezTo>
                  <a:cubicBezTo>
                    <a:pt x="1764" y="43775"/>
                    <a:pt x="822" y="46206"/>
                    <a:pt x="1" y="48668"/>
                  </a:cubicBezTo>
                  <a:cubicBezTo>
                    <a:pt x="1" y="48690"/>
                    <a:pt x="31" y="48711"/>
                    <a:pt x="60" y="48711"/>
                  </a:cubicBezTo>
                  <a:cubicBezTo>
                    <a:pt x="72" y="48711"/>
                    <a:pt x="83" y="48707"/>
                    <a:pt x="92" y="48699"/>
                  </a:cubicBezTo>
                  <a:cubicBezTo>
                    <a:pt x="335" y="48091"/>
                    <a:pt x="548" y="47483"/>
                    <a:pt x="791" y="46875"/>
                  </a:cubicBezTo>
                  <a:cubicBezTo>
                    <a:pt x="2645" y="41951"/>
                    <a:pt x="4682" y="37148"/>
                    <a:pt x="6961" y="32407"/>
                  </a:cubicBezTo>
                  <a:cubicBezTo>
                    <a:pt x="7509" y="31221"/>
                    <a:pt x="8117" y="30036"/>
                    <a:pt x="8724" y="28850"/>
                  </a:cubicBezTo>
                  <a:cubicBezTo>
                    <a:pt x="8998" y="28242"/>
                    <a:pt x="9302" y="27695"/>
                    <a:pt x="9606" y="27118"/>
                  </a:cubicBezTo>
                  <a:cubicBezTo>
                    <a:pt x="9849" y="26571"/>
                    <a:pt x="10153" y="26054"/>
                    <a:pt x="10518" y="25598"/>
                  </a:cubicBezTo>
                  <a:cubicBezTo>
                    <a:pt x="11308" y="24686"/>
                    <a:pt x="12615" y="24473"/>
                    <a:pt x="13740" y="24169"/>
                  </a:cubicBezTo>
                  <a:cubicBezTo>
                    <a:pt x="14956" y="23865"/>
                    <a:pt x="16202" y="23561"/>
                    <a:pt x="17448" y="23257"/>
                  </a:cubicBezTo>
                  <a:cubicBezTo>
                    <a:pt x="22494" y="22072"/>
                    <a:pt x="27539" y="20978"/>
                    <a:pt x="32494" y="19428"/>
                  </a:cubicBezTo>
                  <a:cubicBezTo>
                    <a:pt x="34804" y="18759"/>
                    <a:pt x="37023" y="17908"/>
                    <a:pt x="39211" y="16935"/>
                  </a:cubicBezTo>
                  <a:cubicBezTo>
                    <a:pt x="41005" y="16054"/>
                    <a:pt x="42798" y="14929"/>
                    <a:pt x="44044" y="13349"/>
                  </a:cubicBezTo>
                  <a:cubicBezTo>
                    <a:pt x="44683" y="12497"/>
                    <a:pt x="45169" y="11555"/>
                    <a:pt x="45442" y="10522"/>
                  </a:cubicBezTo>
                  <a:cubicBezTo>
                    <a:pt x="45746" y="9336"/>
                    <a:pt x="46111" y="6054"/>
                    <a:pt x="44409" y="35"/>
                  </a:cubicBezTo>
                  <a:cubicBezTo>
                    <a:pt x="44409" y="10"/>
                    <a:pt x="44398" y="0"/>
                    <a:pt x="44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912;p53"/>
            <p:cNvSpPr/>
            <p:nvPr/>
          </p:nvSpPr>
          <p:spPr>
            <a:xfrm>
              <a:off x="6612343" y="3387653"/>
              <a:ext cx="246026" cy="178586"/>
            </a:xfrm>
            <a:custGeom>
              <a:avLst/>
              <a:gdLst/>
              <a:ahLst/>
              <a:cxnLst/>
              <a:rect l="l" t="t" r="r" b="b"/>
              <a:pathLst>
                <a:path w="16285" h="11821" extrusionOk="0">
                  <a:moveTo>
                    <a:pt x="16255" y="1"/>
                  </a:moveTo>
                  <a:cubicBezTo>
                    <a:pt x="14856" y="183"/>
                    <a:pt x="13458" y="396"/>
                    <a:pt x="12060" y="730"/>
                  </a:cubicBezTo>
                  <a:cubicBezTo>
                    <a:pt x="10814" y="974"/>
                    <a:pt x="9598" y="1247"/>
                    <a:pt x="8352" y="1551"/>
                  </a:cubicBezTo>
                  <a:cubicBezTo>
                    <a:pt x="7713" y="1703"/>
                    <a:pt x="7105" y="1855"/>
                    <a:pt x="6498" y="2007"/>
                  </a:cubicBezTo>
                  <a:cubicBezTo>
                    <a:pt x="5890" y="2129"/>
                    <a:pt x="5312" y="2281"/>
                    <a:pt x="4735" y="2493"/>
                  </a:cubicBezTo>
                  <a:cubicBezTo>
                    <a:pt x="3671" y="2889"/>
                    <a:pt x="3124" y="4044"/>
                    <a:pt x="2637" y="4986"/>
                  </a:cubicBezTo>
                  <a:cubicBezTo>
                    <a:pt x="1665" y="7144"/>
                    <a:pt x="783" y="9332"/>
                    <a:pt x="23" y="11551"/>
                  </a:cubicBezTo>
                  <a:cubicBezTo>
                    <a:pt x="1" y="11686"/>
                    <a:pt x="28" y="11821"/>
                    <a:pt x="68" y="11821"/>
                  </a:cubicBezTo>
                  <a:cubicBezTo>
                    <a:pt x="83" y="11821"/>
                    <a:pt x="99" y="11804"/>
                    <a:pt x="114" y="11764"/>
                  </a:cubicBezTo>
                  <a:cubicBezTo>
                    <a:pt x="418" y="11187"/>
                    <a:pt x="3549" y="4013"/>
                    <a:pt x="4096" y="3466"/>
                  </a:cubicBezTo>
                  <a:cubicBezTo>
                    <a:pt x="4491" y="3101"/>
                    <a:pt x="4978" y="2828"/>
                    <a:pt x="5495" y="2706"/>
                  </a:cubicBezTo>
                  <a:cubicBezTo>
                    <a:pt x="6710" y="2402"/>
                    <a:pt x="7926" y="2098"/>
                    <a:pt x="9112" y="1794"/>
                  </a:cubicBezTo>
                  <a:cubicBezTo>
                    <a:pt x="10297" y="1521"/>
                    <a:pt x="11422" y="1247"/>
                    <a:pt x="12638" y="974"/>
                  </a:cubicBezTo>
                  <a:cubicBezTo>
                    <a:pt x="13853" y="670"/>
                    <a:pt x="15069" y="396"/>
                    <a:pt x="16255" y="62"/>
                  </a:cubicBezTo>
                  <a:cubicBezTo>
                    <a:pt x="16285" y="62"/>
                    <a:pt x="16285" y="1"/>
                    <a:pt x="162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913;p53"/>
            <p:cNvSpPr/>
            <p:nvPr/>
          </p:nvSpPr>
          <p:spPr>
            <a:xfrm>
              <a:off x="6500871" y="3121340"/>
              <a:ext cx="448889" cy="126510"/>
            </a:xfrm>
            <a:custGeom>
              <a:avLst/>
              <a:gdLst/>
              <a:ahLst/>
              <a:cxnLst/>
              <a:rect l="l" t="t" r="r" b="b"/>
              <a:pathLst>
                <a:path w="29713" h="8374" extrusionOk="0">
                  <a:moveTo>
                    <a:pt x="29682" y="1"/>
                  </a:moveTo>
                  <a:cubicBezTo>
                    <a:pt x="28619" y="61"/>
                    <a:pt x="27555" y="183"/>
                    <a:pt x="26521" y="365"/>
                  </a:cubicBezTo>
                  <a:cubicBezTo>
                    <a:pt x="25427" y="548"/>
                    <a:pt x="24363" y="730"/>
                    <a:pt x="23299" y="912"/>
                  </a:cubicBezTo>
                  <a:cubicBezTo>
                    <a:pt x="19530" y="1581"/>
                    <a:pt x="15792" y="2432"/>
                    <a:pt x="12114" y="3435"/>
                  </a:cubicBezTo>
                  <a:cubicBezTo>
                    <a:pt x="10320" y="3922"/>
                    <a:pt x="8497" y="4408"/>
                    <a:pt x="6764" y="5016"/>
                  </a:cubicBezTo>
                  <a:cubicBezTo>
                    <a:pt x="4424" y="5867"/>
                    <a:pt x="2205" y="6931"/>
                    <a:pt x="77" y="8207"/>
                  </a:cubicBezTo>
                  <a:cubicBezTo>
                    <a:pt x="0" y="8258"/>
                    <a:pt x="31" y="8373"/>
                    <a:pt x="96" y="8373"/>
                  </a:cubicBezTo>
                  <a:cubicBezTo>
                    <a:pt x="109" y="8373"/>
                    <a:pt x="123" y="8369"/>
                    <a:pt x="138" y="8359"/>
                  </a:cubicBezTo>
                  <a:cubicBezTo>
                    <a:pt x="1749" y="7660"/>
                    <a:pt x="4576" y="6019"/>
                    <a:pt x="7585" y="5137"/>
                  </a:cubicBezTo>
                  <a:cubicBezTo>
                    <a:pt x="11171" y="4074"/>
                    <a:pt x="14819" y="3101"/>
                    <a:pt x="18466" y="2280"/>
                  </a:cubicBezTo>
                  <a:cubicBezTo>
                    <a:pt x="20320" y="1855"/>
                    <a:pt x="22175" y="1459"/>
                    <a:pt x="24029" y="1095"/>
                  </a:cubicBezTo>
                  <a:cubicBezTo>
                    <a:pt x="24971" y="912"/>
                    <a:pt x="25913" y="760"/>
                    <a:pt x="26825" y="608"/>
                  </a:cubicBezTo>
                  <a:cubicBezTo>
                    <a:pt x="27767" y="456"/>
                    <a:pt x="28740" y="304"/>
                    <a:pt x="29682" y="61"/>
                  </a:cubicBezTo>
                  <a:cubicBezTo>
                    <a:pt x="29713" y="61"/>
                    <a:pt x="29713" y="1"/>
                    <a:pt x="296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914;p53"/>
            <p:cNvSpPr/>
            <p:nvPr/>
          </p:nvSpPr>
          <p:spPr>
            <a:xfrm>
              <a:off x="6581541" y="2675531"/>
              <a:ext cx="393475" cy="334284"/>
            </a:xfrm>
            <a:custGeom>
              <a:avLst/>
              <a:gdLst/>
              <a:ahLst/>
              <a:cxnLst/>
              <a:rect l="l" t="t" r="r" b="b"/>
              <a:pathLst>
                <a:path w="26045" h="22127" extrusionOk="0">
                  <a:moveTo>
                    <a:pt x="24881" y="0"/>
                  </a:moveTo>
                  <a:cubicBezTo>
                    <a:pt x="24063" y="0"/>
                    <a:pt x="22843" y="1068"/>
                    <a:pt x="21151" y="3371"/>
                  </a:cubicBezTo>
                  <a:cubicBezTo>
                    <a:pt x="17959" y="7627"/>
                    <a:pt x="15588" y="10909"/>
                    <a:pt x="15163" y="11335"/>
                  </a:cubicBezTo>
                  <a:cubicBezTo>
                    <a:pt x="14707" y="11760"/>
                    <a:pt x="6774" y="12034"/>
                    <a:pt x="2974" y="12581"/>
                  </a:cubicBezTo>
                  <a:cubicBezTo>
                    <a:pt x="1850" y="12764"/>
                    <a:pt x="1059" y="12946"/>
                    <a:pt x="846" y="13189"/>
                  </a:cubicBezTo>
                  <a:cubicBezTo>
                    <a:pt x="0" y="14186"/>
                    <a:pt x="2159" y="22126"/>
                    <a:pt x="3409" y="22126"/>
                  </a:cubicBezTo>
                  <a:cubicBezTo>
                    <a:pt x="3416" y="22126"/>
                    <a:pt x="3423" y="22126"/>
                    <a:pt x="3430" y="22125"/>
                  </a:cubicBezTo>
                  <a:cubicBezTo>
                    <a:pt x="3916" y="22065"/>
                    <a:pt x="4616" y="22004"/>
                    <a:pt x="5436" y="21943"/>
                  </a:cubicBezTo>
                  <a:cubicBezTo>
                    <a:pt x="7564" y="21700"/>
                    <a:pt x="18385" y="19147"/>
                    <a:pt x="20087" y="17961"/>
                  </a:cubicBezTo>
                  <a:cubicBezTo>
                    <a:pt x="22215" y="16502"/>
                    <a:pt x="23795" y="10666"/>
                    <a:pt x="25680" y="3159"/>
                  </a:cubicBezTo>
                  <a:cubicBezTo>
                    <a:pt x="26045" y="1700"/>
                    <a:pt x="25953" y="697"/>
                    <a:pt x="25497" y="271"/>
                  </a:cubicBezTo>
                  <a:cubicBezTo>
                    <a:pt x="25325" y="92"/>
                    <a:pt x="25120" y="0"/>
                    <a:pt x="2488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915;p53"/>
            <p:cNvSpPr/>
            <p:nvPr/>
          </p:nvSpPr>
          <p:spPr>
            <a:xfrm>
              <a:off x="6384474" y="2863849"/>
              <a:ext cx="279217" cy="173449"/>
            </a:xfrm>
            <a:custGeom>
              <a:avLst/>
              <a:gdLst/>
              <a:ahLst/>
              <a:cxnLst/>
              <a:rect l="l" t="t" r="r" b="b"/>
              <a:pathLst>
                <a:path w="18482" h="11481" extrusionOk="0">
                  <a:moveTo>
                    <a:pt x="13146" y="1"/>
                  </a:moveTo>
                  <a:cubicBezTo>
                    <a:pt x="11281" y="1"/>
                    <a:pt x="8766" y="130"/>
                    <a:pt x="6323" y="662"/>
                  </a:cubicBezTo>
                  <a:cubicBezTo>
                    <a:pt x="4712" y="1027"/>
                    <a:pt x="1" y="5009"/>
                    <a:pt x="913" y="6437"/>
                  </a:cubicBezTo>
                  <a:cubicBezTo>
                    <a:pt x="973" y="6589"/>
                    <a:pt x="1125" y="6681"/>
                    <a:pt x="1277" y="6711"/>
                  </a:cubicBezTo>
                  <a:cubicBezTo>
                    <a:pt x="791" y="7380"/>
                    <a:pt x="578" y="8079"/>
                    <a:pt x="1004" y="8535"/>
                  </a:cubicBezTo>
                  <a:cubicBezTo>
                    <a:pt x="1180" y="8711"/>
                    <a:pt x="1418" y="8799"/>
                    <a:pt x="1655" y="8799"/>
                  </a:cubicBezTo>
                  <a:cubicBezTo>
                    <a:pt x="1787" y="8799"/>
                    <a:pt x="1918" y="8771"/>
                    <a:pt x="2037" y="8717"/>
                  </a:cubicBezTo>
                  <a:lnTo>
                    <a:pt x="2037" y="8717"/>
                  </a:lnTo>
                  <a:cubicBezTo>
                    <a:pt x="1824" y="9021"/>
                    <a:pt x="1885" y="9447"/>
                    <a:pt x="2189" y="9659"/>
                  </a:cubicBezTo>
                  <a:cubicBezTo>
                    <a:pt x="2312" y="9762"/>
                    <a:pt x="2481" y="9807"/>
                    <a:pt x="2684" y="9807"/>
                  </a:cubicBezTo>
                  <a:cubicBezTo>
                    <a:pt x="3385" y="9807"/>
                    <a:pt x="4495" y="9262"/>
                    <a:pt x="5533" y="8626"/>
                  </a:cubicBezTo>
                  <a:lnTo>
                    <a:pt x="5533" y="8626"/>
                  </a:lnTo>
                  <a:cubicBezTo>
                    <a:pt x="4712" y="9325"/>
                    <a:pt x="4134" y="10055"/>
                    <a:pt x="4621" y="10480"/>
                  </a:cubicBezTo>
                  <a:cubicBezTo>
                    <a:pt x="4864" y="10688"/>
                    <a:pt x="5163" y="10778"/>
                    <a:pt x="5503" y="10778"/>
                  </a:cubicBezTo>
                  <a:cubicBezTo>
                    <a:pt x="6949" y="10778"/>
                    <a:pt x="9135" y="9160"/>
                    <a:pt x="10882" y="8200"/>
                  </a:cubicBezTo>
                  <a:cubicBezTo>
                    <a:pt x="11645" y="7756"/>
                    <a:pt x="12687" y="7281"/>
                    <a:pt x="13363" y="7281"/>
                  </a:cubicBezTo>
                  <a:cubicBezTo>
                    <a:pt x="13657" y="7281"/>
                    <a:pt x="13881" y="7371"/>
                    <a:pt x="13983" y="7592"/>
                  </a:cubicBezTo>
                  <a:cubicBezTo>
                    <a:pt x="14165" y="8018"/>
                    <a:pt x="13344" y="8687"/>
                    <a:pt x="12706" y="8960"/>
                  </a:cubicBezTo>
                  <a:cubicBezTo>
                    <a:pt x="11460" y="9447"/>
                    <a:pt x="9697" y="10115"/>
                    <a:pt x="10001" y="10875"/>
                  </a:cubicBezTo>
                  <a:cubicBezTo>
                    <a:pt x="10172" y="11329"/>
                    <a:pt x="10779" y="11481"/>
                    <a:pt x="11511" y="11481"/>
                  </a:cubicBezTo>
                  <a:cubicBezTo>
                    <a:pt x="12596" y="11481"/>
                    <a:pt x="13956" y="11148"/>
                    <a:pt x="14591" y="10966"/>
                  </a:cubicBezTo>
                  <a:cubicBezTo>
                    <a:pt x="15928" y="10541"/>
                    <a:pt x="17205" y="10024"/>
                    <a:pt x="18481" y="9447"/>
                  </a:cubicBezTo>
                  <a:cubicBezTo>
                    <a:pt x="18481" y="9447"/>
                    <a:pt x="17873" y="1635"/>
                    <a:pt x="16080" y="115"/>
                  </a:cubicBezTo>
                  <a:cubicBezTo>
                    <a:pt x="16080" y="115"/>
                    <a:pt x="14901" y="1"/>
                    <a:pt x="13146"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916;p53"/>
            <p:cNvSpPr/>
            <p:nvPr/>
          </p:nvSpPr>
          <p:spPr>
            <a:xfrm>
              <a:off x="6465839" y="2938596"/>
              <a:ext cx="94059" cy="57544"/>
            </a:xfrm>
            <a:custGeom>
              <a:avLst/>
              <a:gdLst/>
              <a:ahLst/>
              <a:cxnLst/>
              <a:rect l="l" t="t" r="r" b="b"/>
              <a:pathLst>
                <a:path w="6226" h="3809" extrusionOk="0">
                  <a:moveTo>
                    <a:pt x="6226" y="0"/>
                  </a:moveTo>
                  <a:lnTo>
                    <a:pt x="6226" y="0"/>
                  </a:lnTo>
                  <a:cubicBezTo>
                    <a:pt x="5101" y="152"/>
                    <a:pt x="4007" y="547"/>
                    <a:pt x="3065" y="1155"/>
                  </a:cubicBezTo>
                  <a:cubicBezTo>
                    <a:pt x="1940" y="1885"/>
                    <a:pt x="1059" y="2918"/>
                    <a:pt x="25" y="3769"/>
                  </a:cubicBezTo>
                  <a:cubicBezTo>
                    <a:pt x="1" y="3769"/>
                    <a:pt x="15" y="3808"/>
                    <a:pt x="38" y="3808"/>
                  </a:cubicBezTo>
                  <a:cubicBezTo>
                    <a:pt x="43" y="3808"/>
                    <a:pt x="49" y="3806"/>
                    <a:pt x="55" y="3800"/>
                  </a:cubicBezTo>
                  <a:cubicBezTo>
                    <a:pt x="542" y="3374"/>
                    <a:pt x="1059" y="2979"/>
                    <a:pt x="1575" y="2553"/>
                  </a:cubicBezTo>
                  <a:cubicBezTo>
                    <a:pt x="2062" y="2158"/>
                    <a:pt x="2548" y="1733"/>
                    <a:pt x="3065" y="1368"/>
                  </a:cubicBezTo>
                  <a:cubicBezTo>
                    <a:pt x="4007" y="669"/>
                    <a:pt x="5071" y="213"/>
                    <a:pt x="62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917;p53"/>
            <p:cNvSpPr/>
            <p:nvPr/>
          </p:nvSpPr>
          <p:spPr>
            <a:xfrm>
              <a:off x="6415836" y="2907824"/>
              <a:ext cx="131677" cy="86989"/>
            </a:xfrm>
            <a:custGeom>
              <a:avLst/>
              <a:gdLst/>
              <a:ahLst/>
              <a:cxnLst/>
              <a:rect l="l" t="t" r="r" b="b"/>
              <a:pathLst>
                <a:path w="8716" h="5758" extrusionOk="0">
                  <a:moveTo>
                    <a:pt x="8685" y="1"/>
                  </a:moveTo>
                  <a:cubicBezTo>
                    <a:pt x="7408" y="274"/>
                    <a:pt x="6192" y="700"/>
                    <a:pt x="5007" y="1216"/>
                  </a:cubicBezTo>
                  <a:cubicBezTo>
                    <a:pt x="3730" y="1855"/>
                    <a:pt x="2727" y="2888"/>
                    <a:pt x="1754" y="3891"/>
                  </a:cubicBezTo>
                  <a:cubicBezTo>
                    <a:pt x="1147" y="4469"/>
                    <a:pt x="569" y="5077"/>
                    <a:pt x="22" y="5715"/>
                  </a:cubicBezTo>
                  <a:cubicBezTo>
                    <a:pt x="0" y="5736"/>
                    <a:pt x="9" y="5758"/>
                    <a:pt x="27" y="5758"/>
                  </a:cubicBezTo>
                  <a:cubicBezTo>
                    <a:pt x="35" y="5758"/>
                    <a:pt x="43" y="5754"/>
                    <a:pt x="52" y="5745"/>
                  </a:cubicBezTo>
                  <a:cubicBezTo>
                    <a:pt x="1055" y="4742"/>
                    <a:pt x="2058" y="3739"/>
                    <a:pt x="3153" y="2767"/>
                  </a:cubicBezTo>
                  <a:cubicBezTo>
                    <a:pt x="4125" y="1855"/>
                    <a:pt x="5250" y="1156"/>
                    <a:pt x="6496" y="700"/>
                  </a:cubicBezTo>
                  <a:cubicBezTo>
                    <a:pt x="7226" y="456"/>
                    <a:pt x="7955" y="244"/>
                    <a:pt x="8685" y="31"/>
                  </a:cubicBezTo>
                  <a:cubicBezTo>
                    <a:pt x="8715" y="31"/>
                    <a:pt x="8685" y="1"/>
                    <a:pt x="86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918;p53"/>
            <p:cNvSpPr/>
            <p:nvPr/>
          </p:nvSpPr>
          <p:spPr>
            <a:xfrm>
              <a:off x="6403297" y="2881191"/>
              <a:ext cx="124002" cy="84239"/>
            </a:xfrm>
            <a:custGeom>
              <a:avLst/>
              <a:gdLst/>
              <a:ahLst/>
              <a:cxnLst/>
              <a:rect l="l" t="t" r="r" b="b"/>
              <a:pathLst>
                <a:path w="8208" h="5576" extrusionOk="0">
                  <a:moveTo>
                    <a:pt x="8208" y="1"/>
                  </a:moveTo>
                  <a:lnTo>
                    <a:pt x="8208" y="1"/>
                  </a:lnTo>
                  <a:cubicBezTo>
                    <a:pt x="8160" y="10"/>
                    <a:pt x="8112" y="19"/>
                    <a:pt x="8064" y="29"/>
                  </a:cubicBezTo>
                  <a:lnTo>
                    <a:pt x="8064" y="29"/>
                  </a:lnTo>
                  <a:cubicBezTo>
                    <a:pt x="8112" y="20"/>
                    <a:pt x="8160" y="10"/>
                    <a:pt x="8208" y="1"/>
                  </a:cubicBezTo>
                  <a:close/>
                  <a:moveTo>
                    <a:pt x="8064" y="29"/>
                  </a:moveTo>
                  <a:cubicBezTo>
                    <a:pt x="6908" y="259"/>
                    <a:pt x="5886" y="451"/>
                    <a:pt x="4864" y="1064"/>
                  </a:cubicBezTo>
                  <a:cubicBezTo>
                    <a:pt x="3648" y="1824"/>
                    <a:pt x="2554" y="2767"/>
                    <a:pt x="1581" y="3800"/>
                  </a:cubicBezTo>
                  <a:cubicBezTo>
                    <a:pt x="1034" y="4378"/>
                    <a:pt x="518" y="4955"/>
                    <a:pt x="1" y="5533"/>
                  </a:cubicBezTo>
                  <a:cubicBezTo>
                    <a:pt x="1" y="5554"/>
                    <a:pt x="16" y="5576"/>
                    <a:pt x="36" y="5576"/>
                  </a:cubicBezTo>
                  <a:cubicBezTo>
                    <a:pt x="44" y="5576"/>
                    <a:pt x="53" y="5572"/>
                    <a:pt x="62" y="5563"/>
                  </a:cubicBezTo>
                  <a:cubicBezTo>
                    <a:pt x="1217" y="4286"/>
                    <a:pt x="2463" y="3101"/>
                    <a:pt x="3770" y="1976"/>
                  </a:cubicBezTo>
                  <a:cubicBezTo>
                    <a:pt x="4408" y="1429"/>
                    <a:pt x="5107" y="1004"/>
                    <a:pt x="5867" y="669"/>
                  </a:cubicBezTo>
                  <a:cubicBezTo>
                    <a:pt x="6581" y="412"/>
                    <a:pt x="7322" y="182"/>
                    <a:pt x="8064" y="2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919;p53"/>
            <p:cNvSpPr/>
            <p:nvPr/>
          </p:nvSpPr>
          <p:spPr>
            <a:xfrm>
              <a:off x="6660896" y="2669533"/>
              <a:ext cx="320838" cy="338891"/>
            </a:xfrm>
            <a:custGeom>
              <a:avLst/>
              <a:gdLst/>
              <a:ahLst/>
              <a:cxnLst/>
              <a:rect l="l" t="t" r="r" b="b"/>
              <a:pathLst>
                <a:path w="21237" h="22432" extrusionOk="0">
                  <a:moveTo>
                    <a:pt x="19915" y="0"/>
                  </a:moveTo>
                  <a:cubicBezTo>
                    <a:pt x="19146" y="0"/>
                    <a:pt x="18015" y="731"/>
                    <a:pt x="16688" y="2279"/>
                  </a:cubicBezTo>
                  <a:cubicBezTo>
                    <a:pt x="13800" y="5714"/>
                    <a:pt x="9971" y="11367"/>
                    <a:pt x="9667" y="11580"/>
                  </a:cubicBezTo>
                  <a:cubicBezTo>
                    <a:pt x="9393" y="11793"/>
                    <a:pt x="1" y="12674"/>
                    <a:pt x="1" y="12674"/>
                  </a:cubicBezTo>
                  <a:lnTo>
                    <a:pt x="1581" y="22431"/>
                  </a:lnTo>
                  <a:cubicBezTo>
                    <a:pt x="1581" y="22431"/>
                    <a:pt x="12828" y="20820"/>
                    <a:pt x="15503" y="18480"/>
                  </a:cubicBezTo>
                  <a:cubicBezTo>
                    <a:pt x="18208" y="16109"/>
                    <a:pt x="20092" y="6625"/>
                    <a:pt x="20822" y="3008"/>
                  </a:cubicBezTo>
                  <a:cubicBezTo>
                    <a:pt x="21236" y="1052"/>
                    <a:pt x="20837" y="0"/>
                    <a:pt x="19915"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20;p53"/>
            <p:cNvSpPr/>
            <p:nvPr/>
          </p:nvSpPr>
          <p:spPr>
            <a:xfrm>
              <a:off x="6934569" y="2680999"/>
              <a:ext cx="42271" cy="1843"/>
            </a:xfrm>
            <a:custGeom>
              <a:avLst/>
              <a:gdLst/>
              <a:ahLst/>
              <a:cxnLst/>
              <a:rect l="l" t="t" r="r" b="b"/>
              <a:pathLst>
                <a:path w="2798" h="122" extrusionOk="0">
                  <a:moveTo>
                    <a:pt x="153" y="0"/>
                  </a:moveTo>
                  <a:lnTo>
                    <a:pt x="1" y="122"/>
                  </a:lnTo>
                  <a:lnTo>
                    <a:pt x="2797" y="122"/>
                  </a:lnTo>
                  <a:cubicBezTo>
                    <a:pt x="2767" y="61"/>
                    <a:pt x="2767" y="31"/>
                    <a:pt x="27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921;p53"/>
            <p:cNvSpPr/>
            <p:nvPr/>
          </p:nvSpPr>
          <p:spPr>
            <a:xfrm>
              <a:off x="6914371" y="2700743"/>
              <a:ext cx="63376" cy="1843"/>
            </a:xfrm>
            <a:custGeom>
              <a:avLst/>
              <a:gdLst/>
              <a:ahLst/>
              <a:cxnLst/>
              <a:rect l="l" t="t" r="r" b="b"/>
              <a:pathLst>
                <a:path w="4195" h="122" extrusionOk="0">
                  <a:moveTo>
                    <a:pt x="122" y="0"/>
                  </a:moveTo>
                  <a:lnTo>
                    <a:pt x="0" y="122"/>
                  </a:lnTo>
                  <a:lnTo>
                    <a:pt x="4195" y="122"/>
                  </a:lnTo>
                  <a:cubicBezTo>
                    <a:pt x="4195" y="91"/>
                    <a:pt x="4195" y="31"/>
                    <a:pt x="41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922;p53"/>
            <p:cNvSpPr/>
            <p:nvPr/>
          </p:nvSpPr>
          <p:spPr>
            <a:xfrm>
              <a:off x="6897845" y="2720488"/>
              <a:ext cx="76701" cy="2311"/>
            </a:xfrm>
            <a:custGeom>
              <a:avLst/>
              <a:gdLst/>
              <a:ahLst/>
              <a:cxnLst/>
              <a:rect l="l" t="t" r="r" b="b"/>
              <a:pathLst>
                <a:path w="5077" h="153" extrusionOk="0">
                  <a:moveTo>
                    <a:pt x="122" y="0"/>
                  </a:moveTo>
                  <a:cubicBezTo>
                    <a:pt x="61" y="61"/>
                    <a:pt x="30" y="91"/>
                    <a:pt x="0" y="152"/>
                  </a:cubicBezTo>
                  <a:lnTo>
                    <a:pt x="5046" y="152"/>
                  </a:lnTo>
                  <a:cubicBezTo>
                    <a:pt x="5076" y="91"/>
                    <a:pt x="5076" y="61"/>
                    <a:pt x="50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923;p53"/>
            <p:cNvSpPr/>
            <p:nvPr/>
          </p:nvSpPr>
          <p:spPr>
            <a:xfrm>
              <a:off x="6882224" y="2740685"/>
              <a:ext cx="88182" cy="1858"/>
            </a:xfrm>
            <a:custGeom>
              <a:avLst/>
              <a:gdLst/>
              <a:ahLst/>
              <a:cxnLst/>
              <a:rect l="l" t="t" r="r" b="b"/>
              <a:pathLst>
                <a:path w="5837" h="123" extrusionOk="0">
                  <a:moveTo>
                    <a:pt x="122" y="1"/>
                  </a:moveTo>
                  <a:lnTo>
                    <a:pt x="1" y="122"/>
                  </a:lnTo>
                  <a:lnTo>
                    <a:pt x="5806" y="122"/>
                  </a:lnTo>
                  <a:cubicBezTo>
                    <a:pt x="5806" y="92"/>
                    <a:pt x="5837" y="31"/>
                    <a:pt x="58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924;p53"/>
            <p:cNvSpPr/>
            <p:nvPr/>
          </p:nvSpPr>
          <p:spPr>
            <a:xfrm>
              <a:off x="6867525" y="2760429"/>
              <a:ext cx="98743" cy="2311"/>
            </a:xfrm>
            <a:custGeom>
              <a:avLst/>
              <a:gdLst/>
              <a:ahLst/>
              <a:cxnLst/>
              <a:rect l="l" t="t" r="r" b="b"/>
              <a:pathLst>
                <a:path w="6536" h="153" extrusionOk="0">
                  <a:moveTo>
                    <a:pt x="92" y="1"/>
                  </a:moveTo>
                  <a:cubicBezTo>
                    <a:pt x="62" y="61"/>
                    <a:pt x="31" y="92"/>
                    <a:pt x="1" y="153"/>
                  </a:cubicBezTo>
                  <a:lnTo>
                    <a:pt x="6506" y="153"/>
                  </a:lnTo>
                  <a:cubicBezTo>
                    <a:pt x="6506" y="92"/>
                    <a:pt x="6536" y="61"/>
                    <a:pt x="65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925;p53"/>
            <p:cNvSpPr/>
            <p:nvPr/>
          </p:nvSpPr>
          <p:spPr>
            <a:xfrm>
              <a:off x="6852842" y="2780627"/>
              <a:ext cx="108850" cy="1858"/>
            </a:xfrm>
            <a:custGeom>
              <a:avLst/>
              <a:gdLst/>
              <a:ahLst/>
              <a:cxnLst/>
              <a:rect l="l" t="t" r="r" b="b"/>
              <a:pathLst>
                <a:path w="7205" h="123" extrusionOk="0">
                  <a:moveTo>
                    <a:pt x="91" y="1"/>
                  </a:moveTo>
                  <a:lnTo>
                    <a:pt x="0" y="123"/>
                  </a:lnTo>
                  <a:lnTo>
                    <a:pt x="7174" y="123"/>
                  </a:lnTo>
                  <a:cubicBezTo>
                    <a:pt x="7174" y="92"/>
                    <a:pt x="7204" y="31"/>
                    <a:pt x="72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26;p53"/>
            <p:cNvSpPr/>
            <p:nvPr/>
          </p:nvSpPr>
          <p:spPr>
            <a:xfrm>
              <a:off x="6838143" y="2800371"/>
              <a:ext cx="118488" cy="1858"/>
            </a:xfrm>
            <a:custGeom>
              <a:avLst/>
              <a:gdLst/>
              <a:ahLst/>
              <a:cxnLst/>
              <a:rect l="l" t="t" r="r" b="b"/>
              <a:pathLst>
                <a:path w="7843" h="123" extrusionOk="0">
                  <a:moveTo>
                    <a:pt x="92" y="1"/>
                  </a:moveTo>
                  <a:lnTo>
                    <a:pt x="1" y="123"/>
                  </a:lnTo>
                  <a:lnTo>
                    <a:pt x="7812" y="123"/>
                  </a:lnTo>
                  <a:cubicBezTo>
                    <a:pt x="7843" y="92"/>
                    <a:pt x="7843" y="62"/>
                    <a:pt x="78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927;p53"/>
            <p:cNvSpPr/>
            <p:nvPr/>
          </p:nvSpPr>
          <p:spPr>
            <a:xfrm>
              <a:off x="6823912" y="2820584"/>
              <a:ext cx="127673" cy="1843"/>
            </a:xfrm>
            <a:custGeom>
              <a:avLst/>
              <a:gdLst/>
              <a:ahLst/>
              <a:cxnLst/>
              <a:rect l="l" t="t" r="r" b="b"/>
              <a:pathLst>
                <a:path w="8451" h="122" extrusionOk="0">
                  <a:moveTo>
                    <a:pt x="92" y="0"/>
                  </a:moveTo>
                  <a:lnTo>
                    <a:pt x="0" y="122"/>
                  </a:lnTo>
                  <a:lnTo>
                    <a:pt x="8420" y="122"/>
                  </a:lnTo>
                  <a:cubicBezTo>
                    <a:pt x="8420" y="61"/>
                    <a:pt x="8450" y="31"/>
                    <a:pt x="84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928;p53"/>
            <p:cNvSpPr/>
            <p:nvPr/>
          </p:nvSpPr>
          <p:spPr>
            <a:xfrm>
              <a:off x="6809214" y="2840328"/>
              <a:ext cx="136859" cy="1843"/>
            </a:xfrm>
            <a:custGeom>
              <a:avLst/>
              <a:gdLst/>
              <a:ahLst/>
              <a:cxnLst/>
              <a:rect l="l" t="t" r="r" b="b"/>
              <a:pathLst>
                <a:path w="9059" h="122" extrusionOk="0">
                  <a:moveTo>
                    <a:pt x="92" y="0"/>
                  </a:moveTo>
                  <a:lnTo>
                    <a:pt x="1" y="122"/>
                  </a:lnTo>
                  <a:lnTo>
                    <a:pt x="9028" y="122"/>
                  </a:lnTo>
                  <a:cubicBezTo>
                    <a:pt x="9028" y="92"/>
                    <a:pt x="9059" y="31"/>
                    <a:pt x="90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929;p53"/>
            <p:cNvSpPr/>
            <p:nvPr/>
          </p:nvSpPr>
          <p:spPr>
            <a:xfrm>
              <a:off x="6660896" y="2860525"/>
              <a:ext cx="279217" cy="1858"/>
            </a:xfrm>
            <a:custGeom>
              <a:avLst/>
              <a:gdLst/>
              <a:ahLst/>
              <a:cxnLst/>
              <a:rect l="l" t="t" r="r" b="b"/>
              <a:pathLst>
                <a:path w="18482" h="123" extrusionOk="0">
                  <a:moveTo>
                    <a:pt x="305" y="1"/>
                  </a:moveTo>
                  <a:lnTo>
                    <a:pt x="1" y="31"/>
                  </a:lnTo>
                  <a:lnTo>
                    <a:pt x="1" y="122"/>
                  </a:lnTo>
                  <a:lnTo>
                    <a:pt x="18421" y="122"/>
                  </a:lnTo>
                  <a:cubicBezTo>
                    <a:pt x="18451" y="62"/>
                    <a:pt x="18481" y="31"/>
                    <a:pt x="184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930;p53"/>
            <p:cNvSpPr/>
            <p:nvPr/>
          </p:nvSpPr>
          <p:spPr>
            <a:xfrm>
              <a:off x="6664114" y="2880269"/>
              <a:ext cx="269110" cy="1858"/>
            </a:xfrm>
            <a:custGeom>
              <a:avLst/>
              <a:gdLst/>
              <a:ahLst/>
              <a:cxnLst/>
              <a:rect l="l" t="t" r="r" b="b"/>
              <a:pathLst>
                <a:path w="17813" h="123" extrusionOk="0">
                  <a:moveTo>
                    <a:pt x="1" y="1"/>
                  </a:moveTo>
                  <a:lnTo>
                    <a:pt x="1" y="122"/>
                  </a:lnTo>
                  <a:lnTo>
                    <a:pt x="17752" y="122"/>
                  </a:lnTo>
                  <a:lnTo>
                    <a:pt x="1781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931;p53"/>
            <p:cNvSpPr/>
            <p:nvPr/>
          </p:nvSpPr>
          <p:spPr>
            <a:xfrm>
              <a:off x="6667332" y="2900014"/>
              <a:ext cx="258081" cy="1858"/>
            </a:xfrm>
            <a:custGeom>
              <a:avLst/>
              <a:gdLst/>
              <a:ahLst/>
              <a:cxnLst/>
              <a:rect l="l" t="t" r="r" b="b"/>
              <a:pathLst>
                <a:path w="17083" h="123" extrusionOk="0">
                  <a:moveTo>
                    <a:pt x="0" y="1"/>
                  </a:moveTo>
                  <a:lnTo>
                    <a:pt x="0" y="122"/>
                  </a:lnTo>
                  <a:lnTo>
                    <a:pt x="17022" y="122"/>
                  </a:lnTo>
                  <a:cubicBezTo>
                    <a:pt x="17052" y="92"/>
                    <a:pt x="17083" y="31"/>
                    <a:pt x="170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932;p53"/>
            <p:cNvSpPr/>
            <p:nvPr/>
          </p:nvSpPr>
          <p:spPr>
            <a:xfrm>
              <a:off x="6670549" y="2920226"/>
              <a:ext cx="245225" cy="1843"/>
            </a:xfrm>
            <a:custGeom>
              <a:avLst/>
              <a:gdLst/>
              <a:ahLst/>
              <a:cxnLst/>
              <a:rect l="l" t="t" r="r" b="b"/>
              <a:pathLst>
                <a:path w="16232" h="122" extrusionOk="0">
                  <a:moveTo>
                    <a:pt x="0" y="0"/>
                  </a:moveTo>
                  <a:lnTo>
                    <a:pt x="0" y="122"/>
                  </a:lnTo>
                  <a:lnTo>
                    <a:pt x="16171" y="122"/>
                  </a:lnTo>
                  <a:cubicBezTo>
                    <a:pt x="16201" y="91"/>
                    <a:pt x="16231" y="31"/>
                    <a:pt x="162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933;p53"/>
            <p:cNvSpPr/>
            <p:nvPr/>
          </p:nvSpPr>
          <p:spPr>
            <a:xfrm>
              <a:off x="6673752" y="2940424"/>
              <a:ext cx="229619" cy="1858"/>
            </a:xfrm>
            <a:custGeom>
              <a:avLst/>
              <a:gdLst/>
              <a:ahLst/>
              <a:cxnLst/>
              <a:rect l="l" t="t" r="r" b="b"/>
              <a:pathLst>
                <a:path w="15199" h="123" extrusionOk="0">
                  <a:moveTo>
                    <a:pt x="1" y="1"/>
                  </a:moveTo>
                  <a:lnTo>
                    <a:pt x="1" y="122"/>
                  </a:lnTo>
                  <a:lnTo>
                    <a:pt x="15077" y="122"/>
                  </a:lnTo>
                  <a:lnTo>
                    <a:pt x="151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934;p53"/>
            <p:cNvSpPr/>
            <p:nvPr/>
          </p:nvSpPr>
          <p:spPr>
            <a:xfrm>
              <a:off x="6676970" y="2960168"/>
              <a:ext cx="200235" cy="1858"/>
            </a:xfrm>
            <a:custGeom>
              <a:avLst/>
              <a:gdLst/>
              <a:ahLst/>
              <a:cxnLst/>
              <a:rect l="l" t="t" r="r" b="b"/>
              <a:pathLst>
                <a:path w="13254" h="123" extrusionOk="0">
                  <a:moveTo>
                    <a:pt x="1" y="1"/>
                  </a:moveTo>
                  <a:lnTo>
                    <a:pt x="31" y="122"/>
                  </a:lnTo>
                  <a:lnTo>
                    <a:pt x="13010" y="122"/>
                  </a:lnTo>
                  <a:lnTo>
                    <a:pt x="1325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935;p53"/>
            <p:cNvSpPr/>
            <p:nvPr/>
          </p:nvSpPr>
          <p:spPr>
            <a:xfrm>
              <a:off x="6680187" y="2979912"/>
              <a:ext cx="142373" cy="1858"/>
            </a:xfrm>
            <a:custGeom>
              <a:avLst/>
              <a:gdLst/>
              <a:ahLst/>
              <a:cxnLst/>
              <a:rect l="l" t="t" r="r" b="b"/>
              <a:pathLst>
                <a:path w="9424" h="123" extrusionOk="0">
                  <a:moveTo>
                    <a:pt x="0" y="1"/>
                  </a:moveTo>
                  <a:lnTo>
                    <a:pt x="0" y="122"/>
                  </a:lnTo>
                  <a:lnTo>
                    <a:pt x="8967" y="122"/>
                  </a:lnTo>
                  <a:lnTo>
                    <a:pt x="942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936;p53"/>
            <p:cNvSpPr/>
            <p:nvPr/>
          </p:nvSpPr>
          <p:spPr>
            <a:xfrm>
              <a:off x="6683405" y="3000125"/>
              <a:ext cx="52363" cy="1843"/>
            </a:xfrm>
            <a:custGeom>
              <a:avLst/>
              <a:gdLst/>
              <a:ahLst/>
              <a:cxnLst/>
              <a:rect l="l" t="t" r="r" b="b"/>
              <a:pathLst>
                <a:path w="3466" h="122" extrusionOk="0">
                  <a:moveTo>
                    <a:pt x="0" y="0"/>
                  </a:moveTo>
                  <a:lnTo>
                    <a:pt x="0" y="122"/>
                  </a:lnTo>
                  <a:lnTo>
                    <a:pt x="2736" y="122"/>
                  </a:lnTo>
                  <a:lnTo>
                    <a:pt x="346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937;p53"/>
            <p:cNvSpPr/>
            <p:nvPr/>
          </p:nvSpPr>
          <p:spPr>
            <a:xfrm>
              <a:off x="6641620" y="2846748"/>
              <a:ext cx="68890" cy="176350"/>
            </a:xfrm>
            <a:custGeom>
              <a:avLst/>
              <a:gdLst/>
              <a:ahLst/>
              <a:cxnLst/>
              <a:rect l="l" t="t" r="r" b="b"/>
              <a:pathLst>
                <a:path w="4560" h="11673" extrusionOk="0">
                  <a:moveTo>
                    <a:pt x="2645" y="1"/>
                  </a:moveTo>
                  <a:lnTo>
                    <a:pt x="0" y="335"/>
                  </a:lnTo>
                  <a:lnTo>
                    <a:pt x="1824" y="11673"/>
                  </a:lnTo>
                  <a:lnTo>
                    <a:pt x="4560" y="11187"/>
                  </a:lnTo>
                  <a:lnTo>
                    <a:pt x="2645"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938;p53"/>
            <p:cNvSpPr/>
            <p:nvPr/>
          </p:nvSpPr>
          <p:spPr>
            <a:xfrm>
              <a:off x="6682484" y="2861568"/>
              <a:ext cx="27103" cy="140485"/>
            </a:xfrm>
            <a:custGeom>
              <a:avLst/>
              <a:gdLst/>
              <a:ahLst/>
              <a:cxnLst/>
              <a:rect l="l" t="t" r="r" b="b"/>
              <a:pathLst>
                <a:path w="1794" h="9299" extrusionOk="0">
                  <a:moveTo>
                    <a:pt x="31" y="0"/>
                  </a:moveTo>
                  <a:cubicBezTo>
                    <a:pt x="16" y="0"/>
                    <a:pt x="0" y="8"/>
                    <a:pt x="0" y="23"/>
                  </a:cubicBezTo>
                  <a:cubicBezTo>
                    <a:pt x="61" y="783"/>
                    <a:pt x="213" y="1543"/>
                    <a:pt x="335" y="2272"/>
                  </a:cubicBezTo>
                  <a:cubicBezTo>
                    <a:pt x="456" y="3002"/>
                    <a:pt x="608" y="3853"/>
                    <a:pt x="760" y="4643"/>
                  </a:cubicBezTo>
                  <a:cubicBezTo>
                    <a:pt x="1034" y="6193"/>
                    <a:pt x="1368" y="7743"/>
                    <a:pt x="1733" y="9263"/>
                  </a:cubicBezTo>
                  <a:cubicBezTo>
                    <a:pt x="1733" y="9289"/>
                    <a:pt x="1744" y="9298"/>
                    <a:pt x="1756" y="9298"/>
                  </a:cubicBezTo>
                  <a:cubicBezTo>
                    <a:pt x="1774" y="9298"/>
                    <a:pt x="1794" y="9281"/>
                    <a:pt x="1794" y="9263"/>
                  </a:cubicBezTo>
                  <a:cubicBezTo>
                    <a:pt x="1581" y="7683"/>
                    <a:pt x="1338" y="6133"/>
                    <a:pt x="1034" y="4613"/>
                  </a:cubicBezTo>
                  <a:cubicBezTo>
                    <a:pt x="882" y="3853"/>
                    <a:pt x="730" y="3063"/>
                    <a:pt x="578" y="2303"/>
                  </a:cubicBezTo>
                  <a:cubicBezTo>
                    <a:pt x="396" y="1512"/>
                    <a:pt x="274" y="752"/>
                    <a:pt x="61" y="23"/>
                  </a:cubicBezTo>
                  <a:cubicBezTo>
                    <a:pt x="61" y="8"/>
                    <a:pt x="46" y="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939;p53"/>
            <p:cNvSpPr/>
            <p:nvPr/>
          </p:nvSpPr>
          <p:spPr>
            <a:xfrm>
              <a:off x="6839518" y="2651088"/>
              <a:ext cx="372898" cy="443904"/>
            </a:xfrm>
            <a:custGeom>
              <a:avLst/>
              <a:gdLst/>
              <a:ahLst/>
              <a:cxnLst/>
              <a:rect l="l" t="t" r="r" b="b"/>
              <a:pathLst>
                <a:path w="24683" h="29383" extrusionOk="0">
                  <a:moveTo>
                    <a:pt x="10318" y="1"/>
                  </a:moveTo>
                  <a:cubicBezTo>
                    <a:pt x="8991" y="1"/>
                    <a:pt x="7770" y="594"/>
                    <a:pt x="6840" y="1615"/>
                  </a:cubicBezTo>
                  <a:cubicBezTo>
                    <a:pt x="6384" y="2132"/>
                    <a:pt x="882" y="10096"/>
                    <a:pt x="396" y="13044"/>
                  </a:cubicBezTo>
                  <a:cubicBezTo>
                    <a:pt x="1" y="15689"/>
                    <a:pt x="1794" y="18455"/>
                    <a:pt x="1794" y="18455"/>
                  </a:cubicBezTo>
                  <a:lnTo>
                    <a:pt x="821" y="28090"/>
                  </a:lnTo>
                  <a:cubicBezTo>
                    <a:pt x="821" y="28090"/>
                    <a:pt x="15059" y="29382"/>
                    <a:pt x="22016" y="29382"/>
                  </a:cubicBezTo>
                  <a:cubicBezTo>
                    <a:pt x="23114" y="29382"/>
                    <a:pt x="24031" y="29350"/>
                    <a:pt x="24682" y="29275"/>
                  </a:cubicBezTo>
                  <a:cubicBezTo>
                    <a:pt x="24682" y="29275"/>
                    <a:pt x="19819" y="7299"/>
                    <a:pt x="14408" y="1919"/>
                  </a:cubicBezTo>
                  <a:cubicBezTo>
                    <a:pt x="13060" y="586"/>
                    <a:pt x="11636" y="1"/>
                    <a:pt x="10318"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940;p53"/>
            <p:cNvSpPr/>
            <p:nvPr/>
          </p:nvSpPr>
          <p:spPr>
            <a:xfrm>
              <a:off x="6839986" y="2731500"/>
              <a:ext cx="65672" cy="233502"/>
            </a:xfrm>
            <a:custGeom>
              <a:avLst/>
              <a:gdLst/>
              <a:ahLst/>
              <a:cxnLst/>
              <a:rect l="l" t="t" r="r" b="b"/>
              <a:pathLst>
                <a:path w="4347" h="15456" extrusionOk="0">
                  <a:moveTo>
                    <a:pt x="4316" y="1"/>
                  </a:moveTo>
                  <a:cubicBezTo>
                    <a:pt x="3921" y="548"/>
                    <a:pt x="3556" y="1156"/>
                    <a:pt x="3222" y="1733"/>
                  </a:cubicBezTo>
                  <a:cubicBezTo>
                    <a:pt x="3313" y="1460"/>
                    <a:pt x="3435" y="1186"/>
                    <a:pt x="3556" y="913"/>
                  </a:cubicBezTo>
                  <a:cubicBezTo>
                    <a:pt x="3556" y="875"/>
                    <a:pt x="3545" y="849"/>
                    <a:pt x="3529" y="849"/>
                  </a:cubicBezTo>
                  <a:cubicBezTo>
                    <a:pt x="3519" y="849"/>
                    <a:pt x="3507" y="859"/>
                    <a:pt x="3496" y="882"/>
                  </a:cubicBezTo>
                  <a:cubicBezTo>
                    <a:pt x="3313" y="1308"/>
                    <a:pt x="3131" y="1703"/>
                    <a:pt x="2918" y="2159"/>
                  </a:cubicBezTo>
                  <a:cubicBezTo>
                    <a:pt x="2888" y="2220"/>
                    <a:pt x="2888" y="2280"/>
                    <a:pt x="2857" y="2372"/>
                  </a:cubicBezTo>
                  <a:lnTo>
                    <a:pt x="2645" y="2736"/>
                  </a:lnTo>
                  <a:cubicBezTo>
                    <a:pt x="2097" y="3618"/>
                    <a:pt x="1581" y="4530"/>
                    <a:pt x="1155" y="5472"/>
                  </a:cubicBezTo>
                  <a:cubicBezTo>
                    <a:pt x="152" y="7600"/>
                    <a:pt x="0" y="8603"/>
                    <a:pt x="547" y="10487"/>
                  </a:cubicBezTo>
                  <a:cubicBezTo>
                    <a:pt x="760" y="11460"/>
                    <a:pt x="1186" y="12341"/>
                    <a:pt x="1733" y="13132"/>
                  </a:cubicBezTo>
                  <a:cubicBezTo>
                    <a:pt x="1611" y="13891"/>
                    <a:pt x="1520" y="14682"/>
                    <a:pt x="1490" y="15442"/>
                  </a:cubicBezTo>
                  <a:cubicBezTo>
                    <a:pt x="1490" y="15452"/>
                    <a:pt x="1500" y="15455"/>
                    <a:pt x="1513" y="15455"/>
                  </a:cubicBezTo>
                  <a:cubicBezTo>
                    <a:pt x="1540" y="15455"/>
                    <a:pt x="1581" y="15442"/>
                    <a:pt x="1581" y="15442"/>
                  </a:cubicBezTo>
                  <a:cubicBezTo>
                    <a:pt x="1733" y="14682"/>
                    <a:pt x="1854" y="13922"/>
                    <a:pt x="1915" y="13162"/>
                  </a:cubicBezTo>
                  <a:cubicBezTo>
                    <a:pt x="1915" y="13132"/>
                    <a:pt x="456" y="10031"/>
                    <a:pt x="578" y="8359"/>
                  </a:cubicBezTo>
                  <a:cubicBezTo>
                    <a:pt x="699" y="6597"/>
                    <a:pt x="1702" y="4986"/>
                    <a:pt x="2462" y="3466"/>
                  </a:cubicBezTo>
                  <a:lnTo>
                    <a:pt x="2493" y="3466"/>
                  </a:lnTo>
                  <a:cubicBezTo>
                    <a:pt x="2553" y="3375"/>
                    <a:pt x="2584" y="3283"/>
                    <a:pt x="2614" y="3192"/>
                  </a:cubicBezTo>
                  <a:lnTo>
                    <a:pt x="2705" y="3010"/>
                  </a:lnTo>
                  <a:cubicBezTo>
                    <a:pt x="3222" y="2007"/>
                    <a:pt x="3800" y="1004"/>
                    <a:pt x="43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941;p53"/>
            <p:cNvSpPr/>
            <p:nvPr/>
          </p:nvSpPr>
          <p:spPr>
            <a:xfrm>
              <a:off x="6957984" y="2660787"/>
              <a:ext cx="77169" cy="1858"/>
            </a:xfrm>
            <a:custGeom>
              <a:avLst/>
              <a:gdLst/>
              <a:ahLst/>
              <a:cxnLst/>
              <a:rect l="l" t="t" r="r" b="b"/>
              <a:pathLst>
                <a:path w="5108" h="123" extrusionOk="0">
                  <a:moveTo>
                    <a:pt x="183" y="1"/>
                  </a:moveTo>
                  <a:lnTo>
                    <a:pt x="1" y="122"/>
                  </a:lnTo>
                  <a:lnTo>
                    <a:pt x="5107" y="122"/>
                  </a:lnTo>
                  <a:lnTo>
                    <a:pt x="486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942;p53"/>
            <p:cNvSpPr/>
            <p:nvPr/>
          </p:nvSpPr>
          <p:spPr>
            <a:xfrm>
              <a:off x="6937787" y="2680999"/>
              <a:ext cx="121706" cy="1843"/>
            </a:xfrm>
            <a:custGeom>
              <a:avLst/>
              <a:gdLst/>
              <a:ahLst/>
              <a:cxnLst/>
              <a:rect l="l" t="t" r="r" b="b"/>
              <a:pathLst>
                <a:path w="8056" h="122" extrusionOk="0">
                  <a:moveTo>
                    <a:pt x="92" y="0"/>
                  </a:moveTo>
                  <a:lnTo>
                    <a:pt x="0" y="122"/>
                  </a:lnTo>
                  <a:lnTo>
                    <a:pt x="8055" y="122"/>
                  </a:lnTo>
                  <a:lnTo>
                    <a:pt x="79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943;p53"/>
            <p:cNvSpPr/>
            <p:nvPr/>
          </p:nvSpPr>
          <p:spPr>
            <a:xfrm>
              <a:off x="6924009" y="2700743"/>
              <a:ext cx="151558" cy="1843"/>
            </a:xfrm>
            <a:custGeom>
              <a:avLst/>
              <a:gdLst/>
              <a:ahLst/>
              <a:cxnLst/>
              <a:rect l="l" t="t" r="r" b="b"/>
              <a:pathLst>
                <a:path w="10032" h="122" extrusionOk="0">
                  <a:moveTo>
                    <a:pt x="92" y="0"/>
                  </a:moveTo>
                  <a:lnTo>
                    <a:pt x="1" y="122"/>
                  </a:lnTo>
                  <a:lnTo>
                    <a:pt x="10031" y="122"/>
                  </a:lnTo>
                  <a:lnTo>
                    <a:pt x="99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944;p53"/>
            <p:cNvSpPr/>
            <p:nvPr/>
          </p:nvSpPr>
          <p:spPr>
            <a:xfrm>
              <a:off x="6910700" y="2720488"/>
              <a:ext cx="177256" cy="2311"/>
            </a:xfrm>
            <a:custGeom>
              <a:avLst/>
              <a:gdLst/>
              <a:ahLst/>
              <a:cxnLst/>
              <a:rect l="l" t="t" r="r" b="b"/>
              <a:pathLst>
                <a:path w="11733" h="153" extrusionOk="0">
                  <a:moveTo>
                    <a:pt x="61" y="0"/>
                  </a:moveTo>
                  <a:lnTo>
                    <a:pt x="0" y="152"/>
                  </a:lnTo>
                  <a:lnTo>
                    <a:pt x="11733" y="152"/>
                  </a:lnTo>
                  <a:cubicBezTo>
                    <a:pt x="11702" y="91"/>
                    <a:pt x="11702" y="61"/>
                    <a:pt x="116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945;p53"/>
            <p:cNvSpPr/>
            <p:nvPr/>
          </p:nvSpPr>
          <p:spPr>
            <a:xfrm>
              <a:off x="6897845" y="2740685"/>
              <a:ext cx="201141" cy="1858"/>
            </a:xfrm>
            <a:custGeom>
              <a:avLst/>
              <a:gdLst/>
              <a:ahLst/>
              <a:cxnLst/>
              <a:rect l="l" t="t" r="r" b="b"/>
              <a:pathLst>
                <a:path w="13314" h="123" extrusionOk="0">
                  <a:moveTo>
                    <a:pt x="91" y="1"/>
                  </a:moveTo>
                  <a:lnTo>
                    <a:pt x="0" y="122"/>
                  </a:lnTo>
                  <a:lnTo>
                    <a:pt x="13313" y="122"/>
                  </a:lnTo>
                  <a:lnTo>
                    <a:pt x="1325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946;p53"/>
            <p:cNvSpPr/>
            <p:nvPr/>
          </p:nvSpPr>
          <p:spPr>
            <a:xfrm>
              <a:off x="6885895" y="2760429"/>
              <a:ext cx="222730" cy="1858"/>
            </a:xfrm>
            <a:custGeom>
              <a:avLst/>
              <a:gdLst/>
              <a:ahLst/>
              <a:cxnLst/>
              <a:rect l="l" t="t" r="r" b="b"/>
              <a:pathLst>
                <a:path w="14743" h="123" extrusionOk="0">
                  <a:moveTo>
                    <a:pt x="62" y="1"/>
                  </a:moveTo>
                  <a:cubicBezTo>
                    <a:pt x="31" y="31"/>
                    <a:pt x="31" y="92"/>
                    <a:pt x="1" y="122"/>
                  </a:cubicBezTo>
                  <a:lnTo>
                    <a:pt x="14743" y="122"/>
                  </a:lnTo>
                  <a:lnTo>
                    <a:pt x="1468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947;p53"/>
            <p:cNvSpPr/>
            <p:nvPr/>
          </p:nvSpPr>
          <p:spPr>
            <a:xfrm>
              <a:off x="6874414" y="2780627"/>
              <a:ext cx="242944" cy="1858"/>
            </a:xfrm>
            <a:custGeom>
              <a:avLst/>
              <a:gdLst/>
              <a:ahLst/>
              <a:cxnLst/>
              <a:rect l="l" t="t" r="r" b="b"/>
              <a:pathLst>
                <a:path w="16081" h="123" extrusionOk="0">
                  <a:moveTo>
                    <a:pt x="62" y="1"/>
                  </a:moveTo>
                  <a:lnTo>
                    <a:pt x="1" y="123"/>
                  </a:lnTo>
                  <a:lnTo>
                    <a:pt x="16080" y="123"/>
                  </a:lnTo>
                  <a:cubicBezTo>
                    <a:pt x="16050" y="92"/>
                    <a:pt x="16050" y="31"/>
                    <a:pt x="160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948;p53"/>
            <p:cNvSpPr/>
            <p:nvPr/>
          </p:nvSpPr>
          <p:spPr>
            <a:xfrm>
              <a:off x="6863401" y="2800371"/>
              <a:ext cx="262221" cy="2311"/>
            </a:xfrm>
            <a:custGeom>
              <a:avLst/>
              <a:gdLst/>
              <a:ahLst/>
              <a:cxnLst/>
              <a:rect l="l" t="t" r="r" b="b"/>
              <a:pathLst>
                <a:path w="17357" h="153" extrusionOk="0">
                  <a:moveTo>
                    <a:pt x="92" y="1"/>
                  </a:moveTo>
                  <a:cubicBezTo>
                    <a:pt x="61" y="62"/>
                    <a:pt x="31" y="92"/>
                    <a:pt x="0" y="153"/>
                  </a:cubicBezTo>
                  <a:lnTo>
                    <a:pt x="17356" y="153"/>
                  </a:lnTo>
                  <a:cubicBezTo>
                    <a:pt x="17326" y="92"/>
                    <a:pt x="17326" y="62"/>
                    <a:pt x="173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949;p53"/>
            <p:cNvSpPr/>
            <p:nvPr/>
          </p:nvSpPr>
          <p:spPr>
            <a:xfrm>
              <a:off x="6854216" y="2820584"/>
              <a:ext cx="279217" cy="1843"/>
            </a:xfrm>
            <a:custGeom>
              <a:avLst/>
              <a:gdLst/>
              <a:ahLst/>
              <a:cxnLst/>
              <a:rect l="l" t="t" r="r" b="b"/>
              <a:pathLst>
                <a:path w="18482" h="122" extrusionOk="0">
                  <a:moveTo>
                    <a:pt x="61" y="0"/>
                  </a:moveTo>
                  <a:lnTo>
                    <a:pt x="0" y="122"/>
                  </a:lnTo>
                  <a:lnTo>
                    <a:pt x="18481" y="122"/>
                  </a:lnTo>
                  <a:lnTo>
                    <a:pt x="1842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950;p53"/>
            <p:cNvSpPr/>
            <p:nvPr/>
          </p:nvSpPr>
          <p:spPr>
            <a:xfrm>
              <a:off x="6846875" y="2840328"/>
              <a:ext cx="293901" cy="1843"/>
            </a:xfrm>
            <a:custGeom>
              <a:avLst/>
              <a:gdLst/>
              <a:ahLst/>
              <a:cxnLst/>
              <a:rect l="l" t="t" r="r" b="b"/>
              <a:pathLst>
                <a:path w="19454" h="122" extrusionOk="0">
                  <a:moveTo>
                    <a:pt x="61" y="0"/>
                  </a:moveTo>
                  <a:cubicBezTo>
                    <a:pt x="31" y="31"/>
                    <a:pt x="31" y="92"/>
                    <a:pt x="0" y="122"/>
                  </a:cubicBezTo>
                  <a:lnTo>
                    <a:pt x="19453" y="122"/>
                  </a:lnTo>
                  <a:lnTo>
                    <a:pt x="1939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951;p53"/>
            <p:cNvSpPr/>
            <p:nvPr/>
          </p:nvSpPr>
          <p:spPr>
            <a:xfrm>
              <a:off x="6844578" y="2860525"/>
              <a:ext cx="303540" cy="1858"/>
            </a:xfrm>
            <a:custGeom>
              <a:avLst/>
              <a:gdLst/>
              <a:ahLst/>
              <a:cxnLst/>
              <a:rect l="l" t="t" r="r" b="b"/>
              <a:pathLst>
                <a:path w="20092" h="123" extrusionOk="0">
                  <a:moveTo>
                    <a:pt x="0" y="1"/>
                  </a:moveTo>
                  <a:lnTo>
                    <a:pt x="0" y="122"/>
                  </a:lnTo>
                  <a:lnTo>
                    <a:pt x="20092" y="122"/>
                  </a:lnTo>
                  <a:cubicBezTo>
                    <a:pt x="20031" y="62"/>
                    <a:pt x="20031" y="31"/>
                    <a:pt x="200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952;p53"/>
            <p:cNvSpPr/>
            <p:nvPr/>
          </p:nvSpPr>
          <p:spPr>
            <a:xfrm>
              <a:off x="6846875" y="2880269"/>
              <a:ext cx="307679" cy="1858"/>
            </a:xfrm>
            <a:custGeom>
              <a:avLst/>
              <a:gdLst/>
              <a:ahLst/>
              <a:cxnLst/>
              <a:rect l="l" t="t" r="r" b="b"/>
              <a:pathLst>
                <a:path w="20366" h="123" extrusionOk="0">
                  <a:moveTo>
                    <a:pt x="0" y="1"/>
                  </a:moveTo>
                  <a:cubicBezTo>
                    <a:pt x="0" y="31"/>
                    <a:pt x="31" y="92"/>
                    <a:pt x="31" y="122"/>
                  </a:cubicBezTo>
                  <a:lnTo>
                    <a:pt x="20365" y="122"/>
                  </a:lnTo>
                  <a:lnTo>
                    <a:pt x="203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953;p53"/>
            <p:cNvSpPr/>
            <p:nvPr/>
          </p:nvSpPr>
          <p:spPr>
            <a:xfrm>
              <a:off x="6852373" y="2900014"/>
              <a:ext cx="308148" cy="2311"/>
            </a:xfrm>
            <a:custGeom>
              <a:avLst/>
              <a:gdLst/>
              <a:ahLst/>
              <a:cxnLst/>
              <a:rect l="l" t="t" r="r" b="b"/>
              <a:pathLst>
                <a:path w="20397" h="153" extrusionOk="0">
                  <a:moveTo>
                    <a:pt x="1" y="1"/>
                  </a:moveTo>
                  <a:lnTo>
                    <a:pt x="31" y="153"/>
                  </a:lnTo>
                  <a:lnTo>
                    <a:pt x="20396" y="153"/>
                  </a:lnTo>
                  <a:cubicBezTo>
                    <a:pt x="20396" y="92"/>
                    <a:pt x="20396" y="62"/>
                    <a:pt x="203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954;p53"/>
            <p:cNvSpPr/>
            <p:nvPr/>
          </p:nvSpPr>
          <p:spPr>
            <a:xfrm>
              <a:off x="6861105" y="2920226"/>
              <a:ext cx="305836" cy="1843"/>
            </a:xfrm>
            <a:custGeom>
              <a:avLst/>
              <a:gdLst/>
              <a:ahLst/>
              <a:cxnLst/>
              <a:rect l="l" t="t" r="r" b="b"/>
              <a:pathLst>
                <a:path w="20244" h="122" extrusionOk="0">
                  <a:moveTo>
                    <a:pt x="0" y="0"/>
                  </a:moveTo>
                  <a:lnTo>
                    <a:pt x="61" y="122"/>
                  </a:lnTo>
                  <a:lnTo>
                    <a:pt x="20244" y="122"/>
                  </a:lnTo>
                  <a:lnTo>
                    <a:pt x="202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955;p53"/>
            <p:cNvSpPr/>
            <p:nvPr/>
          </p:nvSpPr>
          <p:spPr>
            <a:xfrm>
              <a:off x="6865229" y="2939970"/>
              <a:ext cx="307694" cy="1843"/>
            </a:xfrm>
            <a:custGeom>
              <a:avLst/>
              <a:gdLst/>
              <a:ahLst/>
              <a:cxnLst/>
              <a:rect l="l" t="t" r="r" b="b"/>
              <a:pathLst>
                <a:path w="20367" h="122" extrusionOk="0">
                  <a:moveTo>
                    <a:pt x="1" y="0"/>
                  </a:moveTo>
                  <a:lnTo>
                    <a:pt x="1" y="122"/>
                  </a:lnTo>
                  <a:lnTo>
                    <a:pt x="20366" y="122"/>
                  </a:lnTo>
                  <a:cubicBezTo>
                    <a:pt x="20366" y="91"/>
                    <a:pt x="20336" y="61"/>
                    <a:pt x="203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956;p53"/>
            <p:cNvSpPr/>
            <p:nvPr/>
          </p:nvSpPr>
          <p:spPr>
            <a:xfrm>
              <a:off x="6863401" y="2960168"/>
              <a:ext cx="315490" cy="1858"/>
            </a:xfrm>
            <a:custGeom>
              <a:avLst/>
              <a:gdLst/>
              <a:ahLst/>
              <a:cxnLst/>
              <a:rect l="l" t="t" r="r" b="b"/>
              <a:pathLst>
                <a:path w="20883" h="123" extrusionOk="0">
                  <a:moveTo>
                    <a:pt x="0" y="1"/>
                  </a:moveTo>
                  <a:lnTo>
                    <a:pt x="0" y="122"/>
                  </a:lnTo>
                  <a:lnTo>
                    <a:pt x="20882" y="122"/>
                  </a:lnTo>
                  <a:cubicBezTo>
                    <a:pt x="20852" y="92"/>
                    <a:pt x="20852" y="31"/>
                    <a:pt x="208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957;p53"/>
            <p:cNvSpPr/>
            <p:nvPr/>
          </p:nvSpPr>
          <p:spPr>
            <a:xfrm>
              <a:off x="6861558" y="2979912"/>
              <a:ext cx="322832" cy="1858"/>
            </a:xfrm>
            <a:custGeom>
              <a:avLst/>
              <a:gdLst/>
              <a:ahLst/>
              <a:cxnLst/>
              <a:rect l="l" t="t" r="r" b="b"/>
              <a:pathLst>
                <a:path w="21369" h="123" extrusionOk="0">
                  <a:moveTo>
                    <a:pt x="1" y="1"/>
                  </a:moveTo>
                  <a:lnTo>
                    <a:pt x="1" y="122"/>
                  </a:lnTo>
                  <a:lnTo>
                    <a:pt x="21369" y="122"/>
                  </a:lnTo>
                  <a:lnTo>
                    <a:pt x="2130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958;p53"/>
            <p:cNvSpPr/>
            <p:nvPr/>
          </p:nvSpPr>
          <p:spPr>
            <a:xfrm>
              <a:off x="6859262" y="3000125"/>
              <a:ext cx="330643" cy="1843"/>
            </a:xfrm>
            <a:custGeom>
              <a:avLst/>
              <a:gdLst/>
              <a:ahLst/>
              <a:cxnLst/>
              <a:rect l="l" t="t" r="r" b="b"/>
              <a:pathLst>
                <a:path w="21886" h="122" extrusionOk="0">
                  <a:moveTo>
                    <a:pt x="1" y="0"/>
                  </a:moveTo>
                  <a:lnTo>
                    <a:pt x="1" y="122"/>
                  </a:lnTo>
                  <a:lnTo>
                    <a:pt x="21886" y="122"/>
                  </a:lnTo>
                  <a:lnTo>
                    <a:pt x="2185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959;p53"/>
            <p:cNvSpPr/>
            <p:nvPr/>
          </p:nvSpPr>
          <p:spPr>
            <a:xfrm>
              <a:off x="6857434" y="3019869"/>
              <a:ext cx="337532" cy="1843"/>
            </a:xfrm>
            <a:custGeom>
              <a:avLst/>
              <a:gdLst/>
              <a:ahLst/>
              <a:cxnLst/>
              <a:rect l="l" t="t" r="r" b="b"/>
              <a:pathLst>
                <a:path w="22342" h="122" extrusionOk="0">
                  <a:moveTo>
                    <a:pt x="0" y="0"/>
                  </a:moveTo>
                  <a:lnTo>
                    <a:pt x="0" y="122"/>
                  </a:lnTo>
                  <a:lnTo>
                    <a:pt x="22341" y="122"/>
                  </a:lnTo>
                  <a:lnTo>
                    <a:pt x="2231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960;p53"/>
            <p:cNvSpPr/>
            <p:nvPr/>
          </p:nvSpPr>
          <p:spPr>
            <a:xfrm>
              <a:off x="6855138" y="3039613"/>
              <a:ext cx="344874" cy="2311"/>
            </a:xfrm>
            <a:custGeom>
              <a:avLst/>
              <a:gdLst/>
              <a:ahLst/>
              <a:cxnLst/>
              <a:rect l="l" t="t" r="r" b="b"/>
              <a:pathLst>
                <a:path w="22828" h="153" extrusionOk="0">
                  <a:moveTo>
                    <a:pt x="0" y="0"/>
                  </a:moveTo>
                  <a:lnTo>
                    <a:pt x="0" y="152"/>
                  </a:lnTo>
                  <a:lnTo>
                    <a:pt x="22827" y="152"/>
                  </a:lnTo>
                  <a:lnTo>
                    <a:pt x="2279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961;p53"/>
            <p:cNvSpPr/>
            <p:nvPr/>
          </p:nvSpPr>
          <p:spPr>
            <a:xfrm>
              <a:off x="6853295" y="3059811"/>
              <a:ext cx="352231" cy="1858"/>
            </a:xfrm>
            <a:custGeom>
              <a:avLst/>
              <a:gdLst/>
              <a:ahLst/>
              <a:cxnLst/>
              <a:rect l="l" t="t" r="r" b="b"/>
              <a:pathLst>
                <a:path w="23315" h="123" extrusionOk="0">
                  <a:moveTo>
                    <a:pt x="1" y="0"/>
                  </a:moveTo>
                  <a:lnTo>
                    <a:pt x="1" y="122"/>
                  </a:lnTo>
                  <a:lnTo>
                    <a:pt x="23314" y="122"/>
                  </a:lnTo>
                  <a:cubicBezTo>
                    <a:pt x="23284" y="92"/>
                    <a:pt x="23253" y="31"/>
                    <a:pt x="232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962;p53"/>
            <p:cNvSpPr/>
            <p:nvPr/>
          </p:nvSpPr>
          <p:spPr>
            <a:xfrm>
              <a:off x="6903812" y="3079555"/>
              <a:ext cx="305836" cy="2311"/>
            </a:xfrm>
            <a:custGeom>
              <a:avLst/>
              <a:gdLst/>
              <a:ahLst/>
              <a:cxnLst/>
              <a:rect l="l" t="t" r="r" b="b"/>
              <a:pathLst>
                <a:path w="20244" h="153" extrusionOk="0">
                  <a:moveTo>
                    <a:pt x="0" y="1"/>
                  </a:moveTo>
                  <a:lnTo>
                    <a:pt x="1581" y="152"/>
                  </a:lnTo>
                  <a:lnTo>
                    <a:pt x="20244" y="152"/>
                  </a:lnTo>
                  <a:cubicBezTo>
                    <a:pt x="20244" y="92"/>
                    <a:pt x="20244" y="61"/>
                    <a:pt x="202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963;p53"/>
            <p:cNvSpPr/>
            <p:nvPr/>
          </p:nvSpPr>
          <p:spPr>
            <a:xfrm>
              <a:off x="6919885" y="2650121"/>
              <a:ext cx="103668" cy="86083"/>
            </a:xfrm>
            <a:custGeom>
              <a:avLst/>
              <a:gdLst/>
              <a:ahLst/>
              <a:cxnLst/>
              <a:rect l="l" t="t" r="r" b="b"/>
              <a:pathLst>
                <a:path w="6862" h="5698" extrusionOk="0">
                  <a:moveTo>
                    <a:pt x="5355" y="1"/>
                  </a:moveTo>
                  <a:cubicBezTo>
                    <a:pt x="5098" y="1"/>
                    <a:pt x="4801" y="52"/>
                    <a:pt x="4468" y="160"/>
                  </a:cubicBezTo>
                  <a:cubicBezTo>
                    <a:pt x="2340" y="859"/>
                    <a:pt x="0" y="4233"/>
                    <a:pt x="365" y="4719"/>
                  </a:cubicBezTo>
                  <a:cubicBezTo>
                    <a:pt x="430" y="4805"/>
                    <a:pt x="536" y="4841"/>
                    <a:pt x="666" y="4841"/>
                  </a:cubicBezTo>
                  <a:cubicBezTo>
                    <a:pt x="1271" y="4841"/>
                    <a:pt x="2401" y="4081"/>
                    <a:pt x="2401" y="4081"/>
                  </a:cubicBezTo>
                  <a:cubicBezTo>
                    <a:pt x="2401" y="4081"/>
                    <a:pt x="2401" y="5570"/>
                    <a:pt x="3313" y="5692"/>
                  </a:cubicBezTo>
                  <a:cubicBezTo>
                    <a:pt x="3343" y="5696"/>
                    <a:pt x="3373" y="5697"/>
                    <a:pt x="3404" y="5697"/>
                  </a:cubicBezTo>
                  <a:cubicBezTo>
                    <a:pt x="4328" y="5697"/>
                    <a:pt x="5851" y="3976"/>
                    <a:pt x="6292" y="2652"/>
                  </a:cubicBezTo>
                  <a:cubicBezTo>
                    <a:pt x="6861" y="994"/>
                    <a:pt x="6483" y="1"/>
                    <a:pt x="53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964;p53"/>
            <p:cNvSpPr/>
            <p:nvPr/>
          </p:nvSpPr>
          <p:spPr>
            <a:xfrm>
              <a:off x="6941458" y="2567579"/>
              <a:ext cx="73483" cy="138762"/>
            </a:xfrm>
            <a:custGeom>
              <a:avLst/>
              <a:gdLst/>
              <a:ahLst/>
              <a:cxnLst/>
              <a:rect l="l" t="t" r="r" b="b"/>
              <a:pathLst>
                <a:path w="4864" h="9185" extrusionOk="0">
                  <a:moveTo>
                    <a:pt x="4378" y="0"/>
                  </a:moveTo>
                  <a:lnTo>
                    <a:pt x="3830" y="304"/>
                  </a:lnTo>
                  <a:lnTo>
                    <a:pt x="1" y="2584"/>
                  </a:lnTo>
                  <a:lnTo>
                    <a:pt x="578" y="5806"/>
                  </a:lnTo>
                  <a:lnTo>
                    <a:pt x="609" y="6019"/>
                  </a:lnTo>
                  <a:cubicBezTo>
                    <a:pt x="609" y="6019"/>
                    <a:pt x="487" y="9119"/>
                    <a:pt x="1064" y="9180"/>
                  </a:cubicBezTo>
                  <a:cubicBezTo>
                    <a:pt x="1107" y="9183"/>
                    <a:pt x="1150" y="9184"/>
                    <a:pt x="1193" y="9184"/>
                  </a:cubicBezTo>
                  <a:cubicBezTo>
                    <a:pt x="2889" y="9184"/>
                    <a:pt x="4685" y="6891"/>
                    <a:pt x="4803" y="6535"/>
                  </a:cubicBezTo>
                  <a:cubicBezTo>
                    <a:pt x="4864" y="5563"/>
                    <a:pt x="4834" y="4590"/>
                    <a:pt x="4742" y="3618"/>
                  </a:cubicBezTo>
                  <a:cubicBezTo>
                    <a:pt x="4742" y="3496"/>
                    <a:pt x="4742" y="3344"/>
                    <a:pt x="4712" y="3222"/>
                  </a:cubicBezTo>
                  <a:cubicBezTo>
                    <a:pt x="4712" y="3101"/>
                    <a:pt x="4712" y="3010"/>
                    <a:pt x="4682" y="2858"/>
                  </a:cubicBezTo>
                  <a:cubicBezTo>
                    <a:pt x="4682" y="2675"/>
                    <a:pt x="4651" y="2493"/>
                    <a:pt x="4621" y="2341"/>
                  </a:cubicBezTo>
                  <a:cubicBezTo>
                    <a:pt x="4621" y="2280"/>
                    <a:pt x="4621" y="2219"/>
                    <a:pt x="4621" y="2159"/>
                  </a:cubicBezTo>
                  <a:lnTo>
                    <a:pt x="4621" y="2007"/>
                  </a:lnTo>
                  <a:cubicBezTo>
                    <a:pt x="4499" y="882"/>
                    <a:pt x="4378" y="0"/>
                    <a:pt x="4378"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965;p53"/>
            <p:cNvSpPr/>
            <p:nvPr/>
          </p:nvSpPr>
          <p:spPr>
            <a:xfrm>
              <a:off x="6941458" y="2567579"/>
              <a:ext cx="69359" cy="87714"/>
            </a:xfrm>
            <a:custGeom>
              <a:avLst/>
              <a:gdLst/>
              <a:ahLst/>
              <a:cxnLst/>
              <a:rect l="l" t="t" r="r" b="b"/>
              <a:pathLst>
                <a:path w="4591" h="5806" extrusionOk="0">
                  <a:moveTo>
                    <a:pt x="4378" y="0"/>
                  </a:moveTo>
                  <a:lnTo>
                    <a:pt x="3830" y="304"/>
                  </a:lnTo>
                  <a:lnTo>
                    <a:pt x="1" y="2584"/>
                  </a:lnTo>
                  <a:lnTo>
                    <a:pt x="578" y="5806"/>
                  </a:lnTo>
                  <a:cubicBezTo>
                    <a:pt x="2402" y="5198"/>
                    <a:pt x="3891" y="3800"/>
                    <a:pt x="4590" y="2007"/>
                  </a:cubicBezTo>
                  <a:cubicBezTo>
                    <a:pt x="4469" y="882"/>
                    <a:pt x="4378" y="0"/>
                    <a:pt x="43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966;p53"/>
            <p:cNvSpPr/>
            <p:nvPr/>
          </p:nvSpPr>
          <p:spPr>
            <a:xfrm>
              <a:off x="6870788" y="2431152"/>
              <a:ext cx="163901" cy="204435"/>
            </a:xfrm>
            <a:custGeom>
              <a:avLst/>
              <a:gdLst/>
              <a:ahLst/>
              <a:cxnLst/>
              <a:rect l="l" t="t" r="r" b="b"/>
              <a:pathLst>
                <a:path w="10849" h="13532" extrusionOk="0">
                  <a:moveTo>
                    <a:pt x="5348" y="0"/>
                  </a:moveTo>
                  <a:cubicBezTo>
                    <a:pt x="2817" y="0"/>
                    <a:pt x="0" y="1619"/>
                    <a:pt x="89" y="7208"/>
                  </a:cubicBezTo>
                  <a:cubicBezTo>
                    <a:pt x="148" y="12826"/>
                    <a:pt x="3463" y="13531"/>
                    <a:pt x="4775" y="13531"/>
                  </a:cubicBezTo>
                  <a:cubicBezTo>
                    <a:pt x="4805" y="13531"/>
                    <a:pt x="4833" y="13531"/>
                    <a:pt x="4861" y="13530"/>
                  </a:cubicBezTo>
                  <a:cubicBezTo>
                    <a:pt x="5986" y="13530"/>
                    <a:pt x="9815" y="13317"/>
                    <a:pt x="10332" y="7603"/>
                  </a:cubicBezTo>
                  <a:cubicBezTo>
                    <a:pt x="10849" y="1858"/>
                    <a:pt x="8144" y="65"/>
                    <a:pt x="5560" y="4"/>
                  </a:cubicBezTo>
                  <a:cubicBezTo>
                    <a:pt x="5490" y="1"/>
                    <a:pt x="5419" y="0"/>
                    <a:pt x="5348"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967;p53"/>
            <p:cNvSpPr/>
            <p:nvPr/>
          </p:nvSpPr>
          <p:spPr>
            <a:xfrm>
              <a:off x="6879581" y="2505884"/>
              <a:ext cx="17359" cy="9865"/>
            </a:xfrm>
            <a:custGeom>
              <a:avLst/>
              <a:gdLst/>
              <a:ahLst/>
              <a:cxnLst/>
              <a:rect l="l" t="t" r="r" b="b"/>
              <a:pathLst>
                <a:path w="1149" h="653" extrusionOk="0">
                  <a:moveTo>
                    <a:pt x="699" y="0"/>
                  </a:moveTo>
                  <a:cubicBezTo>
                    <a:pt x="657" y="0"/>
                    <a:pt x="614" y="4"/>
                    <a:pt x="571" y="11"/>
                  </a:cubicBezTo>
                  <a:cubicBezTo>
                    <a:pt x="388" y="42"/>
                    <a:pt x="236" y="163"/>
                    <a:pt x="115" y="285"/>
                  </a:cubicBezTo>
                  <a:cubicBezTo>
                    <a:pt x="0" y="428"/>
                    <a:pt x="102" y="652"/>
                    <a:pt x="292" y="652"/>
                  </a:cubicBezTo>
                  <a:cubicBezTo>
                    <a:pt x="303" y="652"/>
                    <a:pt x="315" y="651"/>
                    <a:pt x="328" y="650"/>
                  </a:cubicBezTo>
                  <a:cubicBezTo>
                    <a:pt x="449" y="619"/>
                    <a:pt x="571" y="589"/>
                    <a:pt x="692" y="559"/>
                  </a:cubicBezTo>
                  <a:cubicBezTo>
                    <a:pt x="844" y="528"/>
                    <a:pt x="966" y="467"/>
                    <a:pt x="1087" y="376"/>
                  </a:cubicBezTo>
                  <a:cubicBezTo>
                    <a:pt x="1148" y="315"/>
                    <a:pt x="1148" y="224"/>
                    <a:pt x="1087" y="133"/>
                  </a:cubicBezTo>
                  <a:cubicBezTo>
                    <a:pt x="971" y="40"/>
                    <a:pt x="838" y="0"/>
                    <a:pt x="6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968;p53"/>
            <p:cNvSpPr/>
            <p:nvPr/>
          </p:nvSpPr>
          <p:spPr>
            <a:xfrm>
              <a:off x="6929055" y="2506066"/>
              <a:ext cx="17359" cy="9684"/>
            </a:xfrm>
            <a:custGeom>
              <a:avLst/>
              <a:gdLst/>
              <a:ahLst/>
              <a:cxnLst/>
              <a:rect l="l" t="t" r="r" b="b"/>
              <a:pathLst>
                <a:path w="1149" h="641" extrusionOk="0">
                  <a:moveTo>
                    <a:pt x="400" y="0"/>
                  </a:moveTo>
                  <a:cubicBezTo>
                    <a:pt x="270" y="0"/>
                    <a:pt x="145" y="48"/>
                    <a:pt x="62" y="151"/>
                  </a:cubicBezTo>
                  <a:cubicBezTo>
                    <a:pt x="1" y="212"/>
                    <a:pt x="1" y="334"/>
                    <a:pt x="62" y="395"/>
                  </a:cubicBezTo>
                  <a:cubicBezTo>
                    <a:pt x="183" y="486"/>
                    <a:pt x="305" y="547"/>
                    <a:pt x="457" y="547"/>
                  </a:cubicBezTo>
                  <a:cubicBezTo>
                    <a:pt x="578" y="577"/>
                    <a:pt x="700" y="607"/>
                    <a:pt x="822" y="638"/>
                  </a:cubicBezTo>
                  <a:cubicBezTo>
                    <a:pt x="834" y="639"/>
                    <a:pt x="846" y="640"/>
                    <a:pt x="858" y="640"/>
                  </a:cubicBezTo>
                  <a:cubicBezTo>
                    <a:pt x="1048" y="640"/>
                    <a:pt x="1149" y="416"/>
                    <a:pt x="1034" y="273"/>
                  </a:cubicBezTo>
                  <a:cubicBezTo>
                    <a:pt x="913" y="121"/>
                    <a:pt x="761" y="30"/>
                    <a:pt x="578" y="30"/>
                  </a:cubicBezTo>
                  <a:cubicBezTo>
                    <a:pt x="521" y="11"/>
                    <a:pt x="460" y="0"/>
                    <a:pt x="4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969;p53"/>
            <p:cNvSpPr/>
            <p:nvPr/>
          </p:nvSpPr>
          <p:spPr>
            <a:xfrm>
              <a:off x="6929055" y="2537276"/>
              <a:ext cx="7372" cy="15621"/>
            </a:xfrm>
            <a:custGeom>
              <a:avLst/>
              <a:gdLst/>
              <a:ahLst/>
              <a:cxnLst/>
              <a:rect l="l" t="t" r="r" b="b"/>
              <a:pathLst>
                <a:path w="488" h="1034" extrusionOk="0">
                  <a:moveTo>
                    <a:pt x="92" y="0"/>
                  </a:moveTo>
                  <a:lnTo>
                    <a:pt x="92" y="0"/>
                  </a:lnTo>
                  <a:cubicBezTo>
                    <a:pt x="1" y="365"/>
                    <a:pt x="62" y="973"/>
                    <a:pt x="487" y="1034"/>
                  </a:cubicBezTo>
                  <a:cubicBezTo>
                    <a:pt x="123" y="882"/>
                    <a:pt x="92" y="426"/>
                    <a:pt x="123" y="31"/>
                  </a:cubicBezTo>
                  <a:cubicBezTo>
                    <a:pt x="123" y="31"/>
                    <a:pt x="92" y="0"/>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970;p53"/>
            <p:cNvSpPr/>
            <p:nvPr/>
          </p:nvSpPr>
          <p:spPr>
            <a:xfrm>
              <a:off x="6927862" y="2531294"/>
              <a:ext cx="17646" cy="18884"/>
            </a:xfrm>
            <a:custGeom>
              <a:avLst/>
              <a:gdLst/>
              <a:ahLst/>
              <a:cxnLst/>
              <a:rect l="l" t="t" r="r" b="b"/>
              <a:pathLst>
                <a:path w="1168" h="1250" extrusionOk="0">
                  <a:moveTo>
                    <a:pt x="528" y="1"/>
                  </a:moveTo>
                  <a:cubicBezTo>
                    <a:pt x="521" y="1"/>
                    <a:pt x="513" y="1"/>
                    <a:pt x="505" y="1"/>
                  </a:cubicBezTo>
                  <a:cubicBezTo>
                    <a:pt x="1" y="31"/>
                    <a:pt x="18" y="1250"/>
                    <a:pt x="557" y="1250"/>
                  </a:cubicBezTo>
                  <a:cubicBezTo>
                    <a:pt x="570" y="1250"/>
                    <a:pt x="583" y="1249"/>
                    <a:pt x="597" y="1247"/>
                  </a:cubicBezTo>
                  <a:cubicBezTo>
                    <a:pt x="1167" y="1217"/>
                    <a:pt x="1144" y="1"/>
                    <a:pt x="5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971;p53"/>
            <p:cNvSpPr/>
            <p:nvPr/>
          </p:nvSpPr>
          <p:spPr>
            <a:xfrm>
              <a:off x="6938330" y="2531309"/>
              <a:ext cx="12328" cy="8324"/>
            </a:xfrm>
            <a:custGeom>
              <a:avLst/>
              <a:gdLst/>
              <a:ahLst/>
              <a:cxnLst/>
              <a:rect l="l" t="t" r="r" b="b"/>
              <a:pathLst>
                <a:path w="816" h="551" extrusionOk="0">
                  <a:moveTo>
                    <a:pt x="816" y="0"/>
                  </a:moveTo>
                  <a:lnTo>
                    <a:pt x="816" y="0"/>
                  </a:lnTo>
                  <a:cubicBezTo>
                    <a:pt x="694" y="122"/>
                    <a:pt x="572" y="274"/>
                    <a:pt x="420" y="274"/>
                  </a:cubicBezTo>
                  <a:cubicBezTo>
                    <a:pt x="299" y="243"/>
                    <a:pt x="177" y="122"/>
                    <a:pt x="56" y="61"/>
                  </a:cubicBezTo>
                  <a:cubicBezTo>
                    <a:pt x="50" y="55"/>
                    <a:pt x="44" y="53"/>
                    <a:pt x="39" y="53"/>
                  </a:cubicBezTo>
                  <a:cubicBezTo>
                    <a:pt x="16" y="53"/>
                    <a:pt x="1" y="97"/>
                    <a:pt x="25" y="122"/>
                  </a:cubicBezTo>
                  <a:cubicBezTo>
                    <a:pt x="82" y="349"/>
                    <a:pt x="219" y="550"/>
                    <a:pt x="435" y="550"/>
                  </a:cubicBezTo>
                  <a:cubicBezTo>
                    <a:pt x="450" y="550"/>
                    <a:pt x="466" y="549"/>
                    <a:pt x="481" y="547"/>
                  </a:cubicBezTo>
                  <a:cubicBezTo>
                    <a:pt x="755" y="487"/>
                    <a:pt x="816" y="243"/>
                    <a:pt x="8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972;p53"/>
            <p:cNvSpPr/>
            <p:nvPr/>
          </p:nvSpPr>
          <p:spPr>
            <a:xfrm>
              <a:off x="6890488" y="2537276"/>
              <a:ext cx="6904" cy="15621"/>
            </a:xfrm>
            <a:custGeom>
              <a:avLst/>
              <a:gdLst/>
              <a:ahLst/>
              <a:cxnLst/>
              <a:rect l="l" t="t" r="r" b="b"/>
              <a:pathLst>
                <a:path w="457" h="1034" extrusionOk="0">
                  <a:moveTo>
                    <a:pt x="365" y="0"/>
                  </a:moveTo>
                  <a:cubicBezTo>
                    <a:pt x="365" y="0"/>
                    <a:pt x="335" y="31"/>
                    <a:pt x="335" y="31"/>
                  </a:cubicBezTo>
                  <a:cubicBezTo>
                    <a:pt x="365" y="426"/>
                    <a:pt x="335" y="882"/>
                    <a:pt x="1" y="1034"/>
                  </a:cubicBezTo>
                  <a:cubicBezTo>
                    <a:pt x="426" y="973"/>
                    <a:pt x="457" y="365"/>
                    <a:pt x="3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973;p53"/>
            <p:cNvSpPr/>
            <p:nvPr/>
          </p:nvSpPr>
          <p:spPr>
            <a:xfrm>
              <a:off x="6881303" y="2531293"/>
              <a:ext cx="17464" cy="18854"/>
            </a:xfrm>
            <a:custGeom>
              <a:avLst/>
              <a:gdLst/>
              <a:ahLst/>
              <a:cxnLst/>
              <a:rect l="l" t="t" r="r" b="b"/>
              <a:pathLst>
                <a:path w="1156" h="1248" extrusionOk="0">
                  <a:moveTo>
                    <a:pt x="587" y="1"/>
                  </a:moveTo>
                  <a:cubicBezTo>
                    <a:pt x="1" y="1"/>
                    <a:pt x="8" y="1247"/>
                    <a:pt x="578" y="1247"/>
                  </a:cubicBezTo>
                  <a:cubicBezTo>
                    <a:pt x="585" y="1248"/>
                    <a:pt x="592" y="1248"/>
                    <a:pt x="599" y="1248"/>
                  </a:cubicBezTo>
                  <a:cubicBezTo>
                    <a:pt x="1156" y="1248"/>
                    <a:pt x="1149" y="31"/>
                    <a:pt x="609" y="1"/>
                  </a:cubicBezTo>
                  <a:cubicBezTo>
                    <a:pt x="602" y="1"/>
                    <a:pt x="594" y="1"/>
                    <a:pt x="5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974;p53"/>
            <p:cNvSpPr/>
            <p:nvPr/>
          </p:nvSpPr>
          <p:spPr>
            <a:xfrm>
              <a:off x="6876710" y="2531762"/>
              <a:ext cx="11044" cy="8324"/>
            </a:xfrm>
            <a:custGeom>
              <a:avLst/>
              <a:gdLst/>
              <a:ahLst/>
              <a:cxnLst/>
              <a:rect l="l" t="t" r="r" b="b"/>
              <a:pathLst>
                <a:path w="731" h="551" extrusionOk="0">
                  <a:moveTo>
                    <a:pt x="1" y="1"/>
                  </a:moveTo>
                  <a:cubicBezTo>
                    <a:pt x="1" y="244"/>
                    <a:pt x="62" y="487"/>
                    <a:pt x="305" y="548"/>
                  </a:cubicBezTo>
                  <a:cubicBezTo>
                    <a:pt x="318" y="550"/>
                    <a:pt x="332" y="551"/>
                    <a:pt x="345" y="551"/>
                  </a:cubicBezTo>
                  <a:cubicBezTo>
                    <a:pt x="537" y="551"/>
                    <a:pt x="673" y="350"/>
                    <a:pt x="730" y="122"/>
                  </a:cubicBezTo>
                  <a:cubicBezTo>
                    <a:pt x="730" y="98"/>
                    <a:pt x="710" y="53"/>
                    <a:pt x="687" y="53"/>
                  </a:cubicBezTo>
                  <a:cubicBezTo>
                    <a:pt x="681" y="53"/>
                    <a:pt x="675" y="56"/>
                    <a:pt x="670" y="61"/>
                  </a:cubicBezTo>
                  <a:cubicBezTo>
                    <a:pt x="548" y="122"/>
                    <a:pt x="457" y="244"/>
                    <a:pt x="335" y="244"/>
                  </a:cubicBezTo>
                  <a:cubicBezTo>
                    <a:pt x="325" y="246"/>
                    <a:pt x="314" y="248"/>
                    <a:pt x="303" y="248"/>
                  </a:cubicBezTo>
                  <a:cubicBezTo>
                    <a:pt x="192" y="248"/>
                    <a:pt x="84" y="11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975;p53"/>
            <p:cNvSpPr/>
            <p:nvPr/>
          </p:nvSpPr>
          <p:spPr>
            <a:xfrm>
              <a:off x="6920792" y="2584106"/>
              <a:ext cx="11965" cy="6103"/>
            </a:xfrm>
            <a:custGeom>
              <a:avLst/>
              <a:gdLst/>
              <a:ahLst/>
              <a:cxnLst/>
              <a:rect l="l" t="t" r="r" b="b"/>
              <a:pathLst>
                <a:path w="792" h="404" extrusionOk="0">
                  <a:moveTo>
                    <a:pt x="791" y="1"/>
                  </a:moveTo>
                  <a:lnTo>
                    <a:pt x="791" y="1"/>
                  </a:lnTo>
                  <a:cubicBezTo>
                    <a:pt x="791" y="31"/>
                    <a:pt x="761" y="31"/>
                    <a:pt x="761" y="31"/>
                  </a:cubicBezTo>
                  <a:cubicBezTo>
                    <a:pt x="670" y="122"/>
                    <a:pt x="578" y="244"/>
                    <a:pt x="426" y="274"/>
                  </a:cubicBezTo>
                  <a:cubicBezTo>
                    <a:pt x="274" y="274"/>
                    <a:pt x="153" y="244"/>
                    <a:pt x="1" y="213"/>
                  </a:cubicBezTo>
                  <a:lnTo>
                    <a:pt x="1" y="213"/>
                  </a:lnTo>
                  <a:cubicBezTo>
                    <a:pt x="102" y="340"/>
                    <a:pt x="267" y="403"/>
                    <a:pt x="424" y="403"/>
                  </a:cubicBezTo>
                  <a:cubicBezTo>
                    <a:pt x="456" y="403"/>
                    <a:pt x="487" y="401"/>
                    <a:pt x="518" y="396"/>
                  </a:cubicBezTo>
                  <a:cubicBezTo>
                    <a:pt x="670" y="335"/>
                    <a:pt x="791" y="183"/>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976;p53"/>
            <p:cNvSpPr/>
            <p:nvPr/>
          </p:nvSpPr>
          <p:spPr>
            <a:xfrm>
              <a:off x="6896923" y="2506171"/>
              <a:ext cx="30638" cy="71247"/>
            </a:xfrm>
            <a:custGeom>
              <a:avLst/>
              <a:gdLst/>
              <a:ahLst/>
              <a:cxnLst/>
              <a:rect l="l" t="t" r="r" b="b"/>
              <a:pathLst>
                <a:path w="2028" h="4716" extrusionOk="0">
                  <a:moveTo>
                    <a:pt x="756" y="0"/>
                  </a:moveTo>
                  <a:cubicBezTo>
                    <a:pt x="737" y="0"/>
                    <a:pt x="715" y="8"/>
                    <a:pt x="699" y="23"/>
                  </a:cubicBezTo>
                  <a:cubicBezTo>
                    <a:pt x="335" y="1299"/>
                    <a:pt x="91" y="2606"/>
                    <a:pt x="0" y="3913"/>
                  </a:cubicBezTo>
                  <a:cubicBezTo>
                    <a:pt x="0" y="3952"/>
                    <a:pt x="36" y="3967"/>
                    <a:pt x="90" y="3967"/>
                  </a:cubicBezTo>
                  <a:cubicBezTo>
                    <a:pt x="251" y="3967"/>
                    <a:pt x="578" y="3837"/>
                    <a:pt x="669" y="3792"/>
                  </a:cubicBezTo>
                  <a:lnTo>
                    <a:pt x="669" y="3792"/>
                  </a:lnTo>
                  <a:cubicBezTo>
                    <a:pt x="608" y="4096"/>
                    <a:pt x="608" y="4369"/>
                    <a:pt x="578" y="4673"/>
                  </a:cubicBezTo>
                  <a:cubicBezTo>
                    <a:pt x="578" y="4673"/>
                    <a:pt x="669" y="4704"/>
                    <a:pt x="760" y="4704"/>
                  </a:cubicBezTo>
                  <a:cubicBezTo>
                    <a:pt x="821" y="4711"/>
                    <a:pt x="883" y="4715"/>
                    <a:pt x="944" y="4715"/>
                  </a:cubicBezTo>
                  <a:cubicBezTo>
                    <a:pt x="1366" y="4715"/>
                    <a:pt x="1767" y="4532"/>
                    <a:pt x="2006" y="4187"/>
                  </a:cubicBezTo>
                  <a:cubicBezTo>
                    <a:pt x="2028" y="4166"/>
                    <a:pt x="2019" y="4144"/>
                    <a:pt x="2001" y="4144"/>
                  </a:cubicBezTo>
                  <a:cubicBezTo>
                    <a:pt x="1994" y="4144"/>
                    <a:pt x="1985" y="4148"/>
                    <a:pt x="1976" y="4157"/>
                  </a:cubicBezTo>
                  <a:cubicBezTo>
                    <a:pt x="1611" y="4400"/>
                    <a:pt x="1216" y="4521"/>
                    <a:pt x="791" y="4521"/>
                  </a:cubicBezTo>
                  <a:cubicBezTo>
                    <a:pt x="760" y="4461"/>
                    <a:pt x="943" y="3518"/>
                    <a:pt x="882" y="3518"/>
                  </a:cubicBezTo>
                  <a:lnTo>
                    <a:pt x="882" y="3518"/>
                  </a:lnTo>
                  <a:cubicBezTo>
                    <a:pt x="669" y="3549"/>
                    <a:pt x="456" y="3610"/>
                    <a:pt x="274" y="3670"/>
                  </a:cubicBezTo>
                  <a:cubicBezTo>
                    <a:pt x="395" y="2454"/>
                    <a:pt x="699" y="1269"/>
                    <a:pt x="791" y="23"/>
                  </a:cubicBezTo>
                  <a:cubicBezTo>
                    <a:pt x="791" y="8"/>
                    <a:pt x="775"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977;p53"/>
            <p:cNvSpPr/>
            <p:nvPr/>
          </p:nvSpPr>
          <p:spPr>
            <a:xfrm>
              <a:off x="6908404" y="2568954"/>
              <a:ext cx="20667" cy="14896"/>
            </a:xfrm>
            <a:custGeom>
              <a:avLst/>
              <a:gdLst/>
              <a:ahLst/>
              <a:cxnLst/>
              <a:rect l="l" t="t" r="r" b="b"/>
              <a:pathLst>
                <a:path w="1368" h="986" extrusionOk="0">
                  <a:moveTo>
                    <a:pt x="1246" y="1"/>
                  </a:moveTo>
                  <a:cubicBezTo>
                    <a:pt x="882" y="244"/>
                    <a:pt x="456" y="365"/>
                    <a:pt x="0" y="365"/>
                  </a:cubicBezTo>
                  <a:cubicBezTo>
                    <a:pt x="152" y="578"/>
                    <a:pt x="365" y="791"/>
                    <a:pt x="608" y="912"/>
                  </a:cubicBezTo>
                  <a:cubicBezTo>
                    <a:pt x="697" y="957"/>
                    <a:pt x="802" y="985"/>
                    <a:pt x="912" y="985"/>
                  </a:cubicBezTo>
                  <a:cubicBezTo>
                    <a:pt x="952" y="985"/>
                    <a:pt x="993" y="981"/>
                    <a:pt x="1034" y="973"/>
                  </a:cubicBezTo>
                  <a:cubicBezTo>
                    <a:pt x="1338" y="912"/>
                    <a:pt x="1368" y="639"/>
                    <a:pt x="1338" y="365"/>
                  </a:cubicBezTo>
                  <a:cubicBezTo>
                    <a:pt x="1338" y="244"/>
                    <a:pt x="1277" y="122"/>
                    <a:pt x="12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978;p53"/>
            <p:cNvSpPr/>
            <p:nvPr/>
          </p:nvSpPr>
          <p:spPr>
            <a:xfrm>
              <a:off x="6917589" y="2574876"/>
              <a:ext cx="11482" cy="8974"/>
            </a:xfrm>
            <a:custGeom>
              <a:avLst/>
              <a:gdLst/>
              <a:ahLst/>
              <a:cxnLst/>
              <a:rect l="l" t="t" r="r" b="b"/>
              <a:pathLst>
                <a:path w="760" h="594" extrusionOk="0">
                  <a:moveTo>
                    <a:pt x="666" y="1"/>
                  </a:moveTo>
                  <a:cubicBezTo>
                    <a:pt x="357" y="1"/>
                    <a:pt x="85" y="207"/>
                    <a:pt x="0" y="520"/>
                  </a:cubicBezTo>
                  <a:cubicBezTo>
                    <a:pt x="89" y="565"/>
                    <a:pt x="194" y="593"/>
                    <a:pt x="304" y="593"/>
                  </a:cubicBezTo>
                  <a:cubicBezTo>
                    <a:pt x="344" y="593"/>
                    <a:pt x="385" y="589"/>
                    <a:pt x="426" y="581"/>
                  </a:cubicBezTo>
                  <a:cubicBezTo>
                    <a:pt x="730" y="520"/>
                    <a:pt x="760" y="247"/>
                    <a:pt x="730" y="4"/>
                  </a:cubicBezTo>
                  <a:cubicBezTo>
                    <a:pt x="708" y="2"/>
                    <a:pt x="687" y="1"/>
                    <a:pt x="666" y="1"/>
                  </a:cubicBezTo>
                  <a:close/>
                </a:path>
              </a:pathLst>
            </a:custGeom>
            <a:solidFill>
              <a:srgbClr val="FF9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979;p53"/>
            <p:cNvSpPr/>
            <p:nvPr/>
          </p:nvSpPr>
          <p:spPr>
            <a:xfrm>
              <a:off x="6867072" y="2417692"/>
              <a:ext cx="180021" cy="132478"/>
            </a:xfrm>
            <a:custGeom>
              <a:avLst/>
              <a:gdLst/>
              <a:ahLst/>
              <a:cxnLst/>
              <a:rect l="l" t="t" r="r" b="b"/>
              <a:pathLst>
                <a:path w="11916" h="8769" extrusionOk="0">
                  <a:moveTo>
                    <a:pt x="5663" y="0"/>
                  </a:moveTo>
                  <a:cubicBezTo>
                    <a:pt x="4110" y="0"/>
                    <a:pt x="2599" y="676"/>
                    <a:pt x="1672" y="1685"/>
                  </a:cubicBezTo>
                  <a:cubicBezTo>
                    <a:pt x="639" y="2840"/>
                    <a:pt x="61" y="4330"/>
                    <a:pt x="1" y="5880"/>
                  </a:cubicBezTo>
                  <a:cubicBezTo>
                    <a:pt x="10" y="5929"/>
                    <a:pt x="33" y="5950"/>
                    <a:pt x="77" y="5950"/>
                  </a:cubicBezTo>
                  <a:cubicBezTo>
                    <a:pt x="168" y="5950"/>
                    <a:pt x="351" y="5861"/>
                    <a:pt x="700" y="5758"/>
                  </a:cubicBezTo>
                  <a:cubicBezTo>
                    <a:pt x="760" y="5059"/>
                    <a:pt x="973" y="4390"/>
                    <a:pt x="1308" y="3783"/>
                  </a:cubicBezTo>
                  <a:cubicBezTo>
                    <a:pt x="1314" y="3767"/>
                    <a:pt x="1319" y="3759"/>
                    <a:pt x="1322" y="3759"/>
                  </a:cubicBezTo>
                  <a:lnTo>
                    <a:pt x="1322" y="3759"/>
                  </a:lnTo>
                  <a:cubicBezTo>
                    <a:pt x="1360" y="3759"/>
                    <a:pt x="1134" y="4906"/>
                    <a:pt x="1247" y="5637"/>
                  </a:cubicBezTo>
                  <a:cubicBezTo>
                    <a:pt x="1368" y="5606"/>
                    <a:pt x="1490" y="5576"/>
                    <a:pt x="1642" y="5576"/>
                  </a:cubicBezTo>
                  <a:cubicBezTo>
                    <a:pt x="1672" y="5211"/>
                    <a:pt x="1703" y="4877"/>
                    <a:pt x="1794" y="4512"/>
                  </a:cubicBezTo>
                  <a:cubicBezTo>
                    <a:pt x="1797" y="4501"/>
                    <a:pt x="1799" y="4496"/>
                    <a:pt x="1801" y="4496"/>
                  </a:cubicBezTo>
                  <a:cubicBezTo>
                    <a:pt x="1824" y="4496"/>
                    <a:pt x="1827" y="5046"/>
                    <a:pt x="1855" y="5545"/>
                  </a:cubicBezTo>
                  <a:cubicBezTo>
                    <a:pt x="2128" y="5515"/>
                    <a:pt x="2432" y="5454"/>
                    <a:pt x="2827" y="5454"/>
                  </a:cubicBezTo>
                  <a:cubicBezTo>
                    <a:pt x="4134" y="5454"/>
                    <a:pt x="5441" y="5576"/>
                    <a:pt x="6748" y="5849"/>
                  </a:cubicBezTo>
                  <a:cubicBezTo>
                    <a:pt x="6858" y="5218"/>
                    <a:pt x="6844" y="4486"/>
                    <a:pt x="6885" y="4486"/>
                  </a:cubicBezTo>
                  <a:cubicBezTo>
                    <a:pt x="6890" y="4486"/>
                    <a:pt x="6895" y="4495"/>
                    <a:pt x="6900" y="4512"/>
                  </a:cubicBezTo>
                  <a:cubicBezTo>
                    <a:pt x="7052" y="4968"/>
                    <a:pt x="7144" y="5424"/>
                    <a:pt x="7144" y="5910"/>
                  </a:cubicBezTo>
                  <a:lnTo>
                    <a:pt x="7447" y="5971"/>
                  </a:lnTo>
                  <a:cubicBezTo>
                    <a:pt x="7417" y="5758"/>
                    <a:pt x="7447" y="5545"/>
                    <a:pt x="7478" y="5333"/>
                  </a:cubicBezTo>
                  <a:cubicBezTo>
                    <a:pt x="7539" y="5545"/>
                    <a:pt x="7569" y="5789"/>
                    <a:pt x="7599" y="6001"/>
                  </a:cubicBezTo>
                  <a:cubicBezTo>
                    <a:pt x="7721" y="6032"/>
                    <a:pt x="7903" y="6062"/>
                    <a:pt x="8055" y="6062"/>
                  </a:cubicBezTo>
                  <a:cubicBezTo>
                    <a:pt x="8207" y="5971"/>
                    <a:pt x="7995" y="4117"/>
                    <a:pt x="7964" y="3752"/>
                  </a:cubicBezTo>
                  <a:lnTo>
                    <a:pt x="7964" y="3752"/>
                  </a:lnTo>
                  <a:cubicBezTo>
                    <a:pt x="8055" y="4296"/>
                    <a:pt x="8805" y="8768"/>
                    <a:pt x="10275" y="8768"/>
                  </a:cubicBezTo>
                  <a:cubicBezTo>
                    <a:pt x="10285" y="8768"/>
                    <a:pt x="10295" y="8768"/>
                    <a:pt x="10305" y="8767"/>
                  </a:cubicBezTo>
                  <a:cubicBezTo>
                    <a:pt x="11156" y="8767"/>
                    <a:pt x="11916" y="6153"/>
                    <a:pt x="11520" y="4390"/>
                  </a:cubicBezTo>
                  <a:cubicBezTo>
                    <a:pt x="11125" y="2597"/>
                    <a:pt x="9332" y="1624"/>
                    <a:pt x="9332" y="1624"/>
                  </a:cubicBezTo>
                  <a:cubicBezTo>
                    <a:pt x="8293" y="475"/>
                    <a:pt x="6963" y="0"/>
                    <a:pt x="56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980;p53"/>
            <p:cNvSpPr/>
            <p:nvPr/>
          </p:nvSpPr>
          <p:spPr>
            <a:xfrm>
              <a:off x="7010797" y="2528771"/>
              <a:ext cx="44099" cy="55445"/>
            </a:xfrm>
            <a:custGeom>
              <a:avLst/>
              <a:gdLst/>
              <a:ahLst/>
              <a:cxnLst/>
              <a:rect l="l" t="t" r="r" b="b"/>
              <a:pathLst>
                <a:path w="2919" h="3670" extrusionOk="0">
                  <a:moveTo>
                    <a:pt x="1841" y="0"/>
                  </a:moveTo>
                  <a:cubicBezTo>
                    <a:pt x="1039" y="0"/>
                    <a:pt x="152" y="1597"/>
                    <a:pt x="152" y="1597"/>
                  </a:cubicBezTo>
                  <a:lnTo>
                    <a:pt x="0" y="3147"/>
                  </a:lnTo>
                  <a:cubicBezTo>
                    <a:pt x="167" y="3479"/>
                    <a:pt x="503" y="3670"/>
                    <a:pt x="855" y="3670"/>
                  </a:cubicBezTo>
                  <a:cubicBezTo>
                    <a:pt x="1018" y="3670"/>
                    <a:pt x="1184" y="3629"/>
                    <a:pt x="1338" y="3542"/>
                  </a:cubicBezTo>
                  <a:cubicBezTo>
                    <a:pt x="2250" y="3086"/>
                    <a:pt x="2918" y="381"/>
                    <a:pt x="2067" y="47"/>
                  </a:cubicBezTo>
                  <a:cubicBezTo>
                    <a:pt x="1993" y="15"/>
                    <a:pt x="1918" y="0"/>
                    <a:pt x="1841"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981;p53"/>
            <p:cNvSpPr/>
            <p:nvPr/>
          </p:nvSpPr>
          <p:spPr>
            <a:xfrm>
              <a:off x="7017218" y="2540947"/>
              <a:ext cx="22057" cy="35608"/>
            </a:xfrm>
            <a:custGeom>
              <a:avLst/>
              <a:gdLst/>
              <a:ahLst/>
              <a:cxnLst/>
              <a:rect l="l" t="t" r="r" b="b"/>
              <a:pathLst>
                <a:path w="1460" h="2357" extrusionOk="0">
                  <a:moveTo>
                    <a:pt x="1430" y="0"/>
                  </a:moveTo>
                  <a:cubicBezTo>
                    <a:pt x="518" y="183"/>
                    <a:pt x="1" y="1429"/>
                    <a:pt x="92" y="2311"/>
                  </a:cubicBezTo>
                  <a:cubicBezTo>
                    <a:pt x="77" y="2341"/>
                    <a:pt x="100" y="2356"/>
                    <a:pt x="130" y="2356"/>
                  </a:cubicBezTo>
                  <a:cubicBezTo>
                    <a:pt x="160" y="2356"/>
                    <a:pt x="198" y="2341"/>
                    <a:pt x="214" y="2311"/>
                  </a:cubicBezTo>
                  <a:cubicBezTo>
                    <a:pt x="274" y="2128"/>
                    <a:pt x="366" y="1946"/>
                    <a:pt x="457" y="1763"/>
                  </a:cubicBezTo>
                  <a:cubicBezTo>
                    <a:pt x="582" y="1588"/>
                    <a:pt x="770" y="1474"/>
                    <a:pt x="969" y="1474"/>
                  </a:cubicBezTo>
                  <a:cubicBezTo>
                    <a:pt x="1010" y="1474"/>
                    <a:pt x="1053" y="1479"/>
                    <a:pt x="1095" y="1490"/>
                  </a:cubicBezTo>
                  <a:cubicBezTo>
                    <a:pt x="1095" y="1490"/>
                    <a:pt x="1126" y="1459"/>
                    <a:pt x="1095" y="1459"/>
                  </a:cubicBezTo>
                  <a:cubicBezTo>
                    <a:pt x="1000" y="1396"/>
                    <a:pt x="895" y="1366"/>
                    <a:pt x="792" y="1366"/>
                  </a:cubicBezTo>
                  <a:cubicBezTo>
                    <a:pt x="598" y="1366"/>
                    <a:pt x="415" y="1474"/>
                    <a:pt x="335" y="1672"/>
                  </a:cubicBezTo>
                  <a:cubicBezTo>
                    <a:pt x="518" y="1004"/>
                    <a:pt x="791" y="365"/>
                    <a:pt x="1430" y="31"/>
                  </a:cubicBezTo>
                  <a:cubicBezTo>
                    <a:pt x="1460" y="0"/>
                    <a:pt x="1430" y="0"/>
                    <a:pt x="14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982;p53"/>
            <p:cNvSpPr/>
            <p:nvPr/>
          </p:nvSpPr>
          <p:spPr>
            <a:xfrm>
              <a:off x="6634731" y="2706590"/>
              <a:ext cx="442695" cy="269231"/>
            </a:xfrm>
            <a:custGeom>
              <a:avLst/>
              <a:gdLst/>
              <a:ahLst/>
              <a:cxnLst/>
              <a:rect l="l" t="t" r="r" b="b"/>
              <a:pathLst>
                <a:path w="29303" h="17821" extrusionOk="0">
                  <a:moveTo>
                    <a:pt x="27738" y="1"/>
                  </a:moveTo>
                  <a:cubicBezTo>
                    <a:pt x="27160" y="1"/>
                    <a:pt x="26313" y="403"/>
                    <a:pt x="25107" y="1437"/>
                  </a:cubicBezTo>
                  <a:cubicBezTo>
                    <a:pt x="22888" y="3352"/>
                    <a:pt x="18268" y="7121"/>
                    <a:pt x="17599" y="7394"/>
                  </a:cubicBezTo>
                  <a:cubicBezTo>
                    <a:pt x="17582" y="7401"/>
                    <a:pt x="17561" y="7404"/>
                    <a:pt x="17535" y="7404"/>
                  </a:cubicBezTo>
                  <a:cubicBezTo>
                    <a:pt x="16430" y="7404"/>
                    <a:pt x="7548" y="1919"/>
                    <a:pt x="6053" y="1919"/>
                  </a:cubicBezTo>
                  <a:cubicBezTo>
                    <a:pt x="6030" y="1919"/>
                    <a:pt x="6008" y="1920"/>
                    <a:pt x="5988" y="1923"/>
                  </a:cubicBezTo>
                  <a:cubicBezTo>
                    <a:pt x="4651" y="2106"/>
                    <a:pt x="0" y="9370"/>
                    <a:pt x="943" y="10221"/>
                  </a:cubicBezTo>
                  <a:cubicBezTo>
                    <a:pt x="3800" y="12714"/>
                    <a:pt x="13982" y="17820"/>
                    <a:pt x="18147" y="17820"/>
                  </a:cubicBezTo>
                  <a:cubicBezTo>
                    <a:pt x="20092" y="17790"/>
                    <a:pt x="25441" y="10677"/>
                    <a:pt x="28299" y="4324"/>
                  </a:cubicBezTo>
                  <a:cubicBezTo>
                    <a:pt x="28898" y="2948"/>
                    <a:pt x="29303" y="1"/>
                    <a:pt x="27738"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983;p53"/>
            <p:cNvSpPr/>
            <p:nvPr/>
          </p:nvSpPr>
          <p:spPr>
            <a:xfrm>
              <a:off x="6527746" y="2601494"/>
              <a:ext cx="247053" cy="279730"/>
            </a:xfrm>
            <a:custGeom>
              <a:avLst/>
              <a:gdLst/>
              <a:ahLst/>
              <a:cxnLst/>
              <a:rect l="l" t="t" r="r" b="b"/>
              <a:pathLst>
                <a:path w="16353" h="18516" extrusionOk="0">
                  <a:moveTo>
                    <a:pt x="1687" y="0"/>
                  </a:moveTo>
                  <a:cubicBezTo>
                    <a:pt x="1532" y="0"/>
                    <a:pt x="1376" y="49"/>
                    <a:pt x="1216" y="157"/>
                  </a:cubicBezTo>
                  <a:cubicBezTo>
                    <a:pt x="61" y="947"/>
                    <a:pt x="1034" y="3014"/>
                    <a:pt x="1034" y="3014"/>
                  </a:cubicBezTo>
                  <a:cubicBezTo>
                    <a:pt x="1034" y="3014"/>
                    <a:pt x="304" y="3865"/>
                    <a:pt x="578" y="5749"/>
                  </a:cubicBezTo>
                  <a:cubicBezTo>
                    <a:pt x="578" y="5749"/>
                    <a:pt x="0" y="6661"/>
                    <a:pt x="851" y="8424"/>
                  </a:cubicBezTo>
                  <a:cubicBezTo>
                    <a:pt x="730" y="8880"/>
                    <a:pt x="790" y="9367"/>
                    <a:pt x="1003" y="9822"/>
                  </a:cubicBezTo>
                  <a:cubicBezTo>
                    <a:pt x="2797" y="13774"/>
                    <a:pt x="6870" y="16327"/>
                    <a:pt x="10000" y="18516"/>
                  </a:cubicBezTo>
                  <a:lnTo>
                    <a:pt x="16353" y="10765"/>
                  </a:lnTo>
                  <a:cubicBezTo>
                    <a:pt x="15198" y="9974"/>
                    <a:pt x="8997" y="6722"/>
                    <a:pt x="5259" y="3683"/>
                  </a:cubicBezTo>
                  <a:cubicBezTo>
                    <a:pt x="3818" y="2509"/>
                    <a:pt x="2799" y="0"/>
                    <a:pt x="1687" y="0"/>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984;p53"/>
            <p:cNvSpPr/>
            <p:nvPr/>
          </p:nvSpPr>
          <p:spPr>
            <a:xfrm>
              <a:off x="6542898" y="2646828"/>
              <a:ext cx="90222" cy="100948"/>
            </a:xfrm>
            <a:custGeom>
              <a:avLst/>
              <a:gdLst/>
              <a:ahLst/>
              <a:cxnLst/>
              <a:rect l="l" t="t" r="r" b="b"/>
              <a:pathLst>
                <a:path w="5972" h="6682" extrusionOk="0">
                  <a:moveTo>
                    <a:pt x="48" y="0"/>
                  </a:moveTo>
                  <a:cubicBezTo>
                    <a:pt x="31" y="0"/>
                    <a:pt x="0" y="22"/>
                    <a:pt x="0" y="43"/>
                  </a:cubicBezTo>
                  <a:cubicBezTo>
                    <a:pt x="1338" y="2748"/>
                    <a:pt x="3374" y="5059"/>
                    <a:pt x="5897" y="6670"/>
                  </a:cubicBezTo>
                  <a:cubicBezTo>
                    <a:pt x="5913" y="6678"/>
                    <a:pt x="5927" y="6681"/>
                    <a:pt x="5938" y="6681"/>
                  </a:cubicBezTo>
                  <a:cubicBezTo>
                    <a:pt x="5967" y="6681"/>
                    <a:pt x="5972" y="6653"/>
                    <a:pt x="5927" y="6609"/>
                  </a:cubicBezTo>
                  <a:cubicBezTo>
                    <a:pt x="4833" y="5758"/>
                    <a:pt x="3769" y="4785"/>
                    <a:pt x="2797" y="3782"/>
                  </a:cubicBezTo>
                  <a:cubicBezTo>
                    <a:pt x="1794" y="2597"/>
                    <a:pt x="882" y="1350"/>
                    <a:pt x="61" y="13"/>
                  </a:cubicBezTo>
                  <a:cubicBezTo>
                    <a:pt x="61" y="4"/>
                    <a:pt x="56" y="0"/>
                    <a:pt x="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985;p53"/>
            <p:cNvSpPr/>
            <p:nvPr/>
          </p:nvSpPr>
          <p:spPr>
            <a:xfrm>
              <a:off x="6536931" y="2687888"/>
              <a:ext cx="73634" cy="98320"/>
            </a:xfrm>
            <a:custGeom>
              <a:avLst/>
              <a:gdLst/>
              <a:ahLst/>
              <a:cxnLst/>
              <a:rect l="l" t="t" r="r" b="b"/>
              <a:pathLst>
                <a:path w="4874" h="6508" extrusionOk="0">
                  <a:moveTo>
                    <a:pt x="0" y="0"/>
                  </a:moveTo>
                  <a:cubicBezTo>
                    <a:pt x="942" y="2553"/>
                    <a:pt x="2614" y="4803"/>
                    <a:pt x="4772" y="6474"/>
                  </a:cubicBezTo>
                  <a:cubicBezTo>
                    <a:pt x="4807" y="6498"/>
                    <a:pt x="4833" y="6507"/>
                    <a:pt x="4848" y="6507"/>
                  </a:cubicBezTo>
                  <a:cubicBezTo>
                    <a:pt x="4873" y="6507"/>
                    <a:pt x="4870" y="6482"/>
                    <a:pt x="4833" y="6444"/>
                  </a:cubicBezTo>
                  <a:cubicBezTo>
                    <a:pt x="3830" y="5502"/>
                    <a:pt x="2067" y="3800"/>
                    <a:pt x="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986;p53"/>
            <p:cNvSpPr/>
            <p:nvPr/>
          </p:nvSpPr>
          <p:spPr>
            <a:xfrm>
              <a:off x="6540133" y="2728751"/>
              <a:ext cx="57937" cy="78000"/>
            </a:xfrm>
            <a:custGeom>
              <a:avLst/>
              <a:gdLst/>
              <a:ahLst/>
              <a:cxnLst/>
              <a:rect l="l" t="t" r="r" b="b"/>
              <a:pathLst>
                <a:path w="3835" h="5163" extrusionOk="0">
                  <a:moveTo>
                    <a:pt x="1" y="0"/>
                  </a:moveTo>
                  <a:cubicBezTo>
                    <a:pt x="1186" y="2554"/>
                    <a:pt x="1916" y="3374"/>
                    <a:pt x="3739" y="5137"/>
                  </a:cubicBezTo>
                  <a:cubicBezTo>
                    <a:pt x="3757" y="5155"/>
                    <a:pt x="3775" y="5162"/>
                    <a:pt x="3789" y="5162"/>
                  </a:cubicBezTo>
                  <a:cubicBezTo>
                    <a:pt x="3823" y="5162"/>
                    <a:pt x="3834" y="5119"/>
                    <a:pt x="3770" y="5076"/>
                  </a:cubicBezTo>
                  <a:cubicBezTo>
                    <a:pt x="2128" y="3405"/>
                    <a:pt x="1308" y="2128"/>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987;p53"/>
            <p:cNvSpPr/>
            <p:nvPr/>
          </p:nvSpPr>
          <p:spPr>
            <a:xfrm>
              <a:off x="6616362" y="2605436"/>
              <a:ext cx="158432" cy="158236"/>
            </a:xfrm>
            <a:custGeom>
              <a:avLst/>
              <a:gdLst/>
              <a:ahLst/>
              <a:cxnLst/>
              <a:rect l="l" t="t" r="r" b="b"/>
              <a:pathLst>
                <a:path w="10487" h="10474" extrusionOk="0">
                  <a:moveTo>
                    <a:pt x="1778" y="1"/>
                  </a:moveTo>
                  <a:cubicBezTo>
                    <a:pt x="1578" y="1"/>
                    <a:pt x="1408" y="54"/>
                    <a:pt x="1277" y="169"/>
                  </a:cubicBezTo>
                  <a:cubicBezTo>
                    <a:pt x="0" y="1294"/>
                    <a:pt x="3526" y="4637"/>
                    <a:pt x="4195" y="5640"/>
                  </a:cubicBezTo>
                  <a:cubicBezTo>
                    <a:pt x="4774" y="6471"/>
                    <a:pt x="4790" y="6843"/>
                    <a:pt x="4416" y="6843"/>
                  </a:cubicBezTo>
                  <a:cubicBezTo>
                    <a:pt x="4339" y="6843"/>
                    <a:pt x="4244" y="6827"/>
                    <a:pt x="4134" y="6795"/>
                  </a:cubicBezTo>
                  <a:lnTo>
                    <a:pt x="4134" y="6795"/>
                  </a:lnTo>
                  <a:cubicBezTo>
                    <a:pt x="6414" y="8224"/>
                    <a:pt x="9362" y="9744"/>
                    <a:pt x="10487" y="10473"/>
                  </a:cubicBezTo>
                  <a:cubicBezTo>
                    <a:pt x="10487" y="10473"/>
                    <a:pt x="9484" y="7312"/>
                    <a:pt x="8450" y="5580"/>
                  </a:cubicBezTo>
                  <a:cubicBezTo>
                    <a:pt x="7551" y="4025"/>
                    <a:pt x="3520" y="1"/>
                    <a:pt x="1778"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988;p53"/>
            <p:cNvSpPr/>
            <p:nvPr/>
          </p:nvSpPr>
          <p:spPr>
            <a:xfrm>
              <a:off x="6716927" y="2705079"/>
              <a:ext cx="359574" cy="276301"/>
            </a:xfrm>
            <a:custGeom>
              <a:avLst/>
              <a:gdLst/>
              <a:ahLst/>
              <a:cxnLst/>
              <a:rect l="l" t="t" r="r" b="b"/>
              <a:pathLst>
                <a:path w="23801" h="18289" extrusionOk="0">
                  <a:moveTo>
                    <a:pt x="22389" y="0"/>
                  </a:moveTo>
                  <a:cubicBezTo>
                    <a:pt x="21812" y="0"/>
                    <a:pt x="20986" y="343"/>
                    <a:pt x="19849" y="1172"/>
                  </a:cubicBezTo>
                  <a:cubicBezTo>
                    <a:pt x="15958" y="4060"/>
                    <a:pt x="12493" y="7221"/>
                    <a:pt x="12128" y="7251"/>
                  </a:cubicBezTo>
                  <a:cubicBezTo>
                    <a:pt x="12127" y="7251"/>
                    <a:pt x="12125" y="7251"/>
                    <a:pt x="12123" y="7251"/>
                  </a:cubicBezTo>
                  <a:cubicBezTo>
                    <a:pt x="11733" y="7251"/>
                    <a:pt x="4772" y="3786"/>
                    <a:pt x="4772" y="3786"/>
                  </a:cubicBezTo>
                  <a:lnTo>
                    <a:pt x="0" y="13361"/>
                  </a:lnTo>
                  <a:cubicBezTo>
                    <a:pt x="0" y="13361"/>
                    <a:pt x="8272" y="18289"/>
                    <a:pt x="12194" y="18289"/>
                  </a:cubicBezTo>
                  <a:cubicBezTo>
                    <a:pt x="12584" y="18289"/>
                    <a:pt x="12931" y="18240"/>
                    <a:pt x="13222" y="18133"/>
                  </a:cubicBezTo>
                  <a:cubicBezTo>
                    <a:pt x="16475" y="16947"/>
                    <a:pt x="22219" y="6917"/>
                    <a:pt x="23101" y="4060"/>
                  </a:cubicBezTo>
                  <a:cubicBezTo>
                    <a:pt x="23727" y="2053"/>
                    <a:pt x="23801" y="0"/>
                    <a:pt x="22389"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989;p53"/>
            <p:cNvSpPr/>
            <p:nvPr/>
          </p:nvSpPr>
          <p:spPr>
            <a:xfrm>
              <a:off x="6716927" y="2705079"/>
              <a:ext cx="359574" cy="276301"/>
            </a:xfrm>
            <a:custGeom>
              <a:avLst/>
              <a:gdLst/>
              <a:ahLst/>
              <a:cxnLst/>
              <a:rect l="l" t="t" r="r" b="b"/>
              <a:pathLst>
                <a:path w="23801" h="18289" extrusionOk="0">
                  <a:moveTo>
                    <a:pt x="22389" y="0"/>
                  </a:moveTo>
                  <a:cubicBezTo>
                    <a:pt x="21812" y="0"/>
                    <a:pt x="20986" y="343"/>
                    <a:pt x="19849" y="1172"/>
                  </a:cubicBezTo>
                  <a:cubicBezTo>
                    <a:pt x="15958" y="4060"/>
                    <a:pt x="12493" y="7221"/>
                    <a:pt x="12128" y="7251"/>
                  </a:cubicBezTo>
                  <a:cubicBezTo>
                    <a:pt x="12127" y="7251"/>
                    <a:pt x="12125" y="7251"/>
                    <a:pt x="12123" y="7251"/>
                  </a:cubicBezTo>
                  <a:cubicBezTo>
                    <a:pt x="11733" y="7251"/>
                    <a:pt x="4772" y="3786"/>
                    <a:pt x="4772" y="3786"/>
                  </a:cubicBezTo>
                  <a:lnTo>
                    <a:pt x="0" y="13361"/>
                  </a:lnTo>
                  <a:cubicBezTo>
                    <a:pt x="0" y="13361"/>
                    <a:pt x="8272" y="18289"/>
                    <a:pt x="12194" y="18289"/>
                  </a:cubicBezTo>
                  <a:cubicBezTo>
                    <a:pt x="12584" y="18289"/>
                    <a:pt x="12931" y="18240"/>
                    <a:pt x="13222" y="18133"/>
                  </a:cubicBezTo>
                  <a:cubicBezTo>
                    <a:pt x="16475" y="16947"/>
                    <a:pt x="22219" y="6917"/>
                    <a:pt x="23101" y="4060"/>
                  </a:cubicBezTo>
                  <a:cubicBezTo>
                    <a:pt x="23727" y="2053"/>
                    <a:pt x="23801" y="0"/>
                    <a:pt x="22389"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990;p53"/>
            <p:cNvSpPr/>
            <p:nvPr/>
          </p:nvSpPr>
          <p:spPr>
            <a:xfrm>
              <a:off x="7017686" y="2720488"/>
              <a:ext cx="54191" cy="2311"/>
            </a:xfrm>
            <a:custGeom>
              <a:avLst/>
              <a:gdLst/>
              <a:ahLst/>
              <a:cxnLst/>
              <a:rect l="l" t="t" r="r" b="b"/>
              <a:pathLst>
                <a:path w="3587" h="153" extrusionOk="0">
                  <a:moveTo>
                    <a:pt x="152" y="0"/>
                  </a:moveTo>
                  <a:lnTo>
                    <a:pt x="0" y="152"/>
                  </a:lnTo>
                  <a:lnTo>
                    <a:pt x="3587" y="152"/>
                  </a:lnTo>
                  <a:lnTo>
                    <a:pt x="35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991;p53"/>
            <p:cNvSpPr/>
            <p:nvPr/>
          </p:nvSpPr>
          <p:spPr>
            <a:xfrm>
              <a:off x="6991053" y="2740685"/>
              <a:ext cx="80825" cy="1858"/>
            </a:xfrm>
            <a:custGeom>
              <a:avLst/>
              <a:gdLst/>
              <a:ahLst/>
              <a:cxnLst/>
              <a:rect l="l" t="t" r="r" b="b"/>
              <a:pathLst>
                <a:path w="5350" h="123" extrusionOk="0">
                  <a:moveTo>
                    <a:pt x="152" y="1"/>
                  </a:moveTo>
                  <a:lnTo>
                    <a:pt x="0" y="122"/>
                  </a:lnTo>
                  <a:lnTo>
                    <a:pt x="5320" y="122"/>
                  </a:lnTo>
                  <a:cubicBezTo>
                    <a:pt x="5320" y="92"/>
                    <a:pt x="5350" y="31"/>
                    <a:pt x="53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992;p53"/>
            <p:cNvSpPr/>
            <p:nvPr/>
          </p:nvSpPr>
          <p:spPr>
            <a:xfrm>
              <a:off x="6788548" y="2762272"/>
              <a:ext cx="483" cy="15"/>
            </a:xfrm>
            <a:custGeom>
              <a:avLst/>
              <a:gdLst/>
              <a:ahLst/>
              <a:cxnLst/>
              <a:rect l="l" t="t" r="r" b="b"/>
              <a:pathLst>
                <a:path w="32" h="1" extrusionOk="0">
                  <a:moveTo>
                    <a:pt x="31" y="0"/>
                  </a:moveTo>
                  <a:lnTo>
                    <a:pt x="31" y="0"/>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993;p53"/>
            <p:cNvSpPr/>
            <p:nvPr/>
          </p:nvSpPr>
          <p:spPr>
            <a:xfrm>
              <a:off x="6965794" y="2760429"/>
              <a:ext cx="101961" cy="2311"/>
            </a:xfrm>
            <a:custGeom>
              <a:avLst/>
              <a:gdLst/>
              <a:ahLst/>
              <a:cxnLst/>
              <a:rect l="l" t="t" r="r" b="b"/>
              <a:pathLst>
                <a:path w="6749" h="153" extrusionOk="0">
                  <a:moveTo>
                    <a:pt x="153" y="1"/>
                  </a:moveTo>
                  <a:lnTo>
                    <a:pt x="1" y="153"/>
                  </a:lnTo>
                  <a:lnTo>
                    <a:pt x="6688" y="153"/>
                  </a:lnTo>
                  <a:cubicBezTo>
                    <a:pt x="6718" y="92"/>
                    <a:pt x="6748" y="61"/>
                    <a:pt x="67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994;p53"/>
            <p:cNvSpPr/>
            <p:nvPr/>
          </p:nvSpPr>
          <p:spPr>
            <a:xfrm>
              <a:off x="6778910" y="2780627"/>
              <a:ext cx="50988" cy="1858"/>
            </a:xfrm>
            <a:custGeom>
              <a:avLst/>
              <a:gdLst/>
              <a:ahLst/>
              <a:cxnLst/>
              <a:rect l="l" t="t" r="r" b="b"/>
              <a:pathLst>
                <a:path w="3375" h="123" extrusionOk="0">
                  <a:moveTo>
                    <a:pt x="61" y="1"/>
                  </a:moveTo>
                  <a:lnTo>
                    <a:pt x="1" y="123"/>
                  </a:lnTo>
                  <a:lnTo>
                    <a:pt x="3374" y="123"/>
                  </a:lnTo>
                  <a:lnTo>
                    <a:pt x="313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995;p53"/>
            <p:cNvSpPr/>
            <p:nvPr/>
          </p:nvSpPr>
          <p:spPr>
            <a:xfrm>
              <a:off x="6941458" y="2780627"/>
              <a:ext cx="119410" cy="1858"/>
            </a:xfrm>
            <a:custGeom>
              <a:avLst/>
              <a:gdLst/>
              <a:ahLst/>
              <a:cxnLst/>
              <a:rect l="l" t="t" r="r" b="b"/>
              <a:pathLst>
                <a:path w="7904" h="123" extrusionOk="0">
                  <a:moveTo>
                    <a:pt x="153" y="1"/>
                  </a:moveTo>
                  <a:lnTo>
                    <a:pt x="1" y="123"/>
                  </a:lnTo>
                  <a:lnTo>
                    <a:pt x="7843" y="123"/>
                  </a:lnTo>
                  <a:lnTo>
                    <a:pt x="79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996;p53"/>
            <p:cNvSpPr/>
            <p:nvPr/>
          </p:nvSpPr>
          <p:spPr>
            <a:xfrm>
              <a:off x="6769272" y="2800371"/>
              <a:ext cx="102414" cy="1858"/>
            </a:xfrm>
            <a:custGeom>
              <a:avLst/>
              <a:gdLst/>
              <a:ahLst/>
              <a:cxnLst/>
              <a:rect l="l" t="t" r="r" b="b"/>
              <a:pathLst>
                <a:path w="6779" h="123" extrusionOk="0">
                  <a:moveTo>
                    <a:pt x="61" y="1"/>
                  </a:moveTo>
                  <a:lnTo>
                    <a:pt x="0" y="123"/>
                  </a:lnTo>
                  <a:lnTo>
                    <a:pt x="6778" y="123"/>
                  </a:lnTo>
                  <a:lnTo>
                    <a:pt x="650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997;p53"/>
            <p:cNvSpPr/>
            <p:nvPr/>
          </p:nvSpPr>
          <p:spPr>
            <a:xfrm>
              <a:off x="6917121" y="2800371"/>
              <a:ext cx="134563" cy="2311"/>
            </a:xfrm>
            <a:custGeom>
              <a:avLst/>
              <a:gdLst/>
              <a:ahLst/>
              <a:cxnLst/>
              <a:rect l="l" t="t" r="r" b="b"/>
              <a:pathLst>
                <a:path w="8907" h="153" extrusionOk="0">
                  <a:moveTo>
                    <a:pt x="153" y="1"/>
                  </a:moveTo>
                  <a:lnTo>
                    <a:pt x="1" y="153"/>
                  </a:lnTo>
                  <a:lnTo>
                    <a:pt x="8815" y="153"/>
                  </a:lnTo>
                  <a:lnTo>
                    <a:pt x="890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998;p53"/>
            <p:cNvSpPr/>
            <p:nvPr/>
          </p:nvSpPr>
          <p:spPr>
            <a:xfrm>
              <a:off x="6759165" y="2820584"/>
              <a:ext cx="281966" cy="1843"/>
            </a:xfrm>
            <a:custGeom>
              <a:avLst/>
              <a:gdLst/>
              <a:ahLst/>
              <a:cxnLst/>
              <a:rect l="l" t="t" r="r" b="b"/>
              <a:pathLst>
                <a:path w="18664" h="122" extrusionOk="0">
                  <a:moveTo>
                    <a:pt x="61" y="0"/>
                  </a:moveTo>
                  <a:lnTo>
                    <a:pt x="1" y="122"/>
                  </a:lnTo>
                  <a:lnTo>
                    <a:pt x="18603" y="122"/>
                  </a:lnTo>
                  <a:lnTo>
                    <a:pt x="1866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999;p53"/>
            <p:cNvSpPr/>
            <p:nvPr/>
          </p:nvSpPr>
          <p:spPr>
            <a:xfrm>
              <a:off x="6749059" y="2840328"/>
              <a:ext cx="281045" cy="1843"/>
            </a:xfrm>
            <a:custGeom>
              <a:avLst/>
              <a:gdLst/>
              <a:ahLst/>
              <a:cxnLst/>
              <a:rect l="l" t="t" r="r" b="b"/>
              <a:pathLst>
                <a:path w="18603" h="122" extrusionOk="0">
                  <a:moveTo>
                    <a:pt x="62" y="0"/>
                  </a:moveTo>
                  <a:lnTo>
                    <a:pt x="1" y="122"/>
                  </a:lnTo>
                  <a:lnTo>
                    <a:pt x="18542" y="122"/>
                  </a:lnTo>
                  <a:lnTo>
                    <a:pt x="186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000;p53"/>
            <p:cNvSpPr/>
            <p:nvPr/>
          </p:nvSpPr>
          <p:spPr>
            <a:xfrm>
              <a:off x="6738968" y="2860525"/>
              <a:ext cx="279670" cy="1858"/>
            </a:xfrm>
            <a:custGeom>
              <a:avLst/>
              <a:gdLst/>
              <a:ahLst/>
              <a:cxnLst/>
              <a:rect l="l" t="t" r="r" b="b"/>
              <a:pathLst>
                <a:path w="18512" h="123" extrusionOk="0">
                  <a:moveTo>
                    <a:pt x="61" y="1"/>
                  </a:moveTo>
                  <a:lnTo>
                    <a:pt x="0" y="122"/>
                  </a:lnTo>
                  <a:lnTo>
                    <a:pt x="18420" y="122"/>
                  </a:lnTo>
                  <a:lnTo>
                    <a:pt x="1851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001;p53"/>
            <p:cNvSpPr/>
            <p:nvPr/>
          </p:nvSpPr>
          <p:spPr>
            <a:xfrm>
              <a:off x="6729314" y="2880269"/>
              <a:ext cx="276920" cy="1858"/>
            </a:xfrm>
            <a:custGeom>
              <a:avLst/>
              <a:gdLst/>
              <a:ahLst/>
              <a:cxnLst/>
              <a:rect l="l" t="t" r="r" b="b"/>
              <a:pathLst>
                <a:path w="18330" h="123" extrusionOk="0">
                  <a:moveTo>
                    <a:pt x="62" y="1"/>
                  </a:moveTo>
                  <a:lnTo>
                    <a:pt x="1" y="122"/>
                  </a:lnTo>
                  <a:lnTo>
                    <a:pt x="18238" y="122"/>
                  </a:lnTo>
                  <a:cubicBezTo>
                    <a:pt x="18269" y="92"/>
                    <a:pt x="18299" y="31"/>
                    <a:pt x="18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002;p53"/>
            <p:cNvSpPr/>
            <p:nvPr/>
          </p:nvSpPr>
          <p:spPr>
            <a:xfrm>
              <a:off x="6719223" y="2900014"/>
              <a:ext cx="273687" cy="1858"/>
            </a:xfrm>
            <a:custGeom>
              <a:avLst/>
              <a:gdLst/>
              <a:ahLst/>
              <a:cxnLst/>
              <a:rect l="l" t="t" r="r" b="b"/>
              <a:pathLst>
                <a:path w="18116" h="123" extrusionOk="0">
                  <a:moveTo>
                    <a:pt x="61" y="1"/>
                  </a:moveTo>
                  <a:lnTo>
                    <a:pt x="0" y="122"/>
                  </a:lnTo>
                  <a:lnTo>
                    <a:pt x="18025" y="122"/>
                  </a:lnTo>
                  <a:lnTo>
                    <a:pt x="181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003;p53"/>
            <p:cNvSpPr/>
            <p:nvPr/>
          </p:nvSpPr>
          <p:spPr>
            <a:xfrm>
              <a:off x="6740342" y="2920226"/>
              <a:ext cx="238336" cy="1843"/>
            </a:xfrm>
            <a:custGeom>
              <a:avLst/>
              <a:gdLst/>
              <a:ahLst/>
              <a:cxnLst/>
              <a:rect l="l" t="t" r="r" b="b"/>
              <a:pathLst>
                <a:path w="15776" h="122" extrusionOk="0">
                  <a:moveTo>
                    <a:pt x="0" y="0"/>
                  </a:moveTo>
                  <a:lnTo>
                    <a:pt x="243" y="122"/>
                  </a:lnTo>
                  <a:lnTo>
                    <a:pt x="15654" y="122"/>
                  </a:lnTo>
                  <a:lnTo>
                    <a:pt x="157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004;p53"/>
            <p:cNvSpPr/>
            <p:nvPr/>
          </p:nvSpPr>
          <p:spPr>
            <a:xfrm>
              <a:off x="6778456" y="2940424"/>
              <a:ext cx="184145" cy="1858"/>
            </a:xfrm>
            <a:custGeom>
              <a:avLst/>
              <a:gdLst/>
              <a:ahLst/>
              <a:cxnLst/>
              <a:rect l="l" t="t" r="r" b="b"/>
              <a:pathLst>
                <a:path w="12189" h="123" extrusionOk="0">
                  <a:moveTo>
                    <a:pt x="0" y="1"/>
                  </a:moveTo>
                  <a:lnTo>
                    <a:pt x="274" y="122"/>
                  </a:lnTo>
                  <a:lnTo>
                    <a:pt x="12098" y="122"/>
                  </a:lnTo>
                  <a:lnTo>
                    <a:pt x="1218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005;p53"/>
            <p:cNvSpPr/>
            <p:nvPr/>
          </p:nvSpPr>
          <p:spPr>
            <a:xfrm>
              <a:off x="6821616" y="2960168"/>
              <a:ext cx="122612" cy="1858"/>
            </a:xfrm>
            <a:custGeom>
              <a:avLst/>
              <a:gdLst/>
              <a:ahLst/>
              <a:cxnLst/>
              <a:rect l="l" t="t" r="r" b="b"/>
              <a:pathLst>
                <a:path w="8116" h="123" extrusionOk="0">
                  <a:moveTo>
                    <a:pt x="0" y="1"/>
                  </a:moveTo>
                  <a:lnTo>
                    <a:pt x="335" y="122"/>
                  </a:lnTo>
                  <a:lnTo>
                    <a:pt x="7964" y="122"/>
                  </a:lnTo>
                  <a:lnTo>
                    <a:pt x="81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006;p53"/>
            <p:cNvSpPr/>
            <p:nvPr/>
          </p:nvSpPr>
          <p:spPr>
            <a:xfrm>
              <a:off x="6884520" y="2979912"/>
              <a:ext cx="29868" cy="1737"/>
            </a:xfrm>
            <a:custGeom>
              <a:avLst/>
              <a:gdLst/>
              <a:ahLst/>
              <a:cxnLst/>
              <a:rect l="l" t="t" r="r" b="b"/>
              <a:pathLst>
                <a:path w="1977" h="115" extrusionOk="0">
                  <a:moveTo>
                    <a:pt x="1" y="1"/>
                  </a:moveTo>
                  <a:cubicBezTo>
                    <a:pt x="320" y="77"/>
                    <a:pt x="646" y="115"/>
                    <a:pt x="977" y="115"/>
                  </a:cubicBezTo>
                  <a:cubicBezTo>
                    <a:pt x="1308" y="115"/>
                    <a:pt x="1642" y="77"/>
                    <a:pt x="19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007;p53"/>
            <p:cNvSpPr/>
            <p:nvPr/>
          </p:nvSpPr>
          <p:spPr>
            <a:xfrm>
              <a:off x="6692122" y="2748027"/>
              <a:ext cx="113442" cy="172679"/>
            </a:xfrm>
            <a:custGeom>
              <a:avLst/>
              <a:gdLst/>
              <a:ahLst/>
              <a:cxnLst/>
              <a:rect l="l" t="t" r="r" b="b"/>
              <a:pathLst>
                <a:path w="7509" h="11430" extrusionOk="0">
                  <a:moveTo>
                    <a:pt x="5259" y="1"/>
                  </a:moveTo>
                  <a:lnTo>
                    <a:pt x="1" y="10214"/>
                  </a:lnTo>
                  <a:lnTo>
                    <a:pt x="2493" y="11430"/>
                  </a:lnTo>
                  <a:lnTo>
                    <a:pt x="7508" y="1065"/>
                  </a:lnTo>
                  <a:lnTo>
                    <a:pt x="5259"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008;p53"/>
            <p:cNvSpPr/>
            <p:nvPr/>
          </p:nvSpPr>
          <p:spPr>
            <a:xfrm>
              <a:off x="6738046" y="2776775"/>
              <a:ext cx="63376" cy="128504"/>
            </a:xfrm>
            <a:custGeom>
              <a:avLst/>
              <a:gdLst/>
              <a:ahLst/>
              <a:cxnLst/>
              <a:rect l="l" t="t" r="r" b="b"/>
              <a:pathLst>
                <a:path w="4195" h="8506" extrusionOk="0">
                  <a:moveTo>
                    <a:pt x="4160" y="0"/>
                  </a:moveTo>
                  <a:cubicBezTo>
                    <a:pt x="4152" y="0"/>
                    <a:pt x="4143" y="4"/>
                    <a:pt x="4134" y="13"/>
                  </a:cubicBezTo>
                  <a:cubicBezTo>
                    <a:pt x="3769" y="651"/>
                    <a:pt x="3405" y="1350"/>
                    <a:pt x="3070" y="2019"/>
                  </a:cubicBezTo>
                  <a:cubicBezTo>
                    <a:pt x="2736" y="2688"/>
                    <a:pt x="2341" y="3448"/>
                    <a:pt x="1976" y="4177"/>
                  </a:cubicBezTo>
                  <a:cubicBezTo>
                    <a:pt x="1277" y="5575"/>
                    <a:pt x="608" y="7004"/>
                    <a:pt x="0" y="8463"/>
                  </a:cubicBezTo>
                  <a:cubicBezTo>
                    <a:pt x="0" y="8484"/>
                    <a:pt x="16" y="8506"/>
                    <a:pt x="35" y="8506"/>
                  </a:cubicBezTo>
                  <a:cubicBezTo>
                    <a:pt x="43" y="8506"/>
                    <a:pt x="52" y="8502"/>
                    <a:pt x="61" y="8493"/>
                  </a:cubicBezTo>
                  <a:cubicBezTo>
                    <a:pt x="821" y="7125"/>
                    <a:pt x="1551" y="5727"/>
                    <a:pt x="2219" y="4299"/>
                  </a:cubicBezTo>
                  <a:cubicBezTo>
                    <a:pt x="2554" y="3600"/>
                    <a:pt x="2888" y="2900"/>
                    <a:pt x="3222" y="2171"/>
                  </a:cubicBezTo>
                  <a:cubicBezTo>
                    <a:pt x="3557" y="1472"/>
                    <a:pt x="3921" y="773"/>
                    <a:pt x="4195" y="43"/>
                  </a:cubicBezTo>
                  <a:cubicBezTo>
                    <a:pt x="4195" y="22"/>
                    <a:pt x="4180" y="0"/>
                    <a:pt x="41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009;p53"/>
            <p:cNvSpPr/>
            <p:nvPr/>
          </p:nvSpPr>
          <p:spPr>
            <a:xfrm>
              <a:off x="6802793" y="2746652"/>
              <a:ext cx="184145" cy="71368"/>
            </a:xfrm>
            <a:custGeom>
              <a:avLst/>
              <a:gdLst/>
              <a:ahLst/>
              <a:cxnLst/>
              <a:rect l="l" t="t" r="r" b="b"/>
              <a:pathLst>
                <a:path w="12189" h="4724" extrusionOk="0">
                  <a:moveTo>
                    <a:pt x="12128" y="1"/>
                  </a:moveTo>
                  <a:cubicBezTo>
                    <a:pt x="11702" y="274"/>
                    <a:pt x="6809" y="4286"/>
                    <a:pt x="6596" y="4408"/>
                  </a:cubicBezTo>
                  <a:cubicBezTo>
                    <a:pt x="6547" y="4436"/>
                    <a:pt x="6492" y="4448"/>
                    <a:pt x="6435" y="4448"/>
                  </a:cubicBezTo>
                  <a:cubicBezTo>
                    <a:pt x="6247" y="4448"/>
                    <a:pt x="6030" y="4319"/>
                    <a:pt x="5866" y="4226"/>
                  </a:cubicBezTo>
                  <a:cubicBezTo>
                    <a:pt x="4955" y="3800"/>
                    <a:pt x="4012" y="3344"/>
                    <a:pt x="3100" y="2888"/>
                  </a:cubicBezTo>
                  <a:cubicBezTo>
                    <a:pt x="2067" y="2402"/>
                    <a:pt x="1094" y="1976"/>
                    <a:pt x="61" y="1460"/>
                  </a:cubicBezTo>
                  <a:cubicBezTo>
                    <a:pt x="31" y="1460"/>
                    <a:pt x="0" y="1490"/>
                    <a:pt x="31" y="1520"/>
                  </a:cubicBezTo>
                  <a:cubicBezTo>
                    <a:pt x="973" y="2037"/>
                    <a:pt x="1824" y="2524"/>
                    <a:pt x="2766" y="3010"/>
                  </a:cubicBezTo>
                  <a:cubicBezTo>
                    <a:pt x="3708" y="3496"/>
                    <a:pt x="4681" y="3983"/>
                    <a:pt x="5623" y="4438"/>
                  </a:cubicBezTo>
                  <a:cubicBezTo>
                    <a:pt x="5878" y="4566"/>
                    <a:pt x="6133" y="4723"/>
                    <a:pt x="6388" y="4723"/>
                  </a:cubicBezTo>
                  <a:cubicBezTo>
                    <a:pt x="6498" y="4723"/>
                    <a:pt x="6608" y="4694"/>
                    <a:pt x="6718" y="4621"/>
                  </a:cubicBezTo>
                  <a:cubicBezTo>
                    <a:pt x="7174" y="4317"/>
                    <a:pt x="11763" y="517"/>
                    <a:pt x="12189" y="62"/>
                  </a:cubicBezTo>
                  <a:cubicBezTo>
                    <a:pt x="12189" y="31"/>
                    <a:pt x="12158" y="1"/>
                    <a:pt x="121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010;p53"/>
            <p:cNvSpPr/>
            <p:nvPr/>
          </p:nvSpPr>
          <p:spPr>
            <a:xfrm>
              <a:off x="6690747" y="2808921"/>
              <a:ext cx="361281" cy="175171"/>
            </a:xfrm>
            <a:custGeom>
              <a:avLst/>
              <a:gdLst/>
              <a:ahLst/>
              <a:cxnLst/>
              <a:rect l="l" t="t" r="r" b="b"/>
              <a:pathLst>
                <a:path w="23914" h="11595" extrusionOk="0">
                  <a:moveTo>
                    <a:pt x="23871" y="1"/>
                  </a:moveTo>
                  <a:cubicBezTo>
                    <a:pt x="23866" y="1"/>
                    <a:pt x="23861" y="4"/>
                    <a:pt x="23861" y="13"/>
                  </a:cubicBezTo>
                  <a:cubicBezTo>
                    <a:pt x="23192" y="1016"/>
                    <a:pt x="22554" y="2019"/>
                    <a:pt x="21916" y="3022"/>
                  </a:cubicBezTo>
                  <a:cubicBezTo>
                    <a:pt x="21247" y="3994"/>
                    <a:pt x="20518" y="5028"/>
                    <a:pt x="19819" y="6000"/>
                  </a:cubicBezTo>
                  <a:cubicBezTo>
                    <a:pt x="19089" y="6973"/>
                    <a:pt x="18420" y="7855"/>
                    <a:pt x="17660" y="8736"/>
                  </a:cubicBezTo>
                  <a:cubicBezTo>
                    <a:pt x="17296" y="9192"/>
                    <a:pt x="16870" y="9618"/>
                    <a:pt x="16445" y="10043"/>
                  </a:cubicBezTo>
                  <a:cubicBezTo>
                    <a:pt x="16050" y="10469"/>
                    <a:pt x="15563" y="10803"/>
                    <a:pt x="15046" y="11046"/>
                  </a:cubicBezTo>
                  <a:cubicBezTo>
                    <a:pt x="14609" y="11207"/>
                    <a:pt x="14137" y="11281"/>
                    <a:pt x="13669" y="11281"/>
                  </a:cubicBezTo>
                  <a:cubicBezTo>
                    <a:pt x="13519" y="11281"/>
                    <a:pt x="13370" y="11274"/>
                    <a:pt x="13223" y="11259"/>
                  </a:cubicBezTo>
                  <a:cubicBezTo>
                    <a:pt x="12949" y="11228"/>
                    <a:pt x="12645" y="11198"/>
                    <a:pt x="12341" y="11137"/>
                  </a:cubicBezTo>
                  <a:cubicBezTo>
                    <a:pt x="11733" y="10985"/>
                    <a:pt x="11125" y="10803"/>
                    <a:pt x="10517" y="10621"/>
                  </a:cubicBezTo>
                  <a:cubicBezTo>
                    <a:pt x="8815" y="10043"/>
                    <a:pt x="7144" y="9314"/>
                    <a:pt x="5563" y="8462"/>
                  </a:cubicBezTo>
                  <a:cubicBezTo>
                    <a:pt x="5137" y="8219"/>
                    <a:pt x="4682" y="7976"/>
                    <a:pt x="4226" y="7763"/>
                  </a:cubicBezTo>
                  <a:cubicBezTo>
                    <a:pt x="3800" y="7520"/>
                    <a:pt x="3253" y="7247"/>
                    <a:pt x="2767" y="7034"/>
                  </a:cubicBezTo>
                  <a:cubicBezTo>
                    <a:pt x="2706" y="7125"/>
                    <a:pt x="2645" y="7247"/>
                    <a:pt x="2615" y="7338"/>
                  </a:cubicBezTo>
                  <a:cubicBezTo>
                    <a:pt x="2402" y="7216"/>
                    <a:pt x="213" y="6183"/>
                    <a:pt x="153" y="6183"/>
                  </a:cubicBezTo>
                  <a:cubicBezTo>
                    <a:pt x="244" y="5970"/>
                    <a:pt x="335" y="5788"/>
                    <a:pt x="396" y="5605"/>
                  </a:cubicBezTo>
                  <a:cubicBezTo>
                    <a:pt x="396" y="5570"/>
                    <a:pt x="396" y="5555"/>
                    <a:pt x="390" y="5555"/>
                  </a:cubicBezTo>
                  <a:cubicBezTo>
                    <a:pt x="385" y="5555"/>
                    <a:pt x="378" y="5562"/>
                    <a:pt x="365" y="5575"/>
                  </a:cubicBezTo>
                  <a:cubicBezTo>
                    <a:pt x="213" y="5788"/>
                    <a:pt x="92" y="6031"/>
                    <a:pt x="1" y="6274"/>
                  </a:cubicBezTo>
                  <a:cubicBezTo>
                    <a:pt x="1" y="6274"/>
                    <a:pt x="2522" y="7490"/>
                    <a:pt x="2612" y="7490"/>
                  </a:cubicBezTo>
                  <a:cubicBezTo>
                    <a:pt x="2613" y="7490"/>
                    <a:pt x="2614" y="7490"/>
                    <a:pt x="2615" y="7490"/>
                  </a:cubicBezTo>
                  <a:cubicBezTo>
                    <a:pt x="2645" y="7490"/>
                    <a:pt x="2797" y="7125"/>
                    <a:pt x="2797" y="7125"/>
                  </a:cubicBezTo>
                  <a:cubicBezTo>
                    <a:pt x="3223" y="7338"/>
                    <a:pt x="3648" y="7581"/>
                    <a:pt x="4043" y="7824"/>
                  </a:cubicBezTo>
                  <a:cubicBezTo>
                    <a:pt x="4438" y="8098"/>
                    <a:pt x="4864" y="8311"/>
                    <a:pt x="5259" y="8554"/>
                  </a:cubicBezTo>
                  <a:cubicBezTo>
                    <a:pt x="6110" y="9010"/>
                    <a:pt x="6931" y="9466"/>
                    <a:pt x="7812" y="9861"/>
                  </a:cubicBezTo>
                  <a:cubicBezTo>
                    <a:pt x="9454" y="10621"/>
                    <a:pt x="11217" y="11350"/>
                    <a:pt x="13040" y="11563"/>
                  </a:cubicBezTo>
                  <a:cubicBezTo>
                    <a:pt x="13223" y="11584"/>
                    <a:pt x="13406" y="11594"/>
                    <a:pt x="13588" y="11594"/>
                  </a:cubicBezTo>
                  <a:cubicBezTo>
                    <a:pt x="13919" y="11594"/>
                    <a:pt x="14246" y="11561"/>
                    <a:pt x="14560" y="11502"/>
                  </a:cubicBezTo>
                  <a:cubicBezTo>
                    <a:pt x="15746" y="11289"/>
                    <a:pt x="16536" y="10347"/>
                    <a:pt x="17296" y="9526"/>
                  </a:cubicBezTo>
                  <a:cubicBezTo>
                    <a:pt x="18907" y="7672"/>
                    <a:pt x="20366" y="5696"/>
                    <a:pt x="21703" y="3630"/>
                  </a:cubicBezTo>
                  <a:cubicBezTo>
                    <a:pt x="21855" y="3417"/>
                    <a:pt x="21977" y="3204"/>
                    <a:pt x="22129" y="2991"/>
                  </a:cubicBezTo>
                  <a:cubicBezTo>
                    <a:pt x="22585" y="2414"/>
                    <a:pt x="23071" y="1897"/>
                    <a:pt x="23618" y="1411"/>
                  </a:cubicBezTo>
                  <a:cubicBezTo>
                    <a:pt x="23643" y="1386"/>
                    <a:pt x="23627" y="1342"/>
                    <a:pt x="23605" y="1342"/>
                  </a:cubicBezTo>
                  <a:cubicBezTo>
                    <a:pt x="23599" y="1342"/>
                    <a:pt x="23593" y="1344"/>
                    <a:pt x="23588" y="1350"/>
                  </a:cubicBezTo>
                  <a:cubicBezTo>
                    <a:pt x="23223" y="1684"/>
                    <a:pt x="22889" y="1988"/>
                    <a:pt x="22554" y="2353"/>
                  </a:cubicBezTo>
                  <a:cubicBezTo>
                    <a:pt x="23041" y="1593"/>
                    <a:pt x="23496" y="833"/>
                    <a:pt x="23892" y="73"/>
                  </a:cubicBezTo>
                  <a:cubicBezTo>
                    <a:pt x="23914" y="29"/>
                    <a:pt x="23887" y="1"/>
                    <a:pt x="23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011;p53"/>
            <p:cNvSpPr/>
            <p:nvPr/>
          </p:nvSpPr>
          <p:spPr>
            <a:xfrm>
              <a:off x="5671378" y="3343118"/>
              <a:ext cx="120784" cy="579070"/>
            </a:xfrm>
            <a:custGeom>
              <a:avLst/>
              <a:gdLst/>
              <a:ahLst/>
              <a:cxnLst/>
              <a:rect l="l" t="t" r="r" b="b"/>
              <a:pathLst>
                <a:path w="7995" h="38330" extrusionOk="0">
                  <a:moveTo>
                    <a:pt x="0" y="1"/>
                  </a:moveTo>
                  <a:lnTo>
                    <a:pt x="882" y="5381"/>
                  </a:lnTo>
                  <a:lnTo>
                    <a:pt x="6991" y="38329"/>
                  </a:lnTo>
                  <a:lnTo>
                    <a:pt x="7994" y="38329"/>
                  </a:lnTo>
                  <a:lnTo>
                    <a:pt x="3556" y="538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012;p53"/>
            <p:cNvSpPr/>
            <p:nvPr/>
          </p:nvSpPr>
          <p:spPr>
            <a:xfrm>
              <a:off x="5671378" y="3343118"/>
              <a:ext cx="53737" cy="81293"/>
            </a:xfrm>
            <a:custGeom>
              <a:avLst/>
              <a:gdLst/>
              <a:ahLst/>
              <a:cxnLst/>
              <a:rect l="l" t="t" r="r" b="b"/>
              <a:pathLst>
                <a:path w="3557" h="5381" extrusionOk="0">
                  <a:moveTo>
                    <a:pt x="0" y="1"/>
                  </a:moveTo>
                  <a:lnTo>
                    <a:pt x="882" y="5381"/>
                  </a:lnTo>
                  <a:lnTo>
                    <a:pt x="3556" y="538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013;p53"/>
            <p:cNvSpPr/>
            <p:nvPr/>
          </p:nvSpPr>
          <p:spPr>
            <a:xfrm>
              <a:off x="5381632" y="3343118"/>
              <a:ext cx="120784" cy="579070"/>
            </a:xfrm>
            <a:custGeom>
              <a:avLst/>
              <a:gdLst/>
              <a:ahLst/>
              <a:cxnLst/>
              <a:rect l="l" t="t" r="r" b="b"/>
              <a:pathLst>
                <a:path w="7995" h="38330" extrusionOk="0">
                  <a:moveTo>
                    <a:pt x="5077" y="1"/>
                  </a:moveTo>
                  <a:lnTo>
                    <a:pt x="4438" y="5381"/>
                  </a:lnTo>
                  <a:lnTo>
                    <a:pt x="0" y="38329"/>
                  </a:lnTo>
                  <a:lnTo>
                    <a:pt x="973" y="38329"/>
                  </a:lnTo>
                  <a:lnTo>
                    <a:pt x="7083" y="5381"/>
                  </a:lnTo>
                  <a:lnTo>
                    <a:pt x="7994"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014;p53"/>
            <p:cNvSpPr/>
            <p:nvPr/>
          </p:nvSpPr>
          <p:spPr>
            <a:xfrm>
              <a:off x="5448675" y="3343118"/>
              <a:ext cx="53737" cy="81293"/>
            </a:xfrm>
            <a:custGeom>
              <a:avLst/>
              <a:gdLst/>
              <a:ahLst/>
              <a:cxnLst/>
              <a:rect l="l" t="t" r="r" b="b"/>
              <a:pathLst>
                <a:path w="3557" h="5381" extrusionOk="0">
                  <a:moveTo>
                    <a:pt x="639" y="1"/>
                  </a:moveTo>
                  <a:lnTo>
                    <a:pt x="0" y="5381"/>
                  </a:lnTo>
                  <a:lnTo>
                    <a:pt x="2645" y="5381"/>
                  </a:lnTo>
                  <a:lnTo>
                    <a:pt x="3556"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015;p53"/>
            <p:cNvSpPr/>
            <p:nvPr/>
          </p:nvSpPr>
          <p:spPr>
            <a:xfrm>
              <a:off x="5104742" y="3343118"/>
              <a:ext cx="120784" cy="579070"/>
            </a:xfrm>
            <a:custGeom>
              <a:avLst/>
              <a:gdLst/>
              <a:ahLst/>
              <a:cxnLst/>
              <a:rect l="l" t="t" r="r" b="b"/>
              <a:pathLst>
                <a:path w="7995" h="38330" extrusionOk="0">
                  <a:moveTo>
                    <a:pt x="5107" y="1"/>
                  </a:moveTo>
                  <a:lnTo>
                    <a:pt x="4439" y="5381"/>
                  </a:lnTo>
                  <a:lnTo>
                    <a:pt x="1" y="38329"/>
                  </a:lnTo>
                  <a:lnTo>
                    <a:pt x="973" y="38329"/>
                  </a:lnTo>
                  <a:lnTo>
                    <a:pt x="7083" y="5381"/>
                  </a:lnTo>
                  <a:lnTo>
                    <a:pt x="7995"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16;p53"/>
            <p:cNvSpPr/>
            <p:nvPr/>
          </p:nvSpPr>
          <p:spPr>
            <a:xfrm>
              <a:off x="5171785" y="3343118"/>
              <a:ext cx="53737" cy="81293"/>
            </a:xfrm>
            <a:custGeom>
              <a:avLst/>
              <a:gdLst/>
              <a:ahLst/>
              <a:cxnLst/>
              <a:rect l="l" t="t" r="r" b="b"/>
              <a:pathLst>
                <a:path w="3557" h="5381" extrusionOk="0">
                  <a:moveTo>
                    <a:pt x="669" y="1"/>
                  </a:moveTo>
                  <a:lnTo>
                    <a:pt x="1" y="5381"/>
                  </a:lnTo>
                  <a:lnTo>
                    <a:pt x="2645" y="5381"/>
                  </a:lnTo>
                  <a:lnTo>
                    <a:pt x="3557"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7;p53"/>
            <p:cNvSpPr/>
            <p:nvPr/>
          </p:nvSpPr>
          <p:spPr>
            <a:xfrm>
              <a:off x="5128157" y="2815991"/>
              <a:ext cx="676423" cy="565292"/>
            </a:xfrm>
            <a:custGeom>
              <a:avLst/>
              <a:gdLst/>
              <a:ahLst/>
              <a:cxnLst/>
              <a:rect l="l" t="t" r="r" b="b"/>
              <a:pathLst>
                <a:path w="44774" h="37418" extrusionOk="0">
                  <a:moveTo>
                    <a:pt x="1703" y="0"/>
                  </a:moveTo>
                  <a:lnTo>
                    <a:pt x="1" y="37417"/>
                  </a:lnTo>
                  <a:lnTo>
                    <a:pt x="44774" y="37417"/>
                  </a:lnTo>
                  <a:lnTo>
                    <a:pt x="44774" y="32706"/>
                  </a:lnTo>
                  <a:lnTo>
                    <a:pt x="28026" y="32706"/>
                  </a:lnTo>
                  <a:lnTo>
                    <a:pt x="2237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18;p53"/>
            <p:cNvSpPr/>
            <p:nvPr/>
          </p:nvSpPr>
          <p:spPr>
            <a:xfrm>
              <a:off x="5128157" y="2815991"/>
              <a:ext cx="61095" cy="565292"/>
            </a:xfrm>
            <a:custGeom>
              <a:avLst/>
              <a:gdLst/>
              <a:ahLst/>
              <a:cxnLst/>
              <a:rect l="l" t="t" r="r" b="b"/>
              <a:pathLst>
                <a:path w="4044" h="37418" extrusionOk="0">
                  <a:moveTo>
                    <a:pt x="1703" y="0"/>
                  </a:moveTo>
                  <a:lnTo>
                    <a:pt x="1" y="37417"/>
                  </a:lnTo>
                  <a:lnTo>
                    <a:pt x="2463" y="37417"/>
                  </a:lnTo>
                  <a:lnTo>
                    <a:pt x="4044"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19;p53"/>
            <p:cNvSpPr/>
            <p:nvPr/>
          </p:nvSpPr>
          <p:spPr>
            <a:xfrm>
              <a:off x="5383475" y="3571333"/>
              <a:ext cx="386661" cy="410561"/>
            </a:xfrm>
            <a:custGeom>
              <a:avLst/>
              <a:gdLst/>
              <a:ahLst/>
              <a:cxnLst/>
              <a:rect l="l" t="t" r="r" b="b"/>
              <a:pathLst>
                <a:path w="25594" h="27176" extrusionOk="0">
                  <a:moveTo>
                    <a:pt x="7477" y="0"/>
                  </a:moveTo>
                  <a:cubicBezTo>
                    <a:pt x="7477" y="0"/>
                    <a:pt x="1185" y="14833"/>
                    <a:pt x="821" y="16657"/>
                  </a:cubicBezTo>
                  <a:cubicBezTo>
                    <a:pt x="821" y="16657"/>
                    <a:pt x="0" y="21095"/>
                    <a:pt x="91" y="21186"/>
                  </a:cubicBezTo>
                  <a:cubicBezTo>
                    <a:pt x="843" y="21907"/>
                    <a:pt x="23379" y="27176"/>
                    <a:pt x="24705" y="27176"/>
                  </a:cubicBezTo>
                  <a:cubicBezTo>
                    <a:pt x="24720" y="27176"/>
                    <a:pt x="24733" y="27175"/>
                    <a:pt x="24742" y="27174"/>
                  </a:cubicBezTo>
                  <a:cubicBezTo>
                    <a:pt x="25593" y="27083"/>
                    <a:pt x="25350" y="24681"/>
                    <a:pt x="24621" y="23800"/>
                  </a:cubicBezTo>
                  <a:cubicBezTo>
                    <a:pt x="23617" y="22888"/>
                    <a:pt x="22584" y="22067"/>
                    <a:pt x="21490" y="21307"/>
                  </a:cubicBezTo>
                  <a:cubicBezTo>
                    <a:pt x="19028" y="19453"/>
                    <a:pt x="16140" y="17508"/>
                    <a:pt x="16140" y="17508"/>
                  </a:cubicBezTo>
                  <a:lnTo>
                    <a:pt x="22523" y="3708"/>
                  </a:lnTo>
                  <a:lnTo>
                    <a:pt x="7477"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20;p53"/>
            <p:cNvSpPr/>
            <p:nvPr/>
          </p:nvSpPr>
          <p:spPr>
            <a:xfrm>
              <a:off x="5378414" y="3773821"/>
              <a:ext cx="393097" cy="208967"/>
            </a:xfrm>
            <a:custGeom>
              <a:avLst/>
              <a:gdLst/>
              <a:ahLst/>
              <a:cxnLst/>
              <a:rect l="l" t="t" r="r" b="b"/>
              <a:pathLst>
                <a:path w="26020" h="13832" extrusionOk="0">
                  <a:moveTo>
                    <a:pt x="1368" y="1"/>
                  </a:moveTo>
                  <a:cubicBezTo>
                    <a:pt x="1338" y="61"/>
                    <a:pt x="1338" y="92"/>
                    <a:pt x="1338" y="153"/>
                  </a:cubicBezTo>
                  <a:cubicBezTo>
                    <a:pt x="548" y="4256"/>
                    <a:pt x="1" y="7691"/>
                    <a:pt x="274" y="7964"/>
                  </a:cubicBezTo>
                  <a:cubicBezTo>
                    <a:pt x="1027" y="8718"/>
                    <a:pt x="23855" y="13832"/>
                    <a:pt x="25110" y="13832"/>
                  </a:cubicBezTo>
                  <a:cubicBezTo>
                    <a:pt x="25121" y="13832"/>
                    <a:pt x="25130" y="13831"/>
                    <a:pt x="25138" y="13831"/>
                  </a:cubicBezTo>
                  <a:cubicBezTo>
                    <a:pt x="26019" y="13739"/>
                    <a:pt x="25807" y="11277"/>
                    <a:pt x="25077" y="10335"/>
                  </a:cubicBezTo>
                  <a:cubicBezTo>
                    <a:pt x="24348" y="9423"/>
                    <a:pt x="16323" y="3466"/>
                    <a:pt x="16323" y="3466"/>
                  </a:cubicBezTo>
                  <a:lnTo>
                    <a:pt x="16384" y="3192"/>
                  </a:lnTo>
                  <a:lnTo>
                    <a:pt x="1368"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21;p53"/>
            <p:cNvSpPr/>
            <p:nvPr/>
          </p:nvSpPr>
          <p:spPr>
            <a:xfrm>
              <a:off x="5400002" y="3889990"/>
              <a:ext cx="359105" cy="79465"/>
            </a:xfrm>
            <a:custGeom>
              <a:avLst/>
              <a:gdLst/>
              <a:ahLst/>
              <a:cxnLst/>
              <a:rect l="l" t="t" r="r" b="b"/>
              <a:pathLst>
                <a:path w="23770" h="5260" extrusionOk="0">
                  <a:moveTo>
                    <a:pt x="31" y="1"/>
                  </a:moveTo>
                  <a:cubicBezTo>
                    <a:pt x="0" y="1"/>
                    <a:pt x="0" y="1"/>
                    <a:pt x="31" y="31"/>
                  </a:cubicBezTo>
                  <a:cubicBezTo>
                    <a:pt x="3861" y="1065"/>
                    <a:pt x="19697" y="4499"/>
                    <a:pt x="23648" y="5259"/>
                  </a:cubicBezTo>
                  <a:cubicBezTo>
                    <a:pt x="23709" y="5259"/>
                    <a:pt x="23770" y="5229"/>
                    <a:pt x="23648" y="5198"/>
                  </a:cubicBezTo>
                  <a:cubicBezTo>
                    <a:pt x="19757" y="4226"/>
                    <a:pt x="3952" y="669"/>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22;p53"/>
            <p:cNvSpPr/>
            <p:nvPr/>
          </p:nvSpPr>
          <p:spPr>
            <a:xfrm>
              <a:off x="5577233" y="3820168"/>
              <a:ext cx="74873" cy="11074"/>
            </a:xfrm>
            <a:custGeom>
              <a:avLst/>
              <a:gdLst/>
              <a:ahLst/>
              <a:cxnLst/>
              <a:rect l="l" t="t" r="r" b="b"/>
              <a:pathLst>
                <a:path w="4956" h="733" extrusionOk="0">
                  <a:moveTo>
                    <a:pt x="2310" y="0"/>
                  </a:moveTo>
                  <a:cubicBezTo>
                    <a:pt x="1516" y="0"/>
                    <a:pt x="732" y="165"/>
                    <a:pt x="62" y="550"/>
                  </a:cubicBezTo>
                  <a:cubicBezTo>
                    <a:pt x="1" y="580"/>
                    <a:pt x="62" y="671"/>
                    <a:pt x="92" y="671"/>
                  </a:cubicBezTo>
                  <a:cubicBezTo>
                    <a:pt x="816" y="602"/>
                    <a:pt x="1546" y="564"/>
                    <a:pt x="2277" y="564"/>
                  </a:cubicBezTo>
                  <a:cubicBezTo>
                    <a:pt x="3142" y="564"/>
                    <a:pt x="4008" y="617"/>
                    <a:pt x="4864" y="732"/>
                  </a:cubicBezTo>
                  <a:cubicBezTo>
                    <a:pt x="4925" y="702"/>
                    <a:pt x="4955" y="610"/>
                    <a:pt x="4895" y="550"/>
                  </a:cubicBezTo>
                  <a:cubicBezTo>
                    <a:pt x="4120" y="211"/>
                    <a:pt x="3208" y="0"/>
                    <a:pt x="2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23;p53"/>
            <p:cNvSpPr/>
            <p:nvPr/>
          </p:nvSpPr>
          <p:spPr>
            <a:xfrm>
              <a:off x="5591932" y="3833945"/>
              <a:ext cx="74873" cy="11059"/>
            </a:xfrm>
            <a:custGeom>
              <a:avLst/>
              <a:gdLst/>
              <a:ahLst/>
              <a:cxnLst/>
              <a:rect l="l" t="t" r="r" b="b"/>
              <a:pathLst>
                <a:path w="4956" h="732" extrusionOk="0">
                  <a:moveTo>
                    <a:pt x="2287" y="0"/>
                  </a:moveTo>
                  <a:cubicBezTo>
                    <a:pt x="1494" y="0"/>
                    <a:pt x="717" y="165"/>
                    <a:pt x="61" y="550"/>
                  </a:cubicBezTo>
                  <a:cubicBezTo>
                    <a:pt x="1" y="580"/>
                    <a:pt x="61" y="671"/>
                    <a:pt x="92" y="671"/>
                  </a:cubicBezTo>
                  <a:cubicBezTo>
                    <a:pt x="775" y="605"/>
                    <a:pt x="1458" y="574"/>
                    <a:pt x="2141" y="574"/>
                  </a:cubicBezTo>
                  <a:cubicBezTo>
                    <a:pt x="3039" y="574"/>
                    <a:pt x="3936" y="628"/>
                    <a:pt x="4834" y="732"/>
                  </a:cubicBezTo>
                  <a:cubicBezTo>
                    <a:pt x="4925" y="732"/>
                    <a:pt x="4955" y="610"/>
                    <a:pt x="4894" y="550"/>
                  </a:cubicBezTo>
                  <a:cubicBezTo>
                    <a:pt x="4104" y="211"/>
                    <a:pt x="3184" y="0"/>
                    <a:pt x="22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24;p53"/>
            <p:cNvSpPr/>
            <p:nvPr/>
          </p:nvSpPr>
          <p:spPr>
            <a:xfrm>
              <a:off x="5606163" y="3848175"/>
              <a:ext cx="75326" cy="11074"/>
            </a:xfrm>
            <a:custGeom>
              <a:avLst/>
              <a:gdLst/>
              <a:ahLst/>
              <a:cxnLst/>
              <a:rect l="l" t="t" r="r" b="b"/>
              <a:pathLst>
                <a:path w="4986" h="733" extrusionOk="0">
                  <a:moveTo>
                    <a:pt x="2310" y="1"/>
                  </a:moveTo>
                  <a:cubicBezTo>
                    <a:pt x="1516" y="1"/>
                    <a:pt x="732" y="165"/>
                    <a:pt x="62" y="550"/>
                  </a:cubicBezTo>
                  <a:cubicBezTo>
                    <a:pt x="1" y="580"/>
                    <a:pt x="62" y="641"/>
                    <a:pt x="122" y="641"/>
                  </a:cubicBezTo>
                  <a:cubicBezTo>
                    <a:pt x="781" y="578"/>
                    <a:pt x="1440" y="546"/>
                    <a:pt x="2098" y="546"/>
                  </a:cubicBezTo>
                  <a:cubicBezTo>
                    <a:pt x="3020" y="546"/>
                    <a:pt x="3942" y="608"/>
                    <a:pt x="4864" y="732"/>
                  </a:cubicBezTo>
                  <a:cubicBezTo>
                    <a:pt x="4955" y="702"/>
                    <a:pt x="4986" y="580"/>
                    <a:pt x="4895" y="550"/>
                  </a:cubicBezTo>
                  <a:cubicBezTo>
                    <a:pt x="4120" y="211"/>
                    <a:pt x="3208" y="1"/>
                    <a:pt x="23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25;p53"/>
            <p:cNvSpPr/>
            <p:nvPr/>
          </p:nvSpPr>
          <p:spPr>
            <a:xfrm>
              <a:off x="5608459" y="3773488"/>
              <a:ext cx="90479" cy="54130"/>
            </a:xfrm>
            <a:custGeom>
              <a:avLst/>
              <a:gdLst/>
              <a:ahLst/>
              <a:cxnLst/>
              <a:rect l="l" t="t" r="r" b="b"/>
              <a:pathLst>
                <a:path w="5989" h="3583" extrusionOk="0">
                  <a:moveTo>
                    <a:pt x="4424" y="472"/>
                  </a:moveTo>
                  <a:cubicBezTo>
                    <a:pt x="4995" y="472"/>
                    <a:pt x="5445" y="731"/>
                    <a:pt x="5077" y="1634"/>
                  </a:cubicBezTo>
                  <a:cubicBezTo>
                    <a:pt x="4712" y="2515"/>
                    <a:pt x="3101" y="2758"/>
                    <a:pt x="2281" y="2880"/>
                  </a:cubicBezTo>
                  <a:cubicBezTo>
                    <a:pt x="1612" y="3001"/>
                    <a:pt x="943" y="3062"/>
                    <a:pt x="274" y="3184"/>
                  </a:cubicBezTo>
                  <a:cubicBezTo>
                    <a:pt x="852" y="2576"/>
                    <a:pt x="1490" y="2029"/>
                    <a:pt x="2159" y="1482"/>
                  </a:cubicBezTo>
                  <a:cubicBezTo>
                    <a:pt x="2493" y="1238"/>
                    <a:pt x="2828" y="995"/>
                    <a:pt x="3162" y="783"/>
                  </a:cubicBezTo>
                  <a:cubicBezTo>
                    <a:pt x="3408" y="646"/>
                    <a:pt x="3956" y="472"/>
                    <a:pt x="4424" y="472"/>
                  </a:cubicBezTo>
                  <a:close/>
                  <a:moveTo>
                    <a:pt x="4357" y="1"/>
                  </a:moveTo>
                  <a:cubicBezTo>
                    <a:pt x="3952" y="1"/>
                    <a:pt x="3528" y="122"/>
                    <a:pt x="3192" y="296"/>
                  </a:cubicBezTo>
                  <a:cubicBezTo>
                    <a:pt x="1885" y="995"/>
                    <a:pt x="791" y="2029"/>
                    <a:pt x="31" y="3275"/>
                  </a:cubicBezTo>
                  <a:cubicBezTo>
                    <a:pt x="1" y="3305"/>
                    <a:pt x="31" y="3336"/>
                    <a:pt x="62" y="3336"/>
                  </a:cubicBezTo>
                  <a:cubicBezTo>
                    <a:pt x="34" y="3447"/>
                    <a:pt x="107" y="3583"/>
                    <a:pt x="213" y="3583"/>
                  </a:cubicBezTo>
                  <a:cubicBezTo>
                    <a:pt x="223" y="3583"/>
                    <a:pt x="233" y="3582"/>
                    <a:pt x="244" y="3579"/>
                  </a:cubicBezTo>
                  <a:cubicBezTo>
                    <a:pt x="1642" y="3397"/>
                    <a:pt x="3132" y="3366"/>
                    <a:pt x="4408" y="2758"/>
                  </a:cubicBezTo>
                  <a:cubicBezTo>
                    <a:pt x="5168" y="2424"/>
                    <a:pt x="5989" y="1664"/>
                    <a:pt x="5594" y="722"/>
                  </a:cubicBezTo>
                  <a:cubicBezTo>
                    <a:pt x="5356" y="195"/>
                    <a:pt x="4871" y="1"/>
                    <a:pt x="43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026;p53"/>
            <p:cNvSpPr/>
            <p:nvPr/>
          </p:nvSpPr>
          <p:spPr>
            <a:xfrm>
              <a:off x="5530403" y="3761947"/>
              <a:ext cx="84511" cy="65249"/>
            </a:xfrm>
            <a:custGeom>
              <a:avLst/>
              <a:gdLst/>
              <a:ahLst/>
              <a:cxnLst/>
              <a:rect l="l" t="t" r="r" b="b"/>
              <a:pathLst>
                <a:path w="5594" h="4319" extrusionOk="0">
                  <a:moveTo>
                    <a:pt x="1506" y="469"/>
                  </a:moveTo>
                  <a:cubicBezTo>
                    <a:pt x="2015" y="469"/>
                    <a:pt x="2686" y="816"/>
                    <a:pt x="2949" y="1030"/>
                  </a:cubicBezTo>
                  <a:cubicBezTo>
                    <a:pt x="3253" y="1303"/>
                    <a:pt x="3557" y="1607"/>
                    <a:pt x="3830" y="1911"/>
                  </a:cubicBezTo>
                  <a:cubicBezTo>
                    <a:pt x="4408" y="2550"/>
                    <a:pt x="4864" y="3249"/>
                    <a:pt x="5381" y="3917"/>
                  </a:cubicBezTo>
                  <a:cubicBezTo>
                    <a:pt x="4742" y="3674"/>
                    <a:pt x="4074" y="3492"/>
                    <a:pt x="3435" y="3249"/>
                  </a:cubicBezTo>
                  <a:cubicBezTo>
                    <a:pt x="2675" y="2975"/>
                    <a:pt x="1125" y="2458"/>
                    <a:pt x="912" y="1516"/>
                  </a:cubicBezTo>
                  <a:cubicBezTo>
                    <a:pt x="759" y="720"/>
                    <a:pt x="1074" y="469"/>
                    <a:pt x="1506" y="469"/>
                  </a:cubicBezTo>
                  <a:close/>
                  <a:moveTo>
                    <a:pt x="1608" y="1"/>
                  </a:moveTo>
                  <a:cubicBezTo>
                    <a:pt x="1210" y="1"/>
                    <a:pt x="834" y="152"/>
                    <a:pt x="578" y="543"/>
                  </a:cubicBezTo>
                  <a:cubicBezTo>
                    <a:pt x="1" y="1395"/>
                    <a:pt x="700" y="2276"/>
                    <a:pt x="1368" y="2762"/>
                  </a:cubicBezTo>
                  <a:cubicBezTo>
                    <a:pt x="2523" y="3583"/>
                    <a:pt x="3982" y="3887"/>
                    <a:pt x="5320" y="4313"/>
                  </a:cubicBezTo>
                  <a:cubicBezTo>
                    <a:pt x="5336" y="4316"/>
                    <a:pt x="5351" y="4318"/>
                    <a:pt x="5367" y="4318"/>
                  </a:cubicBezTo>
                  <a:cubicBezTo>
                    <a:pt x="5470" y="4318"/>
                    <a:pt x="5559" y="4232"/>
                    <a:pt x="5533" y="4100"/>
                  </a:cubicBezTo>
                  <a:cubicBezTo>
                    <a:pt x="5563" y="4100"/>
                    <a:pt x="5593" y="4069"/>
                    <a:pt x="5593" y="4069"/>
                  </a:cubicBezTo>
                  <a:cubicBezTo>
                    <a:pt x="5046" y="2671"/>
                    <a:pt x="4165" y="1455"/>
                    <a:pt x="3010" y="543"/>
                  </a:cubicBezTo>
                  <a:cubicBezTo>
                    <a:pt x="2638" y="239"/>
                    <a:pt x="2106" y="1"/>
                    <a:pt x="16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027;p53"/>
            <p:cNvSpPr/>
            <p:nvPr/>
          </p:nvSpPr>
          <p:spPr>
            <a:xfrm>
              <a:off x="5186484" y="3002874"/>
              <a:ext cx="699371" cy="838512"/>
            </a:xfrm>
            <a:custGeom>
              <a:avLst/>
              <a:gdLst/>
              <a:ahLst/>
              <a:cxnLst/>
              <a:rect l="l" t="t" r="r" b="b"/>
              <a:pathLst>
                <a:path w="46293" h="55503" extrusionOk="0">
                  <a:moveTo>
                    <a:pt x="20761" y="0"/>
                  </a:moveTo>
                  <a:lnTo>
                    <a:pt x="4134" y="487"/>
                  </a:lnTo>
                  <a:cubicBezTo>
                    <a:pt x="4134" y="487"/>
                    <a:pt x="0" y="8450"/>
                    <a:pt x="6171" y="13678"/>
                  </a:cubicBezTo>
                  <a:cubicBezTo>
                    <a:pt x="10912" y="17691"/>
                    <a:pt x="25776" y="17903"/>
                    <a:pt x="26384" y="18694"/>
                  </a:cubicBezTo>
                  <a:cubicBezTo>
                    <a:pt x="27539" y="20244"/>
                    <a:pt x="13800" y="51703"/>
                    <a:pt x="13800" y="51703"/>
                  </a:cubicBezTo>
                  <a:lnTo>
                    <a:pt x="29788" y="55503"/>
                  </a:lnTo>
                  <a:cubicBezTo>
                    <a:pt x="29788" y="55503"/>
                    <a:pt x="46293" y="20882"/>
                    <a:pt x="43618" y="12675"/>
                  </a:cubicBezTo>
                  <a:cubicBezTo>
                    <a:pt x="41460" y="6019"/>
                    <a:pt x="21642" y="4347"/>
                    <a:pt x="21216" y="3982"/>
                  </a:cubicBezTo>
                  <a:cubicBezTo>
                    <a:pt x="20578" y="3466"/>
                    <a:pt x="20761" y="0"/>
                    <a:pt x="2076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028;p53"/>
            <p:cNvSpPr/>
            <p:nvPr/>
          </p:nvSpPr>
          <p:spPr>
            <a:xfrm>
              <a:off x="5418825" y="3747626"/>
              <a:ext cx="218590" cy="57892"/>
            </a:xfrm>
            <a:custGeom>
              <a:avLst/>
              <a:gdLst/>
              <a:ahLst/>
              <a:cxnLst/>
              <a:rect l="l" t="t" r="r" b="b"/>
              <a:pathLst>
                <a:path w="14469" h="3832" extrusionOk="0">
                  <a:moveTo>
                    <a:pt x="78" y="1"/>
                  </a:moveTo>
                  <a:cubicBezTo>
                    <a:pt x="70" y="1"/>
                    <a:pt x="65" y="1"/>
                    <a:pt x="61" y="2"/>
                  </a:cubicBezTo>
                  <a:cubicBezTo>
                    <a:pt x="0" y="2"/>
                    <a:pt x="0" y="124"/>
                    <a:pt x="61" y="124"/>
                  </a:cubicBezTo>
                  <a:cubicBezTo>
                    <a:pt x="1885" y="732"/>
                    <a:pt x="3739" y="1248"/>
                    <a:pt x="5563" y="1765"/>
                  </a:cubicBezTo>
                  <a:cubicBezTo>
                    <a:pt x="7417" y="2282"/>
                    <a:pt x="13800" y="3802"/>
                    <a:pt x="14347" y="3832"/>
                  </a:cubicBezTo>
                  <a:cubicBezTo>
                    <a:pt x="14408" y="3832"/>
                    <a:pt x="14469" y="3741"/>
                    <a:pt x="14408" y="3710"/>
                  </a:cubicBezTo>
                  <a:cubicBezTo>
                    <a:pt x="13982" y="3528"/>
                    <a:pt x="9849" y="2312"/>
                    <a:pt x="8906" y="2069"/>
                  </a:cubicBezTo>
                  <a:cubicBezTo>
                    <a:pt x="7052" y="1583"/>
                    <a:pt x="5168" y="1127"/>
                    <a:pt x="3283" y="701"/>
                  </a:cubicBezTo>
                  <a:cubicBezTo>
                    <a:pt x="2340" y="465"/>
                    <a:pt x="310" y="1"/>
                    <a:pt x="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029;p53"/>
            <p:cNvSpPr/>
            <p:nvPr/>
          </p:nvSpPr>
          <p:spPr>
            <a:xfrm>
              <a:off x="5254434" y="3027437"/>
              <a:ext cx="378866" cy="712515"/>
            </a:xfrm>
            <a:custGeom>
              <a:avLst/>
              <a:gdLst/>
              <a:ahLst/>
              <a:cxnLst/>
              <a:rect l="l" t="t" r="r" b="b"/>
              <a:pathLst>
                <a:path w="25078" h="47163" extrusionOk="0">
                  <a:moveTo>
                    <a:pt x="670" y="1"/>
                  </a:moveTo>
                  <a:cubicBezTo>
                    <a:pt x="654" y="1"/>
                    <a:pt x="639" y="16"/>
                    <a:pt x="639" y="46"/>
                  </a:cubicBezTo>
                  <a:cubicBezTo>
                    <a:pt x="31" y="3451"/>
                    <a:pt x="1" y="7402"/>
                    <a:pt x="2554" y="10107"/>
                  </a:cubicBezTo>
                  <a:cubicBezTo>
                    <a:pt x="3800" y="11414"/>
                    <a:pt x="5502" y="12204"/>
                    <a:pt x="7265" y="12721"/>
                  </a:cubicBezTo>
                  <a:cubicBezTo>
                    <a:pt x="9241" y="13207"/>
                    <a:pt x="11247" y="13603"/>
                    <a:pt x="13314" y="13876"/>
                  </a:cubicBezTo>
                  <a:lnTo>
                    <a:pt x="20518" y="15092"/>
                  </a:lnTo>
                  <a:cubicBezTo>
                    <a:pt x="21673" y="15274"/>
                    <a:pt x="22858" y="15426"/>
                    <a:pt x="23983" y="15670"/>
                  </a:cubicBezTo>
                  <a:cubicBezTo>
                    <a:pt x="24226" y="15700"/>
                    <a:pt x="24439" y="15791"/>
                    <a:pt x="24621" y="15943"/>
                  </a:cubicBezTo>
                  <a:cubicBezTo>
                    <a:pt x="24773" y="16186"/>
                    <a:pt x="24834" y="16490"/>
                    <a:pt x="24713" y="16764"/>
                  </a:cubicBezTo>
                  <a:cubicBezTo>
                    <a:pt x="24591" y="17341"/>
                    <a:pt x="24439" y="17919"/>
                    <a:pt x="24287" y="18466"/>
                  </a:cubicBezTo>
                  <a:cubicBezTo>
                    <a:pt x="22980" y="22934"/>
                    <a:pt x="12889" y="46612"/>
                    <a:pt x="12645" y="47099"/>
                  </a:cubicBezTo>
                  <a:cubicBezTo>
                    <a:pt x="12627" y="47136"/>
                    <a:pt x="12654" y="47162"/>
                    <a:pt x="12685" y="47162"/>
                  </a:cubicBezTo>
                  <a:cubicBezTo>
                    <a:pt x="12705" y="47162"/>
                    <a:pt x="12725" y="47152"/>
                    <a:pt x="12737" y="47129"/>
                  </a:cubicBezTo>
                  <a:cubicBezTo>
                    <a:pt x="14925" y="43208"/>
                    <a:pt x="22585" y="24393"/>
                    <a:pt x="24013" y="20168"/>
                  </a:cubicBezTo>
                  <a:cubicBezTo>
                    <a:pt x="24409" y="19074"/>
                    <a:pt x="24713" y="17980"/>
                    <a:pt x="24956" y="16885"/>
                  </a:cubicBezTo>
                  <a:cubicBezTo>
                    <a:pt x="25047" y="16460"/>
                    <a:pt x="25077" y="15973"/>
                    <a:pt x="24713" y="15700"/>
                  </a:cubicBezTo>
                  <a:cubicBezTo>
                    <a:pt x="24348" y="15457"/>
                    <a:pt x="23922" y="15335"/>
                    <a:pt x="23466" y="15305"/>
                  </a:cubicBezTo>
                  <a:lnTo>
                    <a:pt x="16263" y="14089"/>
                  </a:lnTo>
                  <a:cubicBezTo>
                    <a:pt x="14013" y="13724"/>
                    <a:pt x="11764" y="13390"/>
                    <a:pt x="9515" y="12964"/>
                  </a:cubicBezTo>
                  <a:cubicBezTo>
                    <a:pt x="7661" y="12600"/>
                    <a:pt x="5776" y="12113"/>
                    <a:pt x="4195" y="11110"/>
                  </a:cubicBezTo>
                  <a:cubicBezTo>
                    <a:pt x="2615" y="10138"/>
                    <a:pt x="1460" y="8618"/>
                    <a:pt x="913" y="6855"/>
                  </a:cubicBezTo>
                  <a:cubicBezTo>
                    <a:pt x="426" y="5061"/>
                    <a:pt x="274" y="3207"/>
                    <a:pt x="487" y="1353"/>
                  </a:cubicBezTo>
                  <a:cubicBezTo>
                    <a:pt x="548" y="928"/>
                    <a:pt x="609" y="472"/>
                    <a:pt x="700" y="46"/>
                  </a:cubicBezTo>
                  <a:cubicBezTo>
                    <a:pt x="700" y="16"/>
                    <a:pt x="685" y="1"/>
                    <a:pt x="6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030;p53"/>
            <p:cNvSpPr/>
            <p:nvPr/>
          </p:nvSpPr>
          <p:spPr>
            <a:xfrm>
              <a:off x="5721880" y="3643421"/>
              <a:ext cx="406875" cy="355132"/>
            </a:xfrm>
            <a:custGeom>
              <a:avLst/>
              <a:gdLst/>
              <a:ahLst/>
              <a:cxnLst/>
              <a:rect l="l" t="t" r="r" b="b"/>
              <a:pathLst>
                <a:path w="26932" h="23507" extrusionOk="0">
                  <a:moveTo>
                    <a:pt x="14834" y="0"/>
                  </a:moveTo>
                  <a:lnTo>
                    <a:pt x="1" y="122"/>
                  </a:lnTo>
                  <a:cubicBezTo>
                    <a:pt x="1" y="122"/>
                    <a:pt x="426" y="21885"/>
                    <a:pt x="1368" y="22797"/>
                  </a:cubicBezTo>
                  <a:cubicBezTo>
                    <a:pt x="2026" y="23228"/>
                    <a:pt x="15039" y="23507"/>
                    <a:pt x="21943" y="23507"/>
                  </a:cubicBezTo>
                  <a:cubicBezTo>
                    <a:pt x="24291" y="23507"/>
                    <a:pt x="25933" y="23474"/>
                    <a:pt x="26141" y="23405"/>
                  </a:cubicBezTo>
                  <a:cubicBezTo>
                    <a:pt x="26931" y="23162"/>
                    <a:pt x="26232" y="20821"/>
                    <a:pt x="25290" y="20122"/>
                  </a:cubicBezTo>
                  <a:cubicBezTo>
                    <a:pt x="24165" y="19423"/>
                    <a:pt x="22949" y="18815"/>
                    <a:pt x="21734" y="18298"/>
                  </a:cubicBezTo>
                  <a:cubicBezTo>
                    <a:pt x="18968" y="16961"/>
                    <a:pt x="15746" y="15624"/>
                    <a:pt x="15746" y="15624"/>
                  </a:cubicBezTo>
                  <a:lnTo>
                    <a:pt x="14834"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031;p53"/>
            <p:cNvSpPr/>
            <p:nvPr/>
          </p:nvSpPr>
          <p:spPr>
            <a:xfrm>
              <a:off x="5728315" y="3868871"/>
              <a:ext cx="408235" cy="130695"/>
            </a:xfrm>
            <a:custGeom>
              <a:avLst/>
              <a:gdLst/>
              <a:ahLst/>
              <a:cxnLst/>
              <a:rect l="l" t="t" r="r" b="b"/>
              <a:pathLst>
                <a:path w="27022" h="8651" extrusionOk="0">
                  <a:moveTo>
                    <a:pt x="15350" y="1"/>
                  </a:moveTo>
                  <a:lnTo>
                    <a:pt x="0" y="92"/>
                  </a:lnTo>
                  <a:lnTo>
                    <a:pt x="0" y="213"/>
                  </a:lnTo>
                  <a:cubicBezTo>
                    <a:pt x="91" y="4408"/>
                    <a:pt x="274" y="7873"/>
                    <a:pt x="638" y="8086"/>
                  </a:cubicBezTo>
                  <a:cubicBezTo>
                    <a:pt x="1223" y="8468"/>
                    <a:pt x="11882" y="8651"/>
                    <a:pt x="19247" y="8651"/>
                  </a:cubicBezTo>
                  <a:cubicBezTo>
                    <a:pt x="22998" y="8651"/>
                    <a:pt x="25894" y="8604"/>
                    <a:pt x="26171" y="8511"/>
                  </a:cubicBezTo>
                  <a:cubicBezTo>
                    <a:pt x="27022" y="8238"/>
                    <a:pt x="26292" y="5836"/>
                    <a:pt x="25381" y="5107"/>
                  </a:cubicBezTo>
                  <a:cubicBezTo>
                    <a:pt x="24438" y="4347"/>
                    <a:pt x="15350" y="244"/>
                    <a:pt x="15350" y="244"/>
                  </a:cubicBezTo>
                  <a:lnTo>
                    <a:pt x="1535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032;p53"/>
            <p:cNvSpPr/>
            <p:nvPr/>
          </p:nvSpPr>
          <p:spPr>
            <a:xfrm>
              <a:off x="5754480" y="3981415"/>
              <a:ext cx="366463" cy="4230"/>
            </a:xfrm>
            <a:custGeom>
              <a:avLst/>
              <a:gdLst/>
              <a:ahLst/>
              <a:cxnLst/>
              <a:rect l="l" t="t" r="r" b="b"/>
              <a:pathLst>
                <a:path w="24257" h="280" extrusionOk="0">
                  <a:moveTo>
                    <a:pt x="9360" y="1"/>
                  </a:moveTo>
                  <a:cubicBezTo>
                    <a:pt x="5311" y="1"/>
                    <a:pt x="1632" y="32"/>
                    <a:pt x="1" y="119"/>
                  </a:cubicBezTo>
                  <a:cubicBezTo>
                    <a:pt x="2180" y="236"/>
                    <a:pt x="8087" y="280"/>
                    <a:pt x="13619" y="280"/>
                  </a:cubicBezTo>
                  <a:cubicBezTo>
                    <a:pt x="18116" y="280"/>
                    <a:pt x="22366" y="251"/>
                    <a:pt x="24165" y="210"/>
                  </a:cubicBezTo>
                  <a:cubicBezTo>
                    <a:pt x="24256" y="210"/>
                    <a:pt x="24256" y="149"/>
                    <a:pt x="24165" y="119"/>
                  </a:cubicBezTo>
                  <a:cubicBezTo>
                    <a:pt x="21797" y="65"/>
                    <a:pt x="15193" y="1"/>
                    <a:pt x="93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033;p53"/>
            <p:cNvSpPr/>
            <p:nvPr/>
          </p:nvSpPr>
          <p:spPr>
            <a:xfrm>
              <a:off x="5913825" y="3867512"/>
              <a:ext cx="74404" cy="19277"/>
            </a:xfrm>
            <a:custGeom>
              <a:avLst/>
              <a:gdLst/>
              <a:ahLst/>
              <a:cxnLst/>
              <a:rect l="l" t="t" r="r" b="b"/>
              <a:pathLst>
                <a:path w="4925" h="1276" extrusionOk="0">
                  <a:moveTo>
                    <a:pt x="3502" y="1"/>
                  </a:moveTo>
                  <a:cubicBezTo>
                    <a:pt x="2252" y="1"/>
                    <a:pt x="964" y="350"/>
                    <a:pt x="61" y="1185"/>
                  </a:cubicBezTo>
                  <a:cubicBezTo>
                    <a:pt x="0" y="1215"/>
                    <a:pt x="61" y="1276"/>
                    <a:pt x="122" y="1276"/>
                  </a:cubicBezTo>
                  <a:cubicBezTo>
                    <a:pt x="1641" y="790"/>
                    <a:pt x="3192" y="486"/>
                    <a:pt x="4772" y="334"/>
                  </a:cubicBezTo>
                  <a:cubicBezTo>
                    <a:pt x="4894" y="334"/>
                    <a:pt x="4924" y="121"/>
                    <a:pt x="4772" y="121"/>
                  </a:cubicBezTo>
                  <a:cubicBezTo>
                    <a:pt x="4365" y="43"/>
                    <a:pt x="3936" y="1"/>
                    <a:pt x="3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034;p53"/>
            <p:cNvSpPr/>
            <p:nvPr/>
          </p:nvSpPr>
          <p:spPr>
            <a:xfrm>
              <a:off x="5931274" y="3878071"/>
              <a:ext cx="73936" cy="19292"/>
            </a:xfrm>
            <a:custGeom>
              <a:avLst/>
              <a:gdLst/>
              <a:ahLst/>
              <a:cxnLst/>
              <a:rect l="l" t="t" r="r" b="b"/>
              <a:pathLst>
                <a:path w="4894" h="1277" extrusionOk="0">
                  <a:moveTo>
                    <a:pt x="3497" y="1"/>
                  </a:moveTo>
                  <a:cubicBezTo>
                    <a:pt x="2238" y="1"/>
                    <a:pt x="933" y="350"/>
                    <a:pt x="30" y="1185"/>
                  </a:cubicBezTo>
                  <a:cubicBezTo>
                    <a:pt x="0" y="1215"/>
                    <a:pt x="30" y="1276"/>
                    <a:pt x="122" y="1276"/>
                  </a:cubicBezTo>
                  <a:cubicBezTo>
                    <a:pt x="1611" y="790"/>
                    <a:pt x="3161" y="455"/>
                    <a:pt x="4742" y="334"/>
                  </a:cubicBezTo>
                  <a:cubicBezTo>
                    <a:pt x="4894" y="334"/>
                    <a:pt x="4894" y="121"/>
                    <a:pt x="4772" y="121"/>
                  </a:cubicBezTo>
                  <a:cubicBezTo>
                    <a:pt x="4365" y="43"/>
                    <a:pt x="3934" y="1"/>
                    <a:pt x="34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035;p53"/>
            <p:cNvSpPr/>
            <p:nvPr/>
          </p:nvSpPr>
          <p:spPr>
            <a:xfrm>
              <a:off x="5948420" y="3888555"/>
              <a:ext cx="73785" cy="19020"/>
            </a:xfrm>
            <a:custGeom>
              <a:avLst/>
              <a:gdLst/>
              <a:ahLst/>
              <a:cxnLst/>
              <a:rect l="l" t="t" r="r" b="b"/>
              <a:pathLst>
                <a:path w="4884" h="1259" extrusionOk="0">
                  <a:moveTo>
                    <a:pt x="3445" y="1"/>
                  </a:moveTo>
                  <a:cubicBezTo>
                    <a:pt x="2209" y="1"/>
                    <a:pt x="942" y="335"/>
                    <a:pt x="51" y="1160"/>
                  </a:cubicBezTo>
                  <a:cubicBezTo>
                    <a:pt x="1" y="1209"/>
                    <a:pt x="32" y="1259"/>
                    <a:pt x="79" y="1259"/>
                  </a:cubicBezTo>
                  <a:cubicBezTo>
                    <a:pt x="89" y="1259"/>
                    <a:pt x="100" y="1256"/>
                    <a:pt x="111" y="1251"/>
                  </a:cubicBezTo>
                  <a:cubicBezTo>
                    <a:pt x="1631" y="764"/>
                    <a:pt x="3181" y="460"/>
                    <a:pt x="4762" y="308"/>
                  </a:cubicBezTo>
                  <a:cubicBezTo>
                    <a:pt x="4883" y="308"/>
                    <a:pt x="4883" y="126"/>
                    <a:pt x="4762" y="126"/>
                  </a:cubicBezTo>
                  <a:cubicBezTo>
                    <a:pt x="4340" y="45"/>
                    <a:pt x="3894" y="1"/>
                    <a:pt x="34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036;p53"/>
            <p:cNvSpPr/>
            <p:nvPr/>
          </p:nvSpPr>
          <p:spPr>
            <a:xfrm>
              <a:off x="5943208" y="3809986"/>
              <a:ext cx="83121" cy="67243"/>
            </a:xfrm>
            <a:custGeom>
              <a:avLst/>
              <a:gdLst/>
              <a:ahLst/>
              <a:cxnLst/>
              <a:rect l="l" t="t" r="r" b="b"/>
              <a:pathLst>
                <a:path w="5502" h="4451" extrusionOk="0">
                  <a:moveTo>
                    <a:pt x="3986" y="467"/>
                  </a:moveTo>
                  <a:cubicBezTo>
                    <a:pt x="4405" y="467"/>
                    <a:pt x="4713" y="716"/>
                    <a:pt x="4590" y="1497"/>
                  </a:cubicBezTo>
                  <a:cubicBezTo>
                    <a:pt x="4438" y="2470"/>
                    <a:pt x="2888" y="3017"/>
                    <a:pt x="2128" y="3321"/>
                  </a:cubicBezTo>
                  <a:cubicBezTo>
                    <a:pt x="1490" y="3564"/>
                    <a:pt x="851" y="3777"/>
                    <a:pt x="213" y="4050"/>
                  </a:cubicBezTo>
                  <a:cubicBezTo>
                    <a:pt x="699" y="3351"/>
                    <a:pt x="1155" y="2622"/>
                    <a:pt x="1703" y="1984"/>
                  </a:cubicBezTo>
                  <a:cubicBezTo>
                    <a:pt x="1946" y="1649"/>
                    <a:pt x="2250" y="1345"/>
                    <a:pt x="2554" y="1072"/>
                  </a:cubicBezTo>
                  <a:cubicBezTo>
                    <a:pt x="2804" y="838"/>
                    <a:pt x="3476" y="467"/>
                    <a:pt x="3986" y="467"/>
                  </a:cubicBezTo>
                  <a:close/>
                  <a:moveTo>
                    <a:pt x="3920" y="0"/>
                  </a:moveTo>
                  <a:cubicBezTo>
                    <a:pt x="3405" y="0"/>
                    <a:pt x="2851" y="267"/>
                    <a:pt x="2462" y="585"/>
                  </a:cubicBezTo>
                  <a:cubicBezTo>
                    <a:pt x="1338" y="1528"/>
                    <a:pt x="487" y="2774"/>
                    <a:pt x="0" y="4172"/>
                  </a:cubicBezTo>
                  <a:cubicBezTo>
                    <a:pt x="0" y="4202"/>
                    <a:pt x="0" y="4233"/>
                    <a:pt x="61" y="4233"/>
                  </a:cubicBezTo>
                  <a:cubicBezTo>
                    <a:pt x="34" y="4342"/>
                    <a:pt x="128" y="4450"/>
                    <a:pt x="257" y="4450"/>
                  </a:cubicBezTo>
                  <a:cubicBezTo>
                    <a:pt x="273" y="4450"/>
                    <a:pt x="288" y="4449"/>
                    <a:pt x="304" y="4446"/>
                  </a:cubicBezTo>
                  <a:cubicBezTo>
                    <a:pt x="1611" y="3959"/>
                    <a:pt x="3040" y="3625"/>
                    <a:pt x="4165" y="2743"/>
                  </a:cubicBezTo>
                  <a:cubicBezTo>
                    <a:pt x="4833" y="2257"/>
                    <a:pt x="5502" y="1315"/>
                    <a:pt x="4894" y="494"/>
                  </a:cubicBezTo>
                  <a:cubicBezTo>
                    <a:pt x="4640" y="138"/>
                    <a:pt x="4290" y="0"/>
                    <a:pt x="39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037;p53"/>
            <p:cNvSpPr/>
            <p:nvPr/>
          </p:nvSpPr>
          <p:spPr>
            <a:xfrm>
              <a:off x="5858263" y="3824397"/>
              <a:ext cx="91385" cy="52302"/>
            </a:xfrm>
            <a:custGeom>
              <a:avLst/>
              <a:gdLst/>
              <a:ahLst/>
              <a:cxnLst/>
              <a:rect l="l" t="t" r="r" b="b"/>
              <a:pathLst>
                <a:path w="6049" h="3462" extrusionOk="0">
                  <a:moveTo>
                    <a:pt x="1617" y="480"/>
                  </a:moveTo>
                  <a:cubicBezTo>
                    <a:pt x="2069" y="480"/>
                    <a:pt x="2581" y="626"/>
                    <a:pt x="2827" y="756"/>
                  </a:cubicBezTo>
                  <a:cubicBezTo>
                    <a:pt x="3192" y="969"/>
                    <a:pt x="3526" y="1182"/>
                    <a:pt x="3860" y="1425"/>
                  </a:cubicBezTo>
                  <a:cubicBezTo>
                    <a:pt x="4529" y="1941"/>
                    <a:pt x="5198" y="2489"/>
                    <a:pt x="5806" y="3066"/>
                  </a:cubicBezTo>
                  <a:cubicBezTo>
                    <a:pt x="5137" y="2945"/>
                    <a:pt x="4438" y="2914"/>
                    <a:pt x="3769" y="2823"/>
                  </a:cubicBezTo>
                  <a:cubicBezTo>
                    <a:pt x="2949" y="2732"/>
                    <a:pt x="1307" y="2549"/>
                    <a:pt x="912" y="1668"/>
                  </a:cubicBezTo>
                  <a:cubicBezTo>
                    <a:pt x="511" y="744"/>
                    <a:pt x="1010" y="480"/>
                    <a:pt x="1617" y="480"/>
                  </a:cubicBezTo>
                  <a:close/>
                  <a:moveTo>
                    <a:pt x="1673" y="0"/>
                  </a:moveTo>
                  <a:cubicBezTo>
                    <a:pt x="1128" y="0"/>
                    <a:pt x="609" y="215"/>
                    <a:pt x="395" y="786"/>
                  </a:cubicBezTo>
                  <a:cubicBezTo>
                    <a:pt x="0" y="1759"/>
                    <a:pt x="882" y="2458"/>
                    <a:pt x="1642" y="2793"/>
                  </a:cubicBezTo>
                  <a:cubicBezTo>
                    <a:pt x="2918" y="3370"/>
                    <a:pt x="4438" y="3340"/>
                    <a:pt x="5806" y="3461"/>
                  </a:cubicBezTo>
                  <a:cubicBezTo>
                    <a:pt x="5927" y="3461"/>
                    <a:pt x="6049" y="3340"/>
                    <a:pt x="5988" y="3218"/>
                  </a:cubicBezTo>
                  <a:cubicBezTo>
                    <a:pt x="6019" y="3218"/>
                    <a:pt x="6049" y="3188"/>
                    <a:pt x="6019" y="3157"/>
                  </a:cubicBezTo>
                  <a:cubicBezTo>
                    <a:pt x="5198" y="1911"/>
                    <a:pt x="4073" y="938"/>
                    <a:pt x="2766" y="270"/>
                  </a:cubicBezTo>
                  <a:cubicBezTo>
                    <a:pt x="2452" y="107"/>
                    <a:pt x="2056" y="0"/>
                    <a:pt x="16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038;p53"/>
            <p:cNvSpPr/>
            <p:nvPr/>
          </p:nvSpPr>
          <p:spPr>
            <a:xfrm>
              <a:off x="5156633" y="3000125"/>
              <a:ext cx="816017" cy="882595"/>
            </a:xfrm>
            <a:custGeom>
              <a:avLst/>
              <a:gdLst/>
              <a:ahLst/>
              <a:cxnLst/>
              <a:rect l="l" t="t" r="r" b="b"/>
              <a:pathLst>
                <a:path w="54014" h="58421" extrusionOk="0">
                  <a:moveTo>
                    <a:pt x="22524" y="0"/>
                  </a:moveTo>
                  <a:lnTo>
                    <a:pt x="3982" y="547"/>
                  </a:lnTo>
                  <a:cubicBezTo>
                    <a:pt x="3982" y="547"/>
                    <a:pt x="1" y="9787"/>
                    <a:pt x="4712" y="16353"/>
                  </a:cubicBezTo>
                  <a:cubicBezTo>
                    <a:pt x="9970" y="23617"/>
                    <a:pt x="34439" y="23557"/>
                    <a:pt x="36171" y="25806"/>
                  </a:cubicBezTo>
                  <a:cubicBezTo>
                    <a:pt x="37478" y="27478"/>
                    <a:pt x="37266" y="58420"/>
                    <a:pt x="37266" y="58420"/>
                  </a:cubicBezTo>
                  <a:lnTo>
                    <a:pt x="54014" y="58420"/>
                  </a:lnTo>
                  <a:cubicBezTo>
                    <a:pt x="54014" y="58420"/>
                    <a:pt x="53588" y="21399"/>
                    <a:pt x="49363" y="16778"/>
                  </a:cubicBezTo>
                  <a:cubicBezTo>
                    <a:pt x="43102" y="9939"/>
                    <a:pt x="20791" y="5806"/>
                    <a:pt x="20791" y="5806"/>
                  </a:cubicBezTo>
                  <a:cubicBezTo>
                    <a:pt x="21521" y="3921"/>
                    <a:pt x="22098" y="1976"/>
                    <a:pt x="2252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039;p53"/>
            <p:cNvSpPr/>
            <p:nvPr/>
          </p:nvSpPr>
          <p:spPr>
            <a:xfrm>
              <a:off x="5428010" y="3068920"/>
              <a:ext cx="93591" cy="43706"/>
            </a:xfrm>
            <a:custGeom>
              <a:avLst/>
              <a:gdLst/>
              <a:ahLst/>
              <a:cxnLst/>
              <a:rect l="l" t="t" r="r" b="b"/>
              <a:pathLst>
                <a:path w="6195" h="2893" extrusionOk="0">
                  <a:moveTo>
                    <a:pt x="6107" y="1"/>
                  </a:moveTo>
                  <a:cubicBezTo>
                    <a:pt x="6099" y="1"/>
                    <a:pt x="6089" y="2"/>
                    <a:pt x="6080" y="5"/>
                  </a:cubicBezTo>
                  <a:cubicBezTo>
                    <a:pt x="5563" y="127"/>
                    <a:pt x="5016" y="279"/>
                    <a:pt x="4529" y="522"/>
                  </a:cubicBezTo>
                  <a:cubicBezTo>
                    <a:pt x="3982" y="705"/>
                    <a:pt x="3465" y="948"/>
                    <a:pt x="2949" y="1191"/>
                  </a:cubicBezTo>
                  <a:cubicBezTo>
                    <a:pt x="1946" y="1677"/>
                    <a:pt x="973" y="2224"/>
                    <a:pt x="31" y="2832"/>
                  </a:cubicBezTo>
                  <a:cubicBezTo>
                    <a:pt x="0" y="2863"/>
                    <a:pt x="31" y="2893"/>
                    <a:pt x="61" y="2893"/>
                  </a:cubicBezTo>
                  <a:cubicBezTo>
                    <a:pt x="1034" y="2376"/>
                    <a:pt x="2098" y="1890"/>
                    <a:pt x="3131" y="1464"/>
                  </a:cubicBezTo>
                  <a:lnTo>
                    <a:pt x="4621" y="826"/>
                  </a:lnTo>
                  <a:cubicBezTo>
                    <a:pt x="5137" y="613"/>
                    <a:pt x="5654" y="401"/>
                    <a:pt x="6140" y="157"/>
                  </a:cubicBezTo>
                  <a:cubicBezTo>
                    <a:pt x="6195" y="103"/>
                    <a:pt x="6176" y="1"/>
                    <a:pt x="61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040;p53"/>
            <p:cNvSpPr/>
            <p:nvPr/>
          </p:nvSpPr>
          <p:spPr>
            <a:xfrm>
              <a:off x="5463359" y="2999082"/>
              <a:ext cx="41893" cy="87759"/>
            </a:xfrm>
            <a:custGeom>
              <a:avLst/>
              <a:gdLst/>
              <a:ahLst/>
              <a:cxnLst/>
              <a:rect l="l" t="t" r="r" b="b"/>
              <a:pathLst>
                <a:path w="2773" h="5809" extrusionOk="0">
                  <a:moveTo>
                    <a:pt x="2708" y="1"/>
                  </a:moveTo>
                  <a:cubicBezTo>
                    <a:pt x="2684" y="1"/>
                    <a:pt x="2657" y="20"/>
                    <a:pt x="2645" y="69"/>
                  </a:cubicBezTo>
                  <a:cubicBezTo>
                    <a:pt x="2433" y="920"/>
                    <a:pt x="2250" y="1771"/>
                    <a:pt x="2007" y="2592"/>
                  </a:cubicBezTo>
                  <a:cubicBezTo>
                    <a:pt x="1885" y="2987"/>
                    <a:pt x="1764" y="3352"/>
                    <a:pt x="1612" y="3747"/>
                  </a:cubicBezTo>
                  <a:cubicBezTo>
                    <a:pt x="1490" y="4051"/>
                    <a:pt x="1308" y="4416"/>
                    <a:pt x="943" y="4507"/>
                  </a:cubicBezTo>
                  <a:cubicBezTo>
                    <a:pt x="916" y="4511"/>
                    <a:pt x="890" y="4514"/>
                    <a:pt x="865" y="4514"/>
                  </a:cubicBezTo>
                  <a:cubicBezTo>
                    <a:pt x="552" y="4514"/>
                    <a:pt x="398" y="4178"/>
                    <a:pt x="426" y="3869"/>
                  </a:cubicBezTo>
                  <a:cubicBezTo>
                    <a:pt x="457" y="3534"/>
                    <a:pt x="578" y="3109"/>
                    <a:pt x="639" y="2713"/>
                  </a:cubicBezTo>
                  <a:cubicBezTo>
                    <a:pt x="730" y="2349"/>
                    <a:pt x="822" y="1862"/>
                    <a:pt x="913" y="1406"/>
                  </a:cubicBezTo>
                  <a:cubicBezTo>
                    <a:pt x="943" y="1194"/>
                    <a:pt x="974" y="981"/>
                    <a:pt x="1034" y="738"/>
                  </a:cubicBezTo>
                  <a:cubicBezTo>
                    <a:pt x="1034" y="707"/>
                    <a:pt x="1065" y="282"/>
                    <a:pt x="1095" y="160"/>
                  </a:cubicBezTo>
                  <a:lnTo>
                    <a:pt x="1125" y="160"/>
                  </a:lnTo>
                  <a:cubicBezTo>
                    <a:pt x="1156" y="160"/>
                    <a:pt x="1156" y="130"/>
                    <a:pt x="1156" y="130"/>
                  </a:cubicBezTo>
                  <a:cubicBezTo>
                    <a:pt x="1156" y="99"/>
                    <a:pt x="1156" y="99"/>
                    <a:pt x="1125" y="69"/>
                  </a:cubicBezTo>
                  <a:lnTo>
                    <a:pt x="1095" y="69"/>
                  </a:lnTo>
                  <a:cubicBezTo>
                    <a:pt x="1004" y="99"/>
                    <a:pt x="1004" y="221"/>
                    <a:pt x="974" y="312"/>
                  </a:cubicBezTo>
                  <a:cubicBezTo>
                    <a:pt x="913" y="525"/>
                    <a:pt x="852" y="738"/>
                    <a:pt x="791" y="951"/>
                  </a:cubicBezTo>
                  <a:cubicBezTo>
                    <a:pt x="670" y="1346"/>
                    <a:pt x="548" y="1741"/>
                    <a:pt x="457" y="2166"/>
                  </a:cubicBezTo>
                  <a:cubicBezTo>
                    <a:pt x="335" y="2562"/>
                    <a:pt x="244" y="2987"/>
                    <a:pt x="153" y="3382"/>
                  </a:cubicBezTo>
                  <a:cubicBezTo>
                    <a:pt x="31" y="3686"/>
                    <a:pt x="1" y="3990"/>
                    <a:pt x="62" y="4324"/>
                  </a:cubicBezTo>
                  <a:cubicBezTo>
                    <a:pt x="153" y="4628"/>
                    <a:pt x="426" y="4841"/>
                    <a:pt x="730" y="4872"/>
                  </a:cubicBezTo>
                  <a:cubicBezTo>
                    <a:pt x="700" y="4872"/>
                    <a:pt x="700" y="4902"/>
                    <a:pt x="670" y="4932"/>
                  </a:cubicBezTo>
                  <a:cubicBezTo>
                    <a:pt x="639" y="5024"/>
                    <a:pt x="609" y="5115"/>
                    <a:pt x="578" y="5206"/>
                  </a:cubicBezTo>
                  <a:cubicBezTo>
                    <a:pt x="548" y="5267"/>
                    <a:pt x="518" y="5358"/>
                    <a:pt x="487" y="5449"/>
                  </a:cubicBezTo>
                  <a:cubicBezTo>
                    <a:pt x="487" y="5510"/>
                    <a:pt x="487" y="5540"/>
                    <a:pt x="487" y="5601"/>
                  </a:cubicBezTo>
                  <a:lnTo>
                    <a:pt x="487" y="5723"/>
                  </a:lnTo>
                  <a:cubicBezTo>
                    <a:pt x="487" y="5766"/>
                    <a:pt x="533" y="5809"/>
                    <a:pt x="570" y="5809"/>
                  </a:cubicBezTo>
                  <a:cubicBezTo>
                    <a:pt x="586" y="5809"/>
                    <a:pt x="600" y="5801"/>
                    <a:pt x="609" y="5783"/>
                  </a:cubicBezTo>
                  <a:cubicBezTo>
                    <a:pt x="639" y="5723"/>
                    <a:pt x="670" y="5723"/>
                    <a:pt x="700" y="5662"/>
                  </a:cubicBezTo>
                  <a:cubicBezTo>
                    <a:pt x="700" y="5631"/>
                    <a:pt x="730" y="5571"/>
                    <a:pt x="761" y="5510"/>
                  </a:cubicBezTo>
                  <a:cubicBezTo>
                    <a:pt x="791" y="5449"/>
                    <a:pt x="791" y="5358"/>
                    <a:pt x="822" y="5267"/>
                  </a:cubicBezTo>
                  <a:cubicBezTo>
                    <a:pt x="852" y="5176"/>
                    <a:pt x="882" y="5084"/>
                    <a:pt x="882" y="5024"/>
                  </a:cubicBezTo>
                  <a:cubicBezTo>
                    <a:pt x="913" y="4932"/>
                    <a:pt x="882" y="4902"/>
                    <a:pt x="882" y="4841"/>
                  </a:cubicBezTo>
                  <a:cubicBezTo>
                    <a:pt x="1065" y="4841"/>
                    <a:pt x="1247" y="4780"/>
                    <a:pt x="1369" y="4659"/>
                  </a:cubicBezTo>
                  <a:cubicBezTo>
                    <a:pt x="1612" y="4476"/>
                    <a:pt x="1794" y="4203"/>
                    <a:pt x="1885" y="3899"/>
                  </a:cubicBezTo>
                  <a:cubicBezTo>
                    <a:pt x="2007" y="3565"/>
                    <a:pt x="2098" y="3200"/>
                    <a:pt x="2220" y="2835"/>
                  </a:cubicBezTo>
                  <a:cubicBezTo>
                    <a:pt x="2463" y="1954"/>
                    <a:pt x="2645" y="1042"/>
                    <a:pt x="2736" y="99"/>
                  </a:cubicBezTo>
                  <a:cubicBezTo>
                    <a:pt x="2773" y="45"/>
                    <a:pt x="2744" y="1"/>
                    <a:pt x="27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041;p53"/>
            <p:cNvSpPr/>
            <p:nvPr/>
          </p:nvSpPr>
          <p:spPr>
            <a:xfrm>
              <a:off x="5244342" y="3031002"/>
              <a:ext cx="93682" cy="94905"/>
            </a:xfrm>
            <a:custGeom>
              <a:avLst/>
              <a:gdLst/>
              <a:ahLst/>
              <a:cxnLst/>
              <a:rect l="l" t="t" r="r" b="b"/>
              <a:pathLst>
                <a:path w="6201" h="6282" extrusionOk="0">
                  <a:moveTo>
                    <a:pt x="6151" y="0"/>
                  </a:moveTo>
                  <a:cubicBezTo>
                    <a:pt x="6140" y="0"/>
                    <a:pt x="6125" y="8"/>
                    <a:pt x="6110" y="23"/>
                  </a:cubicBezTo>
                  <a:cubicBezTo>
                    <a:pt x="6049" y="449"/>
                    <a:pt x="5988" y="844"/>
                    <a:pt x="5897" y="1269"/>
                  </a:cubicBezTo>
                  <a:cubicBezTo>
                    <a:pt x="5806" y="1695"/>
                    <a:pt x="5684" y="2090"/>
                    <a:pt x="5563" y="2485"/>
                  </a:cubicBezTo>
                  <a:cubicBezTo>
                    <a:pt x="5441" y="2880"/>
                    <a:pt x="5259" y="3245"/>
                    <a:pt x="5046" y="3579"/>
                  </a:cubicBezTo>
                  <a:cubicBezTo>
                    <a:pt x="4803" y="3883"/>
                    <a:pt x="4529" y="4157"/>
                    <a:pt x="4225" y="4400"/>
                  </a:cubicBezTo>
                  <a:cubicBezTo>
                    <a:pt x="3617" y="4886"/>
                    <a:pt x="2948" y="5251"/>
                    <a:pt x="2219" y="5525"/>
                  </a:cubicBezTo>
                  <a:cubicBezTo>
                    <a:pt x="1885" y="5646"/>
                    <a:pt x="1489" y="5737"/>
                    <a:pt x="1125" y="5829"/>
                  </a:cubicBezTo>
                  <a:cubicBezTo>
                    <a:pt x="942" y="5889"/>
                    <a:pt x="760" y="5920"/>
                    <a:pt x="547" y="5950"/>
                  </a:cubicBezTo>
                  <a:cubicBezTo>
                    <a:pt x="365" y="5950"/>
                    <a:pt x="213" y="5981"/>
                    <a:pt x="61" y="6041"/>
                  </a:cubicBezTo>
                  <a:cubicBezTo>
                    <a:pt x="0" y="6072"/>
                    <a:pt x="0" y="6163"/>
                    <a:pt x="61" y="6224"/>
                  </a:cubicBezTo>
                  <a:cubicBezTo>
                    <a:pt x="211" y="6257"/>
                    <a:pt x="370" y="6281"/>
                    <a:pt x="534" y="6281"/>
                  </a:cubicBezTo>
                  <a:cubicBezTo>
                    <a:pt x="668" y="6281"/>
                    <a:pt x="805" y="6265"/>
                    <a:pt x="942" y="6224"/>
                  </a:cubicBezTo>
                  <a:cubicBezTo>
                    <a:pt x="1246" y="6193"/>
                    <a:pt x="1581" y="6163"/>
                    <a:pt x="1885" y="6072"/>
                  </a:cubicBezTo>
                  <a:cubicBezTo>
                    <a:pt x="2493" y="5889"/>
                    <a:pt x="3100" y="5646"/>
                    <a:pt x="3648" y="5312"/>
                  </a:cubicBezTo>
                  <a:cubicBezTo>
                    <a:pt x="4225" y="5008"/>
                    <a:pt x="4711" y="4582"/>
                    <a:pt x="5137" y="4096"/>
                  </a:cubicBezTo>
                  <a:cubicBezTo>
                    <a:pt x="5532" y="3579"/>
                    <a:pt x="5806" y="3002"/>
                    <a:pt x="5927" y="2363"/>
                  </a:cubicBezTo>
                  <a:cubicBezTo>
                    <a:pt x="6110" y="1604"/>
                    <a:pt x="6201" y="813"/>
                    <a:pt x="6170" y="23"/>
                  </a:cubicBezTo>
                  <a:cubicBezTo>
                    <a:pt x="6170" y="8"/>
                    <a:pt x="6163" y="0"/>
                    <a:pt x="61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042;p53"/>
            <p:cNvSpPr/>
            <p:nvPr/>
          </p:nvSpPr>
          <p:spPr>
            <a:xfrm>
              <a:off x="5220912" y="3023464"/>
              <a:ext cx="541423" cy="807254"/>
            </a:xfrm>
            <a:custGeom>
              <a:avLst/>
              <a:gdLst/>
              <a:ahLst/>
              <a:cxnLst/>
              <a:rect l="l" t="t" r="r" b="b"/>
              <a:pathLst>
                <a:path w="35838" h="53434" extrusionOk="0">
                  <a:moveTo>
                    <a:pt x="681" y="1"/>
                  </a:moveTo>
                  <a:cubicBezTo>
                    <a:pt x="675" y="1"/>
                    <a:pt x="670" y="10"/>
                    <a:pt x="670" y="36"/>
                  </a:cubicBezTo>
                  <a:cubicBezTo>
                    <a:pt x="366" y="2589"/>
                    <a:pt x="1" y="5203"/>
                    <a:pt x="274" y="7787"/>
                  </a:cubicBezTo>
                  <a:cubicBezTo>
                    <a:pt x="426" y="9945"/>
                    <a:pt x="1156" y="12012"/>
                    <a:pt x="2341" y="13805"/>
                  </a:cubicBezTo>
                  <a:cubicBezTo>
                    <a:pt x="3618" y="15629"/>
                    <a:pt x="5503" y="16814"/>
                    <a:pt x="7539" y="17635"/>
                  </a:cubicBezTo>
                  <a:cubicBezTo>
                    <a:pt x="9788" y="18516"/>
                    <a:pt x="12129" y="19185"/>
                    <a:pt x="14500" y="19641"/>
                  </a:cubicBezTo>
                  <a:cubicBezTo>
                    <a:pt x="19363" y="20674"/>
                    <a:pt x="24378" y="21100"/>
                    <a:pt x="29302" y="21920"/>
                  </a:cubicBezTo>
                  <a:cubicBezTo>
                    <a:pt x="29910" y="22012"/>
                    <a:pt x="30518" y="22133"/>
                    <a:pt x="31126" y="22255"/>
                  </a:cubicBezTo>
                  <a:cubicBezTo>
                    <a:pt x="31673" y="22346"/>
                    <a:pt x="32220" y="22498"/>
                    <a:pt x="32767" y="22680"/>
                  </a:cubicBezTo>
                  <a:cubicBezTo>
                    <a:pt x="33892" y="23197"/>
                    <a:pt x="34196" y="24261"/>
                    <a:pt x="34318" y="25386"/>
                  </a:cubicBezTo>
                  <a:cubicBezTo>
                    <a:pt x="34652" y="28000"/>
                    <a:pt x="34865" y="30644"/>
                    <a:pt x="35047" y="33258"/>
                  </a:cubicBezTo>
                  <a:cubicBezTo>
                    <a:pt x="35442" y="38516"/>
                    <a:pt x="35625" y="43836"/>
                    <a:pt x="35625" y="49125"/>
                  </a:cubicBezTo>
                  <a:lnTo>
                    <a:pt x="35625" y="53410"/>
                  </a:lnTo>
                  <a:cubicBezTo>
                    <a:pt x="35625" y="53425"/>
                    <a:pt x="35647" y="53433"/>
                    <a:pt x="35670" y="53433"/>
                  </a:cubicBezTo>
                  <a:cubicBezTo>
                    <a:pt x="35693" y="53433"/>
                    <a:pt x="35716" y="53425"/>
                    <a:pt x="35716" y="53410"/>
                  </a:cubicBezTo>
                  <a:cubicBezTo>
                    <a:pt x="35837" y="48091"/>
                    <a:pt x="35777" y="40462"/>
                    <a:pt x="35442" y="35173"/>
                  </a:cubicBezTo>
                  <a:cubicBezTo>
                    <a:pt x="35260" y="32559"/>
                    <a:pt x="35047" y="29945"/>
                    <a:pt x="34774" y="27331"/>
                  </a:cubicBezTo>
                  <a:cubicBezTo>
                    <a:pt x="34713" y="26662"/>
                    <a:pt x="34652" y="26024"/>
                    <a:pt x="34561" y="25386"/>
                  </a:cubicBezTo>
                  <a:cubicBezTo>
                    <a:pt x="34530" y="24869"/>
                    <a:pt x="34409" y="24383"/>
                    <a:pt x="34226" y="23896"/>
                  </a:cubicBezTo>
                  <a:cubicBezTo>
                    <a:pt x="33862" y="22924"/>
                    <a:pt x="33041" y="22437"/>
                    <a:pt x="32038" y="22164"/>
                  </a:cubicBezTo>
                  <a:cubicBezTo>
                    <a:pt x="30883" y="21890"/>
                    <a:pt x="29667" y="21708"/>
                    <a:pt x="28482" y="21525"/>
                  </a:cubicBezTo>
                  <a:cubicBezTo>
                    <a:pt x="27266" y="21313"/>
                    <a:pt x="26020" y="21130"/>
                    <a:pt x="24804" y="20978"/>
                  </a:cubicBezTo>
                  <a:cubicBezTo>
                    <a:pt x="22342" y="20613"/>
                    <a:pt x="19880" y="20309"/>
                    <a:pt x="17387" y="19884"/>
                  </a:cubicBezTo>
                  <a:cubicBezTo>
                    <a:pt x="14925" y="19489"/>
                    <a:pt x="12494" y="18942"/>
                    <a:pt x="10123" y="18243"/>
                  </a:cubicBezTo>
                  <a:cubicBezTo>
                    <a:pt x="7934" y="17604"/>
                    <a:pt x="5685" y="16784"/>
                    <a:pt x="3922" y="15264"/>
                  </a:cubicBezTo>
                  <a:cubicBezTo>
                    <a:pt x="153" y="12012"/>
                    <a:pt x="31" y="6510"/>
                    <a:pt x="487" y="1951"/>
                  </a:cubicBezTo>
                  <a:cubicBezTo>
                    <a:pt x="548" y="1312"/>
                    <a:pt x="639" y="674"/>
                    <a:pt x="700" y="36"/>
                  </a:cubicBezTo>
                  <a:cubicBezTo>
                    <a:pt x="700" y="18"/>
                    <a:pt x="690" y="1"/>
                    <a:pt x="6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043;p53"/>
            <p:cNvSpPr/>
            <p:nvPr/>
          </p:nvSpPr>
          <p:spPr>
            <a:xfrm>
              <a:off x="5736110" y="3841317"/>
              <a:ext cx="225495" cy="8929"/>
            </a:xfrm>
            <a:custGeom>
              <a:avLst/>
              <a:gdLst/>
              <a:ahLst/>
              <a:cxnLst/>
              <a:rect l="l" t="t" r="r" b="b"/>
              <a:pathLst>
                <a:path w="14926" h="591" extrusionOk="0">
                  <a:moveTo>
                    <a:pt x="9150" y="1"/>
                  </a:moveTo>
                  <a:cubicBezTo>
                    <a:pt x="7205" y="1"/>
                    <a:pt x="5290" y="1"/>
                    <a:pt x="3344" y="62"/>
                  </a:cubicBezTo>
                  <a:cubicBezTo>
                    <a:pt x="2341" y="92"/>
                    <a:pt x="183" y="122"/>
                    <a:pt x="62" y="183"/>
                  </a:cubicBezTo>
                  <a:cubicBezTo>
                    <a:pt x="1" y="214"/>
                    <a:pt x="31" y="305"/>
                    <a:pt x="62" y="305"/>
                  </a:cubicBezTo>
                  <a:cubicBezTo>
                    <a:pt x="1977" y="457"/>
                    <a:pt x="3892" y="487"/>
                    <a:pt x="5806" y="517"/>
                  </a:cubicBezTo>
                  <a:cubicBezTo>
                    <a:pt x="7231" y="562"/>
                    <a:pt x="8638" y="590"/>
                    <a:pt x="10042" y="590"/>
                  </a:cubicBezTo>
                  <a:cubicBezTo>
                    <a:pt x="10555" y="590"/>
                    <a:pt x="11069" y="586"/>
                    <a:pt x="11582" y="578"/>
                  </a:cubicBezTo>
                  <a:cubicBezTo>
                    <a:pt x="12098" y="578"/>
                    <a:pt x="12646" y="517"/>
                    <a:pt x="13162" y="517"/>
                  </a:cubicBezTo>
                  <a:cubicBezTo>
                    <a:pt x="13740" y="517"/>
                    <a:pt x="14287" y="487"/>
                    <a:pt x="14834" y="396"/>
                  </a:cubicBezTo>
                  <a:cubicBezTo>
                    <a:pt x="14925" y="396"/>
                    <a:pt x="14925" y="274"/>
                    <a:pt x="14864" y="274"/>
                  </a:cubicBezTo>
                  <a:cubicBezTo>
                    <a:pt x="14408" y="214"/>
                    <a:pt x="13953" y="153"/>
                    <a:pt x="13497" y="153"/>
                  </a:cubicBezTo>
                  <a:cubicBezTo>
                    <a:pt x="13010" y="122"/>
                    <a:pt x="12524" y="92"/>
                    <a:pt x="12038" y="92"/>
                  </a:cubicBezTo>
                  <a:cubicBezTo>
                    <a:pt x="11065" y="31"/>
                    <a:pt x="10092" y="31"/>
                    <a:pt x="9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044;p53"/>
            <p:cNvSpPr/>
            <p:nvPr/>
          </p:nvSpPr>
          <p:spPr>
            <a:xfrm>
              <a:off x="5470248" y="3088740"/>
              <a:ext cx="381072" cy="125045"/>
            </a:xfrm>
            <a:custGeom>
              <a:avLst/>
              <a:gdLst/>
              <a:ahLst/>
              <a:cxnLst/>
              <a:rect l="l" t="t" r="r" b="b"/>
              <a:pathLst>
                <a:path w="25224" h="8277" extrusionOk="0">
                  <a:moveTo>
                    <a:pt x="153" y="0"/>
                  </a:moveTo>
                  <a:cubicBezTo>
                    <a:pt x="31" y="0"/>
                    <a:pt x="1" y="213"/>
                    <a:pt x="92" y="213"/>
                  </a:cubicBezTo>
                  <a:cubicBezTo>
                    <a:pt x="1977" y="548"/>
                    <a:pt x="3891" y="851"/>
                    <a:pt x="5776" y="1277"/>
                  </a:cubicBezTo>
                  <a:cubicBezTo>
                    <a:pt x="9150" y="2007"/>
                    <a:pt x="12433" y="2979"/>
                    <a:pt x="15655" y="4134"/>
                  </a:cubicBezTo>
                  <a:cubicBezTo>
                    <a:pt x="18937" y="5320"/>
                    <a:pt x="22098" y="6687"/>
                    <a:pt x="25168" y="8268"/>
                  </a:cubicBezTo>
                  <a:cubicBezTo>
                    <a:pt x="25175" y="8274"/>
                    <a:pt x="25181" y="8277"/>
                    <a:pt x="25186" y="8277"/>
                  </a:cubicBezTo>
                  <a:cubicBezTo>
                    <a:pt x="25209" y="8277"/>
                    <a:pt x="25223" y="8238"/>
                    <a:pt x="25199" y="8238"/>
                  </a:cubicBezTo>
                  <a:cubicBezTo>
                    <a:pt x="23497" y="7295"/>
                    <a:pt x="21795" y="6383"/>
                    <a:pt x="20001" y="5593"/>
                  </a:cubicBezTo>
                  <a:cubicBezTo>
                    <a:pt x="16840" y="4195"/>
                    <a:pt x="13588" y="3010"/>
                    <a:pt x="10244" y="2067"/>
                  </a:cubicBezTo>
                  <a:cubicBezTo>
                    <a:pt x="6961" y="1095"/>
                    <a:pt x="3557" y="426"/>
                    <a:pt x="1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045;p53"/>
            <p:cNvSpPr/>
            <p:nvPr/>
          </p:nvSpPr>
          <p:spPr>
            <a:xfrm>
              <a:off x="5566674" y="3358270"/>
              <a:ext cx="154776" cy="303087"/>
            </a:xfrm>
            <a:custGeom>
              <a:avLst/>
              <a:gdLst/>
              <a:ahLst/>
              <a:cxnLst/>
              <a:rect l="l" t="t" r="r" b="b"/>
              <a:pathLst>
                <a:path w="10245" h="20062" extrusionOk="0">
                  <a:moveTo>
                    <a:pt x="92" y="1"/>
                  </a:moveTo>
                  <a:cubicBezTo>
                    <a:pt x="31" y="1"/>
                    <a:pt x="1" y="92"/>
                    <a:pt x="62" y="92"/>
                  </a:cubicBezTo>
                  <a:cubicBezTo>
                    <a:pt x="92" y="122"/>
                    <a:pt x="6901" y="1429"/>
                    <a:pt x="7752" y="1612"/>
                  </a:cubicBezTo>
                  <a:cubicBezTo>
                    <a:pt x="8117" y="1642"/>
                    <a:pt x="8451" y="1824"/>
                    <a:pt x="8694" y="2098"/>
                  </a:cubicBezTo>
                  <a:cubicBezTo>
                    <a:pt x="8846" y="2493"/>
                    <a:pt x="8968" y="2858"/>
                    <a:pt x="8968" y="3283"/>
                  </a:cubicBezTo>
                  <a:cubicBezTo>
                    <a:pt x="9545" y="6809"/>
                    <a:pt x="9849" y="10366"/>
                    <a:pt x="9910" y="13952"/>
                  </a:cubicBezTo>
                  <a:cubicBezTo>
                    <a:pt x="9940" y="14955"/>
                    <a:pt x="9971" y="15928"/>
                    <a:pt x="9971" y="16931"/>
                  </a:cubicBezTo>
                  <a:cubicBezTo>
                    <a:pt x="9971" y="17934"/>
                    <a:pt x="9940" y="18967"/>
                    <a:pt x="10001" y="19971"/>
                  </a:cubicBezTo>
                  <a:cubicBezTo>
                    <a:pt x="10001" y="20031"/>
                    <a:pt x="10047" y="20062"/>
                    <a:pt x="10092" y="20062"/>
                  </a:cubicBezTo>
                  <a:cubicBezTo>
                    <a:pt x="10138" y="20062"/>
                    <a:pt x="10183" y="20031"/>
                    <a:pt x="10183" y="19971"/>
                  </a:cubicBezTo>
                  <a:cubicBezTo>
                    <a:pt x="10244" y="19059"/>
                    <a:pt x="10214" y="18116"/>
                    <a:pt x="10244" y="17205"/>
                  </a:cubicBezTo>
                  <a:cubicBezTo>
                    <a:pt x="10244" y="16262"/>
                    <a:pt x="10244" y="15350"/>
                    <a:pt x="10244" y="14408"/>
                  </a:cubicBezTo>
                  <a:cubicBezTo>
                    <a:pt x="10244" y="12554"/>
                    <a:pt x="10183" y="10700"/>
                    <a:pt x="10062" y="8846"/>
                  </a:cubicBezTo>
                  <a:cubicBezTo>
                    <a:pt x="9940" y="7022"/>
                    <a:pt x="9758" y="5229"/>
                    <a:pt x="9454" y="3405"/>
                  </a:cubicBezTo>
                  <a:cubicBezTo>
                    <a:pt x="9332" y="2675"/>
                    <a:pt x="9302" y="1764"/>
                    <a:pt x="8542" y="1399"/>
                  </a:cubicBezTo>
                  <a:cubicBezTo>
                    <a:pt x="8177" y="1216"/>
                    <a:pt x="1095" y="1"/>
                    <a:pt x="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046;p53"/>
            <p:cNvSpPr/>
            <p:nvPr/>
          </p:nvSpPr>
          <p:spPr>
            <a:xfrm>
              <a:off x="5482756" y="2660122"/>
              <a:ext cx="363985" cy="348303"/>
            </a:xfrm>
            <a:custGeom>
              <a:avLst/>
              <a:gdLst/>
              <a:ahLst/>
              <a:cxnLst/>
              <a:rect l="l" t="t" r="r" b="b"/>
              <a:pathLst>
                <a:path w="24093" h="23055" extrusionOk="0">
                  <a:moveTo>
                    <a:pt x="1521" y="1"/>
                  </a:moveTo>
                  <a:cubicBezTo>
                    <a:pt x="476" y="1"/>
                    <a:pt x="1" y="2055"/>
                    <a:pt x="632" y="4999"/>
                  </a:cubicBezTo>
                  <a:cubicBezTo>
                    <a:pt x="2212" y="12355"/>
                    <a:pt x="2547" y="17644"/>
                    <a:pt x="4614" y="19042"/>
                  </a:cubicBezTo>
                  <a:cubicBezTo>
                    <a:pt x="6255" y="20197"/>
                    <a:pt x="8595" y="20987"/>
                    <a:pt x="11027" y="21595"/>
                  </a:cubicBezTo>
                  <a:cubicBezTo>
                    <a:pt x="13611" y="22173"/>
                    <a:pt x="16225" y="22598"/>
                    <a:pt x="18839" y="22872"/>
                  </a:cubicBezTo>
                  <a:cubicBezTo>
                    <a:pt x="19659" y="22933"/>
                    <a:pt x="20328" y="22993"/>
                    <a:pt x="20815" y="23054"/>
                  </a:cubicBezTo>
                  <a:cubicBezTo>
                    <a:pt x="20821" y="23055"/>
                    <a:pt x="20828" y="23055"/>
                    <a:pt x="20835" y="23055"/>
                  </a:cubicBezTo>
                  <a:cubicBezTo>
                    <a:pt x="22024" y="23055"/>
                    <a:pt x="24093" y="15328"/>
                    <a:pt x="23277" y="14361"/>
                  </a:cubicBezTo>
                  <a:cubicBezTo>
                    <a:pt x="23094" y="14148"/>
                    <a:pt x="22304" y="13966"/>
                    <a:pt x="21210" y="13814"/>
                  </a:cubicBezTo>
                  <a:cubicBezTo>
                    <a:pt x="17532" y="13267"/>
                    <a:pt x="10237" y="13054"/>
                    <a:pt x="9811" y="12598"/>
                  </a:cubicBezTo>
                  <a:cubicBezTo>
                    <a:pt x="9386" y="12173"/>
                    <a:pt x="6437" y="7127"/>
                    <a:pt x="3854" y="2385"/>
                  </a:cubicBezTo>
                  <a:cubicBezTo>
                    <a:pt x="2951" y="716"/>
                    <a:pt x="2137" y="1"/>
                    <a:pt x="152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047;p53"/>
            <p:cNvSpPr/>
            <p:nvPr/>
          </p:nvSpPr>
          <p:spPr>
            <a:xfrm>
              <a:off x="5761369" y="2867399"/>
              <a:ext cx="251661" cy="155864"/>
            </a:xfrm>
            <a:custGeom>
              <a:avLst/>
              <a:gdLst/>
              <a:ahLst/>
              <a:cxnLst/>
              <a:rect l="l" t="t" r="r" b="b"/>
              <a:pathLst>
                <a:path w="16658" h="10317" extrusionOk="0">
                  <a:moveTo>
                    <a:pt x="4724" y="1"/>
                  </a:moveTo>
                  <a:cubicBezTo>
                    <a:pt x="3876" y="1"/>
                    <a:pt x="3030" y="32"/>
                    <a:pt x="2189" y="93"/>
                  </a:cubicBezTo>
                  <a:cubicBezTo>
                    <a:pt x="517" y="1461"/>
                    <a:pt x="1" y="8482"/>
                    <a:pt x="1" y="8482"/>
                  </a:cubicBezTo>
                  <a:cubicBezTo>
                    <a:pt x="1156" y="9029"/>
                    <a:pt x="2311" y="9485"/>
                    <a:pt x="3527" y="9850"/>
                  </a:cubicBezTo>
                  <a:cubicBezTo>
                    <a:pt x="4088" y="10013"/>
                    <a:pt x="5297" y="10316"/>
                    <a:pt x="6266" y="10316"/>
                  </a:cubicBezTo>
                  <a:cubicBezTo>
                    <a:pt x="6923" y="10316"/>
                    <a:pt x="7470" y="10177"/>
                    <a:pt x="7630" y="9759"/>
                  </a:cubicBezTo>
                  <a:cubicBezTo>
                    <a:pt x="7904" y="9060"/>
                    <a:pt x="6323" y="8482"/>
                    <a:pt x="5198" y="8057"/>
                  </a:cubicBezTo>
                  <a:cubicBezTo>
                    <a:pt x="4621" y="7813"/>
                    <a:pt x="3891" y="7206"/>
                    <a:pt x="4074" y="6841"/>
                  </a:cubicBezTo>
                  <a:cubicBezTo>
                    <a:pt x="4157" y="6636"/>
                    <a:pt x="4358" y="6554"/>
                    <a:pt x="4624" y="6554"/>
                  </a:cubicBezTo>
                  <a:cubicBezTo>
                    <a:pt x="5229" y="6554"/>
                    <a:pt x="6174" y="6978"/>
                    <a:pt x="6870" y="7357"/>
                  </a:cubicBezTo>
                  <a:cubicBezTo>
                    <a:pt x="8421" y="8219"/>
                    <a:pt x="10390" y="9658"/>
                    <a:pt x="11696" y="9658"/>
                  </a:cubicBezTo>
                  <a:cubicBezTo>
                    <a:pt x="12003" y="9658"/>
                    <a:pt x="12274" y="9579"/>
                    <a:pt x="12493" y="9394"/>
                  </a:cubicBezTo>
                  <a:cubicBezTo>
                    <a:pt x="12919" y="8999"/>
                    <a:pt x="12402" y="8361"/>
                    <a:pt x="11642" y="7722"/>
                  </a:cubicBezTo>
                  <a:lnTo>
                    <a:pt x="11642" y="7722"/>
                  </a:lnTo>
                  <a:cubicBezTo>
                    <a:pt x="12593" y="8293"/>
                    <a:pt x="13600" y="8789"/>
                    <a:pt x="14241" y="8789"/>
                  </a:cubicBezTo>
                  <a:cubicBezTo>
                    <a:pt x="14419" y="8789"/>
                    <a:pt x="14569" y="8751"/>
                    <a:pt x="14682" y="8664"/>
                  </a:cubicBezTo>
                  <a:cubicBezTo>
                    <a:pt x="14955" y="8452"/>
                    <a:pt x="15016" y="8087"/>
                    <a:pt x="14803" y="7783"/>
                  </a:cubicBezTo>
                  <a:lnTo>
                    <a:pt x="14803" y="7783"/>
                  </a:lnTo>
                  <a:cubicBezTo>
                    <a:pt x="14915" y="7839"/>
                    <a:pt x="15039" y="7866"/>
                    <a:pt x="15163" y="7866"/>
                  </a:cubicBezTo>
                  <a:cubicBezTo>
                    <a:pt x="15377" y="7866"/>
                    <a:pt x="15592" y="7785"/>
                    <a:pt x="15746" y="7631"/>
                  </a:cubicBezTo>
                  <a:cubicBezTo>
                    <a:pt x="16110" y="7236"/>
                    <a:pt x="15928" y="6628"/>
                    <a:pt x="15472" y="5990"/>
                  </a:cubicBezTo>
                  <a:cubicBezTo>
                    <a:pt x="15624" y="5990"/>
                    <a:pt x="15776" y="5898"/>
                    <a:pt x="15837" y="5747"/>
                  </a:cubicBezTo>
                  <a:cubicBezTo>
                    <a:pt x="16658" y="4470"/>
                    <a:pt x="12402" y="914"/>
                    <a:pt x="10974" y="579"/>
                  </a:cubicBezTo>
                  <a:cubicBezTo>
                    <a:pt x="8918" y="190"/>
                    <a:pt x="6817" y="1"/>
                    <a:pt x="4724"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048;p53"/>
            <p:cNvSpPr/>
            <p:nvPr/>
          </p:nvSpPr>
          <p:spPr>
            <a:xfrm>
              <a:off x="5854577" y="2934457"/>
              <a:ext cx="84889" cy="51577"/>
            </a:xfrm>
            <a:custGeom>
              <a:avLst/>
              <a:gdLst/>
              <a:ahLst/>
              <a:cxnLst/>
              <a:rect l="l" t="t" r="r" b="b"/>
              <a:pathLst>
                <a:path w="5619" h="3414" extrusionOk="0">
                  <a:moveTo>
                    <a:pt x="1" y="1"/>
                  </a:moveTo>
                  <a:cubicBezTo>
                    <a:pt x="1" y="1"/>
                    <a:pt x="1" y="31"/>
                    <a:pt x="1" y="31"/>
                  </a:cubicBezTo>
                  <a:cubicBezTo>
                    <a:pt x="1034" y="183"/>
                    <a:pt x="2007" y="608"/>
                    <a:pt x="2858" y="1216"/>
                  </a:cubicBezTo>
                  <a:cubicBezTo>
                    <a:pt x="3314" y="1551"/>
                    <a:pt x="3740" y="1915"/>
                    <a:pt x="4196" y="2311"/>
                  </a:cubicBezTo>
                  <a:cubicBezTo>
                    <a:pt x="4652" y="2675"/>
                    <a:pt x="5138" y="3010"/>
                    <a:pt x="5563" y="3405"/>
                  </a:cubicBezTo>
                  <a:cubicBezTo>
                    <a:pt x="5569" y="3411"/>
                    <a:pt x="5576" y="3413"/>
                    <a:pt x="5581" y="3413"/>
                  </a:cubicBezTo>
                  <a:cubicBezTo>
                    <a:pt x="5604" y="3413"/>
                    <a:pt x="5618" y="3374"/>
                    <a:pt x="5594" y="3374"/>
                  </a:cubicBezTo>
                  <a:cubicBezTo>
                    <a:pt x="4652" y="2615"/>
                    <a:pt x="3861" y="1703"/>
                    <a:pt x="2858" y="1034"/>
                  </a:cubicBezTo>
                  <a:cubicBezTo>
                    <a:pt x="2007" y="487"/>
                    <a:pt x="1034" y="12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049;p53"/>
            <p:cNvSpPr/>
            <p:nvPr/>
          </p:nvSpPr>
          <p:spPr>
            <a:xfrm>
              <a:off x="5866058" y="2906902"/>
              <a:ext cx="118488" cy="77622"/>
            </a:xfrm>
            <a:custGeom>
              <a:avLst/>
              <a:gdLst/>
              <a:ahLst/>
              <a:cxnLst/>
              <a:rect l="l" t="t" r="r" b="b"/>
              <a:pathLst>
                <a:path w="7843" h="5138" extrusionOk="0">
                  <a:moveTo>
                    <a:pt x="1" y="1"/>
                  </a:moveTo>
                  <a:cubicBezTo>
                    <a:pt x="1" y="1"/>
                    <a:pt x="1" y="31"/>
                    <a:pt x="1" y="31"/>
                  </a:cubicBezTo>
                  <a:cubicBezTo>
                    <a:pt x="670" y="214"/>
                    <a:pt x="1308" y="396"/>
                    <a:pt x="1977" y="639"/>
                  </a:cubicBezTo>
                  <a:cubicBezTo>
                    <a:pt x="3071" y="1034"/>
                    <a:pt x="4104" y="1673"/>
                    <a:pt x="5016" y="2463"/>
                  </a:cubicBezTo>
                  <a:cubicBezTo>
                    <a:pt x="5958" y="3314"/>
                    <a:pt x="6870" y="4195"/>
                    <a:pt x="7782" y="5138"/>
                  </a:cubicBezTo>
                  <a:cubicBezTo>
                    <a:pt x="7813" y="5138"/>
                    <a:pt x="7843" y="5107"/>
                    <a:pt x="7813" y="5077"/>
                  </a:cubicBezTo>
                  <a:cubicBezTo>
                    <a:pt x="7326" y="4530"/>
                    <a:pt x="6779" y="3983"/>
                    <a:pt x="6262" y="3466"/>
                  </a:cubicBezTo>
                  <a:cubicBezTo>
                    <a:pt x="5381" y="2554"/>
                    <a:pt x="4469" y="1642"/>
                    <a:pt x="3314" y="1095"/>
                  </a:cubicBezTo>
                  <a:cubicBezTo>
                    <a:pt x="2250" y="609"/>
                    <a:pt x="1156" y="24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050;p53"/>
            <p:cNvSpPr/>
            <p:nvPr/>
          </p:nvSpPr>
          <p:spPr>
            <a:xfrm>
              <a:off x="5883506" y="2882566"/>
              <a:ext cx="112067" cy="75326"/>
            </a:xfrm>
            <a:custGeom>
              <a:avLst/>
              <a:gdLst/>
              <a:ahLst/>
              <a:cxnLst/>
              <a:rect l="l" t="t" r="r" b="b"/>
              <a:pathLst>
                <a:path w="7418" h="4986" extrusionOk="0">
                  <a:moveTo>
                    <a:pt x="1" y="1"/>
                  </a:moveTo>
                  <a:cubicBezTo>
                    <a:pt x="1" y="1"/>
                    <a:pt x="1" y="31"/>
                    <a:pt x="1" y="31"/>
                  </a:cubicBezTo>
                  <a:cubicBezTo>
                    <a:pt x="206" y="65"/>
                    <a:pt x="407" y="100"/>
                    <a:pt x="604" y="136"/>
                  </a:cubicBezTo>
                  <a:lnTo>
                    <a:pt x="604" y="136"/>
                  </a:lnTo>
                  <a:cubicBezTo>
                    <a:pt x="405" y="88"/>
                    <a:pt x="204" y="43"/>
                    <a:pt x="1" y="1"/>
                  </a:cubicBezTo>
                  <a:close/>
                  <a:moveTo>
                    <a:pt x="604" y="136"/>
                  </a:moveTo>
                  <a:cubicBezTo>
                    <a:pt x="1120" y="261"/>
                    <a:pt x="1624" y="411"/>
                    <a:pt x="2129" y="609"/>
                  </a:cubicBezTo>
                  <a:cubicBezTo>
                    <a:pt x="2797" y="882"/>
                    <a:pt x="3436" y="1277"/>
                    <a:pt x="4013" y="1764"/>
                  </a:cubicBezTo>
                  <a:cubicBezTo>
                    <a:pt x="5199" y="2767"/>
                    <a:pt x="6323" y="3831"/>
                    <a:pt x="7357" y="4986"/>
                  </a:cubicBezTo>
                  <a:cubicBezTo>
                    <a:pt x="7417" y="4986"/>
                    <a:pt x="7417" y="4955"/>
                    <a:pt x="7417" y="4955"/>
                  </a:cubicBezTo>
                  <a:cubicBezTo>
                    <a:pt x="6962" y="4439"/>
                    <a:pt x="6475" y="3922"/>
                    <a:pt x="5989" y="3436"/>
                  </a:cubicBezTo>
                  <a:cubicBezTo>
                    <a:pt x="5107" y="2493"/>
                    <a:pt x="4104" y="1642"/>
                    <a:pt x="3010" y="943"/>
                  </a:cubicBezTo>
                  <a:cubicBezTo>
                    <a:pt x="2244" y="498"/>
                    <a:pt x="1459" y="295"/>
                    <a:pt x="604" y="13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051;p53"/>
            <p:cNvSpPr/>
            <p:nvPr/>
          </p:nvSpPr>
          <p:spPr>
            <a:xfrm>
              <a:off x="5480792" y="2657811"/>
              <a:ext cx="312287" cy="351990"/>
            </a:xfrm>
            <a:custGeom>
              <a:avLst/>
              <a:gdLst/>
              <a:ahLst/>
              <a:cxnLst/>
              <a:rect l="l" t="t" r="r" b="b"/>
              <a:pathLst>
                <a:path w="20671" h="23299" extrusionOk="0">
                  <a:moveTo>
                    <a:pt x="1613" y="0"/>
                  </a:moveTo>
                  <a:cubicBezTo>
                    <a:pt x="616" y="0"/>
                    <a:pt x="1" y="1610"/>
                    <a:pt x="579" y="5426"/>
                  </a:cubicBezTo>
                  <a:cubicBezTo>
                    <a:pt x="1613" y="12204"/>
                    <a:pt x="2494" y="17523"/>
                    <a:pt x="4166" y="19104"/>
                  </a:cubicBezTo>
                  <a:cubicBezTo>
                    <a:pt x="6963" y="21748"/>
                    <a:pt x="17054" y="23298"/>
                    <a:pt x="17054" y="23298"/>
                  </a:cubicBezTo>
                  <a:lnTo>
                    <a:pt x="20671" y="13663"/>
                  </a:lnTo>
                  <a:cubicBezTo>
                    <a:pt x="20671" y="13663"/>
                    <a:pt x="10762" y="13055"/>
                    <a:pt x="10124" y="12630"/>
                  </a:cubicBezTo>
                  <a:cubicBezTo>
                    <a:pt x="9485" y="12234"/>
                    <a:pt x="6324" y="6125"/>
                    <a:pt x="3923" y="2052"/>
                  </a:cubicBezTo>
                  <a:cubicBezTo>
                    <a:pt x="3147" y="747"/>
                    <a:pt x="2292" y="0"/>
                    <a:pt x="161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052;p53"/>
            <p:cNvSpPr/>
            <p:nvPr/>
          </p:nvSpPr>
          <p:spPr>
            <a:xfrm>
              <a:off x="5480792" y="2657811"/>
              <a:ext cx="312287" cy="351990"/>
            </a:xfrm>
            <a:custGeom>
              <a:avLst/>
              <a:gdLst/>
              <a:ahLst/>
              <a:cxnLst/>
              <a:rect l="l" t="t" r="r" b="b"/>
              <a:pathLst>
                <a:path w="20671" h="23299" extrusionOk="0">
                  <a:moveTo>
                    <a:pt x="1613" y="0"/>
                  </a:moveTo>
                  <a:cubicBezTo>
                    <a:pt x="616" y="0"/>
                    <a:pt x="1" y="1610"/>
                    <a:pt x="579" y="5426"/>
                  </a:cubicBezTo>
                  <a:cubicBezTo>
                    <a:pt x="1613" y="12204"/>
                    <a:pt x="2494" y="17523"/>
                    <a:pt x="4166" y="19104"/>
                  </a:cubicBezTo>
                  <a:cubicBezTo>
                    <a:pt x="6963" y="21748"/>
                    <a:pt x="17054" y="23298"/>
                    <a:pt x="17054" y="23298"/>
                  </a:cubicBezTo>
                  <a:lnTo>
                    <a:pt x="20671" y="13663"/>
                  </a:lnTo>
                  <a:cubicBezTo>
                    <a:pt x="20671" y="13663"/>
                    <a:pt x="10762" y="13055"/>
                    <a:pt x="10124" y="12630"/>
                  </a:cubicBezTo>
                  <a:cubicBezTo>
                    <a:pt x="9485" y="12234"/>
                    <a:pt x="6324" y="6125"/>
                    <a:pt x="3923" y="2052"/>
                  </a:cubicBezTo>
                  <a:cubicBezTo>
                    <a:pt x="3147" y="747"/>
                    <a:pt x="2292" y="0"/>
                    <a:pt x="1613" y="0"/>
                  </a:cubicBezTo>
                  <a:close/>
                </a:path>
              </a:pathLst>
            </a:custGeom>
            <a:solidFill>
              <a:srgbClr val="000000">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053;p53"/>
            <p:cNvSpPr/>
            <p:nvPr/>
          </p:nvSpPr>
          <p:spPr>
            <a:xfrm>
              <a:off x="5707816" y="2862489"/>
              <a:ext cx="54040" cy="139065"/>
            </a:xfrm>
            <a:custGeom>
              <a:avLst/>
              <a:gdLst/>
              <a:ahLst/>
              <a:cxnLst/>
              <a:rect l="l" t="t" r="r" b="b"/>
              <a:pathLst>
                <a:path w="3577" h="9205" extrusionOk="0">
                  <a:moveTo>
                    <a:pt x="3546" y="0"/>
                  </a:moveTo>
                  <a:cubicBezTo>
                    <a:pt x="3530" y="0"/>
                    <a:pt x="3515" y="8"/>
                    <a:pt x="3515" y="23"/>
                  </a:cubicBezTo>
                  <a:cubicBezTo>
                    <a:pt x="3211" y="783"/>
                    <a:pt x="2847" y="1543"/>
                    <a:pt x="2543" y="2302"/>
                  </a:cubicBezTo>
                  <a:cubicBezTo>
                    <a:pt x="2239" y="3062"/>
                    <a:pt x="1935" y="3792"/>
                    <a:pt x="1661" y="4552"/>
                  </a:cubicBezTo>
                  <a:cubicBezTo>
                    <a:pt x="1084" y="6072"/>
                    <a:pt x="476" y="7591"/>
                    <a:pt x="20" y="9141"/>
                  </a:cubicBezTo>
                  <a:cubicBezTo>
                    <a:pt x="1" y="9179"/>
                    <a:pt x="29" y="9205"/>
                    <a:pt x="52" y="9205"/>
                  </a:cubicBezTo>
                  <a:cubicBezTo>
                    <a:pt x="67" y="9205"/>
                    <a:pt x="81" y="9195"/>
                    <a:pt x="81" y="9172"/>
                  </a:cubicBezTo>
                  <a:cubicBezTo>
                    <a:pt x="780" y="7713"/>
                    <a:pt x="1357" y="6193"/>
                    <a:pt x="1935" y="4673"/>
                  </a:cubicBezTo>
                  <a:cubicBezTo>
                    <a:pt x="2208" y="3913"/>
                    <a:pt x="2482" y="3154"/>
                    <a:pt x="2755" y="2394"/>
                  </a:cubicBezTo>
                  <a:cubicBezTo>
                    <a:pt x="3059" y="1603"/>
                    <a:pt x="3272" y="813"/>
                    <a:pt x="3576" y="23"/>
                  </a:cubicBezTo>
                  <a:cubicBezTo>
                    <a:pt x="3576" y="8"/>
                    <a:pt x="3561" y="0"/>
                    <a:pt x="35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054;p53"/>
            <p:cNvSpPr/>
            <p:nvPr/>
          </p:nvSpPr>
          <p:spPr>
            <a:xfrm>
              <a:off x="5480656" y="2657569"/>
              <a:ext cx="138853" cy="325144"/>
            </a:xfrm>
            <a:custGeom>
              <a:avLst/>
              <a:gdLst/>
              <a:ahLst/>
              <a:cxnLst/>
              <a:rect l="l" t="t" r="r" b="b"/>
              <a:pathLst>
                <a:path w="9191" h="21522" extrusionOk="0">
                  <a:moveTo>
                    <a:pt x="1634" y="0"/>
                  </a:moveTo>
                  <a:cubicBezTo>
                    <a:pt x="625" y="0"/>
                    <a:pt x="0" y="1618"/>
                    <a:pt x="588" y="5442"/>
                  </a:cubicBezTo>
                  <a:cubicBezTo>
                    <a:pt x="1622" y="12220"/>
                    <a:pt x="2503" y="17539"/>
                    <a:pt x="4175" y="19120"/>
                  </a:cubicBezTo>
                  <a:cubicBezTo>
                    <a:pt x="5178" y="20062"/>
                    <a:pt x="7093" y="20883"/>
                    <a:pt x="9190" y="21521"/>
                  </a:cubicBezTo>
                  <a:lnTo>
                    <a:pt x="2777" y="548"/>
                  </a:lnTo>
                  <a:cubicBezTo>
                    <a:pt x="2373" y="191"/>
                    <a:pt x="1981" y="0"/>
                    <a:pt x="16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055;p53"/>
            <p:cNvSpPr/>
            <p:nvPr/>
          </p:nvSpPr>
          <p:spPr>
            <a:xfrm>
              <a:off x="5187859" y="2632069"/>
              <a:ext cx="361870" cy="421242"/>
            </a:xfrm>
            <a:custGeom>
              <a:avLst/>
              <a:gdLst/>
              <a:ahLst/>
              <a:cxnLst/>
              <a:rect l="l" t="t" r="r" b="b"/>
              <a:pathLst>
                <a:path w="23953" h="27883" extrusionOk="0">
                  <a:moveTo>
                    <a:pt x="18016" y="1"/>
                  </a:moveTo>
                  <a:cubicBezTo>
                    <a:pt x="17310" y="1"/>
                    <a:pt x="16611" y="153"/>
                    <a:pt x="16019" y="534"/>
                  </a:cubicBezTo>
                  <a:cubicBezTo>
                    <a:pt x="6323" y="6856"/>
                    <a:pt x="0" y="27373"/>
                    <a:pt x="244" y="27799"/>
                  </a:cubicBezTo>
                  <a:cubicBezTo>
                    <a:pt x="286" y="27851"/>
                    <a:pt x="3023" y="27882"/>
                    <a:pt x="6605" y="27882"/>
                  </a:cubicBezTo>
                  <a:cubicBezTo>
                    <a:pt x="13359" y="27882"/>
                    <a:pt x="23119" y="27773"/>
                    <a:pt x="23496" y="27495"/>
                  </a:cubicBezTo>
                  <a:cubicBezTo>
                    <a:pt x="23861" y="27191"/>
                    <a:pt x="23952" y="10352"/>
                    <a:pt x="23770" y="7647"/>
                  </a:cubicBezTo>
                  <a:cubicBezTo>
                    <a:pt x="23557" y="4911"/>
                    <a:pt x="21977" y="1567"/>
                    <a:pt x="21399" y="1111"/>
                  </a:cubicBezTo>
                  <a:cubicBezTo>
                    <a:pt x="20685" y="537"/>
                    <a:pt x="19339" y="1"/>
                    <a:pt x="18016"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056;p53"/>
            <p:cNvSpPr/>
            <p:nvPr/>
          </p:nvSpPr>
          <p:spPr>
            <a:xfrm>
              <a:off x="5996006" y="2576084"/>
              <a:ext cx="50535" cy="42482"/>
            </a:xfrm>
            <a:custGeom>
              <a:avLst/>
              <a:gdLst/>
              <a:ahLst/>
              <a:cxnLst/>
              <a:rect l="l" t="t" r="r" b="b"/>
              <a:pathLst>
                <a:path w="3345" h="2812" extrusionOk="0">
                  <a:moveTo>
                    <a:pt x="1580" y="0"/>
                  </a:moveTo>
                  <a:cubicBezTo>
                    <a:pt x="807" y="0"/>
                    <a:pt x="1" y="623"/>
                    <a:pt x="1" y="623"/>
                  </a:cubicBezTo>
                  <a:lnTo>
                    <a:pt x="1429" y="2811"/>
                  </a:lnTo>
                  <a:cubicBezTo>
                    <a:pt x="1429" y="2811"/>
                    <a:pt x="3344" y="1808"/>
                    <a:pt x="2554" y="532"/>
                  </a:cubicBezTo>
                  <a:cubicBezTo>
                    <a:pt x="2293" y="136"/>
                    <a:pt x="1940" y="0"/>
                    <a:pt x="158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057;p53"/>
            <p:cNvSpPr/>
            <p:nvPr/>
          </p:nvSpPr>
          <p:spPr>
            <a:xfrm>
              <a:off x="5780660" y="2584574"/>
              <a:ext cx="237883" cy="163478"/>
            </a:xfrm>
            <a:custGeom>
              <a:avLst/>
              <a:gdLst/>
              <a:ahLst/>
              <a:cxnLst/>
              <a:rect l="l" t="t" r="r" b="b"/>
              <a:pathLst>
                <a:path w="15746" h="10821" extrusionOk="0">
                  <a:moveTo>
                    <a:pt x="14317" y="0"/>
                  </a:moveTo>
                  <a:lnTo>
                    <a:pt x="1398" y="8328"/>
                  </a:lnTo>
                  <a:lnTo>
                    <a:pt x="335" y="10213"/>
                  </a:lnTo>
                  <a:lnTo>
                    <a:pt x="0" y="10821"/>
                  </a:lnTo>
                  <a:lnTo>
                    <a:pt x="699" y="10760"/>
                  </a:lnTo>
                  <a:lnTo>
                    <a:pt x="2827" y="10547"/>
                  </a:lnTo>
                  <a:lnTo>
                    <a:pt x="15745" y="2219"/>
                  </a:lnTo>
                  <a:lnTo>
                    <a:pt x="1431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058;p53"/>
            <p:cNvSpPr/>
            <p:nvPr/>
          </p:nvSpPr>
          <p:spPr>
            <a:xfrm>
              <a:off x="5780660" y="2738842"/>
              <a:ext cx="10575" cy="9200"/>
            </a:xfrm>
            <a:custGeom>
              <a:avLst/>
              <a:gdLst/>
              <a:ahLst/>
              <a:cxnLst/>
              <a:rect l="l" t="t" r="r" b="b"/>
              <a:pathLst>
                <a:path w="700" h="609" extrusionOk="0">
                  <a:moveTo>
                    <a:pt x="335" y="1"/>
                  </a:moveTo>
                  <a:lnTo>
                    <a:pt x="0" y="609"/>
                  </a:lnTo>
                  <a:lnTo>
                    <a:pt x="699" y="548"/>
                  </a:lnTo>
                  <a:lnTo>
                    <a:pt x="33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059;p53"/>
            <p:cNvSpPr/>
            <p:nvPr/>
          </p:nvSpPr>
          <p:spPr>
            <a:xfrm>
              <a:off x="5988664" y="2580888"/>
              <a:ext cx="33085" cy="44567"/>
            </a:xfrm>
            <a:custGeom>
              <a:avLst/>
              <a:gdLst/>
              <a:ahLst/>
              <a:cxnLst/>
              <a:rect l="l" t="t" r="r" b="b"/>
              <a:pathLst>
                <a:path w="2190" h="2950" extrusionOk="0">
                  <a:moveTo>
                    <a:pt x="517" y="1"/>
                  </a:moveTo>
                  <a:lnTo>
                    <a:pt x="1" y="335"/>
                  </a:lnTo>
                  <a:lnTo>
                    <a:pt x="1672" y="2949"/>
                  </a:lnTo>
                  <a:lnTo>
                    <a:pt x="2189" y="2615"/>
                  </a:lnTo>
                  <a:lnTo>
                    <a:pt x="51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060;p53"/>
            <p:cNvSpPr/>
            <p:nvPr/>
          </p:nvSpPr>
          <p:spPr>
            <a:xfrm>
              <a:off x="5979947" y="2586870"/>
              <a:ext cx="33070" cy="44099"/>
            </a:xfrm>
            <a:custGeom>
              <a:avLst/>
              <a:gdLst/>
              <a:ahLst/>
              <a:cxnLst/>
              <a:rect l="l" t="t" r="r" b="b"/>
              <a:pathLst>
                <a:path w="2189" h="2919" extrusionOk="0">
                  <a:moveTo>
                    <a:pt x="517" y="0"/>
                  </a:moveTo>
                  <a:lnTo>
                    <a:pt x="0" y="304"/>
                  </a:lnTo>
                  <a:lnTo>
                    <a:pt x="1672" y="2918"/>
                  </a:lnTo>
                  <a:lnTo>
                    <a:pt x="2189" y="2584"/>
                  </a:lnTo>
                  <a:lnTo>
                    <a:pt x="517"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061;p53"/>
            <p:cNvSpPr/>
            <p:nvPr/>
          </p:nvSpPr>
          <p:spPr>
            <a:xfrm>
              <a:off x="5910139" y="2591463"/>
              <a:ext cx="78091" cy="51441"/>
            </a:xfrm>
            <a:custGeom>
              <a:avLst/>
              <a:gdLst/>
              <a:ahLst/>
              <a:cxnLst/>
              <a:rect l="l" t="t" r="r" b="b"/>
              <a:pathLst>
                <a:path w="5169" h="3405" extrusionOk="0">
                  <a:moveTo>
                    <a:pt x="4621" y="0"/>
                  </a:moveTo>
                  <a:lnTo>
                    <a:pt x="1" y="3070"/>
                  </a:lnTo>
                  <a:lnTo>
                    <a:pt x="183" y="3404"/>
                  </a:lnTo>
                  <a:lnTo>
                    <a:pt x="5168" y="851"/>
                  </a:lnTo>
                  <a:lnTo>
                    <a:pt x="462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062;p53"/>
            <p:cNvSpPr/>
            <p:nvPr/>
          </p:nvSpPr>
          <p:spPr>
            <a:xfrm>
              <a:off x="5403854" y="2666497"/>
              <a:ext cx="409474" cy="251540"/>
            </a:xfrm>
            <a:custGeom>
              <a:avLst/>
              <a:gdLst/>
              <a:ahLst/>
              <a:cxnLst/>
              <a:rect l="l" t="t" r="r" b="b"/>
              <a:pathLst>
                <a:path w="27104" h="16650" extrusionOk="0">
                  <a:moveTo>
                    <a:pt x="1201" y="0"/>
                  </a:moveTo>
                  <a:cubicBezTo>
                    <a:pt x="0" y="0"/>
                    <a:pt x="86" y="2123"/>
                    <a:pt x="475" y="3392"/>
                  </a:cubicBezTo>
                  <a:cubicBezTo>
                    <a:pt x="2390" y="9501"/>
                    <a:pt x="6463" y="15793"/>
                    <a:pt x="10080" y="16553"/>
                  </a:cubicBezTo>
                  <a:cubicBezTo>
                    <a:pt x="10403" y="16619"/>
                    <a:pt x="10775" y="16649"/>
                    <a:pt x="11184" y="16649"/>
                  </a:cubicBezTo>
                  <a:cubicBezTo>
                    <a:pt x="15319" y="16649"/>
                    <a:pt x="23383" y="13553"/>
                    <a:pt x="26038" y="12419"/>
                  </a:cubicBezTo>
                  <a:cubicBezTo>
                    <a:pt x="27103" y="11975"/>
                    <a:pt x="24018" y="2885"/>
                    <a:pt x="22761" y="2885"/>
                  </a:cubicBezTo>
                  <a:cubicBezTo>
                    <a:pt x="22727" y="2885"/>
                    <a:pt x="22695" y="2892"/>
                    <a:pt x="22664" y="2905"/>
                  </a:cubicBezTo>
                  <a:cubicBezTo>
                    <a:pt x="20673" y="3767"/>
                    <a:pt x="12210" y="8141"/>
                    <a:pt x="11202" y="8141"/>
                  </a:cubicBezTo>
                  <a:cubicBezTo>
                    <a:pt x="11178" y="8141"/>
                    <a:pt x="11159" y="8138"/>
                    <a:pt x="11144" y="8134"/>
                  </a:cubicBezTo>
                  <a:cubicBezTo>
                    <a:pt x="10718" y="8012"/>
                    <a:pt x="7040" y="4972"/>
                    <a:pt x="3970" y="1842"/>
                  </a:cubicBezTo>
                  <a:cubicBezTo>
                    <a:pt x="2669" y="501"/>
                    <a:pt x="1783" y="0"/>
                    <a:pt x="1201"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063;p53"/>
            <p:cNvSpPr/>
            <p:nvPr/>
          </p:nvSpPr>
          <p:spPr>
            <a:xfrm>
              <a:off x="5730143" y="2647357"/>
              <a:ext cx="239257" cy="209994"/>
            </a:xfrm>
            <a:custGeom>
              <a:avLst/>
              <a:gdLst/>
              <a:ahLst/>
              <a:cxnLst/>
              <a:rect l="l" t="t" r="r" b="b"/>
              <a:pathLst>
                <a:path w="15837" h="13900" extrusionOk="0">
                  <a:moveTo>
                    <a:pt x="12028" y="1"/>
                  </a:moveTo>
                  <a:cubicBezTo>
                    <a:pt x="10252" y="1"/>
                    <a:pt x="8325" y="280"/>
                    <a:pt x="7569" y="434"/>
                  </a:cubicBezTo>
                  <a:cubicBezTo>
                    <a:pt x="5806" y="768"/>
                    <a:pt x="1" y="4780"/>
                    <a:pt x="1" y="4780"/>
                  </a:cubicBezTo>
                  <a:lnTo>
                    <a:pt x="3223" y="13899"/>
                  </a:lnTo>
                  <a:cubicBezTo>
                    <a:pt x="4074" y="13808"/>
                    <a:pt x="8603" y="13747"/>
                    <a:pt x="10031" y="13261"/>
                  </a:cubicBezTo>
                  <a:cubicBezTo>
                    <a:pt x="11460" y="12774"/>
                    <a:pt x="13709" y="12045"/>
                    <a:pt x="14074" y="10525"/>
                  </a:cubicBezTo>
                  <a:cubicBezTo>
                    <a:pt x="14196" y="9978"/>
                    <a:pt x="14104" y="9370"/>
                    <a:pt x="13831" y="8853"/>
                  </a:cubicBezTo>
                  <a:cubicBezTo>
                    <a:pt x="13831" y="8853"/>
                    <a:pt x="14773" y="7668"/>
                    <a:pt x="14439" y="6847"/>
                  </a:cubicBezTo>
                  <a:cubicBezTo>
                    <a:pt x="14226" y="6331"/>
                    <a:pt x="13861" y="5905"/>
                    <a:pt x="13405" y="5601"/>
                  </a:cubicBezTo>
                  <a:cubicBezTo>
                    <a:pt x="13405" y="5601"/>
                    <a:pt x="14500" y="4598"/>
                    <a:pt x="14074" y="3777"/>
                  </a:cubicBezTo>
                  <a:cubicBezTo>
                    <a:pt x="13800" y="3321"/>
                    <a:pt x="13375" y="2957"/>
                    <a:pt x="12858" y="2805"/>
                  </a:cubicBezTo>
                  <a:cubicBezTo>
                    <a:pt x="12858" y="2805"/>
                    <a:pt x="15837" y="2318"/>
                    <a:pt x="15563" y="1163"/>
                  </a:cubicBezTo>
                  <a:cubicBezTo>
                    <a:pt x="15339" y="264"/>
                    <a:pt x="13755" y="1"/>
                    <a:pt x="12028"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064;p53"/>
            <p:cNvSpPr/>
            <p:nvPr/>
          </p:nvSpPr>
          <p:spPr>
            <a:xfrm>
              <a:off x="5849078" y="2689217"/>
              <a:ext cx="75643" cy="9246"/>
            </a:xfrm>
            <a:custGeom>
              <a:avLst/>
              <a:gdLst/>
              <a:ahLst/>
              <a:cxnLst/>
              <a:rect l="l" t="t" r="r" b="b"/>
              <a:pathLst>
                <a:path w="5007" h="612" extrusionOk="0">
                  <a:moveTo>
                    <a:pt x="4603" y="0"/>
                  </a:moveTo>
                  <a:cubicBezTo>
                    <a:pt x="3075" y="0"/>
                    <a:pt x="1527" y="183"/>
                    <a:pt x="31" y="550"/>
                  </a:cubicBezTo>
                  <a:cubicBezTo>
                    <a:pt x="0" y="550"/>
                    <a:pt x="0" y="611"/>
                    <a:pt x="31" y="611"/>
                  </a:cubicBezTo>
                  <a:cubicBezTo>
                    <a:pt x="1611" y="277"/>
                    <a:pt x="3344" y="338"/>
                    <a:pt x="4955" y="64"/>
                  </a:cubicBezTo>
                  <a:cubicBezTo>
                    <a:pt x="4959" y="68"/>
                    <a:pt x="4963" y="70"/>
                    <a:pt x="4968" y="70"/>
                  </a:cubicBezTo>
                  <a:cubicBezTo>
                    <a:pt x="4992" y="70"/>
                    <a:pt x="5007" y="3"/>
                    <a:pt x="4955" y="3"/>
                  </a:cubicBezTo>
                  <a:cubicBezTo>
                    <a:pt x="4838" y="1"/>
                    <a:pt x="4720" y="0"/>
                    <a:pt x="46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065;p53"/>
            <p:cNvSpPr/>
            <p:nvPr/>
          </p:nvSpPr>
          <p:spPr>
            <a:xfrm>
              <a:off x="5862115" y="2730503"/>
              <a:ext cx="70446" cy="19504"/>
            </a:xfrm>
            <a:custGeom>
              <a:avLst/>
              <a:gdLst/>
              <a:ahLst/>
              <a:cxnLst/>
              <a:rect l="l" t="t" r="r" b="b"/>
              <a:pathLst>
                <a:path w="4663" h="1291" extrusionOk="0">
                  <a:moveTo>
                    <a:pt x="4597" y="1"/>
                  </a:moveTo>
                  <a:cubicBezTo>
                    <a:pt x="4591" y="1"/>
                    <a:pt x="4585" y="2"/>
                    <a:pt x="4578" y="6"/>
                  </a:cubicBezTo>
                  <a:cubicBezTo>
                    <a:pt x="4183" y="6"/>
                    <a:pt x="3818" y="97"/>
                    <a:pt x="3453" y="188"/>
                  </a:cubicBezTo>
                  <a:cubicBezTo>
                    <a:pt x="3089" y="310"/>
                    <a:pt x="2694" y="401"/>
                    <a:pt x="2329" y="523"/>
                  </a:cubicBezTo>
                  <a:cubicBezTo>
                    <a:pt x="1569" y="735"/>
                    <a:pt x="809" y="979"/>
                    <a:pt x="49" y="1252"/>
                  </a:cubicBezTo>
                  <a:cubicBezTo>
                    <a:pt x="0" y="1252"/>
                    <a:pt x="10" y="1291"/>
                    <a:pt x="32" y="1291"/>
                  </a:cubicBezTo>
                  <a:cubicBezTo>
                    <a:pt x="37" y="1291"/>
                    <a:pt x="43" y="1289"/>
                    <a:pt x="49" y="1282"/>
                  </a:cubicBezTo>
                  <a:cubicBezTo>
                    <a:pt x="809" y="1070"/>
                    <a:pt x="1569" y="857"/>
                    <a:pt x="2329" y="675"/>
                  </a:cubicBezTo>
                  <a:cubicBezTo>
                    <a:pt x="2724" y="583"/>
                    <a:pt x="3119" y="492"/>
                    <a:pt x="3514" y="401"/>
                  </a:cubicBezTo>
                  <a:cubicBezTo>
                    <a:pt x="3879" y="340"/>
                    <a:pt x="4244" y="249"/>
                    <a:pt x="4608" y="97"/>
                  </a:cubicBezTo>
                  <a:cubicBezTo>
                    <a:pt x="4663" y="97"/>
                    <a:pt x="4644" y="1"/>
                    <a:pt x="45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066;p53"/>
            <p:cNvSpPr/>
            <p:nvPr/>
          </p:nvSpPr>
          <p:spPr>
            <a:xfrm>
              <a:off x="5875711" y="2781095"/>
              <a:ext cx="62923" cy="18476"/>
            </a:xfrm>
            <a:custGeom>
              <a:avLst/>
              <a:gdLst/>
              <a:ahLst/>
              <a:cxnLst/>
              <a:rect l="l" t="t" r="r" b="b"/>
              <a:pathLst>
                <a:path w="4165" h="1223" extrusionOk="0">
                  <a:moveTo>
                    <a:pt x="4164" y="0"/>
                  </a:moveTo>
                  <a:cubicBezTo>
                    <a:pt x="3800" y="31"/>
                    <a:pt x="3465" y="122"/>
                    <a:pt x="3161" y="244"/>
                  </a:cubicBezTo>
                  <a:lnTo>
                    <a:pt x="2128" y="578"/>
                  </a:lnTo>
                  <a:cubicBezTo>
                    <a:pt x="1429" y="760"/>
                    <a:pt x="730" y="973"/>
                    <a:pt x="31" y="1155"/>
                  </a:cubicBezTo>
                  <a:cubicBezTo>
                    <a:pt x="5" y="1155"/>
                    <a:pt x="1" y="1222"/>
                    <a:pt x="19" y="1222"/>
                  </a:cubicBezTo>
                  <a:cubicBezTo>
                    <a:pt x="23" y="1222"/>
                    <a:pt x="26" y="1221"/>
                    <a:pt x="31" y="1216"/>
                  </a:cubicBezTo>
                  <a:cubicBezTo>
                    <a:pt x="730" y="1034"/>
                    <a:pt x="1459" y="851"/>
                    <a:pt x="2189" y="669"/>
                  </a:cubicBezTo>
                  <a:lnTo>
                    <a:pt x="3222" y="396"/>
                  </a:lnTo>
                  <a:cubicBezTo>
                    <a:pt x="3556" y="335"/>
                    <a:pt x="3860" y="213"/>
                    <a:pt x="4164" y="31"/>
                  </a:cubicBezTo>
                  <a:cubicBezTo>
                    <a:pt x="4164" y="31"/>
                    <a:pt x="4164" y="0"/>
                    <a:pt x="41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067;p53"/>
            <p:cNvSpPr/>
            <p:nvPr/>
          </p:nvSpPr>
          <p:spPr>
            <a:xfrm>
              <a:off x="5400440" y="2664322"/>
              <a:ext cx="361432" cy="259577"/>
            </a:xfrm>
            <a:custGeom>
              <a:avLst/>
              <a:gdLst/>
              <a:ahLst/>
              <a:cxnLst/>
              <a:rect l="l" t="t" r="r" b="b"/>
              <a:pathLst>
                <a:path w="23924" h="17182" extrusionOk="0">
                  <a:moveTo>
                    <a:pt x="1407" y="1"/>
                  </a:moveTo>
                  <a:cubicBezTo>
                    <a:pt x="1" y="1"/>
                    <a:pt x="72" y="2327"/>
                    <a:pt x="944" y="4964"/>
                  </a:cubicBezTo>
                  <a:cubicBezTo>
                    <a:pt x="2251" y="9007"/>
                    <a:pt x="6506" y="15846"/>
                    <a:pt x="9789" y="16971"/>
                  </a:cubicBezTo>
                  <a:cubicBezTo>
                    <a:pt x="10214" y="17118"/>
                    <a:pt x="10770" y="17182"/>
                    <a:pt x="11415" y="17182"/>
                  </a:cubicBezTo>
                  <a:cubicBezTo>
                    <a:pt x="15701" y="17182"/>
                    <a:pt x="23923" y="14357"/>
                    <a:pt x="23923" y="14357"/>
                  </a:cubicBezTo>
                  <a:lnTo>
                    <a:pt x="20093" y="3901"/>
                  </a:lnTo>
                  <a:cubicBezTo>
                    <a:pt x="20093" y="3901"/>
                    <a:pt x="11856" y="7852"/>
                    <a:pt x="11552" y="7913"/>
                  </a:cubicBezTo>
                  <a:cubicBezTo>
                    <a:pt x="11543" y="7914"/>
                    <a:pt x="11533" y="7915"/>
                    <a:pt x="11523" y="7915"/>
                  </a:cubicBezTo>
                  <a:cubicBezTo>
                    <a:pt x="11143" y="7915"/>
                    <a:pt x="9749" y="6815"/>
                    <a:pt x="5017" y="2290"/>
                  </a:cubicBezTo>
                  <a:cubicBezTo>
                    <a:pt x="3326" y="662"/>
                    <a:pt x="2157" y="1"/>
                    <a:pt x="1407"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068;p53"/>
            <p:cNvSpPr/>
            <p:nvPr/>
          </p:nvSpPr>
          <p:spPr>
            <a:xfrm>
              <a:off x="5400440" y="2664322"/>
              <a:ext cx="361432" cy="259577"/>
            </a:xfrm>
            <a:custGeom>
              <a:avLst/>
              <a:gdLst/>
              <a:ahLst/>
              <a:cxnLst/>
              <a:rect l="l" t="t" r="r" b="b"/>
              <a:pathLst>
                <a:path w="23924" h="17182" extrusionOk="0">
                  <a:moveTo>
                    <a:pt x="1407" y="1"/>
                  </a:moveTo>
                  <a:cubicBezTo>
                    <a:pt x="1" y="1"/>
                    <a:pt x="72" y="2327"/>
                    <a:pt x="944" y="4964"/>
                  </a:cubicBezTo>
                  <a:cubicBezTo>
                    <a:pt x="2251" y="9007"/>
                    <a:pt x="6506" y="15846"/>
                    <a:pt x="9789" y="16971"/>
                  </a:cubicBezTo>
                  <a:cubicBezTo>
                    <a:pt x="10214" y="17118"/>
                    <a:pt x="10770" y="17182"/>
                    <a:pt x="11415" y="17182"/>
                  </a:cubicBezTo>
                  <a:cubicBezTo>
                    <a:pt x="15701" y="17182"/>
                    <a:pt x="23923" y="14357"/>
                    <a:pt x="23923" y="14357"/>
                  </a:cubicBezTo>
                  <a:lnTo>
                    <a:pt x="20093" y="3901"/>
                  </a:lnTo>
                  <a:cubicBezTo>
                    <a:pt x="20093" y="3901"/>
                    <a:pt x="11856" y="7852"/>
                    <a:pt x="11552" y="7913"/>
                  </a:cubicBezTo>
                  <a:cubicBezTo>
                    <a:pt x="11543" y="7914"/>
                    <a:pt x="11533" y="7915"/>
                    <a:pt x="11523" y="7915"/>
                  </a:cubicBezTo>
                  <a:cubicBezTo>
                    <a:pt x="11143" y="7915"/>
                    <a:pt x="9749" y="6815"/>
                    <a:pt x="5017" y="2290"/>
                  </a:cubicBezTo>
                  <a:cubicBezTo>
                    <a:pt x="3326" y="662"/>
                    <a:pt x="2157" y="1"/>
                    <a:pt x="1407" y="1"/>
                  </a:cubicBezTo>
                  <a:close/>
                </a:path>
              </a:pathLst>
            </a:custGeom>
            <a:solidFill>
              <a:srgbClr val="000000">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069;p53"/>
            <p:cNvSpPr/>
            <p:nvPr/>
          </p:nvSpPr>
          <p:spPr>
            <a:xfrm>
              <a:off x="5428931" y="2786866"/>
              <a:ext cx="333710" cy="139986"/>
            </a:xfrm>
            <a:custGeom>
              <a:avLst/>
              <a:gdLst/>
              <a:ahLst/>
              <a:cxnLst/>
              <a:rect l="l" t="t" r="r" b="b"/>
              <a:pathLst>
                <a:path w="22089" h="9266" extrusionOk="0">
                  <a:moveTo>
                    <a:pt x="48" y="1"/>
                  </a:moveTo>
                  <a:cubicBezTo>
                    <a:pt x="31" y="1"/>
                    <a:pt x="0" y="22"/>
                    <a:pt x="0" y="44"/>
                  </a:cubicBezTo>
                  <a:cubicBezTo>
                    <a:pt x="487" y="804"/>
                    <a:pt x="942" y="1533"/>
                    <a:pt x="1429" y="2293"/>
                  </a:cubicBezTo>
                  <a:cubicBezTo>
                    <a:pt x="1642" y="2567"/>
                    <a:pt x="1854" y="2871"/>
                    <a:pt x="2067" y="3175"/>
                  </a:cubicBezTo>
                  <a:cubicBezTo>
                    <a:pt x="1946" y="3083"/>
                    <a:pt x="1824" y="2992"/>
                    <a:pt x="1733" y="2901"/>
                  </a:cubicBezTo>
                  <a:cubicBezTo>
                    <a:pt x="1277" y="2567"/>
                    <a:pt x="821" y="2263"/>
                    <a:pt x="395" y="1898"/>
                  </a:cubicBezTo>
                  <a:cubicBezTo>
                    <a:pt x="386" y="1889"/>
                    <a:pt x="378" y="1885"/>
                    <a:pt x="370" y="1885"/>
                  </a:cubicBezTo>
                  <a:cubicBezTo>
                    <a:pt x="352" y="1885"/>
                    <a:pt x="343" y="1907"/>
                    <a:pt x="365" y="1928"/>
                  </a:cubicBezTo>
                  <a:cubicBezTo>
                    <a:pt x="790" y="2263"/>
                    <a:pt x="1186" y="2628"/>
                    <a:pt x="1611" y="3023"/>
                  </a:cubicBezTo>
                  <a:cubicBezTo>
                    <a:pt x="1794" y="3175"/>
                    <a:pt x="1976" y="3357"/>
                    <a:pt x="2189" y="3539"/>
                  </a:cubicBezTo>
                  <a:cubicBezTo>
                    <a:pt x="2280" y="3600"/>
                    <a:pt x="2371" y="3691"/>
                    <a:pt x="2493" y="3752"/>
                  </a:cubicBezTo>
                  <a:lnTo>
                    <a:pt x="2523" y="3813"/>
                  </a:lnTo>
                  <a:lnTo>
                    <a:pt x="2949" y="4390"/>
                  </a:lnTo>
                  <a:cubicBezTo>
                    <a:pt x="3496" y="5090"/>
                    <a:pt x="4012" y="5789"/>
                    <a:pt x="4590" y="6457"/>
                  </a:cubicBezTo>
                  <a:cubicBezTo>
                    <a:pt x="5107" y="7096"/>
                    <a:pt x="5684" y="7673"/>
                    <a:pt x="6322" y="8190"/>
                  </a:cubicBezTo>
                  <a:cubicBezTo>
                    <a:pt x="6961" y="8707"/>
                    <a:pt x="7690" y="9071"/>
                    <a:pt x="8481" y="9223"/>
                  </a:cubicBezTo>
                  <a:cubicBezTo>
                    <a:pt x="8670" y="9252"/>
                    <a:pt x="8900" y="9265"/>
                    <a:pt x="9159" y="9265"/>
                  </a:cubicBezTo>
                  <a:cubicBezTo>
                    <a:pt x="11100" y="9265"/>
                    <a:pt x="14730" y="8535"/>
                    <a:pt x="16231" y="8160"/>
                  </a:cubicBezTo>
                  <a:cubicBezTo>
                    <a:pt x="18207" y="7704"/>
                    <a:pt x="20092" y="7126"/>
                    <a:pt x="21976" y="6427"/>
                  </a:cubicBezTo>
                  <a:cubicBezTo>
                    <a:pt x="22089" y="6371"/>
                    <a:pt x="22045" y="6211"/>
                    <a:pt x="21942" y="6211"/>
                  </a:cubicBezTo>
                  <a:cubicBezTo>
                    <a:pt x="21934" y="6211"/>
                    <a:pt x="21925" y="6212"/>
                    <a:pt x="21915" y="6214"/>
                  </a:cubicBezTo>
                  <a:cubicBezTo>
                    <a:pt x="20274" y="6761"/>
                    <a:pt x="18633" y="7248"/>
                    <a:pt x="16991" y="7673"/>
                  </a:cubicBezTo>
                  <a:cubicBezTo>
                    <a:pt x="15348" y="8092"/>
                    <a:pt x="11178" y="8951"/>
                    <a:pt x="9391" y="8951"/>
                  </a:cubicBezTo>
                  <a:cubicBezTo>
                    <a:pt x="9360" y="8951"/>
                    <a:pt x="9331" y="8950"/>
                    <a:pt x="9301" y="8950"/>
                  </a:cubicBezTo>
                  <a:cubicBezTo>
                    <a:pt x="8481" y="8919"/>
                    <a:pt x="7690" y="8676"/>
                    <a:pt x="7022" y="8190"/>
                  </a:cubicBezTo>
                  <a:cubicBezTo>
                    <a:pt x="6353" y="7734"/>
                    <a:pt x="5745" y="7217"/>
                    <a:pt x="5198" y="6609"/>
                  </a:cubicBezTo>
                  <a:cubicBezTo>
                    <a:pt x="4651" y="5971"/>
                    <a:pt x="4104" y="5333"/>
                    <a:pt x="3587" y="4694"/>
                  </a:cubicBezTo>
                  <a:cubicBezTo>
                    <a:pt x="2979" y="3965"/>
                    <a:pt x="2401" y="3205"/>
                    <a:pt x="1824" y="2445"/>
                  </a:cubicBezTo>
                  <a:cubicBezTo>
                    <a:pt x="1246" y="1685"/>
                    <a:pt x="608" y="865"/>
                    <a:pt x="61" y="14"/>
                  </a:cubicBezTo>
                  <a:cubicBezTo>
                    <a:pt x="61" y="5"/>
                    <a:pt x="56"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070;p53"/>
            <p:cNvSpPr/>
            <p:nvPr/>
          </p:nvSpPr>
          <p:spPr>
            <a:xfrm>
              <a:off x="5514450" y="2735458"/>
              <a:ext cx="84844" cy="50580"/>
            </a:xfrm>
            <a:custGeom>
              <a:avLst/>
              <a:gdLst/>
              <a:ahLst/>
              <a:cxnLst/>
              <a:rect l="l" t="t" r="r" b="b"/>
              <a:pathLst>
                <a:path w="5616" h="3348" extrusionOk="0">
                  <a:moveTo>
                    <a:pt x="30" y="0"/>
                  </a:moveTo>
                  <a:cubicBezTo>
                    <a:pt x="11" y="0"/>
                    <a:pt x="1" y="29"/>
                    <a:pt x="23" y="73"/>
                  </a:cubicBezTo>
                  <a:cubicBezTo>
                    <a:pt x="418" y="377"/>
                    <a:pt x="1300" y="1198"/>
                    <a:pt x="1543" y="1441"/>
                  </a:cubicBezTo>
                  <a:cubicBezTo>
                    <a:pt x="2029" y="1866"/>
                    <a:pt x="2485" y="2292"/>
                    <a:pt x="2972" y="2717"/>
                  </a:cubicBezTo>
                  <a:cubicBezTo>
                    <a:pt x="3290" y="3009"/>
                    <a:pt x="3632" y="3348"/>
                    <a:pt x="4058" y="3348"/>
                  </a:cubicBezTo>
                  <a:cubicBezTo>
                    <a:pt x="4119" y="3348"/>
                    <a:pt x="4183" y="3341"/>
                    <a:pt x="4248" y="3325"/>
                  </a:cubicBezTo>
                  <a:cubicBezTo>
                    <a:pt x="4735" y="3143"/>
                    <a:pt x="5190" y="2900"/>
                    <a:pt x="5616" y="2565"/>
                  </a:cubicBezTo>
                  <a:cubicBezTo>
                    <a:pt x="5616" y="2565"/>
                    <a:pt x="5577" y="2527"/>
                    <a:pt x="5562" y="2527"/>
                  </a:cubicBezTo>
                  <a:cubicBezTo>
                    <a:pt x="5558" y="2527"/>
                    <a:pt x="5555" y="2529"/>
                    <a:pt x="5555" y="2535"/>
                  </a:cubicBezTo>
                  <a:cubicBezTo>
                    <a:pt x="5312" y="2626"/>
                    <a:pt x="4431" y="3113"/>
                    <a:pt x="4157" y="3143"/>
                  </a:cubicBezTo>
                  <a:cubicBezTo>
                    <a:pt x="3853" y="3113"/>
                    <a:pt x="3610" y="2991"/>
                    <a:pt x="3397" y="2809"/>
                  </a:cubicBezTo>
                  <a:cubicBezTo>
                    <a:pt x="3184" y="2596"/>
                    <a:pt x="2972" y="2413"/>
                    <a:pt x="2728" y="2231"/>
                  </a:cubicBezTo>
                  <a:lnTo>
                    <a:pt x="1877" y="1532"/>
                  </a:lnTo>
                  <a:cubicBezTo>
                    <a:pt x="1877" y="1502"/>
                    <a:pt x="1877" y="1471"/>
                    <a:pt x="1847" y="1471"/>
                  </a:cubicBezTo>
                  <a:lnTo>
                    <a:pt x="1725" y="1289"/>
                  </a:lnTo>
                  <a:cubicBezTo>
                    <a:pt x="1634" y="1137"/>
                    <a:pt x="1543" y="1015"/>
                    <a:pt x="1452" y="894"/>
                  </a:cubicBezTo>
                  <a:cubicBezTo>
                    <a:pt x="1300" y="651"/>
                    <a:pt x="1087" y="438"/>
                    <a:pt x="905" y="195"/>
                  </a:cubicBezTo>
                  <a:cubicBezTo>
                    <a:pt x="905" y="186"/>
                    <a:pt x="899" y="182"/>
                    <a:pt x="893" y="182"/>
                  </a:cubicBezTo>
                  <a:cubicBezTo>
                    <a:pt x="877" y="182"/>
                    <a:pt x="853" y="203"/>
                    <a:pt x="874" y="225"/>
                  </a:cubicBezTo>
                  <a:cubicBezTo>
                    <a:pt x="1057" y="468"/>
                    <a:pt x="1239" y="742"/>
                    <a:pt x="1391" y="985"/>
                  </a:cubicBezTo>
                  <a:lnTo>
                    <a:pt x="1543" y="1258"/>
                  </a:lnTo>
                  <a:lnTo>
                    <a:pt x="1421" y="1137"/>
                  </a:lnTo>
                  <a:cubicBezTo>
                    <a:pt x="1209" y="954"/>
                    <a:pt x="479" y="407"/>
                    <a:pt x="54" y="12"/>
                  </a:cubicBezTo>
                  <a:cubicBezTo>
                    <a:pt x="45" y="4"/>
                    <a:pt x="37" y="0"/>
                    <a:pt x="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071;p53"/>
            <p:cNvSpPr/>
            <p:nvPr/>
          </p:nvSpPr>
          <p:spPr>
            <a:xfrm>
              <a:off x="5680563" y="2742785"/>
              <a:ext cx="49870" cy="140107"/>
            </a:xfrm>
            <a:custGeom>
              <a:avLst/>
              <a:gdLst/>
              <a:ahLst/>
              <a:cxnLst/>
              <a:rect l="l" t="t" r="r" b="b"/>
              <a:pathLst>
                <a:path w="3301" h="9274" extrusionOk="0">
                  <a:moveTo>
                    <a:pt x="48" y="1"/>
                  </a:moveTo>
                  <a:cubicBezTo>
                    <a:pt x="30" y="1"/>
                    <a:pt x="0" y="22"/>
                    <a:pt x="0" y="44"/>
                  </a:cubicBezTo>
                  <a:cubicBezTo>
                    <a:pt x="274" y="804"/>
                    <a:pt x="486" y="1625"/>
                    <a:pt x="730" y="2415"/>
                  </a:cubicBezTo>
                  <a:cubicBezTo>
                    <a:pt x="1003" y="3205"/>
                    <a:pt x="1246" y="3935"/>
                    <a:pt x="1489" y="4694"/>
                  </a:cubicBezTo>
                  <a:cubicBezTo>
                    <a:pt x="2037" y="6214"/>
                    <a:pt x="2553" y="7764"/>
                    <a:pt x="3222" y="9254"/>
                  </a:cubicBezTo>
                  <a:cubicBezTo>
                    <a:pt x="3222" y="9266"/>
                    <a:pt x="3238" y="9274"/>
                    <a:pt x="3254" y="9274"/>
                  </a:cubicBezTo>
                  <a:cubicBezTo>
                    <a:pt x="3277" y="9274"/>
                    <a:pt x="3301" y="9259"/>
                    <a:pt x="3283" y="9223"/>
                  </a:cubicBezTo>
                  <a:cubicBezTo>
                    <a:pt x="2888" y="7673"/>
                    <a:pt x="2340" y="6153"/>
                    <a:pt x="1793" y="4603"/>
                  </a:cubicBezTo>
                  <a:cubicBezTo>
                    <a:pt x="1520" y="3843"/>
                    <a:pt x="1246" y="3084"/>
                    <a:pt x="973" y="2324"/>
                  </a:cubicBezTo>
                  <a:cubicBezTo>
                    <a:pt x="669" y="1564"/>
                    <a:pt x="304" y="804"/>
                    <a:pt x="61" y="14"/>
                  </a:cubicBezTo>
                  <a:cubicBezTo>
                    <a:pt x="61" y="5"/>
                    <a:pt x="56" y="1"/>
                    <a:pt x="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072;p53"/>
            <p:cNvSpPr/>
            <p:nvPr/>
          </p:nvSpPr>
          <p:spPr>
            <a:xfrm>
              <a:off x="5439944" y="2567368"/>
              <a:ext cx="91854" cy="132327"/>
            </a:xfrm>
            <a:custGeom>
              <a:avLst/>
              <a:gdLst/>
              <a:ahLst/>
              <a:cxnLst/>
              <a:rect l="l" t="t" r="r" b="b"/>
              <a:pathLst>
                <a:path w="6080" h="8759" extrusionOk="0">
                  <a:moveTo>
                    <a:pt x="652" y="0"/>
                  </a:moveTo>
                  <a:cubicBezTo>
                    <a:pt x="624" y="0"/>
                    <a:pt x="609" y="5"/>
                    <a:pt x="609" y="14"/>
                  </a:cubicBezTo>
                  <a:cubicBezTo>
                    <a:pt x="578" y="866"/>
                    <a:pt x="1" y="5242"/>
                    <a:pt x="61" y="5334"/>
                  </a:cubicBezTo>
                  <a:cubicBezTo>
                    <a:pt x="865" y="6883"/>
                    <a:pt x="2834" y="8758"/>
                    <a:pt x="4125" y="8758"/>
                  </a:cubicBezTo>
                  <a:cubicBezTo>
                    <a:pt x="4202" y="8758"/>
                    <a:pt x="4276" y="8752"/>
                    <a:pt x="4347" y="8738"/>
                  </a:cubicBezTo>
                  <a:cubicBezTo>
                    <a:pt x="5593" y="8464"/>
                    <a:pt x="5442" y="4969"/>
                    <a:pt x="5442" y="4847"/>
                  </a:cubicBezTo>
                  <a:cubicBezTo>
                    <a:pt x="5533" y="3692"/>
                    <a:pt x="5745" y="2568"/>
                    <a:pt x="6080" y="1473"/>
                  </a:cubicBezTo>
                  <a:cubicBezTo>
                    <a:pt x="6080" y="1473"/>
                    <a:pt x="1169" y="0"/>
                    <a:pt x="652"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073;p53"/>
            <p:cNvSpPr/>
            <p:nvPr/>
          </p:nvSpPr>
          <p:spPr>
            <a:xfrm>
              <a:off x="5451878" y="2567126"/>
              <a:ext cx="79919" cy="79450"/>
            </a:xfrm>
            <a:custGeom>
              <a:avLst/>
              <a:gdLst/>
              <a:ahLst/>
              <a:cxnLst/>
              <a:rect l="l" t="t" r="r" b="b"/>
              <a:pathLst>
                <a:path w="5290" h="5259" extrusionOk="0">
                  <a:moveTo>
                    <a:pt x="1" y="0"/>
                  </a:moveTo>
                  <a:cubicBezTo>
                    <a:pt x="244" y="1398"/>
                    <a:pt x="1126" y="5107"/>
                    <a:pt x="4135" y="5258"/>
                  </a:cubicBezTo>
                  <a:lnTo>
                    <a:pt x="4682" y="5258"/>
                  </a:lnTo>
                  <a:lnTo>
                    <a:pt x="4682" y="5198"/>
                  </a:lnTo>
                  <a:cubicBezTo>
                    <a:pt x="4682" y="5107"/>
                    <a:pt x="4652" y="5015"/>
                    <a:pt x="4652" y="4955"/>
                  </a:cubicBezTo>
                  <a:lnTo>
                    <a:pt x="4652" y="4833"/>
                  </a:lnTo>
                  <a:cubicBezTo>
                    <a:pt x="4712" y="3678"/>
                    <a:pt x="4925" y="2553"/>
                    <a:pt x="5290" y="1489"/>
                  </a:cubicBezTo>
                  <a:cubicBezTo>
                    <a:pt x="5290" y="1489"/>
                    <a:pt x="913" y="152"/>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074;p53"/>
            <p:cNvSpPr/>
            <p:nvPr/>
          </p:nvSpPr>
          <p:spPr>
            <a:xfrm>
              <a:off x="5438569" y="2427164"/>
              <a:ext cx="155683" cy="202380"/>
            </a:xfrm>
            <a:custGeom>
              <a:avLst/>
              <a:gdLst/>
              <a:ahLst/>
              <a:cxnLst/>
              <a:rect l="l" t="t" r="r" b="b"/>
              <a:pathLst>
                <a:path w="10305" h="13396" extrusionOk="0">
                  <a:moveTo>
                    <a:pt x="5221" y="1"/>
                  </a:moveTo>
                  <a:cubicBezTo>
                    <a:pt x="3390" y="1"/>
                    <a:pt x="1489" y="966"/>
                    <a:pt x="760" y="2730"/>
                  </a:cubicBezTo>
                  <a:cubicBezTo>
                    <a:pt x="0" y="4615"/>
                    <a:pt x="456" y="10329"/>
                    <a:pt x="1733" y="11666"/>
                  </a:cubicBezTo>
                  <a:cubicBezTo>
                    <a:pt x="2722" y="12754"/>
                    <a:pt x="4131" y="13395"/>
                    <a:pt x="5500" y="13395"/>
                  </a:cubicBezTo>
                  <a:cubicBezTo>
                    <a:pt x="6655" y="13395"/>
                    <a:pt x="7782" y="12939"/>
                    <a:pt x="8602" y="11909"/>
                  </a:cubicBezTo>
                  <a:cubicBezTo>
                    <a:pt x="10305" y="9721"/>
                    <a:pt x="9545" y="2304"/>
                    <a:pt x="8116" y="1028"/>
                  </a:cubicBezTo>
                  <a:cubicBezTo>
                    <a:pt x="7342" y="332"/>
                    <a:pt x="6293" y="1"/>
                    <a:pt x="522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075;p53"/>
            <p:cNvSpPr/>
            <p:nvPr/>
          </p:nvSpPr>
          <p:spPr>
            <a:xfrm>
              <a:off x="5462453" y="2602475"/>
              <a:ext cx="15" cy="15"/>
            </a:xfrm>
            <a:custGeom>
              <a:avLst/>
              <a:gdLst/>
              <a:ahLst/>
              <a:cxnLst/>
              <a:rect l="l" t="t" r="r" b="b"/>
              <a:pathLst>
                <a:path w="1" h="1" fill="none" extrusionOk="0">
                  <a:moveTo>
                    <a:pt x="0" y="1"/>
                  </a:moveTo>
                  <a:lnTo>
                    <a:pt x="0"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076;p53"/>
            <p:cNvSpPr/>
            <p:nvPr/>
          </p:nvSpPr>
          <p:spPr>
            <a:xfrm>
              <a:off x="5523982" y="2527638"/>
              <a:ext cx="6904" cy="15621"/>
            </a:xfrm>
            <a:custGeom>
              <a:avLst/>
              <a:gdLst/>
              <a:ahLst/>
              <a:cxnLst/>
              <a:rect l="l" t="t" r="r" b="b"/>
              <a:pathLst>
                <a:path w="457" h="1034" extrusionOk="0">
                  <a:moveTo>
                    <a:pt x="365" y="0"/>
                  </a:moveTo>
                  <a:cubicBezTo>
                    <a:pt x="365" y="0"/>
                    <a:pt x="334" y="0"/>
                    <a:pt x="334" y="30"/>
                  </a:cubicBezTo>
                  <a:cubicBezTo>
                    <a:pt x="365" y="395"/>
                    <a:pt x="365" y="851"/>
                    <a:pt x="0" y="1003"/>
                  </a:cubicBezTo>
                  <a:lnTo>
                    <a:pt x="0" y="1033"/>
                  </a:lnTo>
                  <a:cubicBezTo>
                    <a:pt x="456" y="942"/>
                    <a:pt x="456" y="334"/>
                    <a:pt x="3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077;p53"/>
            <p:cNvSpPr/>
            <p:nvPr/>
          </p:nvSpPr>
          <p:spPr>
            <a:xfrm>
              <a:off x="5514329" y="2521656"/>
              <a:ext cx="17933" cy="18854"/>
            </a:xfrm>
            <a:custGeom>
              <a:avLst/>
              <a:gdLst/>
              <a:ahLst/>
              <a:cxnLst/>
              <a:rect l="l" t="t" r="r" b="b"/>
              <a:pathLst>
                <a:path w="1187" h="1248" extrusionOk="0">
                  <a:moveTo>
                    <a:pt x="609" y="1"/>
                  </a:moveTo>
                  <a:cubicBezTo>
                    <a:pt x="1" y="1"/>
                    <a:pt x="31" y="1247"/>
                    <a:pt x="609" y="1247"/>
                  </a:cubicBezTo>
                  <a:cubicBezTo>
                    <a:pt x="1186" y="1247"/>
                    <a:pt x="1125" y="1"/>
                    <a:pt x="6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078;p53"/>
            <p:cNvSpPr/>
            <p:nvPr/>
          </p:nvSpPr>
          <p:spPr>
            <a:xfrm>
              <a:off x="5560707" y="2527169"/>
              <a:ext cx="7826" cy="14715"/>
            </a:xfrm>
            <a:custGeom>
              <a:avLst/>
              <a:gdLst/>
              <a:ahLst/>
              <a:cxnLst/>
              <a:rect l="l" t="t" r="r" b="b"/>
              <a:pathLst>
                <a:path w="518" h="974" extrusionOk="0">
                  <a:moveTo>
                    <a:pt x="62" y="1"/>
                  </a:moveTo>
                  <a:lnTo>
                    <a:pt x="62" y="1"/>
                  </a:lnTo>
                  <a:cubicBezTo>
                    <a:pt x="1" y="365"/>
                    <a:pt x="92" y="943"/>
                    <a:pt x="517" y="973"/>
                  </a:cubicBezTo>
                  <a:cubicBezTo>
                    <a:pt x="153" y="852"/>
                    <a:pt x="92" y="396"/>
                    <a:pt x="92" y="31"/>
                  </a:cubicBezTo>
                  <a:cubicBezTo>
                    <a:pt x="92" y="1"/>
                    <a:pt x="62" y="1"/>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079;p53"/>
            <p:cNvSpPr/>
            <p:nvPr/>
          </p:nvSpPr>
          <p:spPr>
            <a:xfrm>
              <a:off x="5559060" y="2520704"/>
              <a:ext cx="17993" cy="18915"/>
            </a:xfrm>
            <a:custGeom>
              <a:avLst/>
              <a:gdLst/>
              <a:ahLst/>
              <a:cxnLst/>
              <a:rect l="l" t="t" r="r" b="b"/>
              <a:pathLst>
                <a:path w="1191" h="1252" extrusionOk="0">
                  <a:moveTo>
                    <a:pt x="547" y="1"/>
                  </a:moveTo>
                  <a:cubicBezTo>
                    <a:pt x="534" y="1"/>
                    <a:pt x="519" y="2"/>
                    <a:pt x="505" y="3"/>
                  </a:cubicBezTo>
                  <a:cubicBezTo>
                    <a:pt x="0" y="62"/>
                    <a:pt x="46" y="1251"/>
                    <a:pt x="586" y="1251"/>
                  </a:cubicBezTo>
                  <a:cubicBezTo>
                    <a:pt x="599" y="1251"/>
                    <a:pt x="613" y="1251"/>
                    <a:pt x="626" y="1249"/>
                  </a:cubicBezTo>
                  <a:cubicBezTo>
                    <a:pt x="1190" y="1190"/>
                    <a:pt x="1117" y="1"/>
                    <a:pt x="5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080;p53"/>
            <p:cNvSpPr/>
            <p:nvPr/>
          </p:nvSpPr>
          <p:spPr>
            <a:xfrm>
              <a:off x="5509495" y="2500023"/>
              <a:ext cx="20924" cy="13551"/>
            </a:xfrm>
            <a:custGeom>
              <a:avLst/>
              <a:gdLst/>
              <a:ahLst/>
              <a:cxnLst/>
              <a:rect l="l" t="t" r="r" b="b"/>
              <a:pathLst>
                <a:path w="1385" h="897" extrusionOk="0">
                  <a:moveTo>
                    <a:pt x="935" y="0"/>
                  </a:moveTo>
                  <a:cubicBezTo>
                    <a:pt x="829" y="0"/>
                    <a:pt x="723" y="23"/>
                    <a:pt x="625" y="65"/>
                  </a:cubicBezTo>
                  <a:cubicBezTo>
                    <a:pt x="412" y="126"/>
                    <a:pt x="199" y="308"/>
                    <a:pt x="108" y="491"/>
                  </a:cubicBezTo>
                  <a:cubicBezTo>
                    <a:pt x="1" y="705"/>
                    <a:pt x="154" y="896"/>
                    <a:pt x="338" y="896"/>
                  </a:cubicBezTo>
                  <a:cubicBezTo>
                    <a:pt x="362" y="896"/>
                    <a:pt x="387" y="893"/>
                    <a:pt x="412" y="886"/>
                  </a:cubicBezTo>
                  <a:cubicBezTo>
                    <a:pt x="594" y="855"/>
                    <a:pt x="746" y="795"/>
                    <a:pt x="898" y="703"/>
                  </a:cubicBezTo>
                  <a:cubicBezTo>
                    <a:pt x="1081" y="673"/>
                    <a:pt x="1233" y="551"/>
                    <a:pt x="1354" y="430"/>
                  </a:cubicBezTo>
                  <a:cubicBezTo>
                    <a:pt x="1385" y="308"/>
                    <a:pt x="1385" y="187"/>
                    <a:pt x="1293" y="95"/>
                  </a:cubicBezTo>
                  <a:cubicBezTo>
                    <a:pt x="1179" y="30"/>
                    <a:pt x="1057" y="0"/>
                    <a:pt x="9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081;p53"/>
            <p:cNvSpPr/>
            <p:nvPr/>
          </p:nvSpPr>
          <p:spPr>
            <a:xfrm>
              <a:off x="5557489" y="2498814"/>
              <a:ext cx="21951" cy="12343"/>
            </a:xfrm>
            <a:custGeom>
              <a:avLst/>
              <a:gdLst/>
              <a:ahLst/>
              <a:cxnLst/>
              <a:rect l="l" t="t" r="r" b="b"/>
              <a:pathLst>
                <a:path w="1453" h="817" extrusionOk="0">
                  <a:moveTo>
                    <a:pt x="531" y="0"/>
                  </a:moveTo>
                  <a:cubicBezTo>
                    <a:pt x="366" y="0"/>
                    <a:pt x="197" y="63"/>
                    <a:pt x="62" y="175"/>
                  </a:cubicBezTo>
                  <a:cubicBezTo>
                    <a:pt x="1" y="267"/>
                    <a:pt x="1" y="388"/>
                    <a:pt x="62" y="510"/>
                  </a:cubicBezTo>
                  <a:cubicBezTo>
                    <a:pt x="183" y="601"/>
                    <a:pt x="366" y="692"/>
                    <a:pt x="548" y="692"/>
                  </a:cubicBezTo>
                  <a:cubicBezTo>
                    <a:pt x="700" y="753"/>
                    <a:pt x="882" y="783"/>
                    <a:pt x="1065" y="814"/>
                  </a:cubicBezTo>
                  <a:cubicBezTo>
                    <a:pt x="1076" y="815"/>
                    <a:pt x="1087" y="816"/>
                    <a:pt x="1097" y="816"/>
                  </a:cubicBezTo>
                  <a:cubicBezTo>
                    <a:pt x="1296" y="816"/>
                    <a:pt x="1452" y="560"/>
                    <a:pt x="1308" y="358"/>
                  </a:cubicBezTo>
                  <a:cubicBezTo>
                    <a:pt x="1156" y="175"/>
                    <a:pt x="943" y="54"/>
                    <a:pt x="700" y="24"/>
                  </a:cubicBezTo>
                  <a:cubicBezTo>
                    <a:pt x="645" y="8"/>
                    <a:pt x="588" y="0"/>
                    <a:pt x="5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082;p53"/>
            <p:cNvSpPr/>
            <p:nvPr/>
          </p:nvSpPr>
          <p:spPr>
            <a:xfrm>
              <a:off x="5523982" y="2581613"/>
              <a:ext cx="11950" cy="4895"/>
            </a:xfrm>
            <a:custGeom>
              <a:avLst/>
              <a:gdLst/>
              <a:ahLst/>
              <a:cxnLst/>
              <a:rect l="l" t="t" r="r" b="b"/>
              <a:pathLst>
                <a:path w="791" h="324" extrusionOk="0">
                  <a:moveTo>
                    <a:pt x="23" y="0"/>
                  </a:moveTo>
                  <a:cubicBezTo>
                    <a:pt x="14" y="0"/>
                    <a:pt x="0" y="14"/>
                    <a:pt x="0" y="14"/>
                  </a:cubicBezTo>
                  <a:cubicBezTo>
                    <a:pt x="30" y="166"/>
                    <a:pt x="152" y="287"/>
                    <a:pt x="334" y="318"/>
                  </a:cubicBezTo>
                  <a:cubicBezTo>
                    <a:pt x="358" y="322"/>
                    <a:pt x="382" y="323"/>
                    <a:pt x="405" y="323"/>
                  </a:cubicBezTo>
                  <a:cubicBezTo>
                    <a:pt x="562" y="323"/>
                    <a:pt x="711" y="237"/>
                    <a:pt x="790" y="105"/>
                  </a:cubicBezTo>
                  <a:lnTo>
                    <a:pt x="790" y="105"/>
                  </a:lnTo>
                  <a:cubicBezTo>
                    <a:pt x="669" y="166"/>
                    <a:pt x="517" y="196"/>
                    <a:pt x="365" y="226"/>
                  </a:cubicBezTo>
                  <a:cubicBezTo>
                    <a:pt x="243" y="226"/>
                    <a:pt x="122" y="105"/>
                    <a:pt x="30" y="14"/>
                  </a:cubicBezTo>
                  <a:cubicBezTo>
                    <a:pt x="30" y="4"/>
                    <a:pt x="27" y="0"/>
                    <a:pt x="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083;p53"/>
            <p:cNvSpPr/>
            <p:nvPr/>
          </p:nvSpPr>
          <p:spPr>
            <a:xfrm>
              <a:off x="5529481" y="2499857"/>
              <a:ext cx="34113" cy="72682"/>
            </a:xfrm>
            <a:custGeom>
              <a:avLst/>
              <a:gdLst/>
              <a:ahLst/>
              <a:cxnLst/>
              <a:rect l="l" t="t" r="r" b="b"/>
              <a:pathLst>
                <a:path w="2258" h="4811" extrusionOk="0">
                  <a:moveTo>
                    <a:pt x="1551" y="0"/>
                  </a:moveTo>
                  <a:cubicBezTo>
                    <a:pt x="1536" y="0"/>
                    <a:pt x="1521" y="15"/>
                    <a:pt x="1521" y="46"/>
                  </a:cubicBezTo>
                  <a:cubicBezTo>
                    <a:pt x="1581" y="1292"/>
                    <a:pt x="1916" y="2477"/>
                    <a:pt x="1977" y="3724"/>
                  </a:cubicBezTo>
                  <a:cubicBezTo>
                    <a:pt x="1794" y="3632"/>
                    <a:pt x="1581" y="3602"/>
                    <a:pt x="1369" y="3572"/>
                  </a:cubicBezTo>
                  <a:cubicBezTo>
                    <a:pt x="1308" y="3572"/>
                    <a:pt x="1460" y="4423"/>
                    <a:pt x="1460" y="4575"/>
                  </a:cubicBezTo>
                  <a:cubicBezTo>
                    <a:pt x="1389" y="4583"/>
                    <a:pt x="1317" y="4588"/>
                    <a:pt x="1245" y="4588"/>
                  </a:cubicBezTo>
                  <a:cubicBezTo>
                    <a:pt x="825" y="4588"/>
                    <a:pt x="399" y="4439"/>
                    <a:pt x="62" y="4179"/>
                  </a:cubicBezTo>
                  <a:cubicBezTo>
                    <a:pt x="31" y="4179"/>
                    <a:pt x="1" y="4210"/>
                    <a:pt x="31" y="4240"/>
                  </a:cubicBezTo>
                  <a:cubicBezTo>
                    <a:pt x="244" y="4544"/>
                    <a:pt x="578" y="4757"/>
                    <a:pt x="943" y="4787"/>
                  </a:cubicBezTo>
                  <a:cubicBezTo>
                    <a:pt x="1019" y="4803"/>
                    <a:pt x="1095" y="4810"/>
                    <a:pt x="1171" y="4810"/>
                  </a:cubicBezTo>
                  <a:cubicBezTo>
                    <a:pt x="1247" y="4810"/>
                    <a:pt x="1323" y="4803"/>
                    <a:pt x="1399" y="4787"/>
                  </a:cubicBezTo>
                  <a:lnTo>
                    <a:pt x="1581" y="4787"/>
                  </a:lnTo>
                  <a:cubicBezTo>
                    <a:pt x="1612" y="4787"/>
                    <a:pt x="1642" y="4757"/>
                    <a:pt x="1642" y="4696"/>
                  </a:cubicBezTo>
                  <a:cubicBezTo>
                    <a:pt x="1642" y="4696"/>
                    <a:pt x="1642" y="4666"/>
                    <a:pt x="1642" y="4666"/>
                  </a:cubicBezTo>
                  <a:lnTo>
                    <a:pt x="1642" y="4635"/>
                  </a:lnTo>
                  <a:cubicBezTo>
                    <a:pt x="1642" y="4331"/>
                    <a:pt x="1612" y="3876"/>
                    <a:pt x="1612" y="3876"/>
                  </a:cubicBezTo>
                  <a:lnTo>
                    <a:pt x="1612" y="3876"/>
                  </a:lnTo>
                  <a:cubicBezTo>
                    <a:pt x="1682" y="3899"/>
                    <a:pt x="2036" y="4047"/>
                    <a:pt x="2185" y="4047"/>
                  </a:cubicBezTo>
                  <a:cubicBezTo>
                    <a:pt x="2231" y="4047"/>
                    <a:pt x="2257" y="4033"/>
                    <a:pt x="2250" y="3997"/>
                  </a:cubicBezTo>
                  <a:cubicBezTo>
                    <a:pt x="2159" y="2660"/>
                    <a:pt x="1946" y="1322"/>
                    <a:pt x="1581" y="46"/>
                  </a:cubicBezTo>
                  <a:cubicBezTo>
                    <a:pt x="1581" y="15"/>
                    <a:pt x="1566" y="0"/>
                    <a:pt x="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084;p53"/>
            <p:cNvSpPr/>
            <p:nvPr/>
          </p:nvSpPr>
          <p:spPr>
            <a:xfrm>
              <a:off x="5527185" y="2563909"/>
              <a:ext cx="20682" cy="14881"/>
            </a:xfrm>
            <a:custGeom>
              <a:avLst/>
              <a:gdLst/>
              <a:ahLst/>
              <a:cxnLst/>
              <a:rect l="l" t="t" r="r" b="b"/>
              <a:pathLst>
                <a:path w="1369" h="985" extrusionOk="0">
                  <a:moveTo>
                    <a:pt x="183" y="0"/>
                  </a:moveTo>
                  <a:cubicBezTo>
                    <a:pt x="122" y="122"/>
                    <a:pt x="92" y="243"/>
                    <a:pt x="62" y="365"/>
                  </a:cubicBezTo>
                  <a:cubicBezTo>
                    <a:pt x="1" y="608"/>
                    <a:pt x="31" y="912"/>
                    <a:pt x="335" y="973"/>
                  </a:cubicBezTo>
                  <a:cubicBezTo>
                    <a:pt x="376" y="981"/>
                    <a:pt x="417" y="985"/>
                    <a:pt x="457" y="985"/>
                  </a:cubicBezTo>
                  <a:cubicBezTo>
                    <a:pt x="566" y="985"/>
                    <a:pt x="672" y="957"/>
                    <a:pt x="761" y="912"/>
                  </a:cubicBezTo>
                  <a:cubicBezTo>
                    <a:pt x="1004" y="821"/>
                    <a:pt x="1217" y="639"/>
                    <a:pt x="1369" y="426"/>
                  </a:cubicBezTo>
                  <a:cubicBezTo>
                    <a:pt x="943" y="395"/>
                    <a:pt x="518" y="243"/>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085;p53"/>
            <p:cNvSpPr/>
            <p:nvPr/>
          </p:nvSpPr>
          <p:spPr>
            <a:xfrm>
              <a:off x="5527185" y="2569422"/>
              <a:ext cx="11497" cy="9367"/>
            </a:xfrm>
            <a:custGeom>
              <a:avLst/>
              <a:gdLst/>
              <a:ahLst/>
              <a:cxnLst/>
              <a:rect l="l" t="t" r="r" b="b"/>
              <a:pathLst>
                <a:path w="761" h="620" extrusionOk="0">
                  <a:moveTo>
                    <a:pt x="62" y="0"/>
                  </a:moveTo>
                  <a:cubicBezTo>
                    <a:pt x="1" y="243"/>
                    <a:pt x="31" y="547"/>
                    <a:pt x="335" y="608"/>
                  </a:cubicBezTo>
                  <a:cubicBezTo>
                    <a:pt x="376" y="616"/>
                    <a:pt x="417" y="620"/>
                    <a:pt x="457" y="620"/>
                  </a:cubicBezTo>
                  <a:cubicBezTo>
                    <a:pt x="566" y="620"/>
                    <a:pt x="672" y="592"/>
                    <a:pt x="761" y="547"/>
                  </a:cubicBezTo>
                  <a:cubicBezTo>
                    <a:pt x="700" y="243"/>
                    <a:pt x="396" y="0"/>
                    <a:pt x="62" y="0"/>
                  </a:cubicBezTo>
                  <a:close/>
                </a:path>
              </a:pathLst>
            </a:custGeom>
            <a:solidFill>
              <a:srgbClr val="FF99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086;p53"/>
            <p:cNvSpPr/>
            <p:nvPr/>
          </p:nvSpPr>
          <p:spPr>
            <a:xfrm>
              <a:off x="5424792" y="2398250"/>
              <a:ext cx="173132" cy="139049"/>
            </a:xfrm>
            <a:custGeom>
              <a:avLst/>
              <a:gdLst/>
              <a:ahLst/>
              <a:cxnLst/>
              <a:rect l="l" t="t" r="r" b="b"/>
              <a:pathLst>
                <a:path w="11460" h="9204" extrusionOk="0">
                  <a:moveTo>
                    <a:pt x="9908" y="0"/>
                  </a:moveTo>
                  <a:cubicBezTo>
                    <a:pt x="9571" y="0"/>
                    <a:pt x="9184" y="210"/>
                    <a:pt x="8937" y="601"/>
                  </a:cubicBezTo>
                  <a:cubicBezTo>
                    <a:pt x="9150" y="875"/>
                    <a:pt x="9241" y="1179"/>
                    <a:pt x="9241" y="1513"/>
                  </a:cubicBezTo>
                  <a:cubicBezTo>
                    <a:pt x="9241" y="1943"/>
                    <a:pt x="9053" y="2163"/>
                    <a:pt x="8878" y="2163"/>
                  </a:cubicBezTo>
                  <a:cubicBezTo>
                    <a:pt x="8694" y="2163"/>
                    <a:pt x="8525" y="1920"/>
                    <a:pt x="8603" y="1422"/>
                  </a:cubicBezTo>
                  <a:cubicBezTo>
                    <a:pt x="8663" y="1118"/>
                    <a:pt x="8755" y="845"/>
                    <a:pt x="8937" y="601"/>
                  </a:cubicBezTo>
                  <a:cubicBezTo>
                    <a:pt x="8769" y="399"/>
                    <a:pt x="8526" y="291"/>
                    <a:pt x="8285" y="291"/>
                  </a:cubicBezTo>
                  <a:cubicBezTo>
                    <a:pt x="8092" y="291"/>
                    <a:pt x="7901" y="361"/>
                    <a:pt x="7752" y="510"/>
                  </a:cubicBezTo>
                  <a:cubicBezTo>
                    <a:pt x="7387" y="784"/>
                    <a:pt x="7113" y="1149"/>
                    <a:pt x="6931" y="1574"/>
                  </a:cubicBezTo>
                  <a:cubicBezTo>
                    <a:pt x="6931" y="1574"/>
                    <a:pt x="5265" y="1073"/>
                    <a:pt x="4010" y="1073"/>
                  </a:cubicBezTo>
                  <a:cubicBezTo>
                    <a:pt x="3544" y="1073"/>
                    <a:pt x="3135" y="1142"/>
                    <a:pt x="2888" y="1331"/>
                  </a:cubicBezTo>
                  <a:cubicBezTo>
                    <a:pt x="2402" y="1635"/>
                    <a:pt x="2098" y="2121"/>
                    <a:pt x="1976" y="2668"/>
                  </a:cubicBezTo>
                  <a:cubicBezTo>
                    <a:pt x="1976" y="2668"/>
                    <a:pt x="821" y="2881"/>
                    <a:pt x="426" y="3763"/>
                  </a:cubicBezTo>
                  <a:cubicBezTo>
                    <a:pt x="1" y="4674"/>
                    <a:pt x="396" y="9203"/>
                    <a:pt x="1733" y="9203"/>
                  </a:cubicBezTo>
                  <a:cubicBezTo>
                    <a:pt x="2615" y="9203"/>
                    <a:pt x="3010" y="5890"/>
                    <a:pt x="3010" y="5890"/>
                  </a:cubicBezTo>
                  <a:cubicBezTo>
                    <a:pt x="3058" y="5893"/>
                    <a:pt x="3105" y="5895"/>
                    <a:pt x="3152" y="5895"/>
                  </a:cubicBezTo>
                  <a:cubicBezTo>
                    <a:pt x="4040" y="5895"/>
                    <a:pt x="4850" y="5361"/>
                    <a:pt x="5168" y="4553"/>
                  </a:cubicBezTo>
                  <a:cubicBezTo>
                    <a:pt x="5168" y="4553"/>
                    <a:pt x="6672" y="5681"/>
                    <a:pt x="8258" y="5681"/>
                  </a:cubicBezTo>
                  <a:cubicBezTo>
                    <a:pt x="8787" y="5681"/>
                    <a:pt x="9324" y="5556"/>
                    <a:pt x="9818" y="5222"/>
                  </a:cubicBezTo>
                  <a:cubicBezTo>
                    <a:pt x="11460" y="4127"/>
                    <a:pt x="11065" y="723"/>
                    <a:pt x="10335" y="145"/>
                  </a:cubicBezTo>
                  <a:cubicBezTo>
                    <a:pt x="10218" y="48"/>
                    <a:pt x="10069" y="0"/>
                    <a:pt x="99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087;p53"/>
            <p:cNvSpPr/>
            <p:nvPr/>
          </p:nvSpPr>
          <p:spPr>
            <a:xfrm>
              <a:off x="5418371" y="2515341"/>
              <a:ext cx="46395" cy="55716"/>
            </a:xfrm>
            <a:custGeom>
              <a:avLst/>
              <a:gdLst/>
              <a:ahLst/>
              <a:cxnLst/>
              <a:rect l="l" t="t" r="r" b="b"/>
              <a:pathLst>
                <a:path w="3071" h="3688" extrusionOk="0">
                  <a:moveTo>
                    <a:pt x="1104" y="0"/>
                  </a:moveTo>
                  <a:cubicBezTo>
                    <a:pt x="1018" y="0"/>
                    <a:pt x="934" y="17"/>
                    <a:pt x="851" y="54"/>
                  </a:cubicBezTo>
                  <a:cubicBezTo>
                    <a:pt x="0" y="419"/>
                    <a:pt x="760" y="3124"/>
                    <a:pt x="1702" y="3580"/>
                  </a:cubicBezTo>
                  <a:cubicBezTo>
                    <a:pt x="1847" y="3653"/>
                    <a:pt x="2006" y="3687"/>
                    <a:pt x="2164" y="3687"/>
                  </a:cubicBezTo>
                  <a:cubicBezTo>
                    <a:pt x="2534" y="3687"/>
                    <a:pt x="2899" y="3496"/>
                    <a:pt x="3070" y="3154"/>
                  </a:cubicBezTo>
                  <a:lnTo>
                    <a:pt x="2857" y="1574"/>
                  </a:lnTo>
                  <a:cubicBezTo>
                    <a:pt x="2857" y="1574"/>
                    <a:pt x="1933" y="0"/>
                    <a:pt x="1104"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088;p53"/>
            <p:cNvSpPr/>
            <p:nvPr/>
          </p:nvSpPr>
          <p:spPr>
            <a:xfrm>
              <a:off x="5434898" y="2527638"/>
              <a:ext cx="22979" cy="35548"/>
            </a:xfrm>
            <a:custGeom>
              <a:avLst/>
              <a:gdLst/>
              <a:ahLst/>
              <a:cxnLst/>
              <a:rect l="l" t="t" r="r" b="b"/>
              <a:pathLst>
                <a:path w="1521" h="2353" extrusionOk="0">
                  <a:moveTo>
                    <a:pt x="0" y="0"/>
                  </a:moveTo>
                  <a:cubicBezTo>
                    <a:pt x="0" y="0"/>
                    <a:pt x="0" y="0"/>
                    <a:pt x="0" y="30"/>
                  </a:cubicBezTo>
                  <a:cubicBezTo>
                    <a:pt x="669" y="334"/>
                    <a:pt x="973" y="1003"/>
                    <a:pt x="1186" y="1672"/>
                  </a:cubicBezTo>
                  <a:cubicBezTo>
                    <a:pt x="1086" y="1473"/>
                    <a:pt x="883" y="1365"/>
                    <a:pt x="678" y="1365"/>
                  </a:cubicBezTo>
                  <a:cubicBezTo>
                    <a:pt x="569" y="1365"/>
                    <a:pt x="460" y="1396"/>
                    <a:pt x="365" y="1459"/>
                  </a:cubicBezTo>
                  <a:cubicBezTo>
                    <a:pt x="365" y="1459"/>
                    <a:pt x="365" y="1489"/>
                    <a:pt x="365" y="1489"/>
                  </a:cubicBezTo>
                  <a:cubicBezTo>
                    <a:pt x="413" y="1479"/>
                    <a:pt x="459" y="1474"/>
                    <a:pt x="505" y="1474"/>
                  </a:cubicBezTo>
                  <a:cubicBezTo>
                    <a:pt x="721" y="1474"/>
                    <a:pt x="908" y="1587"/>
                    <a:pt x="1034" y="1763"/>
                  </a:cubicBezTo>
                  <a:cubicBezTo>
                    <a:pt x="1125" y="1945"/>
                    <a:pt x="1247" y="2128"/>
                    <a:pt x="1307" y="2310"/>
                  </a:cubicBezTo>
                  <a:cubicBezTo>
                    <a:pt x="1321" y="2337"/>
                    <a:pt x="1353" y="2352"/>
                    <a:pt x="1382" y="2352"/>
                  </a:cubicBezTo>
                  <a:cubicBezTo>
                    <a:pt x="1416" y="2352"/>
                    <a:pt x="1446" y="2330"/>
                    <a:pt x="1429" y="2280"/>
                  </a:cubicBezTo>
                  <a:cubicBezTo>
                    <a:pt x="1520" y="1398"/>
                    <a:pt x="943" y="15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089;p53"/>
            <p:cNvSpPr/>
            <p:nvPr/>
          </p:nvSpPr>
          <p:spPr>
            <a:xfrm>
              <a:off x="5426635" y="3087365"/>
              <a:ext cx="169914" cy="932193"/>
            </a:xfrm>
            <a:custGeom>
              <a:avLst/>
              <a:gdLst/>
              <a:ahLst/>
              <a:cxnLst/>
              <a:rect l="l" t="t" r="r" b="b"/>
              <a:pathLst>
                <a:path w="11247" h="61704" extrusionOk="0">
                  <a:moveTo>
                    <a:pt x="5806" y="0"/>
                  </a:moveTo>
                  <a:lnTo>
                    <a:pt x="0" y="61703"/>
                  </a:lnTo>
                  <a:lnTo>
                    <a:pt x="1854" y="61703"/>
                  </a:lnTo>
                  <a:lnTo>
                    <a:pt x="1124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090;p53"/>
            <p:cNvSpPr/>
            <p:nvPr/>
          </p:nvSpPr>
          <p:spPr>
            <a:xfrm>
              <a:off x="5506066" y="3087365"/>
              <a:ext cx="90479" cy="89089"/>
            </a:xfrm>
            <a:custGeom>
              <a:avLst/>
              <a:gdLst/>
              <a:ahLst/>
              <a:cxnLst/>
              <a:rect l="l" t="t" r="r" b="b"/>
              <a:pathLst>
                <a:path w="5989" h="5897" extrusionOk="0">
                  <a:moveTo>
                    <a:pt x="548" y="0"/>
                  </a:moveTo>
                  <a:lnTo>
                    <a:pt x="1" y="5897"/>
                  </a:lnTo>
                  <a:lnTo>
                    <a:pt x="5107" y="5897"/>
                  </a:lnTo>
                  <a:lnTo>
                    <a:pt x="598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091;p53"/>
            <p:cNvSpPr/>
            <p:nvPr/>
          </p:nvSpPr>
          <p:spPr>
            <a:xfrm>
              <a:off x="7551254" y="3087365"/>
              <a:ext cx="169914" cy="932193"/>
            </a:xfrm>
            <a:custGeom>
              <a:avLst/>
              <a:gdLst/>
              <a:ahLst/>
              <a:cxnLst/>
              <a:rect l="l" t="t" r="r" b="b"/>
              <a:pathLst>
                <a:path w="11247" h="61704" extrusionOk="0">
                  <a:moveTo>
                    <a:pt x="0" y="0"/>
                  </a:moveTo>
                  <a:lnTo>
                    <a:pt x="9392" y="61703"/>
                  </a:lnTo>
                  <a:lnTo>
                    <a:pt x="11247" y="61703"/>
                  </a:lnTo>
                  <a:lnTo>
                    <a:pt x="544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092;p53"/>
            <p:cNvSpPr/>
            <p:nvPr/>
          </p:nvSpPr>
          <p:spPr>
            <a:xfrm>
              <a:off x="7551254" y="3087365"/>
              <a:ext cx="90932" cy="89089"/>
            </a:xfrm>
            <a:custGeom>
              <a:avLst/>
              <a:gdLst/>
              <a:ahLst/>
              <a:cxnLst/>
              <a:rect l="l" t="t" r="r" b="b"/>
              <a:pathLst>
                <a:path w="6019" h="5897" extrusionOk="0">
                  <a:moveTo>
                    <a:pt x="0" y="0"/>
                  </a:moveTo>
                  <a:lnTo>
                    <a:pt x="912" y="5897"/>
                  </a:lnTo>
                  <a:lnTo>
                    <a:pt x="6018" y="5897"/>
                  </a:lnTo>
                  <a:lnTo>
                    <a:pt x="544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093;p53"/>
            <p:cNvSpPr/>
            <p:nvPr/>
          </p:nvSpPr>
          <p:spPr>
            <a:xfrm>
              <a:off x="5373822" y="3021244"/>
              <a:ext cx="2400280" cy="46848"/>
            </a:xfrm>
            <a:custGeom>
              <a:avLst/>
              <a:gdLst/>
              <a:ahLst/>
              <a:cxnLst/>
              <a:rect l="l" t="t" r="r" b="b"/>
              <a:pathLst>
                <a:path w="158880" h="3101" extrusionOk="0">
                  <a:moveTo>
                    <a:pt x="1" y="0"/>
                  </a:moveTo>
                  <a:lnTo>
                    <a:pt x="1" y="3101"/>
                  </a:lnTo>
                  <a:lnTo>
                    <a:pt x="158879" y="3101"/>
                  </a:lnTo>
                  <a:lnTo>
                    <a:pt x="15887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094;p53"/>
            <p:cNvSpPr/>
            <p:nvPr/>
          </p:nvSpPr>
          <p:spPr>
            <a:xfrm>
              <a:off x="5400455" y="3068074"/>
              <a:ext cx="2347011" cy="19307"/>
            </a:xfrm>
            <a:custGeom>
              <a:avLst/>
              <a:gdLst/>
              <a:ahLst/>
              <a:cxnLst/>
              <a:rect l="l" t="t" r="r" b="b"/>
              <a:pathLst>
                <a:path w="155354" h="1278" extrusionOk="0">
                  <a:moveTo>
                    <a:pt x="1" y="1"/>
                  </a:moveTo>
                  <a:lnTo>
                    <a:pt x="1" y="1277"/>
                  </a:lnTo>
                  <a:lnTo>
                    <a:pt x="155353" y="1277"/>
                  </a:lnTo>
                  <a:lnTo>
                    <a:pt x="15535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095;p53"/>
            <p:cNvSpPr/>
            <p:nvPr/>
          </p:nvSpPr>
          <p:spPr>
            <a:xfrm>
              <a:off x="7379053" y="3443214"/>
              <a:ext cx="120784" cy="579992"/>
            </a:xfrm>
            <a:custGeom>
              <a:avLst/>
              <a:gdLst/>
              <a:ahLst/>
              <a:cxnLst/>
              <a:rect l="l" t="t" r="r" b="b"/>
              <a:pathLst>
                <a:path w="7995" h="38391" extrusionOk="0">
                  <a:moveTo>
                    <a:pt x="5077" y="1"/>
                  </a:moveTo>
                  <a:lnTo>
                    <a:pt x="4439" y="5411"/>
                  </a:lnTo>
                  <a:lnTo>
                    <a:pt x="1" y="38390"/>
                  </a:lnTo>
                  <a:lnTo>
                    <a:pt x="973" y="38390"/>
                  </a:lnTo>
                  <a:lnTo>
                    <a:pt x="7083" y="5411"/>
                  </a:lnTo>
                  <a:lnTo>
                    <a:pt x="7995"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096;p53"/>
            <p:cNvSpPr/>
            <p:nvPr/>
          </p:nvSpPr>
          <p:spPr>
            <a:xfrm>
              <a:off x="7446096" y="3443214"/>
              <a:ext cx="53737" cy="81762"/>
            </a:xfrm>
            <a:custGeom>
              <a:avLst/>
              <a:gdLst/>
              <a:ahLst/>
              <a:cxnLst/>
              <a:rect l="l" t="t" r="r" b="b"/>
              <a:pathLst>
                <a:path w="3557" h="5412" extrusionOk="0">
                  <a:moveTo>
                    <a:pt x="639" y="1"/>
                  </a:moveTo>
                  <a:lnTo>
                    <a:pt x="1" y="5411"/>
                  </a:lnTo>
                  <a:lnTo>
                    <a:pt x="2645" y="5411"/>
                  </a:lnTo>
                  <a:lnTo>
                    <a:pt x="3557"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097;p53"/>
            <p:cNvSpPr/>
            <p:nvPr/>
          </p:nvSpPr>
          <p:spPr>
            <a:xfrm>
              <a:off x="7668799" y="3443214"/>
              <a:ext cx="120784" cy="579992"/>
            </a:xfrm>
            <a:custGeom>
              <a:avLst/>
              <a:gdLst/>
              <a:ahLst/>
              <a:cxnLst/>
              <a:rect l="l" t="t" r="r" b="b"/>
              <a:pathLst>
                <a:path w="7995" h="38391" extrusionOk="0">
                  <a:moveTo>
                    <a:pt x="0" y="1"/>
                  </a:moveTo>
                  <a:lnTo>
                    <a:pt x="882" y="5411"/>
                  </a:lnTo>
                  <a:lnTo>
                    <a:pt x="6991" y="38390"/>
                  </a:lnTo>
                  <a:lnTo>
                    <a:pt x="7994" y="38390"/>
                  </a:lnTo>
                  <a:lnTo>
                    <a:pt x="3557" y="541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098;p53"/>
            <p:cNvSpPr/>
            <p:nvPr/>
          </p:nvSpPr>
          <p:spPr>
            <a:xfrm>
              <a:off x="7668799" y="3443214"/>
              <a:ext cx="53737" cy="81762"/>
            </a:xfrm>
            <a:custGeom>
              <a:avLst/>
              <a:gdLst/>
              <a:ahLst/>
              <a:cxnLst/>
              <a:rect l="l" t="t" r="r" b="b"/>
              <a:pathLst>
                <a:path w="3557" h="5412" extrusionOk="0">
                  <a:moveTo>
                    <a:pt x="0" y="1"/>
                  </a:moveTo>
                  <a:lnTo>
                    <a:pt x="882" y="5411"/>
                  </a:lnTo>
                  <a:lnTo>
                    <a:pt x="3557" y="541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099;p53"/>
            <p:cNvSpPr/>
            <p:nvPr/>
          </p:nvSpPr>
          <p:spPr>
            <a:xfrm>
              <a:off x="7945221" y="3443214"/>
              <a:ext cx="120784" cy="579992"/>
            </a:xfrm>
            <a:custGeom>
              <a:avLst/>
              <a:gdLst/>
              <a:ahLst/>
              <a:cxnLst/>
              <a:rect l="l" t="t" r="r" b="b"/>
              <a:pathLst>
                <a:path w="7995" h="38391" extrusionOk="0">
                  <a:moveTo>
                    <a:pt x="1" y="1"/>
                  </a:moveTo>
                  <a:lnTo>
                    <a:pt x="913" y="5411"/>
                  </a:lnTo>
                  <a:lnTo>
                    <a:pt x="7022" y="38390"/>
                  </a:lnTo>
                  <a:lnTo>
                    <a:pt x="7995" y="38390"/>
                  </a:lnTo>
                  <a:lnTo>
                    <a:pt x="3557" y="5411"/>
                  </a:lnTo>
                  <a:lnTo>
                    <a:pt x="29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100;p53"/>
            <p:cNvSpPr/>
            <p:nvPr/>
          </p:nvSpPr>
          <p:spPr>
            <a:xfrm>
              <a:off x="7945221" y="3443214"/>
              <a:ext cx="53737" cy="81762"/>
            </a:xfrm>
            <a:custGeom>
              <a:avLst/>
              <a:gdLst/>
              <a:ahLst/>
              <a:cxnLst/>
              <a:rect l="l" t="t" r="r" b="b"/>
              <a:pathLst>
                <a:path w="3557" h="5412" extrusionOk="0">
                  <a:moveTo>
                    <a:pt x="1" y="1"/>
                  </a:moveTo>
                  <a:lnTo>
                    <a:pt x="913" y="5411"/>
                  </a:lnTo>
                  <a:lnTo>
                    <a:pt x="3557" y="5411"/>
                  </a:lnTo>
                  <a:lnTo>
                    <a:pt x="2919"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101;p53"/>
            <p:cNvSpPr/>
            <p:nvPr/>
          </p:nvSpPr>
          <p:spPr>
            <a:xfrm>
              <a:off x="7366665" y="2915634"/>
              <a:ext cx="675955" cy="566214"/>
            </a:xfrm>
            <a:custGeom>
              <a:avLst/>
              <a:gdLst/>
              <a:ahLst/>
              <a:cxnLst/>
              <a:rect l="l" t="t" r="r" b="b"/>
              <a:pathLst>
                <a:path w="44743" h="37479" extrusionOk="0">
                  <a:moveTo>
                    <a:pt x="22371" y="0"/>
                  </a:moveTo>
                  <a:lnTo>
                    <a:pt x="16748" y="32767"/>
                  </a:lnTo>
                  <a:lnTo>
                    <a:pt x="0" y="32767"/>
                  </a:lnTo>
                  <a:lnTo>
                    <a:pt x="0" y="37478"/>
                  </a:lnTo>
                  <a:lnTo>
                    <a:pt x="44743" y="37478"/>
                  </a:lnTo>
                  <a:lnTo>
                    <a:pt x="43040"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102;p53"/>
            <p:cNvSpPr/>
            <p:nvPr/>
          </p:nvSpPr>
          <p:spPr>
            <a:xfrm>
              <a:off x="7981492" y="2915634"/>
              <a:ext cx="61095" cy="566214"/>
            </a:xfrm>
            <a:custGeom>
              <a:avLst/>
              <a:gdLst/>
              <a:ahLst/>
              <a:cxnLst/>
              <a:rect l="l" t="t" r="r" b="b"/>
              <a:pathLst>
                <a:path w="4044" h="37479" extrusionOk="0">
                  <a:moveTo>
                    <a:pt x="1" y="0"/>
                  </a:moveTo>
                  <a:lnTo>
                    <a:pt x="1612" y="37478"/>
                  </a:lnTo>
                  <a:lnTo>
                    <a:pt x="4044" y="37478"/>
                  </a:lnTo>
                  <a:lnTo>
                    <a:pt x="2341"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103;p53"/>
            <p:cNvSpPr/>
            <p:nvPr/>
          </p:nvSpPr>
          <p:spPr>
            <a:xfrm>
              <a:off x="7315227" y="3707700"/>
              <a:ext cx="394940" cy="428464"/>
            </a:xfrm>
            <a:custGeom>
              <a:avLst/>
              <a:gdLst/>
              <a:ahLst/>
              <a:cxnLst/>
              <a:rect l="l" t="t" r="r" b="b"/>
              <a:pathLst>
                <a:path w="26142" h="28361" extrusionOk="0">
                  <a:moveTo>
                    <a:pt x="17691" y="1"/>
                  </a:moveTo>
                  <a:lnTo>
                    <a:pt x="2372" y="4286"/>
                  </a:lnTo>
                  <a:lnTo>
                    <a:pt x="9332" y="18208"/>
                  </a:lnTo>
                  <a:cubicBezTo>
                    <a:pt x="9332" y="18208"/>
                    <a:pt x="6475" y="20275"/>
                    <a:pt x="4013" y="22250"/>
                  </a:cubicBezTo>
                  <a:cubicBezTo>
                    <a:pt x="2919" y="23071"/>
                    <a:pt x="1855" y="23952"/>
                    <a:pt x="882" y="24925"/>
                  </a:cubicBezTo>
                  <a:cubicBezTo>
                    <a:pt x="153" y="25807"/>
                    <a:pt x="1" y="28299"/>
                    <a:pt x="852" y="28360"/>
                  </a:cubicBezTo>
                  <a:cubicBezTo>
                    <a:pt x="859" y="28360"/>
                    <a:pt x="867" y="28361"/>
                    <a:pt x="877" y="28361"/>
                  </a:cubicBezTo>
                  <a:cubicBezTo>
                    <a:pt x="2109" y="28361"/>
                    <a:pt x="25326" y="22791"/>
                    <a:pt x="26050" y="22037"/>
                  </a:cubicBezTo>
                  <a:cubicBezTo>
                    <a:pt x="26141" y="21946"/>
                    <a:pt x="25685" y="19819"/>
                    <a:pt x="24986" y="16901"/>
                  </a:cubicBezTo>
                  <a:lnTo>
                    <a:pt x="24986" y="16840"/>
                  </a:lnTo>
                  <a:cubicBezTo>
                    <a:pt x="24560" y="14986"/>
                    <a:pt x="17691" y="1"/>
                    <a:pt x="1769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104;p53"/>
            <p:cNvSpPr/>
            <p:nvPr/>
          </p:nvSpPr>
          <p:spPr>
            <a:xfrm>
              <a:off x="7315227" y="3870246"/>
              <a:ext cx="394940" cy="265907"/>
            </a:xfrm>
            <a:custGeom>
              <a:avLst/>
              <a:gdLst/>
              <a:ahLst/>
              <a:cxnLst/>
              <a:rect l="l" t="t" r="r" b="b"/>
              <a:pathLst>
                <a:path w="26142" h="17601" extrusionOk="0">
                  <a:moveTo>
                    <a:pt x="22524" y="1"/>
                  </a:moveTo>
                  <a:cubicBezTo>
                    <a:pt x="20001" y="669"/>
                    <a:pt x="10974" y="3131"/>
                    <a:pt x="7691" y="4134"/>
                  </a:cubicBezTo>
                  <a:lnTo>
                    <a:pt x="9332" y="7448"/>
                  </a:lnTo>
                  <a:cubicBezTo>
                    <a:pt x="9332" y="7448"/>
                    <a:pt x="6475" y="9515"/>
                    <a:pt x="4013" y="11490"/>
                  </a:cubicBezTo>
                  <a:cubicBezTo>
                    <a:pt x="2919" y="12311"/>
                    <a:pt x="1885" y="13192"/>
                    <a:pt x="882" y="14165"/>
                  </a:cubicBezTo>
                  <a:cubicBezTo>
                    <a:pt x="153" y="15077"/>
                    <a:pt x="1" y="17539"/>
                    <a:pt x="852" y="17600"/>
                  </a:cubicBezTo>
                  <a:cubicBezTo>
                    <a:pt x="859" y="17600"/>
                    <a:pt x="867" y="17601"/>
                    <a:pt x="877" y="17601"/>
                  </a:cubicBezTo>
                  <a:cubicBezTo>
                    <a:pt x="2109" y="17601"/>
                    <a:pt x="25326" y="12031"/>
                    <a:pt x="26050" y="11277"/>
                  </a:cubicBezTo>
                  <a:cubicBezTo>
                    <a:pt x="26141" y="11186"/>
                    <a:pt x="25685" y="9059"/>
                    <a:pt x="24986" y="6141"/>
                  </a:cubicBezTo>
                  <a:lnTo>
                    <a:pt x="24986" y="6080"/>
                  </a:lnTo>
                  <a:cubicBezTo>
                    <a:pt x="24834" y="5381"/>
                    <a:pt x="23770" y="2858"/>
                    <a:pt x="22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105;p53"/>
            <p:cNvSpPr/>
            <p:nvPr/>
          </p:nvSpPr>
          <p:spPr>
            <a:xfrm>
              <a:off x="7313399" y="3920294"/>
              <a:ext cx="399518" cy="217699"/>
            </a:xfrm>
            <a:custGeom>
              <a:avLst/>
              <a:gdLst/>
              <a:ahLst/>
              <a:cxnLst/>
              <a:rect l="l" t="t" r="r" b="b"/>
              <a:pathLst>
                <a:path w="26445" h="14410" extrusionOk="0">
                  <a:moveTo>
                    <a:pt x="24651" y="1"/>
                  </a:moveTo>
                  <a:lnTo>
                    <a:pt x="9453" y="3709"/>
                  </a:lnTo>
                  <a:cubicBezTo>
                    <a:pt x="9453" y="3709"/>
                    <a:pt x="1672" y="9879"/>
                    <a:pt x="942" y="10822"/>
                  </a:cubicBezTo>
                  <a:cubicBezTo>
                    <a:pt x="183" y="11794"/>
                    <a:pt x="0" y="14348"/>
                    <a:pt x="912" y="14408"/>
                  </a:cubicBezTo>
                  <a:cubicBezTo>
                    <a:pt x="919" y="14409"/>
                    <a:pt x="927" y="14409"/>
                    <a:pt x="937" y="14409"/>
                  </a:cubicBezTo>
                  <a:cubicBezTo>
                    <a:pt x="2165" y="14409"/>
                    <a:pt x="25387" y="8779"/>
                    <a:pt x="26171" y="7995"/>
                  </a:cubicBezTo>
                  <a:cubicBezTo>
                    <a:pt x="26444" y="7691"/>
                    <a:pt x="25928" y="3983"/>
                    <a:pt x="2465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106;p53"/>
            <p:cNvSpPr/>
            <p:nvPr/>
          </p:nvSpPr>
          <p:spPr>
            <a:xfrm>
              <a:off x="7327630" y="4036931"/>
              <a:ext cx="362323" cy="86808"/>
            </a:xfrm>
            <a:custGeom>
              <a:avLst/>
              <a:gdLst/>
              <a:ahLst/>
              <a:cxnLst/>
              <a:rect l="l" t="t" r="r" b="b"/>
              <a:pathLst>
                <a:path w="23983" h="5746" extrusionOk="0">
                  <a:moveTo>
                    <a:pt x="23922" y="0"/>
                  </a:moveTo>
                  <a:cubicBezTo>
                    <a:pt x="19970" y="730"/>
                    <a:pt x="4013" y="4620"/>
                    <a:pt x="61" y="5684"/>
                  </a:cubicBezTo>
                  <a:cubicBezTo>
                    <a:pt x="0" y="5684"/>
                    <a:pt x="0" y="5745"/>
                    <a:pt x="92" y="5745"/>
                  </a:cubicBezTo>
                  <a:cubicBezTo>
                    <a:pt x="4073" y="4894"/>
                    <a:pt x="20062" y="1155"/>
                    <a:pt x="23922" y="31"/>
                  </a:cubicBezTo>
                  <a:cubicBezTo>
                    <a:pt x="23983" y="0"/>
                    <a:pt x="23952" y="0"/>
                    <a:pt x="239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107;p53"/>
            <p:cNvSpPr/>
            <p:nvPr/>
          </p:nvSpPr>
          <p:spPr>
            <a:xfrm>
              <a:off x="7346513" y="4064017"/>
              <a:ext cx="60566" cy="36500"/>
            </a:xfrm>
            <a:custGeom>
              <a:avLst/>
              <a:gdLst/>
              <a:ahLst/>
              <a:cxnLst/>
              <a:rect l="l" t="t" r="r" b="b"/>
              <a:pathLst>
                <a:path w="4009" h="2416" extrusionOk="0">
                  <a:moveTo>
                    <a:pt x="27" y="122"/>
                  </a:moveTo>
                  <a:cubicBezTo>
                    <a:pt x="7" y="122"/>
                    <a:pt x="0" y="136"/>
                    <a:pt x="7" y="136"/>
                  </a:cubicBezTo>
                  <a:cubicBezTo>
                    <a:pt x="10" y="136"/>
                    <a:pt x="17" y="132"/>
                    <a:pt x="27" y="122"/>
                  </a:cubicBezTo>
                  <a:close/>
                  <a:moveTo>
                    <a:pt x="921" y="1"/>
                  </a:moveTo>
                  <a:cubicBezTo>
                    <a:pt x="621" y="1"/>
                    <a:pt x="321" y="41"/>
                    <a:pt x="27" y="122"/>
                  </a:cubicBezTo>
                  <a:cubicBezTo>
                    <a:pt x="169" y="107"/>
                    <a:pt x="310" y="99"/>
                    <a:pt x="451" y="99"/>
                  </a:cubicBezTo>
                  <a:cubicBezTo>
                    <a:pt x="1965" y="99"/>
                    <a:pt x="3366" y="983"/>
                    <a:pt x="3978" y="2402"/>
                  </a:cubicBezTo>
                  <a:cubicBezTo>
                    <a:pt x="3978" y="2412"/>
                    <a:pt x="3982" y="2415"/>
                    <a:pt x="3986" y="2415"/>
                  </a:cubicBezTo>
                  <a:cubicBezTo>
                    <a:pt x="3995" y="2415"/>
                    <a:pt x="4009" y="2402"/>
                    <a:pt x="4009" y="2402"/>
                  </a:cubicBezTo>
                  <a:cubicBezTo>
                    <a:pt x="3826" y="1612"/>
                    <a:pt x="3310" y="912"/>
                    <a:pt x="2641" y="487"/>
                  </a:cubicBezTo>
                  <a:cubicBezTo>
                    <a:pt x="2114" y="163"/>
                    <a:pt x="1520" y="1"/>
                    <a:pt x="9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108;p53"/>
            <p:cNvSpPr/>
            <p:nvPr/>
          </p:nvSpPr>
          <p:spPr>
            <a:xfrm>
              <a:off x="7436911" y="3983726"/>
              <a:ext cx="75326" cy="16482"/>
            </a:xfrm>
            <a:custGeom>
              <a:avLst/>
              <a:gdLst/>
              <a:ahLst/>
              <a:cxnLst/>
              <a:rect l="l" t="t" r="r" b="b"/>
              <a:pathLst>
                <a:path w="4986" h="1091" extrusionOk="0">
                  <a:moveTo>
                    <a:pt x="1790" y="1"/>
                  </a:moveTo>
                  <a:cubicBezTo>
                    <a:pt x="1207" y="1"/>
                    <a:pt x="627" y="75"/>
                    <a:pt x="92" y="209"/>
                  </a:cubicBezTo>
                  <a:cubicBezTo>
                    <a:pt x="1" y="270"/>
                    <a:pt x="1" y="392"/>
                    <a:pt x="122" y="422"/>
                  </a:cubicBezTo>
                  <a:cubicBezTo>
                    <a:pt x="1733" y="452"/>
                    <a:pt x="3314" y="695"/>
                    <a:pt x="4864" y="1091"/>
                  </a:cubicBezTo>
                  <a:cubicBezTo>
                    <a:pt x="4925" y="1091"/>
                    <a:pt x="4985" y="1030"/>
                    <a:pt x="4925" y="969"/>
                  </a:cubicBezTo>
                  <a:cubicBezTo>
                    <a:pt x="4080" y="285"/>
                    <a:pt x="2930" y="1"/>
                    <a:pt x="17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109;p53"/>
            <p:cNvSpPr/>
            <p:nvPr/>
          </p:nvSpPr>
          <p:spPr>
            <a:xfrm>
              <a:off x="7419463" y="3995570"/>
              <a:ext cx="76112" cy="16210"/>
            </a:xfrm>
            <a:custGeom>
              <a:avLst/>
              <a:gdLst/>
              <a:ahLst/>
              <a:cxnLst/>
              <a:rect l="l" t="t" r="r" b="b"/>
              <a:pathLst>
                <a:path w="5038" h="1073" extrusionOk="0">
                  <a:moveTo>
                    <a:pt x="1862" y="0"/>
                  </a:moveTo>
                  <a:cubicBezTo>
                    <a:pt x="1264" y="0"/>
                    <a:pt x="669" y="79"/>
                    <a:pt x="122" y="215"/>
                  </a:cubicBezTo>
                  <a:cubicBezTo>
                    <a:pt x="1" y="215"/>
                    <a:pt x="1" y="428"/>
                    <a:pt x="153" y="428"/>
                  </a:cubicBezTo>
                  <a:cubicBezTo>
                    <a:pt x="1764" y="459"/>
                    <a:pt x="3374" y="671"/>
                    <a:pt x="4925" y="1067"/>
                  </a:cubicBezTo>
                  <a:cubicBezTo>
                    <a:pt x="4933" y="1071"/>
                    <a:pt x="4942" y="1073"/>
                    <a:pt x="4950" y="1073"/>
                  </a:cubicBezTo>
                  <a:cubicBezTo>
                    <a:pt x="5000" y="1073"/>
                    <a:pt x="5038" y="1001"/>
                    <a:pt x="4985" y="975"/>
                  </a:cubicBezTo>
                  <a:cubicBezTo>
                    <a:pt x="4131" y="280"/>
                    <a:pt x="2991" y="0"/>
                    <a:pt x="18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110;p53"/>
            <p:cNvSpPr/>
            <p:nvPr/>
          </p:nvSpPr>
          <p:spPr>
            <a:xfrm>
              <a:off x="7402937" y="4007156"/>
              <a:ext cx="75779" cy="16467"/>
            </a:xfrm>
            <a:custGeom>
              <a:avLst/>
              <a:gdLst/>
              <a:ahLst/>
              <a:cxnLst/>
              <a:rect l="l" t="t" r="r" b="b"/>
              <a:pathLst>
                <a:path w="5016" h="1090" extrusionOk="0">
                  <a:moveTo>
                    <a:pt x="1822" y="0"/>
                  </a:moveTo>
                  <a:cubicBezTo>
                    <a:pt x="1237" y="0"/>
                    <a:pt x="657" y="75"/>
                    <a:pt x="122" y="208"/>
                  </a:cubicBezTo>
                  <a:cubicBezTo>
                    <a:pt x="0" y="239"/>
                    <a:pt x="0" y="421"/>
                    <a:pt x="152" y="421"/>
                  </a:cubicBezTo>
                  <a:cubicBezTo>
                    <a:pt x="1763" y="482"/>
                    <a:pt x="3344" y="695"/>
                    <a:pt x="4924" y="1090"/>
                  </a:cubicBezTo>
                  <a:cubicBezTo>
                    <a:pt x="4985" y="1090"/>
                    <a:pt x="5016" y="1029"/>
                    <a:pt x="4985" y="968"/>
                  </a:cubicBezTo>
                  <a:cubicBezTo>
                    <a:pt x="4121" y="285"/>
                    <a:pt x="2964" y="0"/>
                    <a:pt x="18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111;p53"/>
            <p:cNvSpPr/>
            <p:nvPr/>
          </p:nvSpPr>
          <p:spPr>
            <a:xfrm>
              <a:off x="7386863" y="4018773"/>
              <a:ext cx="75326" cy="16331"/>
            </a:xfrm>
            <a:custGeom>
              <a:avLst/>
              <a:gdLst/>
              <a:ahLst/>
              <a:cxnLst/>
              <a:rect l="l" t="t" r="r" b="b"/>
              <a:pathLst>
                <a:path w="4986" h="1081" extrusionOk="0">
                  <a:moveTo>
                    <a:pt x="1827" y="1"/>
                  </a:moveTo>
                  <a:cubicBezTo>
                    <a:pt x="1232" y="1"/>
                    <a:pt x="638" y="83"/>
                    <a:pt x="92" y="230"/>
                  </a:cubicBezTo>
                  <a:cubicBezTo>
                    <a:pt x="0" y="260"/>
                    <a:pt x="0" y="382"/>
                    <a:pt x="92" y="412"/>
                  </a:cubicBezTo>
                  <a:cubicBezTo>
                    <a:pt x="1703" y="473"/>
                    <a:pt x="3314" y="686"/>
                    <a:pt x="4864" y="1081"/>
                  </a:cubicBezTo>
                  <a:cubicBezTo>
                    <a:pt x="4925" y="1081"/>
                    <a:pt x="4985" y="1020"/>
                    <a:pt x="4925" y="990"/>
                  </a:cubicBezTo>
                  <a:cubicBezTo>
                    <a:pt x="4089" y="293"/>
                    <a:pt x="2955" y="1"/>
                    <a:pt x="18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112;p53"/>
            <p:cNvSpPr/>
            <p:nvPr/>
          </p:nvSpPr>
          <p:spPr>
            <a:xfrm>
              <a:off x="7635338" y="3983001"/>
              <a:ext cx="60022" cy="43132"/>
            </a:xfrm>
            <a:custGeom>
              <a:avLst/>
              <a:gdLst/>
              <a:ahLst/>
              <a:cxnLst/>
              <a:rect l="l" t="t" r="r" b="b"/>
              <a:pathLst>
                <a:path w="3973" h="2855" extrusionOk="0">
                  <a:moveTo>
                    <a:pt x="2003" y="0"/>
                  </a:moveTo>
                  <a:cubicBezTo>
                    <a:pt x="1887" y="0"/>
                    <a:pt x="1765" y="14"/>
                    <a:pt x="1638" y="44"/>
                  </a:cubicBezTo>
                  <a:cubicBezTo>
                    <a:pt x="0" y="440"/>
                    <a:pt x="435" y="2855"/>
                    <a:pt x="1942" y="2855"/>
                  </a:cubicBezTo>
                  <a:cubicBezTo>
                    <a:pt x="2058" y="2855"/>
                    <a:pt x="2179" y="2841"/>
                    <a:pt x="2307" y="2810"/>
                  </a:cubicBezTo>
                  <a:cubicBezTo>
                    <a:pt x="3973" y="2415"/>
                    <a:pt x="3514" y="0"/>
                    <a:pt x="20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113;p53"/>
            <p:cNvSpPr/>
            <p:nvPr/>
          </p:nvSpPr>
          <p:spPr>
            <a:xfrm>
              <a:off x="7387316" y="3922046"/>
              <a:ext cx="83590" cy="69223"/>
            </a:xfrm>
            <a:custGeom>
              <a:avLst/>
              <a:gdLst/>
              <a:ahLst/>
              <a:cxnLst/>
              <a:rect l="l" t="t" r="r" b="b"/>
              <a:pathLst>
                <a:path w="5533" h="4582" extrusionOk="0">
                  <a:moveTo>
                    <a:pt x="1552" y="465"/>
                  </a:moveTo>
                  <a:cubicBezTo>
                    <a:pt x="2073" y="465"/>
                    <a:pt x="2769" y="863"/>
                    <a:pt x="3040" y="1101"/>
                  </a:cubicBezTo>
                  <a:cubicBezTo>
                    <a:pt x="3344" y="1405"/>
                    <a:pt x="3618" y="1709"/>
                    <a:pt x="3861" y="2043"/>
                  </a:cubicBezTo>
                  <a:cubicBezTo>
                    <a:pt x="4408" y="2712"/>
                    <a:pt x="4864" y="3441"/>
                    <a:pt x="5320" y="4171"/>
                  </a:cubicBezTo>
                  <a:cubicBezTo>
                    <a:pt x="4712" y="3867"/>
                    <a:pt x="4043" y="3654"/>
                    <a:pt x="3405" y="3380"/>
                  </a:cubicBezTo>
                  <a:cubicBezTo>
                    <a:pt x="2645" y="3076"/>
                    <a:pt x="1065" y="2468"/>
                    <a:pt x="943" y="1496"/>
                  </a:cubicBezTo>
                  <a:cubicBezTo>
                    <a:pt x="836" y="716"/>
                    <a:pt x="1138" y="465"/>
                    <a:pt x="1552" y="465"/>
                  </a:cubicBezTo>
                  <a:close/>
                  <a:moveTo>
                    <a:pt x="1638" y="1"/>
                  </a:moveTo>
                  <a:cubicBezTo>
                    <a:pt x="1263" y="1"/>
                    <a:pt x="904" y="140"/>
                    <a:pt x="639" y="493"/>
                  </a:cubicBezTo>
                  <a:cubicBezTo>
                    <a:pt x="1" y="1344"/>
                    <a:pt x="670" y="2256"/>
                    <a:pt x="1338" y="2772"/>
                  </a:cubicBezTo>
                  <a:cubicBezTo>
                    <a:pt x="2463" y="3684"/>
                    <a:pt x="3922" y="4049"/>
                    <a:pt x="5229" y="4566"/>
                  </a:cubicBezTo>
                  <a:cubicBezTo>
                    <a:pt x="5257" y="4577"/>
                    <a:pt x="5283" y="4582"/>
                    <a:pt x="5306" y="4582"/>
                  </a:cubicBezTo>
                  <a:cubicBezTo>
                    <a:pt x="5412" y="4582"/>
                    <a:pt x="5478" y="4483"/>
                    <a:pt x="5502" y="4383"/>
                  </a:cubicBezTo>
                  <a:cubicBezTo>
                    <a:pt x="5533" y="4353"/>
                    <a:pt x="5533" y="4323"/>
                    <a:pt x="5533" y="4323"/>
                  </a:cubicBezTo>
                  <a:cubicBezTo>
                    <a:pt x="5047" y="2894"/>
                    <a:pt x="4226" y="1617"/>
                    <a:pt x="3101" y="614"/>
                  </a:cubicBezTo>
                  <a:cubicBezTo>
                    <a:pt x="2728" y="276"/>
                    <a:pt x="2167" y="1"/>
                    <a:pt x="16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114;p53"/>
            <p:cNvSpPr/>
            <p:nvPr/>
          </p:nvSpPr>
          <p:spPr>
            <a:xfrm>
              <a:off x="7464466" y="3939132"/>
              <a:ext cx="93228" cy="51894"/>
            </a:xfrm>
            <a:custGeom>
              <a:avLst/>
              <a:gdLst/>
              <a:ahLst/>
              <a:cxnLst/>
              <a:rect l="l" t="t" r="r" b="b"/>
              <a:pathLst>
                <a:path w="6171" h="3435" extrusionOk="0">
                  <a:moveTo>
                    <a:pt x="4558" y="486"/>
                  </a:moveTo>
                  <a:cubicBezTo>
                    <a:pt x="5170" y="486"/>
                    <a:pt x="5680" y="756"/>
                    <a:pt x="5259" y="1702"/>
                  </a:cubicBezTo>
                  <a:cubicBezTo>
                    <a:pt x="4833" y="2584"/>
                    <a:pt x="3161" y="2736"/>
                    <a:pt x="2341" y="2827"/>
                  </a:cubicBezTo>
                  <a:cubicBezTo>
                    <a:pt x="1642" y="2888"/>
                    <a:pt x="973" y="2918"/>
                    <a:pt x="274" y="3040"/>
                  </a:cubicBezTo>
                  <a:cubicBezTo>
                    <a:pt x="943" y="2462"/>
                    <a:pt x="1551" y="1885"/>
                    <a:pt x="2280" y="1398"/>
                  </a:cubicBezTo>
                  <a:cubicBezTo>
                    <a:pt x="2614" y="1155"/>
                    <a:pt x="2979" y="942"/>
                    <a:pt x="3374" y="760"/>
                  </a:cubicBezTo>
                  <a:cubicBezTo>
                    <a:pt x="3606" y="631"/>
                    <a:pt x="4110" y="486"/>
                    <a:pt x="4558" y="486"/>
                  </a:cubicBezTo>
                  <a:close/>
                  <a:moveTo>
                    <a:pt x="4477" y="0"/>
                  </a:moveTo>
                  <a:cubicBezTo>
                    <a:pt x="4105" y="0"/>
                    <a:pt x="3721" y="97"/>
                    <a:pt x="3405" y="243"/>
                  </a:cubicBezTo>
                  <a:cubicBezTo>
                    <a:pt x="2037" y="881"/>
                    <a:pt x="882" y="1854"/>
                    <a:pt x="31" y="3100"/>
                  </a:cubicBezTo>
                  <a:cubicBezTo>
                    <a:pt x="31" y="3131"/>
                    <a:pt x="31" y="3161"/>
                    <a:pt x="31" y="3161"/>
                  </a:cubicBezTo>
                  <a:cubicBezTo>
                    <a:pt x="0" y="3283"/>
                    <a:pt x="92" y="3435"/>
                    <a:pt x="213" y="3435"/>
                  </a:cubicBezTo>
                  <a:cubicBezTo>
                    <a:pt x="1642" y="3313"/>
                    <a:pt x="3161" y="3374"/>
                    <a:pt x="4468" y="2827"/>
                  </a:cubicBezTo>
                  <a:cubicBezTo>
                    <a:pt x="5259" y="2492"/>
                    <a:pt x="6171" y="1763"/>
                    <a:pt x="5806" y="821"/>
                  </a:cubicBezTo>
                  <a:cubicBezTo>
                    <a:pt x="5569" y="219"/>
                    <a:pt x="5036" y="0"/>
                    <a:pt x="44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115;p53"/>
            <p:cNvSpPr/>
            <p:nvPr/>
          </p:nvSpPr>
          <p:spPr>
            <a:xfrm>
              <a:off x="7151304" y="3098378"/>
              <a:ext cx="821062" cy="864693"/>
            </a:xfrm>
            <a:custGeom>
              <a:avLst/>
              <a:gdLst/>
              <a:ahLst/>
              <a:cxnLst/>
              <a:rect l="l" t="t" r="r" b="b"/>
              <a:pathLst>
                <a:path w="54348" h="57236" extrusionOk="0">
                  <a:moveTo>
                    <a:pt x="32554" y="1"/>
                  </a:moveTo>
                  <a:cubicBezTo>
                    <a:pt x="32554" y="1"/>
                    <a:pt x="32858" y="3527"/>
                    <a:pt x="32220" y="4104"/>
                  </a:cubicBezTo>
                  <a:cubicBezTo>
                    <a:pt x="31764" y="4469"/>
                    <a:pt x="8511" y="6505"/>
                    <a:pt x="4043" y="15077"/>
                  </a:cubicBezTo>
                  <a:cubicBezTo>
                    <a:pt x="0" y="22828"/>
                    <a:pt x="18451" y="57236"/>
                    <a:pt x="18451" y="57236"/>
                  </a:cubicBezTo>
                  <a:lnTo>
                    <a:pt x="34834" y="52342"/>
                  </a:lnTo>
                  <a:cubicBezTo>
                    <a:pt x="34834" y="52342"/>
                    <a:pt x="21338" y="24226"/>
                    <a:pt x="21764" y="22767"/>
                  </a:cubicBezTo>
                  <a:cubicBezTo>
                    <a:pt x="22037" y="21794"/>
                    <a:pt x="42281" y="21734"/>
                    <a:pt x="48238" y="16414"/>
                  </a:cubicBezTo>
                  <a:cubicBezTo>
                    <a:pt x="54348" y="10913"/>
                    <a:pt x="49576" y="62"/>
                    <a:pt x="49576" y="62"/>
                  </a:cubicBezTo>
                  <a:lnTo>
                    <a:pt x="325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116;p53"/>
            <p:cNvSpPr/>
            <p:nvPr/>
          </p:nvSpPr>
          <p:spPr>
            <a:xfrm>
              <a:off x="7180234" y="3097924"/>
              <a:ext cx="626372" cy="613047"/>
            </a:xfrm>
            <a:custGeom>
              <a:avLst/>
              <a:gdLst/>
              <a:ahLst/>
              <a:cxnLst/>
              <a:rect l="l" t="t" r="r" b="b"/>
              <a:pathLst>
                <a:path w="41461" h="40579" extrusionOk="0">
                  <a:moveTo>
                    <a:pt x="30639" y="0"/>
                  </a:moveTo>
                  <a:cubicBezTo>
                    <a:pt x="30639" y="0"/>
                    <a:pt x="30943" y="3557"/>
                    <a:pt x="30305" y="4104"/>
                  </a:cubicBezTo>
                  <a:cubicBezTo>
                    <a:pt x="29879" y="4468"/>
                    <a:pt x="6596" y="6535"/>
                    <a:pt x="2128" y="15077"/>
                  </a:cubicBezTo>
                  <a:cubicBezTo>
                    <a:pt x="0" y="19180"/>
                    <a:pt x="4104" y="30639"/>
                    <a:pt x="8481" y="40578"/>
                  </a:cubicBezTo>
                  <a:lnTo>
                    <a:pt x="20700" y="25563"/>
                  </a:lnTo>
                  <a:cubicBezTo>
                    <a:pt x="20092" y="24043"/>
                    <a:pt x="19758" y="23040"/>
                    <a:pt x="19849" y="22797"/>
                  </a:cubicBezTo>
                  <a:cubicBezTo>
                    <a:pt x="19910" y="22554"/>
                    <a:pt x="21338" y="22371"/>
                    <a:pt x="23496" y="22098"/>
                  </a:cubicBezTo>
                  <a:lnTo>
                    <a:pt x="41460" y="61"/>
                  </a:lnTo>
                  <a:lnTo>
                    <a:pt x="3063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117;p53"/>
            <p:cNvSpPr/>
            <p:nvPr/>
          </p:nvSpPr>
          <p:spPr>
            <a:xfrm>
              <a:off x="7423602" y="3847737"/>
              <a:ext cx="221808" cy="65234"/>
            </a:xfrm>
            <a:custGeom>
              <a:avLst/>
              <a:gdLst/>
              <a:ahLst/>
              <a:cxnLst/>
              <a:rect l="l" t="t" r="r" b="b"/>
              <a:pathLst>
                <a:path w="14682" h="4318" extrusionOk="0">
                  <a:moveTo>
                    <a:pt x="14577" y="0"/>
                  </a:moveTo>
                  <a:cubicBezTo>
                    <a:pt x="14359" y="0"/>
                    <a:pt x="12285" y="555"/>
                    <a:pt x="11307" y="792"/>
                  </a:cubicBezTo>
                  <a:cubicBezTo>
                    <a:pt x="9392" y="1278"/>
                    <a:pt x="7508" y="1795"/>
                    <a:pt x="5593" y="2342"/>
                  </a:cubicBezTo>
                  <a:cubicBezTo>
                    <a:pt x="4651" y="2615"/>
                    <a:pt x="3708" y="2889"/>
                    <a:pt x="2797" y="3193"/>
                  </a:cubicBezTo>
                  <a:cubicBezTo>
                    <a:pt x="2310" y="3345"/>
                    <a:pt x="1824" y="3497"/>
                    <a:pt x="1368" y="3679"/>
                  </a:cubicBezTo>
                  <a:cubicBezTo>
                    <a:pt x="912" y="3801"/>
                    <a:pt x="456" y="3983"/>
                    <a:pt x="31" y="4166"/>
                  </a:cubicBezTo>
                  <a:cubicBezTo>
                    <a:pt x="0" y="4196"/>
                    <a:pt x="31" y="4317"/>
                    <a:pt x="91" y="4317"/>
                  </a:cubicBezTo>
                  <a:cubicBezTo>
                    <a:pt x="638" y="4226"/>
                    <a:pt x="1216" y="4105"/>
                    <a:pt x="1763" y="3953"/>
                  </a:cubicBezTo>
                  <a:cubicBezTo>
                    <a:pt x="2280" y="3801"/>
                    <a:pt x="2827" y="3710"/>
                    <a:pt x="3344" y="3558"/>
                  </a:cubicBezTo>
                  <a:cubicBezTo>
                    <a:pt x="5259" y="3071"/>
                    <a:pt x="7113" y="2524"/>
                    <a:pt x="8997" y="1947"/>
                  </a:cubicBezTo>
                  <a:cubicBezTo>
                    <a:pt x="10882" y="1369"/>
                    <a:pt x="12766" y="792"/>
                    <a:pt x="14620" y="153"/>
                  </a:cubicBezTo>
                  <a:cubicBezTo>
                    <a:pt x="14681" y="92"/>
                    <a:pt x="14651" y="32"/>
                    <a:pt x="14590" y="1"/>
                  </a:cubicBezTo>
                  <a:cubicBezTo>
                    <a:pt x="14587" y="1"/>
                    <a:pt x="14583" y="0"/>
                    <a:pt x="1457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118;p53"/>
            <p:cNvSpPr/>
            <p:nvPr/>
          </p:nvSpPr>
          <p:spPr>
            <a:xfrm>
              <a:off x="7408904" y="3122034"/>
              <a:ext cx="481718" cy="704840"/>
            </a:xfrm>
            <a:custGeom>
              <a:avLst/>
              <a:gdLst/>
              <a:ahLst/>
              <a:cxnLst/>
              <a:rect l="l" t="t" r="r" b="b"/>
              <a:pathLst>
                <a:path w="31886" h="46655" extrusionOk="0">
                  <a:moveTo>
                    <a:pt x="31384" y="0"/>
                  </a:moveTo>
                  <a:cubicBezTo>
                    <a:pt x="31361" y="0"/>
                    <a:pt x="31338" y="15"/>
                    <a:pt x="31338" y="46"/>
                  </a:cubicBezTo>
                  <a:cubicBezTo>
                    <a:pt x="31551" y="2356"/>
                    <a:pt x="31794" y="4696"/>
                    <a:pt x="31369" y="7006"/>
                  </a:cubicBezTo>
                  <a:cubicBezTo>
                    <a:pt x="30974" y="9104"/>
                    <a:pt x="29910" y="11049"/>
                    <a:pt x="28329" y="12508"/>
                  </a:cubicBezTo>
                  <a:cubicBezTo>
                    <a:pt x="24955" y="15639"/>
                    <a:pt x="20244" y="16581"/>
                    <a:pt x="15837" y="17310"/>
                  </a:cubicBezTo>
                  <a:cubicBezTo>
                    <a:pt x="13314" y="17766"/>
                    <a:pt x="10791" y="18070"/>
                    <a:pt x="8238" y="18344"/>
                  </a:cubicBezTo>
                  <a:cubicBezTo>
                    <a:pt x="6991" y="18465"/>
                    <a:pt x="5745" y="18557"/>
                    <a:pt x="4499" y="18648"/>
                  </a:cubicBezTo>
                  <a:cubicBezTo>
                    <a:pt x="3253" y="18709"/>
                    <a:pt x="2007" y="18739"/>
                    <a:pt x="760" y="18800"/>
                  </a:cubicBezTo>
                  <a:cubicBezTo>
                    <a:pt x="396" y="18830"/>
                    <a:pt x="0" y="18982"/>
                    <a:pt x="92" y="19438"/>
                  </a:cubicBezTo>
                  <a:cubicBezTo>
                    <a:pt x="152" y="19712"/>
                    <a:pt x="244" y="19955"/>
                    <a:pt x="396" y="20198"/>
                  </a:cubicBezTo>
                  <a:cubicBezTo>
                    <a:pt x="517" y="20502"/>
                    <a:pt x="669" y="20806"/>
                    <a:pt x="760" y="21110"/>
                  </a:cubicBezTo>
                  <a:cubicBezTo>
                    <a:pt x="1277" y="22234"/>
                    <a:pt x="1763" y="23359"/>
                    <a:pt x="2280" y="24484"/>
                  </a:cubicBezTo>
                  <a:cubicBezTo>
                    <a:pt x="3314" y="26794"/>
                    <a:pt x="4347" y="29104"/>
                    <a:pt x="5411" y="31384"/>
                  </a:cubicBezTo>
                  <a:cubicBezTo>
                    <a:pt x="7539" y="35943"/>
                    <a:pt x="9727" y="40472"/>
                    <a:pt x="12007" y="44970"/>
                  </a:cubicBezTo>
                  <a:lnTo>
                    <a:pt x="12858" y="46642"/>
                  </a:lnTo>
                  <a:cubicBezTo>
                    <a:pt x="12858" y="46651"/>
                    <a:pt x="12863" y="46655"/>
                    <a:pt x="12870" y="46655"/>
                  </a:cubicBezTo>
                  <a:cubicBezTo>
                    <a:pt x="12888" y="46655"/>
                    <a:pt x="12919" y="46633"/>
                    <a:pt x="12919" y="46612"/>
                  </a:cubicBezTo>
                  <a:cubicBezTo>
                    <a:pt x="10730" y="42052"/>
                    <a:pt x="8602" y="37493"/>
                    <a:pt x="6475" y="32934"/>
                  </a:cubicBezTo>
                  <a:cubicBezTo>
                    <a:pt x="5411" y="30654"/>
                    <a:pt x="4377" y="28374"/>
                    <a:pt x="3344" y="26125"/>
                  </a:cubicBezTo>
                  <a:cubicBezTo>
                    <a:pt x="2797" y="24970"/>
                    <a:pt x="2280" y="23845"/>
                    <a:pt x="1794" y="22690"/>
                  </a:cubicBezTo>
                  <a:lnTo>
                    <a:pt x="1034" y="20988"/>
                  </a:lnTo>
                  <a:lnTo>
                    <a:pt x="639" y="20137"/>
                  </a:lnTo>
                  <a:cubicBezTo>
                    <a:pt x="548" y="19894"/>
                    <a:pt x="152" y="19316"/>
                    <a:pt x="426" y="19104"/>
                  </a:cubicBezTo>
                  <a:cubicBezTo>
                    <a:pt x="608" y="18952"/>
                    <a:pt x="973" y="19013"/>
                    <a:pt x="1186" y="18982"/>
                  </a:cubicBezTo>
                  <a:lnTo>
                    <a:pt x="2159" y="18952"/>
                  </a:lnTo>
                  <a:cubicBezTo>
                    <a:pt x="2797" y="18952"/>
                    <a:pt x="3405" y="18921"/>
                    <a:pt x="4043" y="18891"/>
                  </a:cubicBezTo>
                  <a:cubicBezTo>
                    <a:pt x="5320" y="18830"/>
                    <a:pt x="6566" y="18739"/>
                    <a:pt x="7843" y="18617"/>
                  </a:cubicBezTo>
                  <a:cubicBezTo>
                    <a:pt x="10305" y="18405"/>
                    <a:pt x="12797" y="18101"/>
                    <a:pt x="15229" y="17706"/>
                  </a:cubicBezTo>
                  <a:cubicBezTo>
                    <a:pt x="19606" y="17006"/>
                    <a:pt x="24347" y="16216"/>
                    <a:pt x="27873" y="13268"/>
                  </a:cubicBezTo>
                  <a:cubicBezTo>
                    <a:pt x="29423" y="11991"/>
                    <a:pt x="30579" y="10289"/>
                    <a:pt x="31217" y="8374"/>
                  </a:cubicBezTo>
                  <a:cubicBezTo>
                    <a:pt x="31886" y="6277"/>
                    <a:pt x="31825" y="3967"/>
                    <a:pt x="31612" y="1748"/>
                  </a:cubicBezTo>
                  <a:cubicBezTo>
                    <a:pt x="31551" y="1170"/>
                    <a:pt x="31490" y="593"/>
                    <a:pt x="31430" y="46"/>
                  </a:cubicBezTo>
                  <a:cubicBezTo>
                    <a:pt x="31430" y="15"/>
                    <a:pt x="31407" y="0"/>
                    <a:pt x="3138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119;p53"/>
            <p:cNvSpPr/>
            <p:nvPr/>
          </p:nvSpPr>
          <p:spPr>
            <a:xfrm>
              <a:off x="6775239" y="3563523"/>
              <a:ext cx="530847" cy="416061"/>
            </a:xfrm>
            <a:custGeom>
              <a:avLst/>
              <a:gdLst/>
              <a:ahLst/>
              <a:cxnLst/>
              <a:rect l="l" t="t" r="r" b="b"/>
              <a:pathLst>
                <a:path w="35138" h="27540" extrusionOk="0">
                  <a:moveTo>
                    <a:pt x="21612" y="0"/>
                  </a:moveTo>
                  <a:lnTo>
                    <a:pt x="13648" y="13922"/>
                  </a:lnTo>
                  <a:cubicBezTo>
                    <a:pt x="13648" y="13922"/>
                    <a:pt x="10092" y="13678"/>
                    <a:pt x="6961" y="13618"/>
                  </a:cubicBezTo>
                  <a:cubicBezTo>
                    <a:pt x="6476" y="13596"/>
                    <a:pt x="5992" y="13586"/>
                    <a:pt x="5507" y="13586"/>
                  </a:cubicBezTo>
                  <a:cubicBezTo>
                    <a:pt x="4624" y="13586"/>
                    <a:pt x="3741" y="13620"/>
                    <a:pt x="2858" y="13678"/>
                  </a:cubicBezTo>
                  <a:cubicBezTo>
                    <a:pt x="1703" y="13952"/>
                    <a:pt x="0" y="15745"/>
                    <a:pt x="608" y="16353"/>
                  </a:cubicBezTo>
                  <a:cubicBezTo>
                    <a:pt x="1213" y="16958"/>
                    <a:pt x="22764" y="27540"/>
                    <a:pt x="24024" y="27540"/>
                  </a:cubicBezTo>
                  <a:cubicBezTo>
                    <a:pt x="24031" y="27540"/>
                    <a:pt x="24038" y="27540"/>
                    <a:pt x="24043" y="27539"/>
                  </a:cubicBezTo>
                  <a:cubicBezTo>
                    <a:pt x="24195" y="27539"/>
                    <a:pt x="25198" y="25594"/>
                    <a:pt x="26536" y="22888"/>
                  </a:cubicBezTo>
                  <a:lnTo>
                    <a:pt x="26566" y="22858"/>
                  </a:lnTo>
                  <a:cubicBezTo>
                    <a:pt x="27417" y="21156"/>
                    <a:pt x="35138" y="6839"/>
                    <a:pt x="35138" y="6839"/>
                  </a:cubicBezTo>
                  <a:lnTo>
                    <a:pt x="21612"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120;p53"/>
            <p:cNvSpPr/>
            <p:nvPr/>
          </p:nvSpPr>
          <p:spPr>
            <a:xfrm>
              <a:off x="6775239" y="3714135"/>
              <a:ext cx="448647" cy="265439"/>
            </a:xfrm>
            <a:custGeom>
              <a:avLst/>
              <a:gdLst/>
              <a:ahLst/>
              <a:cxnLst/>
              <a:rect l="l" t="t" r="r" b="b"/>
              <a:pathLst>
                <a:path w="29697" h="17570" extrusionOk="0">
                  <a:moveTo>
                    <a:pt x="15897" y="0"/>
                  </a:moveTo>
                  <a:lnTo>
                    <a:pt x="13648" y="3952"/>
                  </a:lnTo>
                  <a:cubicBezTo>
                    <a:pt x="13648" y="3952"/>
                    <a:pt x="10122" y="3708"/>
                    <a:pt x="6961" y="3648"/>
                  </a:cubicBezTo>
                  <a:cubicBezTo>
                    <a:pt x="6476" y="3626"/>
                    <a:pt x="5992" y="3616"/>
                    <a:pt x="5507" y="3616"/>
                  </a:cubicBezTo>
                  <a:cubicBezTo>
                    <a:pt x="4624" y="3616"/>
                    <a:pt x="3741" y="3650"/>
                    <a:pt x="2858" y="3708"/>
                  </a:cubicBezTo>
                  <a:cubicBezTo>
                    <a:pt x="1703" y="3982"/>
                    <a:pt x="0" y="5775"/>
                    <a:pt x="608" y="6383"/>
                  </a:cubicBezTo>
                  <a:cubicBezTo>
                    <a:pt x="1213" y="6988"/>
                    <a:pt x="22764" y="17570"/>
                    <a:pt x="24054" y="17570"/>
                  </a:cubicBezTo>
                  <a:cubicBezTo>
                    <a:pt x="24061" y="17570"/>
                    <a:pt x="24068" y="17570"/>
                    <a:pt x="24074" y="17569"/>
                  </a:cubicBezTo>
                  <a:cubicBezTo>
                    <a:pt x="24195" y="17569"/>
                    <a:pt x="25198" y="15624"/>
                    <a:pt x="26536" y="12949"/>
                  </a:cubicBezTo>
                  <a:lnTo>
                    <a:pt x="26566" y="12888"/>
                  </a:lnTo>
                  <a:cubicBezTo>
                    <a:pt x="26627" y="12766"/>
                    <a:pt x="26688" y="12645"/>
                    <a:pt x="26749" y="12523"/>
                  </a:cubicBezTo>
                  <a:cubicBezTo>
                    <a:pt x="26809" y="12402"/>
                    <a:pt x="26840" y="12341"/>
                    <a:pt x="26870" y="12280"/>
                  </a:cubicBezTo>
                  <a:cubicBezTo>
                    <a:pt x="26931" y="12189"/>
                    <a:pt x="27022" y="12006"/>
                    <a:pt x="27083" y="11885"/>
                  </a:cubicBezTo>
                  <a:cubicBezTo>
                    <a:pt x="27660" y="10760"/>
                    <a:pt x="28633" y="8967"/>
                    <a:pt x="29697" y="6991"/>
                  </a:cubicBezTo>
                  <a:lnTo>
                    <a:pt x="158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121;p53"/>
            <p:cNvSpPr/>
            <p:nvPr/>
          </p:nvSpPr>
          <p:spPr>
            <a:xfrm>
              <a:off x="6772942" y="3767778"/>
              <a:ext cx="424324" cy="212245"/>
            </a:xfrm>
            <a:custGeom>
              <a:avLst/>
              <a:gdLst/>
              <a:ahLst/>
              <a:cxnLst/>
              <a:rect l="l" t="t" r="r" b="b"/>
              <a:pathLst>
                <a:path w="28087" h="14049" extrusionOk="0">
                  <a:moveTo>
                    <a:pt x="7366" y="1"/>
                  </a:moveTo>
                  <a:cubicBezTo>
                    <a:pt x="5293" y="1"/>
                    <a:pt x="3423" y="30"/>
                    <a:pt x="2949" y="127"/>
                  </a:cubicBezTo>
                  <a:cubicBezTo>
                    <a:pt x="1763" y="401"/>
                    <a:pt x="0" y="2255"/>
                    <a:pt x="639" y="2863"/>
                  </a:cubicBezTo>
                  <a:cubicBezTo>
                    <a:pt x="1274" y="3498"/>
                    <a:pt x="22915" y="14049"/>
                    <a:pt x="24180" y="14049"/>
                  </a:cubicBezTo>
                  <a:cubicBezTo>
                    <a:pt x="24186" y="14049"/>
                    <a:pt x="24191" y="14049"/>
                    <a:pt x="24195" y="14048"/>
                  </a:cubicBezTo>
                  <a:cubicBezTo>
                    <a:pt x="24591" y="13987"/>
                    <a:pt x="26566" y="10796"/>
                    <a:pt x="28086" y="6905"/>
                  </a:cubicBezTo>
                  <a:lnTo>
                    <a:pt x="14043" y="66"/>
                  </a:lnTo>
                  <a:cubicBezTo>
                    <a:pt x="14043" y="66"/>
                    <a:pt x="10476" y="1"/>
                    <a:pt x="7366"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122;p53"/>
            <p:cNvSpPr/>
            <p:nvPr/>
          </p:nvSpPr>
          <p:spPr>
            <a:xfrm>
              <a:off x="6792506" y="3800061"/>
              <a:ext cx="334042" cy="164339"/>
            </a:xfrm>
            <a:custGeom>
              <a:avLst/>
              <a:gdLst/>
              <a:ahLst/>
              <a:cxnLst/>
              <a:rect l="l" t="t" r="r" b="b"/>
              <a:pathLst>
                <a:path w="22111" h="10878" extrusionOk="0">
                  <a:moveTo>
                    <a:pt x="27" y="1"/>
                  </a:moveTo>
                  <a:cubicBezTo>
                    <a:pt x="2" y="1"/>
                    <a:pt x="1" y="36"/>
                    <a:pt x="43" y="57"/>
                  </a:cubicBezTo>
                  <a:cubicBezTo>
                    <a:pt x="3660" y="1972"/>
                    <a:pt x="18371" y="9267"/>
                    <a:pt x="22080" y="10878"/>
                  </a:cubicBezTo>
                  <a:cubicBezTo>
                    <a:pt x="22110" y="10878"/>
                    <a:pt x="22110" y="10847"/>
                    <a:pt x="22080" y="10847"/>
                  </a:cubicBezTo>
                  <a:cubicBezTo>
                    <a:pt x="18554" y="8902"/>
                    <a:pt x="3781" y="1698"/>
                    <a:pt x="73" y="27"/>
                  </a:cubicBezTo>
                  <a:cubicBezTo>
                    <a:pt x="54" y="8"/>
                    <a:pt x="38" y="1"/>
                    <a:pt x="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123;p53"/>
            <p:cNvSpPr/>
            <p:nvPr/>
          </p:nvSpPr>
          <p:spPr>
            <a:xfrm>
              <a:off x="6843189" y="3767854"/>
              <a:ext cx="31711" cy="65431"/>
            </a:xfrm>
            <a:custGeom>
              <a:avLst/>
              <a:gdLst/>
              <a:ahLst/>
              <a:cxnLst/>
              <a:rect l="l" t="t" r="r" b="b"/>
              <a:pathLst>
                <a:path w="2099" h="4331" extrusionOk="0">
                  <a:moveTo>
                    <a:pt x="62" y="0"/>
                  </a:moveTo>
                  <a:cubicBezTo>
                    <a:pt x="31" y="0"/>
                    <a:pt x="1" y="31"/>
                    <a:pt x="31" y="61"/>
                  </a:cubicBezTo>
                  <a:cubicBezTo>
                    <a:pt x="1460" y="973"/>
                    <a:pt x="2098" y="2675"/>
                    <a:pt x="1612" y="4317"/>
                  </a:cubicBezTo>
                  <a:cubicBezTo>
                    <a:pt x="1612" y="4317"/>
                    <a:pt x="1639" y="4330"/>
                    <a:pt x="1657" y="4330"/>
                  </a:cubicBezTo>
                  <a:cubicBezTo>
                    <a:pt x="1666" y="4330"/>
                    <a:pt x="1673" y="4327"/>
                    <a:pt x="1673" y="4317"/>
                  </a:cubicBezTo>
                  <a:cubicBezTo>
                    <a:pt x="2007" y="3587"/>
                    <a:pt x="2068" y="2736"/>
                    <a:pt x="1794" y="1976"/>
                  </a:cubicBezTo>
                  <a:cubicBezTo>
                    <a:pt x="1521" y="1095"/>
                    <a:pt x="882" y="396"/>
                    <a:pt x="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124;p53"/>
            <p:cNvSpPr/>
            <p:nvPr/>
          </p:nvSpPr>
          <p:spPr>
            <a:xfrm>
              <a:off x="6961836" y="3765769"/>
              <a:ext cx="51728" cy="56593"/>
            </a:xfrm>
            <a:custGeom>
              <a:avLst/>
              <a:gdLst/>
              <a:ahLst/>
              <a:cxnLst/>
              <a:rect l="l" t="t" r="r" b="b"/>
              <a:pathLst>
                <a:path w="3424" h="3746" extrusionOk="0">
                  <a:moveTo>
                    <a:pt x="121" y="1"/>
                  </a:moveTo>
                  <a:cubicBezTo>
                    <a:pt x="51" y="1"/>
                    <a:pt x="0" y="95"/>
                    <a:pt x="50" y="169"/>
                  </a:cubicBezTo>
                  <a:cubicBezTo>
                    <a:pt x="1266" y="1233"/>
                    <a:pt x="2360" y="2418"/>
                    <a:pt x="3302" y="3725"/>
                  </a:cubicBezTo>
                  <a:cubicBezTo>
                    <a:pt x="3315" y="3738"/>
                    <a:pt x="3338" y="3745"/>
                    <a:pt x="3360" y="3745"/>
                  </a:cubicBezTo>
                  <a:cubicBezTo>
                    <a:pt x="3392" y="3745"/>
                    <a:pt x="3424" y="3730"/>
                    <a:pt x="3424" y="3695"/>
                  </a:cubicBezTo>
                  <a:cubicBezTo>
                    <a:pt x="3089" y="2053"/>
                    <a:pt x="1661" y="686"/>
                    <a:pt x="171" y="17"/>
                  </a:cubicBezTo>
                  <a:cubicBezTo>
                    <a:pt x="154" y="6"/>
                    <a:pt x="137" y="1"/>
                    <a:pt x="1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125;p53"/>
            <p:cNvSpPr/>
            <p:nvPr/>
          </p:nvSpPr>
          <p:spPr>
            <a:xfrm>
              <a:off x="6941216" y="3763971"/>
              <a:ext cx="52151" cy="56744"/>
            </a:xfrm>
            <a:custGeom>
              <a:avLst/>
              <a:gdLst/>
              <a:ahLst/>
              <a:cxnLst/>
              <a:rect l="l" t="t" r="r" b="b"/>
              <a:pathLst>
                <a:path w="3452" h="3756" extrusionOk="0">
                  <a:moveTo>
                    <a:pt x="143" y="0"/>
                  </a:moveTo>
                  <a:cubicBezTo>
                    <a:pt x="53" y="0"/>
                    <a:pt x="1" y="115"/>
                    <a:pt x="77" y="166"/>
                  </a:cubicBezTo>
                  <a:cubicBezTo>
                    <a:pt x="1293" y="1230"/>
                    <a:pt x="2387" y="2446"/>
                    <a:pt x="3330" y="3723"/>
                  </a:cubicBezTo>
                  <a:cubicBezTo>
                    <a:pt x="3341" y="3746"/>
                    <a:pt x="3362" y="3756"/>
                    <a:pt x="3383" y="3756"/>
                  </a:cubicBezTo>
                  <a:cubicBezTo>
                    <a:pt x="3417" y="3756"/>
                    <a:pt x="3451" y="3730"/>
                    <a:pt x="3451" y="3692"/>
                  </a:cubicBezTo>
                  <a:cubicBezTo>
                    <a:pt x="3117" y="2051"/>
                    <a:pt x="1658" y="713"/>
                    <a:pt x="199" y="14"/>
                  </a:cubicBezTo>
                  <a:cubicBezTo>
                    <a:pt x="179" y="4"/>
                    <a:pt x="161" y="0"/>
                    <a:pt x="1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126;p53"/>
            <p:cNvSpPr/>
            <p:nvPr/>
          </p:nvSpPr>
          <p:spPr>
            <a:xfrm>
              <a:off x="6921351" y="3762264"/>
              <a:ext cx="51804" cy="56850"/>
            </a:xfrm>
            <a:custGeom>
              <a:avLst/>
              <a:gdLst/>
              <a:ahLst/>
              <a:cxnLst/>
              <a:rect l="l" t="t" r="r" b="b"/>
              <a:pathLst>
                <a:path w="3429" h="3763" extrusionOk="0">
                  <a:moveTo>
                    <a:pt x="148" y="1"/>
                  </a:moveTo>
                  <a:cubicBezTo>
                    <a:pt x="68" y="1"/>
                    <a:pt x="1" y="107"/>
                    <a:pt x="55" y="188"/>
                  </a:cubicBezTo>
                  <a:cubicBezTo>
                    <a:pt x="1271" y="1252"/>
                    <a:pt x="2365" y="2437"/>
                    <a:pt x="3307" y="3744"/>
                  </a:cubicBezTo>
                  <a:cubicBezTo>
                    <a:pt x="3318" y="3756"/>
                    <a:pt x="3338" y="3763"/>
                    <a:pt x="3358" y="3763"/>
                  </a:cubicBezTo>
                  <a:cubicBezTo>
                    <a:pt x="3392" y="3763"/>
                    <a:pt x="3429" y="3741"/>
                    <a:pt x="3429" y="3684"/>
                  </a:cubicBezTo>
                  <a:cubicBezTo>
                    <a:pt x="3095" y="2042"/>
                    <a:pt x="1666" y="705"/>
                    <a:pt x="177" y="6"/>
                  </a:cubicBezTo>
                  <a:cubicBezTo>
                    <a:pt x="167" y="2"/>
                    <a:pt x="157" y="1"/>
                    <a:pt x="1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127;p53"/>
            <p:cNvSpPr/>
            <p:nvPr/>
          </p:nvSpPr>
          <p:spPr>
            <a:xfrm>
              <a:off x="6900428" y="3760754"/>
              <a:ext cx="52076" cy="56744"/>
            </a:xfrm>
            <a:custGeom>
              <a:avLst/>
              <a:gdLst/>
              <a:ahLst/>
              <a:cxnLst/>
              <a:rect l="l" t="t" r="r" b="b"/>
              <a:pathLst>
                <a:path w="3447" h="3756" extrusionOk="0">
                  <a:moveTo>
                    <a:pt x="149" y="1"/>
                  </a:moveTo>
                  <a:cubicBezTo>
                    <a:pt x="70" y="1"/>
                    <a:pt x="0" y="120"/>
                    <a:pt x="103" y="197"/>
                  </a:cubicBezTo>
                  <a:cubicBezTo>
                    <a:pt x="1288" y="1261"/>
                    <a:pt x="2382" y="2446"/>
                    <a:pt x="3325" y="3723"/>
                  </a:cubicBezTo>
                  <a:cubicBezTo>
                    <a:pt x="3348" y="3746"/>
                    <a:pt x="3371" y="3756"/>
                    <a:pt x="3391" y="3756"/>
                  </a:cubicBezTo>
                  <a:cubicBezTo>
                    <a:pt x="3423" y="3756"/>
                    <a:pt x="3446" y="3730"/>
                    <a:pt x="3446" y="3692"/>
                  </a:cubicBezTo>
                  <a:cubicBezTo>
                    <a:pt x="3112" y="2051"/>
                    <a:pt x="1683" y="714"/>
                    <a:pt x="194" y="15"/>
                  </a:cubicBezTo>
                  <a:cubicBezTo>
                    <a:pt x="179" y="5"/>
                    <a:pt x="164" y="1"/>
                    <a:pt x="1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128;p53"/>
            <p:cNvSpPr/>
            <p:nvPr/>
          </p:nvSpPr>
          <p:spPr>
            <a:xfrm>
              <a:off x="7097268" y="3902257"/>
              <a:ext cx="61714" cy="42981"/>
            </a:xfrm>
            <a:custGeom>
              <a:avLst/>
              <a:gdLst/>
              <a:ahLst/>
              <a:cxnLst/>
              <a:rect l="l" t="t" r="r" b="b"/>
              <a:pathLst>
                <a:path w="4085" h="2845" extrusionOk="0">
                  <a:moveTo>
                    <a:pt x="2026" y="1"/>
                  </a:moveTo>
                  <a:cubicBezTo>
                    <a:pt x="739" y="1"/>
                    <a:pt x="1" y="2001"/>
                    <a:pt x="1419" y="2684"/>
                  </a:cubicBezTo>
                  <a:cubicBezTo>
                    <a:pt x="1642" y="2795"/>
                    <a:pt x="1857" y="2845"/>
                    <a:pt x="2059" y="2845"/>
                  </a:cubicBezTo>
                  <a:cubicBezTo>
                    <a:pt x="3346" y="2845"/>
                    <a:pt x="4084" y="844"/>
                    <a:pt x="2666" y="161"/>
                  </a:cubicBezTo>
                  <a:cubicBezTo>
                    <a:pt x="2443" y="50"/>
                    <a:pt x="2228" y="1"/>
                    <a:pt x="20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129;p53"/>
            <p:cNvSpPr/>
            <p:nvPr/>
          </p:nvSpPr>
          <p:spPr>
            <a:xfrm>
              <a:off x="6952939" y="3694753"/>
              <a:ext cx="47317" cy="93319"/>
            </a:xfrm>
            <a:custGeom>
              <a:avLst/>
              <a:gdLst/>
              <a:ahLst/>
              <a:cxnLst/>
              <a:rect l="l" t="t" r="r" b="b"/>
              <a:pathLst>
                <a:path w="3132" h="6177" extrusionOk="0">
                  <a:moveTo>
                    <a:pt x="1411" y="407"/>
                  </a:moveTo>
                  <a:cubicBezTo>
                    <a:pt x="2004" y="407"/>
                    <a:pt x="2457" y="1548"/>
                    <a:pt x="2523" y="2013"/>
                  </a:cubicBezTo>
                  <a:cubicBezTo>
                    <a:pt x="2584" y="2438"/>
                    <a:pt x="2584" y="2864"/>
                    <a:pt x="2584" y="3289"/>
                  </a:cubicBezTo>
                  <a:cubicBezTo>
                    <a:pt x="2554" y="4140"/>
                    <a:pt x="2463" y="4991"/>
                    <a:pt x="2341" y="5843"/>
                  </a:cubicBezTo>
                  <a:cubicBezTo>
                    <a:pt x="2037" y="5235"/>
                    <a:pt x="1703" y="4627"/>
                    <a:pt x="1368" y="4019"/>
                  </a:cubicBezTo>
                  <a:cubicBezTo>
                    <a:pt x="973" y="3289"/>
                    <a:pt x="183" y="1830"/>
                    <a:pt x="700" y="979"/>
                  </a:cubicBezTo>
                  <a:cubicBezTo>
                    <a:pt x="948" y="566"/>
                    <a:pt x="1189" y="407"/>
                    <a:pt x="1411" y="407"/>
                  </a:cubicBezTo>
                  <a:close/>
                  <a:moveTo>
                    <a:pt x="1396" y="1"/>
                  </a:moveTo>
                  <a:cubicBezTo>
                    <a:pt x="1299" y="1"/>
                    <a:pt x="1199" y="12"/>
                    <a:pt x="1095" y="37"/>
                  </a:cubicBezTo>
                  <a:cubicBezTo>
                    <a:pt x="61" y="280"/>
                    <a:pt x="1" y="1405"/>
                    <a:pt x="152" y="2225"/>
                  </a:cubicBezTo>
                  <a:cubicBezTo>
                    <a:pt x="456" y="3624"/>
                    <a:pt x="1338" y="4870"/>
                    <a:pt x="2037" y="6086"/>
                  </a:cubicBezTo>
                  <a:cubicBezTo>
                    <a:pt x="2067" y="6146"/>
                    <a:pt x="2128" y="6177"/>
                    <a:pt x="2189" y="6177"/>
                  </a:cubicBezTo>
                  <a:cubicBezTo>
                    <a:pt x="2250" y="6177"/>
                    <a:pt x="2311" y="6146"/>
                    <a:pt x="2341" y="6086"/>
                  </a:cubicBezTo>
                  <a:cubicBezTo>
                    <a:pt x="2356" y="6101"/>
                    <a:pt x="2371" y="6108"/>
                    <a:pt x="2387" y="6108"/>
                  </a:cubicBezTo>
                  <a:cubicBezTo>
                    <a:pt x="2402" y="6108"/>
                    <a:pt x="2417" y="6101"/>
                    <a:pt x="2432" y="6086"/>
                  </a:cubicBezTo>
                  <a:cubicBezTo>
                    <a:pt x="2979" y="4688"/>
                    <a:pt x="3131" y="3198"/>
                    <a:pt x="2919" y="1709"/>
                  </a:cubicBezTo>
                  <a:cubicBezTo>
                    <a:pt x="2782" y="916"/>
                    <a:pt x="2252" y="1"/>
                    <a:pt x="13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130;p53"/>
            <p:cNvSpPr/>
            <p:nvPr/>
          </p:nvSpPr>
          <p:spPr>
            <a:xfrm>
              <a:off x="6983243" y="3777144"/>
              <a:ext cx="101039" cy="46501"/>
            </a:xfrm>
            <a:custGeom>
              <a:avLst/>
              <a:gdLst/>
              <a:ahLst/>
              <a:cxnLst/>
              <a:rect l="l" t="t" r="r" b="b"/>
              <a:pathLst>
                <a:path w="6688" h="3078" extrusionOk="0">
                  <a:moveTo>
                    <a:pt x="1688" y="427"/>
                  </a:moveTo>
                  <a:cubicBezTo>
                    <a:pt x="2121" y="427"/>
                    <a:pt x="2554" y="434"/>
                    <a:pt x="2979" y="449"/>
                  </a:cubicBezTo>
                  <a:cubicBezTo>
                    <a:pt x="3405" y="480"/>
                    <a:pt x="3800" y="541"/>
                    <a:pt x="4226" y="632"/>
                  </a:cubicBezTo>
                  <a:cubicBezTo>
                    <a:pt x="4834" y="753"/>
                    <a:pt x="6688" y="1787"/>
                    <a:pt x="5077" y="2547"/>
                  </a:cubicBezTo>
                  <a:cubicBezTo>
                    <a:pt x="4921" y="2622"/>
                    <a:pt x="4749" y="2654"/>
                    <a:pt x="4569" y="2654"/>
                  </a:cubicBezTo>
                  <a:cubicBezTo>
                    <a:pt x="3732" y="2654"/>
                    <a:pt x="2704" y="1954"/>
                    <a:pt x="2128" y="1604"/>
                  </a:cubicBezTo>
                  <a:cubicBezTo>
                    <a:pt x="1551" y="1209"/>
                    <a:pt x="973" y="814"/>
                    <a:pt x="396" y="449"/>
                  </a:cubicBezTo>
                  <a:cubicBezTo>
                    <a:pt x="821" y="434"/>
                    <a:pt x="1254" y="427"/>
                    <a:pt x="1688" y="427"/>
                  </a:cubicBezTo>
                  <a:close/>
                  <a:moveTo>
                    <a:pt x="2461" y="1"/>
                  </a:moveTo>
                  <a:cubicBezTo>
                    <a:pt x="1691" y="1"/>
                    <a:pt x="925" y="107"/>
                    <a:pt x="183" y="328"/>
                  </a:cubicBezTo>
                  <a:cubicBezTo>
                    <a:pt x="153" y="328"/>
                    <a:pt x="122" y="358"/>
                    <a:pt x="153" y="389"/>
                  </a:cubicBezTo>
                  <a:cubicBezTo>
                    <a:pt x="31" y="449"/>
                    <a:pt x="1" y="632"/>
                    <a:pt x="122" y="723"/>
                  </a:cubicBezTo>
                  <a:cubicBezTo>
                    <a:pt x="1277" y="1513"/>
                    <a:pt x="2402" y="2516"/>
                    <a:pt x="3800" y="2942"/>
                  </a:cubicBezTo>
                  <a:cubicBezTo>
                    <a:pt x="4066" y="3024"/>
                    <a:pt x="4374" y="3078"/>
                    <a:pt x="4678" y="3078"/>
                  </a:cubicBezTo>
                  <a:cubicBezTo>
                    <a:pt x="5275" y="3078"/>
                    <a:pt x="5858" y="2868"/>
                    <a:pt x="6080" y="2243"/>
                  </a:cubicBezTo>
                  <a:cubicBezTo>
                    <a:pt x="6414" y="1209"/>
                    <a:pt x="5441" y="480"/>
                    <a:pt x="4590" y="267"/>
                  </a:cubicBezTo>
                  <a:cubicBezTo>
                    <a:pt x="3889" y="92"/>
                    <a:pt x="3174" y="1"/>
                    <a:pt x="24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131;p53"/>
            <p:cNvSpPr/>
            <p:nvPr/>
          </p:nvSpPr>
          <p:spPr>
            <a:xfrm>
              <a:off x="6982321" y="3099752"/>
              <a:ext cx="1031842" cy="763216"/>
            </a:xfrm>
            <a:custGeom>
              <a:avLst/>
              <a:gdLst/>
              <a:ahLst/>
              <a:cxnLst/>
              <a:rect l="l" t="t" r="r" b="b"/>
              <a:pathLst>
                <a:path w="68300" h="50519" extrusionOk="0">
                  <a:moveTo>
                    <a:pt x="44713" y="1"/>
                  </a:moveTo>
                  <a:cubicBezTo>
                    <a:pt x="44774" y="1703"/>
                    <a:pt x="45108" y="3405"/>
                    <a:pt x="45746" y="5016"/>
                  </a:cubicBezTo>
                  <a:cubicBezTo>
                    <a:pt x="45746" y="5016"/>
                    <a:pt x="43838" y="4904"/>
                    <a:pt x="41005" y="4904"/>
                  </a:cubicBezTo>
                  <a:cubicBezTo>
                    <a:pt x="34406" y="4904"/>
                    <a:pt x="22792" y="5514"/>
                    <a:pt x="18603" y="9576"/>
                  </a:cubicBezTo>
                  <a:cubicBezTo>
                    <a:pt x="14013" y="14044"/>
                    <a:pt x="1" y="42372"/>
                    <a:pt x="1" y="42372"/>
                  </a:cubicBezTo>
                  <a:lnTo>
                    <a:pt x="16354" y="50518"/>
                  </a:lnTo>
                  <a:cubicBezTo>
                    <a:pt x="16354" y="50518"/>
                    <a:pt x="29090" y="24591"/>
                    <a:pt x="30488" y="22919"/>
                  </a:cubicBezTo>
                  <a:cubicBezTo>
                    <a:pt x="32342" y="20700"/>
                    <a:pt x="56628" y="23861"/>
                    <a:pt x="62373" y="16658"/>
                  </a:cubicBezTo>
                  <a:cubicBezTo>
                    <a:pt x="68300" y="9211"/>
                    <a:pt x="63224" y="1"/>
                    <a:pt x="632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132;p53"/>
            <p:cNvSpPr/>
            <p:nvPr/>
          </p:nvSpPr>
          <p:spPr>
            <a:xfrm>
              <a:off x="7543897" y="3161523"/>
              <a:ext cx="180489" cy="43404"/>
            </a:xfrm>
            <a:custGeom>
              <a:avLst/>
              <a:gdLst/>
              <a:ahLst/>
              <a:cxnLst/>
              <a:rect l="l" t="t" r="r" b="b"/>
              <a:pathLst>
                <a:path w="11947" h="2873" extrusionOk="0">
                  <a:moveTo>
                    <a:pt x="6236" y="0"/>
                  </a:moveTo>
                  <a:cubicBezTo>
                    <a:pt x="6171" y="0"/>
                    <a:pt x="6232" y="46"/>
                    <a:pt x="6475" y="167"/>
                  </a:cubicBezTo>
                  <a:lnTo>
                    <a:pt x="7843" y="806"/>
                  </a:lnTo>
                  <a:lnTo>
                    <a:pt x="7569" y="806"/>
                  </a:lnTo>
                  <a:cubicBezTo>
                    <a:pt x="7205" y="806"/>
                    <a:pt x="6840" y="806"/>
                    <a:pt x="6475" y="775"/>
                  </a:cubicBezTo>
                  <a:lnTo>
                    <a:pt x="4347" y="775"/>
                  </a:lnTo>
                  <a:cubicBezTo>
                    <a:pt x="2888" y="775"/>
                    <a:pt x="1460" y="897"/>
                    <a:pt x="31" y="988"/>
                  </a:cubicBezTo>
                  <a:cubicBezTo>
                    <a:pt x="1" y="988"/>
                    <a:pt x="1" y="1049"/>
                    <a:pt x="31" y="1049"/>
                  </a:cubicBezTo>
                  <a:cubicBezTo>
                    <a:pt x="405" y="1033"/>
                    <a:pt x="781" y="1027"/>
                    <a:pt x="1157" y="1027"/>
                  </a:cubicBezTo>
                  <a:cubicBezTo>
                    <a:pt x="2004" y="1027"/>
                    <a:pt x="2856" y="1055"/>
                    <a:pt x="3701" y="1055"/>
                  </a:cubicBezTo>
                  <a:cubicBezTo>
                    <a:pt x="3917" y="1055"/>
                    <a:pt x="4132" y="1053"/>
                    <a:pt x="4347" y="1049"/>
                  </a:cubicBezTo>
                  <a:cubicBezTo>
                    <a:pt x="5046" y="1049"/>
                    <a:pt x="5776" y="1079"/>
                    <a:pt x="6475" y="1079"/>
                  </a:cubicBezTo>
                  <a:lnTo>
                    <a:pt x="7509" y="1110"/>
                  </a:lnTo>
                  <a:cubicBezTo>
                    <a:pt x="7661" y="1125"/>
                    <a:pt x="7812" y="1132"/>
                    <a:pt x="7964" y="1132"/>
                  </a:cubicBezTo>
                  <a:cubicBezTo>
                    <a:pt x="8116" y="1132"/>
                    <a:pt x="8268" y="1125"/>
                    <a:pt x="8420" y="1110"/>
                  </a:cubicBezTo>
                  <a:lnTo>
                    <a:pt x="8785" y="1292"/>
                  </a:lnTo>
                  <a:cubicBezTo>
                    <a:pt x="9819" y="1778"/>
                    <a:pt x="10882" y="2295"/>
                    <a:pt x="11886" y="2873"/>
                  </a:cubicBezTo>
                  <a:cubicBezTo>
                    <a:pt x="11916" y="2873"/>
                    <a:pt x="11946" y="2842"/>
                    <a:pt x="11916" y="2812"/>
                  </a:cubicBezTo>
                  <a:cubicBezTo>
                    <a:pt x="10974" y="2143"/>
                    <a:pt x="10001" y="1565"/>
                    <a:pt x="8998" y="1018"/>
                  </a:cubicBezTo>
                  <a:cubicBezTo>
                    <a:pt x="8268" y="623"/>
                    <a:pt x="7539" y="319"/>
                    <a:pt x="6749" y="107"/>
                  </a:cubicBezTo>
                  <a:cubicBezTo>
                    <a:pt x="6490" y="46"/>
                    <a:pt x="6300" y="0"/>
                    <a:pt x="62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133;p53"/>
            <p:cNvSpPr/>
            <p:nvPr/>
          </p:nvSpPr>
          <p:spPr>
            <a:xfrm>
              <a:off x="7649508" y="3088694"/>
              <a:ext cx="39974" cy="90539"/>
            </a:xfrm>
            <a:custGeom>
              <a:avLst/>
              <a:gdLst/>
              <a:ahLst/>
              <a:cxnLst/>
              <a:rect l="l" t="t" r="r" b="b"/>
              <a:pathLst>
                <a:path w="2646" h="5993" extrusionOk="0">
                  <a:moveTo>
                    <a:pt x="56" y="1"/>
                  </a:moveTo>
                  <a:cubicBezTo>
                    <a:pt x="24" y="1"/>
                    <a:pt x="1" y="27"/>
                    <a:pt x="1" y="64"/>
                  </a:cubicBezTo>
                  <a:cubicBezTo>
                    <a:pt x="62" y="1006"/>
                    <a:pt x="214" y="1949"/>
                    <a:pt x="457" y="2861"/>
                  </a:cubicBezTo>
                  <a:cubicBezTo>
                    <a:pt x="548" y="3225"/>
                    <a:pt x="639" y="3590"/>
                    <a:pt x="761" y="3985"/>
                  </a:cubicBezTo>
                  <a:cubicBezTo>
                    <a:pt x="821" y="4289"/>
                    <a:pt x="1004" y="4563"/>
                    <a:pt x="1247" y="4776"/>
                  </a:cubicBezTo>
                  <a:cubicBezTo>
                    <a:pt x="1369" y="4897"/>
                    <a:pt x="1551" y="4958"/>
                    <a:pt x="1733" y="4988"/>
                  </a:cubicBezTo>
                  <a:cubicBezTo>
                    <a:pt x="1733" y="5049"/>
                    <a:pt x="1733" y="5079"/>
                    <a:pt x="1733" y="5140"/>
                  </a:cubicBezTo>
                  <a:cubicBezTo>
                    <a:pt x="1733" y="5231"/>
                    <a:pt x="1794" y="5323"/>
                    <a:pt x="1794" y="5414"/>
                  </a:cubicBezTo>
                  <a:cubicBezTo>
                    <a:pt x="1794" y="5505"/>
                    <a:pt x="1825" y="5596"/>
                    <a:pt x="1855" y="5687"/>
                  </a:cubicBezTo>
                  <a:cubicBezTo>
                    <a:pt x="1855" y="5718"/>
                    <a:pt x="1885" y="5779"/>
                    <a:pt x="1916" y="5809"/>
                  </a:cubicBezTo>
                  <a:cubicBezTo>
                    <a:pt x="1946" y="5870"/>
                    <a:pt x="1946" y="5900"/>
                    <a:pt x="1977" y="5961"/>
                  </a:cubicBezTo>
                  <a:cubicBezTo>
                    <a:pt x="1987" y="5982"/>
                    <a:pt x="2013" y="5993"/>
                    <a:pt x="2041" y="5993"/>
                  </a:cubicBezTo>
                  <a:cubicBezTo>
                    <a:pt x="2092" y="5993"/>
                    <a:pt x="2148" y="5959"/>
                    <a:pt x="2128" y="5900"/>
                  </a:cubicBezTo>
                  <a:lnTo>
                    <a:pt x="2128" y="5748"/>
                  </a:lnTo>
                  <a:cubicBezTo>
                    <a:pt x="2128" y="5718"/>
                    <a:pt x="2098" y="5657"/>
                    <a:pt x="2098" y="5627"/>
                  </a:cubicBezTo>
                  <a:cubicBezTo>
                    <a:pt x="2068" y="5535"/>
                    <a:pt x="2037" y="5414"/>
                    <a:pt x="2007" y="5353"/>
                  </a:cubicBezTo>
                  <a:cubicBezTo>
                    <a:pt x="1977" y="5262"/>
                    <a:pt x="1977" y="5171"/>
                    <a:pt x="1916" y="5079"/>
                  </a:cubicBezTo>
                  <a:cubicBezTo>
                    <a:pt x="1916" y="5049"/>
                    <a:pt x="1916" y="5019"/>
                    <a:pt x="1885" y="4988"/>
                  </a:cubicBezTo>
                  <a:cubicBezTo>
                    <a:pt x="2220" y="4988"/>
                    <a:pt x="2493" y="4776"/>
                    <a:pt x="2584" y="4472"/>
                  </a:cubicBezTo>
                  <a:cubicBezTo>
                    <a:pt x="2645" y="4137"/>
                    <a:pt x="2645" y="3803"/>
                    <a:pt x="2524" y="3499"/>
                  </a:cubicBezTo>
                  <a:cubicBezTo>
                    <a:pt x="2432" y="3073"/>
                    <a:pt x="2372" y="2648"/>
                    <a:pt x="2280" y="2253"/>
                  </a:cubicBezTo>
                  <a:cubicBezTo>
                    <a:pt x="2189" y="1827"/>
                    <a:pt x="2068" y="1402"/>
                    <a:pt x="1977" y="976"/>
                  </a:cubicBezTo>
                  <a:cubicBezTo>
                    <a:pt x="1916" y="763"/>
                    <a:pt x="1855" y="551"/>
                    <a:pt x="1794" y="307"/>
                  </a:cubicBezTo>
                  <a:cubicBezTo>
                    <a:pt x="1764" y="247"/>
                    <a:pt x="1764" y="125"/>
                    <a:pt x="1673" y="64"/>
                  </a:cubicBezTo>
                  <a:lnTo>
                    <a:pt x="1642" y="64"/>
                  </a:lnTo>
                  <a:cubicBezTo>
                    <a:pt x="1612" y="95"/>
                    <a:pt x="1612" y="95"/>
                    <a:pt x="1612" y="125"/>
                  </a:cubicBezTo>
                  <a:cubicBezTo>
                    <a:pt x="1612" y="155"/>
                    <a:pt x="1642" y="155"/>
                    <a:pt x="1642" y="155"/>
                  </a:cubicBezTo>
                  <a:lnTo>
                    <a:pt x="1673" y="155"/>
                  </a:lnTo>
                  <a:cubicBezTo>
                    <a:pt x="1703" y="277"/>
                    <a:pt x="1733" y="703"/>
                    <a:pt x="1733" y="763"/>
                  </a:cubicBezTo>
                  <a:cubicBezTo>
                    <a:pt x="1764" y="976"/>
                    <a:pt x="1794" y="1219"/>
                    <a:pt x="1825" y="1432"/>
                  </a:cubicBezTo>
                  <a:cubicBezTo>
                    <a:pt x="1885" y="1888"/>
                    <a:pt x="1977" y="2344"/>
                    <a:pt x="2037" y="2800"/>
                  </a:cubicBezTo>
                  <a:cubicBezTo>
                    <a:pt x="2098" y="3195"/>
                    <a:pt x="2189" y="3620"/>
                    <a:pt x="2220" y="3985"/>
                  </a:cubicBezTo>
                  <a:cubicBezTo>
                    <a:pt x="2247" y="4309"/>
                    <a:pt x="2106" y="4608"/>
                    <a:pt x="1798" y="4608"/>
                  </a:cubicBezTo>
                  <a:cubicBezTo>
                    <a:pt x="1759" y="4608"/>
                    <a:pt x="1717" y="4603"/>
                    <a:pt x="1673" y="4593"/>
                  </a:cubicBezTo>
                  <a:cubicBezTo>
                    <a:pt x="1308" y="4532"/>
                    <a:pt x="1125" y="4137"/>
                    <a:pt x="1034" y="3833"/>
                  </a:cubicBezTo>
                  <a:cubicBezTo>
                    <a:pt x="882" y="3438"/>
                    <a:pt x="791" y="3043"/>
                    <a:pt x="700" y="2648"/>
                  </a:cubicBezTo>
                  <a:cubicBezTo>
                    <a:pt x="457" y="1766"/>
                    <a:pt x="305" y="885"/>
                    <a:pt x="122" y="34"/>
                  </a:cubicBezTo>
                  <a:cubicBezTo>
                    <a:pt x="99" y="11"/>
                    <a:pt x="76" y="1"/>
                    <a:pt x="5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134;p53"/>
            <p:cNvSpPr/>
            <p:nvPr/>
          </p:nvSpPr>
          <p:spPr>
            <a:xfrm>
              <a:off x="7784048" y="3126204"/>
              <a:ext cx="93243" cy="100420"/>
            </a:xfrm>
            <a:custGeom>
              <a:avLst/>
              <a:gdLst/>
              <a:ahLst/>
              <a:cxnLst/>
              <a:rect l="l" t="t" r="r" b="b"/>
              <a:pathLst>
                <a:path w="6172" h="6647" extrusionOk="0">
                  <a:moveTo>
                    <a:pt x="96" y="0"/>
                  </a:moveTo>
                  <a:cubicBezTo>
                    <a:pt x="77" y="0"/>
                    <a:pt x="62" y="22"/>
                    <a:pt x="62" y="43"/>
                  </a:cubicBezTo>
                  <a:cubicBezTo>
                    <a:pt x="1" y="864"/>
                    <a:pt x="62" y="1685"/>
                    <a:pt x="244" y="2475"/>
                  </a:cubicBezTo>
                  <a:cubicBezTo>
                    <a:pt x="335" y="3113"/>
                    <a:pt x="609" y="3752"/>
                    <a:pt x="1004" y="4268"/>
                  </a:cubicBezTo>
                  <a:cubicBezTo>
                    <a:pt x="1399" y="4785"/>
                    <a:pt x="1916" y="5211"/>
                    <a:pt x="2463" y="5575"/>
                  </a:cubicBezTo>
                  <a:cubicBezTo>
                    <a:pt x="3010" y="5910"/>
                    <a:pt x="3618" y="6214"/>
                    <a:pt x="4256" y="6396"/>
                  </a:cubicBezTo>
                  <a:cubicBezTo>
                    <a:pt x="4560" y="6487"/>
                    <a:pt x="4894" y="6548"/>
                    <a:pt x="5198" y="6578"/>
                  </a:cubicBezTo>
                  <a:cubicBezTo>
                    <a:pt x="5350" y="6624"/>
                    <a:pt x="5502" y="6647"/>
                    <a:pt x="5654" y="6647"/>
                  </a:cubicBezTo>
                  <a:cubicBezTo>
                    <a:pt x="5806" y="6647"/>
                    <a:pt x="5958" y="6624"/>
                    <a:pt x="6110" y="6578"/>
                  </a:cubicBezTo>
                  <a:cubicBezTo>
                    <a:pt x="6171" y="6548"/>
                    <a:pt x="6171" y="6457"/>
                    <a:pt x="6110" y="6426"/>
                  </a:cubicBezTo>
                  <a:cubicBezTo>
                    <a:pt x="5958" y="6335"/>
                    <a:pt x="5806" y="6305"/>
                    <a:pt x="5624" y="6305"/>
                  </a:cubicBezTo>
                  <a:cubicBezTo>
                    <a:pt x="5411" y="6274"/>
                    <a:pt x="5229" y="6214"/>
                    <a:pt x="5016" y="6183"/>
                  </a:cubicBezTo>
                  <a:cubicBezTo>
                    <a:pt x="4651" y="6062"/>
                    <a:pt x="4256" y="5940"/>
                    <a:pt x="3891" y="5788"/>
                  </a:cubicBezTo>
                  <a:cubicBezTo>
                    <a:pt x="3192" y="5484"/>
                    <a:pt x="2524" y="5089"/>
                    <a:pt x="1916" y="4572"/>
                  </a:cubicBezTo>
                  <a:cubicBezTo>
                    <a:pt x="1612" y="4329"/>
                    <a:pt x="1338" y="4025"/>
                    <a:pt x="1095" y="3691"/>
                  </a:cubicBezTo>
                  <a:cubicBezTo>
                    <a:pt x="882" y="3356"/>
                    <a:pt x="730" y="2961"/>
                    <a:pt x="609" y="2566"/>
                  </a:cubicBezTo>
                  <a:cubicBezTo>
                    <a:pt x="487" y="2171"/>
                    <a:pt x="396" y="1745"/>
                    <a:pt x="305" y="1320"/>
                  </a:cubicBezTo>
                  <a:cubicBezTo>
                    <a:pt x="214" y="894"/>
                    <a:pt x="183" y="438"/>
                    <a:pt x="122" y="13"/>
                  </a:cubicBezTo>
                  <a:cubicBezTo>
                    <a:pt x="113" y="4"/>
                    <a:pt x="105" y="0"/>
                    <a:pt x="9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135;p53"/>
            <p:cNvSpPr/>
            <p:nvPr/>
          </p:nvSpPr>
          <p:spPr>
            <a:xfrm>
              <a:off x="7031055" y="3694768"/>
              <a:ext cx="205160" cy="107173"/>
            </a:xfrm>
            <a:custGeom>
              <a:avLst/>
              <a:gdLst/>
              <a:ahLst/>
              <a:cxnLst/>
              <a:rect l="l" t="t" r="r" b="b"/>
              <a:pathLst>
                <a:path w="13580" h="7094" extrusionOk="0">
                  <a:moveTo>
                    <a:pt x="69" y="1"/>
                  </a:moveTo>
                  <a:cubicBezTo>
                    <a:pt x="21" y="1"/>
                    <a:pt x="0" y="100"/>
                    <a:pt x="27" y="127"/>
                  </a:cubicBezTo>
                  <a:cubicBezTo>
                    <a:pt x="514" y="462"/>
                    <a:pt x="1000" y="765"/>
                    <a:pt x="1517" y="1009"/>
                  </a:cubicBezTo>
                  <a:cubicBezTo>
                    <a:pt x="1973" y="1282"/>
                    <a:pt x="2459" y="1556"/>
                    <a:pt x="2915" y="1829"/>
                  </a:cubicBezTo>
                  <a:cubicBezTo>
                    <a:pt x="4647" y="2802"/>
                    <a:pt x="6380" y="3653"/>
                    <a:pt x="8143" y="4535"/>
                  </a:cubicBezTo>
                  <a:cubicBezTo>
                    <a:pt x="9906" y="5416"/>
                    <a:pt x="11669" y="6297"/>
                    <a:pt x="13462" y="7088"/>
                  </a:cubicBezTo>
                  <a:cubicBezTo>
                    <a:pt x="13470" y="7092"/>
                    <a:pt x="13479" y="7094"/>
                    <a:pt x="13487" y="7094"/>
                  </a:cubicBezTo>
                  <a:cubicBezTo>
                    <a:pt x="13538" y="7094"/>
                    <a:pt x="13580" y="7019"/>
                    <a:pt x="13553" y="6966"/>
                  </a:cubicBezTo>
                  <a:cubicBezTo>
                    <a:pt x="13462" y="6875"/>
                    <a:pt x="11517" y="5781"/>
                    <a:pt x="10635" y="5294"/>
                  </a:cubicBezTo>
                  <a:cubicBezTo>
                    <a:pt x="8903" y="4322"/>
                    <a:pt x="7140" y="3410"/>
                    <a:pt x="5407" y="2498"/>
                  </a:cubicBezTo>
                  <a:cubicBezTo>
                    <a:pt x="4526" y="2042"/>
                    <a:pt x="3644" y="1617"/>
                    <a:pt x="2763" y="1191"/>
                  </a:cubicBezTo>
                  <a:cubicBezTo>
                    <a:pt x="2307" y="978"/>
                    <a:pt x="1851" y="765"/>
                    <a:pt x="1395" y="553"/>
                  </a:cubicBezTo>
                  <a:cubicBezTo>
                    <a:pt x="969" y="340"/>
                    <a:pt x="544" y="158"/>
                    <a:pt x="88" y="6"/>
                  </a:cubicBezTo>
                  <a:cubicBezTo>
                    <a:pt x="81" y="2"/>
                    <a:pt x="75" y="1"/>
                    <a:pt x="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136;p53"/>
            <p:cNvSpPr/>
            <p:nvPr/>
          </p:nvSpPr>
          <p:spPr>
            <a:xfrm>
              <a:off x="7227533" y="3163819"/>
              <a:ext cx="710400" cy="609331"/>
            </a:xfrm>
            <a:custGeom>
              <a:avLst/>
              <a:gdLst/>
              <a:ahLst/>
              <a:cxnLst/>
              <a:rect l="l" t="t" r="r" b="b"/>
              <a:pathLst>
                <a:path w="47023" h="40333" extrusionOk="0">
                  <a:moveTo>
                    <a:pt x="46889" y="0"/>
                  </a:moveTo>
                  <a:cubicBezTo>
                    <a:pt x="46863" y="0"/>
                    <a:pt x="46840" y="15"/>
                    <a:pt x="46840" y="46"/>
                  </a:cubicBezTo>
                  <a:cubicBezTo>
                    <a:pt x="46870" y="4058"/>
                    <a:pt x="46262" y="8556"/>
                    <a:pt x="43162" y="11444"/>
                  </a:cubicBezTo>
                  <a:cubicBezTo>
                    <a:pt x="39905" y="14495"/>
                    <a:pt x="35233" y="14941"/>
                    <a:pt x="30949" y="14941"/>
                  </a:cubicBezTo>
                  <a:cubicBezTo>
                    <a:pt x="30794" y="14941"/>
                    <a:pt x="30640" y="14941"/>
                    <a:pt x="30487" y="14940"/>
                  </a:cubicBezTo>
                  <a:cubicBezTo>
                    <a:pt x="28954" y="14921"/>
                    <a:pt x="27421" y="14891"/>
                    <a:pt x="25888" y="14891"/>
                  </a:cubicBezTo>
                  <a:cubicBezTo>
                    <a:pt x="24898" y="14891"/>
                    <a:pt x="23908" y="14904"/>
                    <a:pt x="22919" y="14940"/>
                  </a:cubicBezTo>
                  <a:cubicBezTo>
                    <a:pt x="20396" y="15031"/>
                    <a:pt x="17842" y="15152"/>
                    <a:pt x="15320" y="15456"/>
                  </a:cubicBezTo>
                  <a:cubicBezTo>
                    <a:pt x="14347" y="15547"/>
                    <a:pt x="13435" y="16003"/>
                    <a:pt x="12736" y="16702"/>
                  </a:cubicBezTo>
                  <a:cubicBezTo>
                    <a:pt x="12067" y="17462"/>
                    <a:pt x="11490" y="18283"/>
                    <a:pt x="11034" y="19165"/>
                  </a:cubicBezTo>
                  <a:cubicBezTo>
                    <a:pt x="9757" y="21262"/>
                    <a:pt x="8541" y="23389"/>
                    <a:pt x="7326" y="25548"/>
                  </a:cubicBezTo>
                  <a:cubicBezTo>
                    <a:pt x="4955" y="29803"/>
                    <a:pt x="2766" y="34150"/>
                    <a:pt x="760" y="38618"/>
                  </a:cubicBezTo>
                  <a:cubicBezTo>
                    <a:pt x="517" y="39165"/>
                    <a:pt x="243" y="39712"/>
                    <a:pt x="0" y="40289"/>
                  </a:cubicBezTo>
                  <a:cubicBezTo>
                    <a:pt x="0" y="40311"/>
                    <a:pt x="15" y="40332"/>
                    <a:pt x="35" y="40332"/>
                  </a:cubicBezTo>
                  <a:cubicBezTo>
                    <a:pt x="43" y="40332"/>
                    <a:pt x="52" y="40329"/>
                    <a:pt x="61" y="40320"/>
                  </a:cubicBezTo>
                  <a:cubicBezTo>
                    <a:pt x="2097" y="35852"/>
                    <a:pt x="4286" y="31444"/>
                    <a:pt x="6657" y="27128"/>
                  </a:cubicBezTo>
                  <a:cubicBezTo>
                    <a:pt x="7812" y="24970"/>
                    <a:pt x="9028" y="22842"/>
                    <a:pt x="10304" y="20715"/>
                  </a:cubicBezTo>
                  <a:cubicBezTo>
                    <a:pt x="10882" y="19742"/>
                    <a:pt x="11429" y="18709"/>
                    <a:pt x="12098" y="17766"/>
                  </a:cubicBezTo>
                  <a:cubicBezTo>
                    <a:pt x="12706" y="16915"/>
                    <a:pt x="13405" y="16125"/>
                    <a:pt x="14438" y="15821"/>
                  </a:cubicBezTo>
                  <a:cubicBezTo>
                    <a:pt x="15046" y="15669"/>
                    <a:pt x="15684" y="15578"/>
                    <a:pt x="16323" y="15547"/>
                  </a:cubicBezTo>
                  <a:cubicBezTo>
                    <a:pt x="16961" y="15487"/>
                    <a:pt x="17599" y="15456"/>
                    <a:pt x="18268" y="15395"/>
                  </a:cubicBezTo>
                  <a:cubicBezTo>
                    <a:pt x="19514" y="15304"/>
                    <a:pt x="20791" y="15243"/>
                    <a:pt x="22067" y="15183"/>
                  </a:cubicBezTo>
                  <a:cubicBezTo>
                    <a:pt x="23206" y="15142"/>
                    <a:pt x="24351" y="15125"/>
                    <a:pt x="25500" y="15125"/>
                  </a:cubicBezTo>
                  <a:cubicBezTo>
                    <a:pt x="26895" y="15125"/>
                    <a:pt x="28296" y="15149"/>
                    <a:pt x="29697" y="15183"/>
                  </a:cubicBezTo>
                  <a:cubicBezTo>
                    <a:pt x="30217" y="15193"/>
                    <a:pt x="30742" y="15201"/>
                    <a:pt x="31271" y="15201"/>
                  </a:cubicBezTo>
                  <a:cubicBezTo>
                    <a:pt x="35228" y="15201"/>
                    <a:pt x="39371" y="14788"/>
                    <a:pt x="42615" y="12295"/>
                  </a:cubicBezTo>
                  <a:cubicBezTo>
                    <a:pt x="44165" y="11079"/>
                    <a:pt x="45351" y="9438"/>
                    <a:pt x="46019" y="7553"/>
                  </a:cubicBezTo>
                  <a:cubicBezTo>
                    <a:pt x="46658" y="5638"/>
                    <a:pt x="46992" y="3602"/>
                    <a:pt x="47022" y="1565"/>
                  </a:cubicBezTo>
                  <a:cubicBezTo>
                    <a:pt x="46992" y="1049"/>
                    <a:pt x="46962" y="562"/>
                    <a:pt x="46962" y="46"/>
                  </a:cubicBezTo>
                  <a:cubicBezTo>
                    <a:pt x="46946" y="15"/>
                    <a:pt x="46916" y="0"/>
                    <a:pt x="4688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137;p53"/>
            <p:cNvSpPr/>
            <p:nvPr/>
          </p:nvSpPr>
          <p:spPr>
            <a:xfrm>
              <a:off x="7304668" y="3429906"/>
              <a:ext cx="233290" cy="278477"/>
            </a:xfrm>
            <a:custGeom>
              <a:avLst/>
              <a:gdLst/>
              <a:ahLst/>
              <a:cxnLst/>
              <a:rect l="l" t="t" r="r" b="b"/>
              <a:pathLst>
                <a:path w="15442" h="18433" extrusionOk="0">
                  <a:moveTo>
                    <a:pt x="15411" y="0"/>
                  </a:moveTo>
                  <a:cubicBezTo>
                    <a:pt x="14499" y="0"/>
                    <a:pt x="13588" y="61"/>
                    <a:pt x="12706" y="92"/>
                  </a:cubicBezTo>
                  <a:cubicBezTo>
                    <a:pt x="11946" y="92"/>
                    <a:pt x="11186" y="152"/>
                    <a:pt x="10457" y="304"/>
                  </a:cubicBezTo>
                  <a:cubicBezTo>
                    <a:pt x="9788" y="456"/>
                    <a:pt x="9241" y="547"/>
                    <a:pt x="8694" y="1307"/>
                  </a:cubicBezTo>
                  <a:cubicBezTo>
                    <a:pt x="7995" y="2250"/>
                    <a:pt x="4195" y="9605"/>
                    <a:pt x="2615" y="12827"/>
                  </a:cubicBezTo>
                  <a:cubicBezTo>
                    <a:pt x="2159" y="13739"/>
                    <a:pt x="1733" y="14651"/>
                    <a:pt x="1308" y="15563"/>
                  </a:cubicBezTo>
                  <a:cubicBezTo>
                    <a:pt x="882" y="16444"/>
                    <a:pt x="457" y="17447"/>
                    <a:pt x="1" y="18390"/>
                  </a:cubicBezTo>
                  <a:cubicBezTo>
                    <a:pt x="1" y="18411"/>
                    <a:pt x="31" y="18433"/>
                    <a:pt x="49" y="18433"/>
                  </a:cubicBezTo>
                  <a:cubicBezTo>
                    <a:pt x="56" y="18433"/>
                    <a:pt x="61" y="18429"/>
                    <a:pt x="61" y="18420"/>
                  </a:cubicBezTo>
                  <a:cubicBezTo>
                    <a:pt x="457" y="17630"/>
                    <a:pt x="882" y="16870"/>
                    <a:pt x="1308" y="16080"/>
                  </a:cubicBezTo>
                  <a:cubicBezTo>
                    <a:pt x="1703" y="15320"/>
                    <a:pt x="2098" y="14529"/>
                    <a:pt x="2493" y="13739"/>
                  </a:cubicBezTo>
                  <a:cubicBezTo>
                    <a:pt x="3283" y="12159"/>
                    <a:pt x="4074" y="10578"/>
                    <a:pt x="4864" y="8997"/>
                  </a:cubicBezTo>
                  <a:cubicBezTo>
                    <a:pt x="5654" y="7447"/>
                    <a:pt x="6596" y="5897"/>
                    <a:pt x="7417" y="4347"/>
                  </a:cubicBezTo>
                  <a:cubicBezTo>
                    <a:pt x="8086" y="3040"/>
                    <a:pt x="8998" y="1247"/>
                    <a:pt x="9636" y="973"/>
                  </a:cubicBezTo>
                  <a:cubicBezTo>
                    <a:pt x="10518" y="639"/>
                    <a:pt x="11460" y="395"/>
                    <a:pt x="12432" y="304"/>
                  </a:cubicBezTo>
                  <a:cubicBezTo>
                    <a:pt x="13405" y="244"/>
                    <a:pt x="14408" y="183"/>
                    <a:pt x="15411" y="92"/>
                  </a:cubicBezTo>
                  <a:cubicBezTo>
                    <a:pt x="15442" y="61"/>
                    <a:pt x="15442" y="31"/>
                    <a:pt x="1541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138;p53"/>
            <p:cNvSpPr/>
            <p:nvPr/>
          </p:nvSpPr>
          <p:spPr>
            <a:xfrm>
              <a:off x="7389612" y="2693810"/>
              <a:ext cx="374167" cy="327863"/>
            </a:xfrm>
            <a:custGeom>
              <a:avLst/>
              <a:gdLst/>
              <a:ahLst/>
              <a:cxnLst/>
              <a:rect l="l" t="t" r="r" b="b"/>
              <a:pathLst>
                <a:path w="24767" h="21702" extrusionOk="0">
                  <a:moveTo>
                    <a:pt x="7064" y="0"/>
                  </a:moveTo>
                  <a:cubicBezTo>
                    <a:pt x="6971" y="0"/>
                    <a:pt x="6914" y="11"/>
                    <a:pt x="6901" y="34"/>
                  </a:cubicBezTo>
                  <a:cubicBezTo>
                    <a:pt x="913" y="10429"/>
                    <a:pt x="1" y="21280"/>
                    <a:pt x="2706" y="21645"/>
                  </a:cubicBezTo>
                  <a:cubicBezTo>
                    <a:pt x="3007" y="21683"/>
                    <a:pt x="3313" y="21701"/>
                    <a:pt x="3623" y="21701"/>
                  </a:cubicBezTo>
                  <a:cubicBezTo>
                    <a:pt x="11520" y="21701"/>
                    <a:pt x="22169" y="9824"/>
                    <a:pt x="23953" y="6812"/>
                  </a:cubicBezTo>
                  <a:cubicBezTo>
                    <a:pt x="24766" y="5411"/>
                    <a:pt x="24521" y="4379"/>
                    <a:pt x="23268" y="4379"/>
                  </a:cubicBezTo>
                  <a:cubicBezTo>
                    <a:pt x="22836" y="4379"/>
                    <a:pt x="22283" y="4502"/>
                    <a:pt x="21612" y="4775"/>
                  </a:cubicBezTo>
                  <a:cubicBezTo>
                    <a:pt x="16855" y="6747"/>
                    <a:pt x="13734" y="8082"/>
                    <a:pt x="13094" y="8505"/>
                  </a:cubicBezTo>
                  <a:lnTo>
                    <a:pt x="13094" y="8505"/>
                  </a:lnTo>
                  <a:cubicBezTo>
                    <a:pt x="13528" y="7714"/>
                    <a:pt x="14898" y="3688"/>
                    <a:pt x="14925" y="3499"/>
                  </a:cubicBezTo>
                  <a:cubicBezTo>
                    <a:pt x="15094" y="1697"/>
                    <a:pt x="8226" y="0"/>
                    <a:pt x="7064"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139;p53"/>
            <p:cNvSpPr/>
            <p:nvPr/>
          </p:nvSpPr>
          <p:spPr>
            <a:xfrm>
              <a:off x="7531509" y="2816913"/>
              <a:ext cx="55777" cy="149776"/>
            </a:xfrm>
            <a:custGeom>
              <a:avLst/>
              <a:gdLst/>
              <a:ahLst/>
              <a:cxnLst/>
              <a:rect l="l" t="t" r="r" b="b"/>
              <a:pathLst>
                <a:path w="3692" h="9914" extrusionOk="0">
                  <a:moveTo>
                    <a:pt x="3678" y="0"/>
                  </a:moveTo>
                  <a:cubicBezTo>
                    <a:pt x="3678" y="1"/>
                    <a:pt x="3678" y="2"/>
                    <a:pt x="3677" y="3"/>
                  </a:cubicBezTo>
                  <a:lnTo>
                    <a:pt x="3677" y="3"/>
                  </a:lnTo>
                  <a:cubicBezTo>
                    <a:pt x="3687" y="0"/>
                    <a:pt x="3692" y="0"/>
                    <a:pt x="3678" y="0"/>
                  </a:cubicBezTo>
                  <a:close/>
                  <a:moveTo>
                    <a:pt x="3677" y="3"/>
                  </a:moveTo>
                  <a:cubicBezTo>
                    <a:pt x="3666" y="6"/>
                    <a:pt x="3648" y="14"/>
                    <a:pt x="3648" y="31"/>
                  </a:cubicBezTo>
                  <a:cubicBezTo>
                    <a:pt x="2766" y="2614"/>
                    <a:pt x="1824" y="5198"/>
                    <a:pt x="821" y="7751"/>
                  </a:cubicBezTo>
                  <a:cubicBezTo>
                    <a:pt x="547" y="8450"/>
                    <a:pt x="274" y="9180"/>
                    <a:pt x="0" y="9879"/>
                  </a:cubicBezTo>
                  <a:cubicBezTo>
                    <a:pt x="0" y="9896"/>
                    <a:pt x="10" y="9914"/>
                    <a:pt x="19" y="9914"/>
                  </a:cubicBezTo>
                  <a:cubicBezTo>
                    <a:pt x="25" y="9914"/>
                    <a:pt x="30" y="9904"/>
                    <a:pt x="30" y="9879"/>
                  </a:cubicBezTo>
                  <a:cubicBezTo>
                    <a:pt x="669" y="8663"/>
                    <a:pt x="1216" y="7417"/>
                    <a:pt x="1733" y="6140"/>
                  </a:cubicBezTo>
                  <a:cubicBezTo>
                    <a:pt x="2249" y="4894"/>
                    <a:pt x="2705" y="3587"/>
                    <a:pt x="3100" y="2280"/>
                  </a:cubicBezTo>
                  <a:cubicBezTo>
                    <a:pt x="3313" y="1521"/>
                    <a:pt x="3495" y="762"/>
                    <a:pt x="3677" y="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140;p53"/>
            <p:cNvSpPr/>
            <p:nvPr/>
          </p:nvSpPr>
          <p:spPr>
            <a:xfrm>
              <a:off x="7479618" y="2613156"/>
              <a:ext cx="227323" cy="153266"/>
            </a:xfrm>
            <a:custGeom>
              <a:avLst/>
              <a:gdLst/>
              <a:ahLst/>
              <a:cxnLst/>
              <a:rect l="l" t="t" r="r" b="b"/>
              <a:pathLst>
                <a:path w="15047" h="10145" extrusionOk="0">
                  <a:moveTo>
                    <a:pt x="8233" y="0"/>
                  </a:moveTo>
                  <a:cubicBezTo>
                    <a:pt x="5530" y="0"/>
                    <a:pt x="4235" y="1326"/>
                    <a:pt x="3253" y="2242"/>
                  </a:cubicBezTo>
                  <a:cubicBezTo>
                    <a:pt x="1277" y="4035"/>
                    <a:pt x="0" y="7318"/>
                    <a:pt x="0" y="7318"/>
                  </a:cubicBezTo>
                  <a:lnTo>
                    <a:pt x="7174" y="10145"/>
                  </a:lnTo>
                  <a:cubicBezTo>
                    <a:pt x="8876" y="9385"/>
                    <a:pt x="9332" y="8230"/>
                    <a:pt x="9332" y="8230"/>
                  </a:cubicBezTo>
                  <a:cubicBezTo>
                    <a:pt x="9514" y="8321"/>
                    <a:pt x="9727" y="8382"/>
                    <a:pt x="9940" y="8443"/>
                  </a:cubicBezTo>
                  <a:cubicBezTo>
                    <a:pt x="10457" y="7440"/>
                    <a:pt x="10912" y="6376"/>
                    <a:pt x="11277" y="5312"/>
                  </a:cubicBezTo>
                  <a:cubicBezTo>
                    <a:pt x="11733" y="4066"/>
                    <a:pt x="10031" y="2120"/>
                    <a:pt x="10031" y="2120"/>
                  </a:cubicBezTo>
                  <a:lnTo>
                    <a:pt x="10031" y="2120"/>
                  </a:lnTo>
                  <a:cubicBezTo>
                    <a:pt x="11599" y="2303"/>
                    <a:pt x="13010" y="3969"/>
                    <a:pt x="13877" y="3969"/>
                  </a:cubicBezTo>
                  <a:cubicBezTo>
                    <a:pt x="14018" y="3969"/>
                    <a:pt x="14145" y="3925"/>
                    <a:pt x="14256" y="3822"/>
                  </a:cubicBezTo>
                  <a:cubicBezTo>
                    <a:pt x="15046" y="3093"/>
                    <a:pt x="13010" y="965"/>
                    <a:pt x="11764" y="601"/>
                  </a:cubicBezTo>
                  <a:cubicBezTo>
                    <a:pt x="10369" y="173"/>
                    <a:pt x="9209" y="0"/>
                    <a:pt x="8233"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141;p53"/>
            <p:cNvSpPr/>
            <p:nvPr/>
          </p:nvSpPr>
          <p:spPr>
            <a:xfrm>
              <a:off x="7551254" y="2632114"/>
              <a:ext cx="150169" cy="127235"/>
            </a:xfrm>
            <a:custGeom>
              <a:avLst/>
              <a:gdLst/>
              <a:ahLst/>
              <a:cxnLst/>
              <a:rect l="l" t="t" r="r" b="b"/>
              <a:pathLst>
                <a:path w="9940" h="8422" extrusionOk="0">
                  <a:moveTo>
                    <a:pt x="784" y="1"/>
                  </a:moveTo>
                  <a:cubicBezTo>
                    <a:pt x="478" y="1"/>
                    <a:pt x="211" y="7"/>
                    <a:pt x="0" y="14"/>
                  </a:cubicBezTo>
                  <a:cubicBezTo>
                    <a:pt x="0" y="14"/>
                    <a:pt x="2875" y="7127"/>
                    <a:pt x="3220" y="7127"/>
                  </a:cubicBezTo>
                  <a:cubicBezTo>
                    <a:pt x="3221" y="7127"/>
                    <a:pt x="3221" y="7127"/>
                    <a:pt x="3222" y="7127"/>
                  </a:cubicBezTo>
                  <a:cubicBezTo>
                    <a:pt x="3273" y="7121"/>
                    <a:pt x="3324" y="7119"/>
                    <a:pt x="3375" y="7119"/>
                  </a:cubicBezTo>
                  <a:cubicBezTo>
                    <a:pt x="4520" y="7119"/>
                    <a:pt x="5849" y="8422"/>
                    <a:pt x="6648" y="8422"/>
                  </a:cubicBezTo>
                  <a:cubicBezTo>
                    <a:pt x="6805" y="8422"/>
                    <a:pt x="6941" y="8372"/>
                    <a:pt x="7052" y="8251"/>
                  </a:cubicBezTo>
                  <a:cubicBezTo>
                    <a:pt x="7660" y="7613"/>
                    <a:pt x="6991" y="6853"/>
                    <a:pt x="6991" y="6853"/>
                  </a:cubicBezTo>
                  <a:lnTo>
                    <a:pt x="6991" y="6853"/>
                  </a:lnTo>
                  <a:cubicBezTo>
                    <a:pt x="6991" y="6853"/>
                    <a:pt x="7326" y="7007"/>
                    <a:pt x="7701" y="7007"/>
                  </a:cubicBezTo>
                  <a:cubicBezTo>
                    <a:pt x="7994" y="7007"/>
                    <a:pt x="8311" y="6913"/>
                    <a:pt x="8511" y="6580"/>
                  </a:cubicBezTo>
                  <a:cubicBezTo>
                    <a:pt x="9028" y="5729"/>
                    <a:pt x="7751" y="4726"/>
                    <a:pt x="7751" y="4726"/>
                  </a:cubicBezTo>
                  <a:lnTo>
                    <a:pt x="7751" y="4726"/>
                  </a:lnTo>
                  <a:cubicBezTo>
                    <a:pt x="7751" y="4726"/>
                    <a:pt x="8123" y="4874"/>
                    <a:pt x="8527" y="4874"/>
                  </a:cubicBezTo>
                  <a:cubicBezTo>
                    <a:pt x="8897" y="4874"/>
                    <a:pt x="9293" y="4749"/>
                    <a:pt x="9453" y="4270"/>
                  </a:cubicBezTo>
                  <a:cubicBezTo>
                    <a:pt x="9940" y="2902"/>
                    <a:pt x="6535" y="1169"/>
                    <a:pt x="4681" y="531"/>
                  </a:cubicBezTo>
                  <a:cubicBezTo>
                    <a:pt x="3383" y="83"/>
                    <a:pt x="1847" y="1"/>
                    <a:pt x="78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142;p53"/>
            <p:cNvSpPr/>
            <p:nvPr/>
          </p:nvSpPr>
          <p:spPr>
            <a:xfrm>
              <a:off x="7607270" y="2668144"/>
              <a:ext cx="61548" cy="35367"/>
            </a:xfrm>
            <a:custGeom>
              <a:avLst/>
              <a:gdLst/>
              <a:ahLst/>
              <a:cxnLst/>
              <a:rect l="l" t="t" r="r" b="b"/>
              <a:pathLst>
                <a:path w="4074" h="2341" extrusionOk="0">
                  <a:moveTo>
                    <a:pt x="0" y="0"/>
                  </a:moveTo>
                  <a:lnTo>
                    <a:pt x="0" y="0"/>
                  </a:lnTo>
                  <a:cubicBezTo>
                    <a:pt x="1429" y="608"/>
                    <a:pt x="2797" y="1398"/>
                    <a:pt x="4043" y="2341"/>
                  </a:cubicBezTo>
                  <a:cubicBezTo>
                    <a:pt x="4073" y="2341"/>
                    <a:pt x="4073" y="2310"/>
                    <a:pt x="4043" y="2280"/>
                  </a:cubicBezTo>
                  <a:cubicBezTo>
                    <a:pt x="2949" y="1125"/>
                    <a:pt x="1551" y="33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143;p53"/>
            <p:cNvSpPr/>
            <p:nvPr/>
          </p:nvSpPr>
          <p:spPr>
            <a:xfrm>
              <a:off x="7620125" y="2637372"/>
              <a:ext cx="62001" cy="35382"/>
            </a:xfrm>
            <a:custGeom>
              <a:avLst/>
              <a:gdLst/>
              <a:ahLst/>
              <a:cxnLst/>
              <a:rect l="l" t="t" r="r" b="b"/>
              <a:pathLst>
                <a:path w="4104" h="2342" extrusionOk="0">
                  <a:moveTo>
                    <a:pt x="0" y="1"/>
                  </a:moveTo>
                  <a:cubicBezTo>
                    <a:pt x="21" y="5"/>
                    <a:pt x="41" y="9"/>
                    <a:pt x="62" y="14"/>
                  </a:cubicBezTo>
                  <a:lnTo>
                    <a:pt x="62" y="14"/>
                  </a:lnTo>
                  <a:cubicBezTo>
                    <a:pt x="52" y="9"/>
                    <a:pt x="41" y="5"/>
                    <a:pt x="31" y="1"/>
                  </a:cubicBezTo>
                  <a:close/>
                  <a:moveTo>
                    <a:pt x="62" y="14"/>
                  </a:moveTo>
                  <a:lnTo>
                    <a:pt x="62" y="14"/>
                  </a:lnTo>
                  <a:cubicBezTo>
                    <a:pt x="1479" y="620"/>
                    <a:pt x="2836" y="1406"/>
                    <a:pt x="4073" y="2341"/>
                  </a:cubicBezTo>
                  <a:cubicBezTo>
                    <a:pt x="4104" y="2341"/>
                    <a:pt x="4104" y="2311"/>
                    <a:pt x="4073" y="2280"/>
                  </a:cubicBezTo>
                  <a:cubicBezTo>
                    <a:pt x="2993" y="1140"/>
                    <a:pt x="1617" y="355"/>
                    <a:pt x="62" y="1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144;p53"/>
            <p:cNvSpPr/>
            <p:nvPr/>
          </p:nvSpPr>
          <p:spPr>
            <a:xfrm>
              <a:off x="7598085" y="2697057"/>
              <a:ext cx="59252" cy="38600"/>
            </a:xfrm>
            <a:custGeom>
              <a:avLst/>
              <a:gdLst/>
              <a:ahLst/>
              <a:cxnLst/>
              <a:rect l="l" t="t" r="r" b="b"/>
              <a:pathLst>
                <a:path w="3922" h="2555" extrusionOk="0">
                  <a:moveTo>
                    <a:pt x="0" y="1"/>
                  </a:moveTo>
                  <a:lnTo>
                    <a:pt x="0" y="1"/>
                  </a:lnTo>
                  <a:cubicBezTo>
                    <a:pt x="1399" y="700"/>
                    <a:pt x="2706" y="1582"/>
                    <a:pt x="3922" y="2554"/>
                  </a:cubicBezTo>
                  <a:cubicBezTo>
                    <a:pt x="3922" y="2546"/>
                    <a:pt x="3922" y="2535"/>
                    <a:pt x="3922" y="2524"/>
                  </a:cubicBezTo>
                  <a:cubicBezTo>
                    <a:pt x="2858" y="1338"/>
                    <a:pt x="1490" y="45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145;p53"/>
            <p:cNvSpPr/>
            <p:nvPr/>
          </p:nvSpPr>
          <p:spPr>
            <a:xfrm>
              <a:off x="7559049" y="2734220"/>
              <a:ext cx="59720" cy="28523"/>
            </a:xfrm>
            <a:custGeom>
              <a:avLst/>
              <a:gdLst/>
              <a:ahLst/>
              <a:cxnLst/>
              <a:rect l="l" t="t" r="r" b="b"/>
              <a:pathLst>
                <a:path w="3953" h="1888" extrusionOk="0">
                  <a:moveTo>
                    <a:pt x="1882" y="0"/>
                  </a:moveTo>
                  <a:cubicBezTo>
                    <a:pt x="1832" y="0"/>
                    <a:pt x="1783" y="1"/>
                    <a:pt x="1733" y="3"/>
                  </a:cubicBezTo>
                  <a:cubicBezTo>
                    <a:pt x="1703" y="3"/>
                    <a:pt x="1703" y="64"/>
                    <a:pt x="1733" y="64"/>
                  </a:cubicBezTo>
                  <a:cubicBezTo>
                    <a:pt x="2372" y="185"/>
                    <a:pt x="2858" y="337"/>
                    <a:pt x="2888" y="337"/>
                  </a:cubicBezTo>
                  <a:cubicBezTo>
                    <a:pt x="2068" y="1310"/>
                    <a:pt x="639" y="1705"/>
                    <a:pt x="31" y="1827"/>
                  </a:cubicBezTo>
                  <a:cubicBezTo>
                    <a:pt x="1" y="1827"/>
                    <a:pt x="1" y="1888"/>
                    <a:pt x="31" y="1888"/>
                  </a:cubicBezTo>
                  <a:cubicBezTo>
                    <a:pt x="1186" y="1888"/>
                    <a:pt x="2402" y="1371"/>
                    <a:pt x="2949" y="368"/>
                  </a:cubicBezTo>
                  <a:cubicBezTo>
                    <a:pt x="3284" y="489"/>
                    <a:pt x="3588" y="581"/>
                    <a:pt x="3922" y="641"/>
                  </a:cubicBezTo>
                  <a:cubicBezTo>
                    <a:pt x="3922" y="641"/>
                    <a:pt x="3952" y="641"/>
                    <a:pt x="3952" y="611"/>
                  </a:cubicBezTo>
                  <a:cubicBezTo>
                    <a:pt x="3326" y="212"/>
                    <a:pt x="2619" y="0"/>
                    <a:pt x="1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146;p53"/>
            <p:cNvSpPr/>
            <p:nvPr/>
          </p:nvSpPr>
          <p:spPr>
            <a:xfrm>
              <a:off x="7586604" y="2757317"/>
              <a:ext cx="189146" cy="119304"/>
            </a:xfrm>
            <a:custGeom>
              <a:avLst/>
              <a:gdLst/>
              <a:ahLst/>
              <a:cxnLst/>
              <a:rect l="l" t="t" r="r" b="b"/>
              <a:pathLst>
                <a:path w="12520" h="7897" extrusionOk="0">
                  <a:moveTo>
                    <a:pt x="10692" y="0"/>
                  </a:moveTo>
                  <a:cubicBezTo>
                    <a:pt x="10201" y="0"/>
                    <a:pt x="9578" y="86"/>
                    <a:pt x="8815" y="267"/>
                  </a:cubicBezTo>
                  <a:cubicBezTo>
                    <a:pt x="6414" y="845"/>
                    <a:pt x="1" y="3884"/>
                    <a:pt x="1" y="3884"/>
                  </a:cubicBezTo>
                  <a:lnTo>
                    <a:pt x="7022" y="7897"/>
                  </a:lnTo>
                  <a:cubicBezTo>
                    <a:pt x="8481" y="6346"/>
                    <a:pt x="9849" y="4766"/>
                    <a:pt x="11156" y="3094"/>
                  </a:cubicBezTo>
                  <a:cubicBezTo>
                    <a:pt x="12520" y="1180"/>
                    <a:pt x="12509" y="0"/>
                    <a:pt x="1069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147;p53"/>
            <p:cNvSpPr/>
            <p:nvPr/>
          </p:nvSpPr>
          <p:spPr>
            <a:xfrm>
              <a:off x="7671095" y="2798996"/>
              <a:ext cx="7826" cy="17933"/>
            </a:xfrm>
            <a:custGeom>
              <a:avLst/>
              <a:gdLst/>
              <a:ahLst/>
              <a:cxnLst/>
              <a:rect l="l" t="t" r="r" b="b"/>
              <a:pathLst>
                <a:path w="518" h="1187" extrusionOk="0">
                  <a:moveTo>
                    <a:pt x="0" y="1"/>
                  </a:moveTo>
                  <a:cubicBezTo>
                    <a:pt x="31" y="214"/>
                    <a:pt x="92" y="426"/>
                    <a:pt x="183" y="639"/>
                  </a:cubicBezTo>
                  <a:cubicBezTo>
                    <a:pt x="274" y="821"/>
                    <a:pt x="396" y="1034"/>
                    <a:pt x="517" y="1186"/>
                  </a:cubicBezTo>
                  <a:cubicBezTo>
                    <a:pt x="487" y="973"/>
                    <a:pt x="426" y="761"/>
                    <a:pt x="335" y="548"/>
                  </a:cubicBezTo>
                  <a:cubicBezTo>
                    <a:pt x="244" y="366"/>
                    <a:pt x="152" y="153"/>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148;p53"/>
            <p:cNvSpPr/>
            <p:nvPr/>
          </p:nvSpPr>
          <p:spPr>
            <a:xfrm>
              <a:off x="7729407" y="2796700"/>
              <a:ext cx="18386" cy="7826"/>
            </a:xfrm>
            <a:custGeom>
              <a:avLst/>
              <a:gdLst/>
              <a:ahLst/>
              <a:cxnLst/>
              <a:rect l="l" t="t" r="r" b="b"/>
              <a:pathLst>
                <a:path w="1217" h="518" extrusionOk="0">
                  <a:moveTo>
                    <a:pt x="1216" y="1"/>
                  </a:moveTo>
                  <a:lnTo>
                    <a:pt x="1216" y="1"/>
                  </a:lnTo>
                  <a:cubicBezTo>
                    <a:pt x="1004" y="31"/>
                    <a:pt x="791" y="92"/>
                    <a:pt x="578" y="183"/>
                  </a:cubicBezTo>
                  <a:cubicBezTo>
                    <a:pt x="365" y="274"/>
                    <a:pt x="183" y="366"/>
                    <a:pt x="1" y="518"/>
                  </a:cubicBezTo>
                  <a:cubicBezTo>
                    <a:pt x="457" y="457"/>
                    <a:pt x="852" y="274"/>
                    <a:pt x="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149;p53"/>
            <p:cNvSpPr/>
            <p:nvPr/>
          </p:nvSpPr>
          <p:spPr>
            <a:xfrm>
              <a:off x="7700025" y="2856854"/>
              <a:ext cx="8732" cy="4155"/>
            </a:xfrm>
            <a:custGeom>
              <a:avLst/>
              <a:gdLst/>
              <a:ahLst/>
              <a:cxnLst/>
              <a:rect l="l" t="t" r="r" b="b"/>
              <a:pathLst>
                <a:path w="578" h="275" extrusionOk="0">
                  <a:moveTo>
                    <a:pt x="0" y="1"/>
                  </a:moveTo>
                  <a:lnTo>
                    <a:pt x="0" y="1"/>
                  </a:lnTo>
                  <a:cubicBezTo>
                    <a:pt x="152" y="92"/>
                    <a:pt x="304" y="183"/>
                    <a:pt x="456" y="274"/>
                  </a:cubicBezTo>
                  <a:lnTo>
                    <a:pt x="578" y="153"/>
                  </a:lnTo>
                  <a:cubicBezTo>
                    <a:pt x="395" y="61"/>
                    <a:pt x="183" y="3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150;p53"/>
            <p:cNvSpPr/>
            <p:nvPr/>
          </p:nvSpPr>
          <p:spPr>
            <a:xfrm>
              <a:off x="7698182" y="2772364"/>
              <a:ext cx="18386" cy="7372"/>
            </a:xfrm>
            <a:custGeom>
              <a:avLst/>
              <a:gdLst/>
              <a:ahLst/>
              <a:cxnLst/>
              <a:rect l="l" t="t" r="r" b="b"/>
              <a:pathLst>
                <a:path w="1217" h="488" extrusionOk="0">
                  <a:moveTo>
                    <a:pt x="1" y="1"/>
                  </a:moveTo>
                  <a:cubicBezTo>
                    <a:pt x="365" y="244"/>
                    <a:pt x="761" y="426"/>
                    <a:pt x="1217" y="487"/>
                  </a:cubicBezTo>
                  <a:cubicBezTo>
                    <a:pt x="1034" y="335"/>
                    <a:pt x="852" y="244"/>
                    <a:pt x="639" y="153"/>
                  </a:cubicBezTo>
                  <a:cubicBezTo>
                    <a:pt x="426" y="62"/>
                    <a:pt x="214"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151;p53"/>
            <p:cNvSpPr/>
            <p:nvPr/>
          </p:nvSpPr>
          <p:spPr>
            <a:xfrm>
              <a:off x="7616908" y="2810024"/>
              <a:ext cx="7372" cy="18386"/>
            </a:xfrm>
            <a:custGeom>
              <a:avLst/>
              <a:gdLst/>
              <a:ahLst/>
              <a:cxnLst/>
              <a:rect l="l" t="t" r="r" b="b"/>
              <a:pathLst>
                <a:path w="488" h="1217" extrusionOk="0">
                  <a:moveTo>
                    <a:pt x="487" y="0"/>
                  </a:moveTo>
                  <a:cubicBezTo>
                    <a:pt x="365" y="152"/>
                    <a:pt x="244" y="365"/>
                    <a:pt x="183" y="578"/>
                  </a:cubicBezTo>
                  <a:cubicBezTo>
                    <a:pt x="92" y="791"/>
                    <a:pt x="31" y="1003"/>
                    <a:pt x="1" y="1216"/>
                  </a:cubicBezTo>
                  <a:cubicBezTo>
                    <a:pt x="122" y="1034"/>
                    <a:pt x="244" y="821"/>
                    <a:pt x="305" y="639"/>
                  </a:cubicBezTo>
                  <a:cubicBezTo>
                    <a:pt x="396" y="426"/>
                    <a:pt x="457" y="213"/>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152;p53"/>
            <p:cNvSpPr/>
            <p:nvPr/>
          </p:nvSpPr>
          <p:spPr>
            <a:xfrm>
              <a:off x="7679359" y="2843349"/>
              <a:ext cx="44416" cy="35110"/>
            </a:xfrm>
            <a:custGeom>
              <a:avLst/>
              <a:gdLst/>
              <a:ahLst/>
              <a:cxnLst/>
              <a:rect l="l" t="t" r="r" b="b"/>
              <a:pathLst>
                <a:path w="2940" h="2324" extrusionOk="0">
                  <a:moveTo>
                    <a:pt x="2913" y="1"/>
                  </a:moveTo>
                  <a:cubicBezTo>
                    <a:pt x="2906" y="1"/>
                    <a:pt x="2897" y="4"/>
                    <a:pt x="2888" y="13"/>
                  </a:cubicBezTo>
                  <a:cubicBezTo>
                    <a:pt x="2706" y="165"/>
                    <a:pt x="2493" y="408"/>
                    <a:pt x="2341" y="591"/>
                  </a:cubicBezTo>
                  <a:cubicBezTo>
                    <a:pt x="2159" y="743"/>
                    <a:pt x="2007" y="925"/>
                    <a:pt x="1855" y="1107"/>
                  </a:cubicBezTo>
                  <a:cubicBezTo>
                    <a:pt x="1520" y="1442"/>
                    <a:pt x="1216" y="1807"/>
                    <a:pt x="882" y="2171"/>
                  </a:cubicBezTo>
                  <a:cubicBezTo>
                    <a:pt x="852" y="2110"/>
                    <a:pt x="122" y="1746"/>
                    <a:pt x="31" y="1715"/>
                  </a:cubicBezTo>
                  <a:cubicBezTo>
                    <a:pt x="1" y="1715"/>
                    <a:pt x="1" y="1746"/>
                    <a:pt x="1" y="1746"/>
                  </a:cubicBezTo>
                  <a:cubicBezTo>
                    <a:pt x="304" y="1958"/>
                    <a:pt x="608" y="2141"/>
                    <a:pt x="943" y="2323"/>
                  </a:cubicBezTo>
                  <a:cubicBezTo>
                    <a:pt x="1277" y="1958"/>
                    <a:pt x="1642" y="1563"/>
                    <a:pt x="1946" y="1199"/>
                  </a:cubicBezTo>
                  <a:cubicBezTo>
                    <a:pt x="2128" y="1016"/>
                    <a:pt x="2250" y="864"/>
                    <a:pt x="2432" y="651"/>
                  </a:cubicBezTo>
                  <a:cubicBezTo>
                    <a:pt x="2584" y="439"/>
                    <a:pt x="2736" y="287"/>
                    <a:pt x="2919" y="44"/>
                  </a:cubicBezTo>
                  <a:cubicBezTo>
                    <a:pt x="2940" y="22"/>
                    <a:pt x="2931" y="1"/>
                    <a:pt x="29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153;p53"/>
            <p:cNvSpPr/>
            <p:nvPr/>
          </p:nvSpPr>
          <p:spPr>
            <a:xfrm>
              <a:off x="7602224" y="2811852"/>
              <a:ext cx="94059" cy="52952"/>
            </a:xfrm>
            <a:custGeom>
              <a:avLst/>
              <a:gdLst/>
              <a:ahLst/>
              <a:cxnLst/>
              <a:rect l="l" t="t" r="r" b="b"/>
              <a:pathLst>
                <a:path w="6226" h="3505" extrusionOk="0">
                  <a:moveTo>
                    <a:pt x="61" y="1"/>
                  </a:moveTo>
                  <a:cubicBezTo>
                    <a:pt x="30" y="1"/>
                    <a:pt x="0" y="31"/>
                    <a:pt x="30" y="62"/>
                  </a:cubicBezTo>
                  <a:cubicBezTo>
                    <a:pt x="1064" y="609"/>
                    <a:pt x="2097" y="1186"/>
                    <a:pt x="3131" y="1764"/>
                  </a:cubicBezTo>
                  <a:cubicBezTo>
                    <a:pt x="3617" y="2037"/>
                    <a:pt x="4134" y="2341"/>
                    <a:pt x="4651" y="2615"/>
                  </a:cubicBezTo>
                  <a:cubicBezTo>
                    <a:pt x="5137" y="2919"/>
                    <a:pt x="5684" y="3192"/>
                    <a:pt x="6170" y="3496"/>
                  </a:cubicBezTo>
                  <a:cubicBezTo>
                    <a:pt x="6176" y="3502"/>
                    <a:pt x="6183" y="3505"/>
                    <a:pt x="6188" y="3505"/>
                  </a:cubicBezTo>
                  <a:cubicBezTo>
                    <a:pt x="6210" y="3505"/>
                    <a:pt x="6225" y="3466"/>
                    <a:pt x="6201" y="3466"/>
                  </a:cubicBezTo>
                  <a:cubicBezTo>
                    <a:pt x="5714" y="3162"/>
                    <a:pt x="5228" y="2797"/>
                    <a:pt x="4711" y="2493"/>
                  </a:cubicBezTo>
                  <a:cubicBezTo>
                    <a:pt x="4225" y="2189"/>
                    <a:pt x="3708" y="1916"/>
                    <a:pt x="3192" y="1612"/>
                  </a:cubicBezTo>
                  <a:cubicBezTo>
                    <a:pt x="2189" y="1034"/>
                    <a:pt x="1125" y="518"/>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154;p53"/>
            <p:cNvSpPr/>
            <p:nvPr/>
          </p:nvSpPr>
          <p:spPr>
            <a:xfrm>
              <a:off x="7626561" y="2763179"/>
              <a:ext cx="329253" cy="363819"/>
            </a:xfrm>
            <a:custGeom>
              <a:avLst/>
              <a:gdLst/>
              <a:ahLst/>
              <a:cxnLst/>
              <a:rect l="l" t="t" r="r" b="b"/>
              <a:pathLst>
                <a:path w="21794" h="24082" extrusionOk="0">
                  <a:moveTo>
                    <a:pt x="8963" y="1"/>
                  </a:moveTo>
                  <a:cubicBezTo>
                    <a:pt x="8039" y="1"/>
                    <a:pt x="7159" y="423"/>
                    <a:pt x="6353" y="1095"/>
                  </a:cubicBezTo>
                  <a:cubicBezTo>
                    <a:pt x="5927" y="1460"/>
                    <a:pt x="790" y="7934"/>
                    <a:pt x="365" y="10214"/>
                  </a:cubicBezTo>
                  <a:cubicBezTo>
                    <a:pt x="0" y="12220"/>
                    <a:pt x="1611" y="14439"/>
                    <a:pt x="1611" y="14439"/>
                  </a:cubicBezTo>
                  <a:lnTo>
                    <a:pt x="486" y="23132"/>
                  </a:lnTo>
                  <a:cubicBezTo>
                    <a:pt x="486" y="23132"/>
                    <a:pt x="4517" y="24081"/>
                    <a:pt x="12271" y="24081"/>
                  </a:cubicBezTo>
                  <a:cubicBezTo>
                    <a:pt x="14991" y="24081"/>
                    <a:pt x="18170" y="23965"/>
                    <a:pt x="21794" y="23649"/>
                  </a:cubicBezTo>
                  <a:cubicBezTo>
                    <a:pt x="21794" y="23649"/>
                    <a:pt x="16353" y="6232"/>
                    <a:pt x="11946" y="1551"/>
                  </a:cubicBezTo>
                  <a:cubicBezTo>
                    <a:pt x="10925" y="453"/>
                    <a:pt x="9920" y="1"/>
                    <a:pt x="8963"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155;p53"/>
            <p:cNvSpPr/>
            <p:nvPr/>
          </p:nvSpPr>
          <p:spPr>
            <a:xfrm>
              <a:off x="7842360" y="2990018"/>
              <a:ext cx="7826" cy="17917"/>
            </a:xfrm>
            <a:custGeom>
              <a:avLst/>
              <a:gdLst/>
              <a:ahLst/>
              <a:cxnLst/>
              <a:rect l="l" t="t" r="r" b="b"/>
              <a:pathLst>
                <a:path w="518" h="1186" extrusionOk="0">
                  <a:moveTo>
                    <a:pt x="1" y="0"/>
                  </a:moveTo>
                  <a:lnTo>
                    <a:pt x="1" y="0"/>
                  </a:lnTo>
                  <a:cubicBezTo>
                    <a:pt x="62" y="426"/>
                    <a:pt x="244" y="851"/>
                    <a:pt x="518" y="1186"/>
                  </a:cubicBezTo>
                  <a:cubicBezTo>
                    <a:pt x="487" y="973"/>
                    <a:pt x="427" y="760"/>
                    <a:pt x="335" y="547"/>
                  </a:cubicBezTo>
                  <a:cubicBezTo>
                    <a:pt x="244" y="365"/>
                    <a:pt x="123" y="15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156;p53"/>
            <p:cNvSpPr/>
            <p:nvPr/>
          </p:nvSpPr>
          <p:spPr>
            <a:xfrm>
              <a:off x="7751448" y="2877067"/>
              <a:ext cx="7826" cy="18371"/>
            </a:xfrm>
            <a:custGeom>
              <a:avLst/>
              <a:gdLst/>
              <a:ahLst/>
              <a:cxnLst/>
              <a:rect l="l" t="t" r="r" b="b"/>
              <a:pathLst>
                <a:path w="518" h="1216" extrusionOk="0">
                  <a:moveTo>
                    <a:pt x="1" y="0"/>
                  </a:moveTo>
                  <a:cubicBezTo>
                    <a:pt x="31" y="213"/>
                    <a:pt x="92" y="426"/>
                    <a:pt x="183" y="638"/>
                  </a:cubicBezTo>
                  <a:cubicBezTo>
                    <a:pt x="274" y="821"/>
                    <a:pt x="396" y="1034"/>
                    <a:pt x="517" y="1216"/>
                  </a:cubicBezTo>
                  <a:cubicBezTo>
                    <a:pt x="457" y="760"/>
                    <a:pt x="274" y="365"/>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157;p53"/>
            <p:cNvSpPr/>
            <p:nvPr/>
          </p:nvSpPr>
          <p:spPr>
            <a:xfrm>
              <a:off x="7913996" y="3091957"/>
              <a:ext cx="7826" cy="18386"/>
            </a:xfrm>
            <a:custGeom>
              <a:avLst/>
              <a:gdLst/>
              <a:ahLst/>
              <a:cxnLst/>
              <a:rect l="l" t="t" r="r" b="b"/>
              <a:pathLst>
                <a:path w="518" h="1217" extrusionOk="0">
                  <a:moveTo>
                    <a:pt x="1" y="0"/>
                  </a:moveTo>
                  <a:cubicBezTo>
                    <a:pt x="31" y="213"/>
                    <a:pt x="92" y="426"/>
                    <a:pt x="183" y="638"/>
                  </a:cubicBezTo>
                  <a:cubicBezTo>
                    <a:pt x="274" y="851"/>
                    <a:pt x="365" y="1034"/>
                    <a:pt x="517" y="1216"/>
                  </a:cubicBezTo>
                  <a:cubicBezTo>
                    <a:pt x="487" y="973"/>
                    <a:pt x="426" y="760"/>
                    <a:pt x="335" y="578"/>
                  </a:cubicBezTo>
                  <a:cubicBezTo>
                    <a:pt x="244" y="365"/>
                    <a:pt x="122" y="183"/>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158;p53"/>
            <p:cNvSpPr/>
            <p:nvPr/>
          </p:nvSpPr>
          <p:spPr>
            <a:xfrm>
              <a:off x="7712427" y="3016651"/>
              <a:ext cx="7811" cy="18386"/>
            </a:xfrm>
            <a:custGeom>
              <a:avLst/>
              <a:gdLst/>
              <a:ahLst/>
              <a:cxnLst/>
              <a:rect l="l" t="t" r="r" b="b"/>
              <a:pathLst>
                <a:path w="517" h="1217" extrusionOk="0">
                  <a:moveTo>
                    <a:pt x="0" y="0"/>
                  </a:moveTo>
                  <a:cubicBezTo>
                    <a:pt x="30" y="213"/>
                    <a:pt x="91" y="426"/>
                    <a:pt x="182" y="639"/>
                  </a:cubicBezTo>
                  <a:cubicBezTo>
                    <a:pt x="274" y="821"/>
                    <a:pt x="365" y="1034"/>
                    <a:pt x="517" y="1216"/>
                  </a:cubicBezTo>
                  <a:cubicBezTo>
                    <a:pt x="486" y="973"/>
                    <a:pt x="426" y="760"/>
                    <a:pt x="334" y="578"/>
                  </a:cubicBezTo>
                  <a:cubicBezTo>
                    <a:pt x="243" y="365"/>
                    <a:pt x="122" y="183"/>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159;p53"/>
            <p:cNvSpPr/>
            <p:nvPr/>
          </p:nvSpPr>
          <p:spPr>
            <a:xfrm>
              <a:off x="7778081" y="2770067"/>
              <a:ext cx="7826" cy="17933"/>
            </a:xfrm>
            <a:custGeom>
              <a:avLst/>
              <a:gdLst/>
              <a:ahLst/>
              <a:cxnLst/>
              <a:rect l="l" t="t" r="r" b="b"/>
              <a:pathLst>
                <a:path w="518" h="1187" extrusionOk="0">
                  <a:moveTo>
                    <a:pt x="1" y="1"/>
                  </a:moveTo>
                  <a:lnTo>
                    <a:pt x="1" y="1"/>
                  </a:lnTo>
                  <a:cubicBezTo>
                    <a:pt x="31" y="214"/>
                    <a:pt x="92" y="426"/>
                    <a:pt x="183" y="639"/>
                  </a:cubicBezTo>
                  <a:cubicBezTo>
                    <a:pt x="274" y="822"/>
                    <a:pt x="396" y="1034"/>
                    <a:pt x="517" y="1186"/>
                  </a:cubicBezTo>
                  <a:cubicBezTo>
                    <a:pt x="457" y="761"/>
                    <a:pt x="274" y="335"/>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160;p53"/>
            <p:cNvSpPr/>
            <p:nvPr/>
          </p:nvSpPr>
          <p:spPr>
            <a:xfrm>
              <a:off x="7769364" y="2985426"/>
              <a:ext cx="17917" cy="7826"/>
            </a:xfrm>
            <a:custGeom>
              <a:avLst/>
              <a:gdLst/>
              <a:ahLst/>
              <a:cxnLst/>
              <a:rect l="l" t="t" r="r" b="b"/>
              <a:pathLst>
                <a:path w="1186" h="518" extrusionOk="0">
                  <a:moveTo>
                    <a:pt x="1186" y="0"/>
                  </a:moveTo>
                  <a:lnTo>
                    <a:pt x="1186" y="0"/>
                  </a:lnTo>
                  <a:cubicBezTo>
                    <a:pt x="973" y="31"/>
                    <a:pt x="760" y="92"/>
                    <a:pt x="578" y="183"/>
                  </a:cubicBezTo>
                  <a:cubicBezTo>
                    <a:pt x="365" y="274"/>
                    <a:pt x="152" y="365"/>
                    <a:pt x="0" y="517"/>
                  </a:cubicBezTo>
                  <a:cubicBezTo>
                    <a:pt x="213" y="487"/>
                    <a:pt x="426" y="396"/>
                    <a:pt x="638" y="335"/>
                  </a:cubicBezTo>
                  <a:cubicBezTo>
                    <a:pt x="821" y="244"/>
                    <a:pt x="1034" y="122"/>
                    <a:pt x="1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161;p53"/>
            <p:cNvSpPr/>
            <p:nvPr/>
          </p:nvSpPr>
          <p:spPr>
            <a:xfrm>
              <a:off x="7663285" y="2932160"/>
              <a:ext cx="18386" cy="8279"/>
            </a:xfrm>
            <a:custGeom>
              <a:avLst/>
              <a:gdLst/>
              <a:ahLst/>
              <a:cxnLst/>
              <a:rect l="l" t="t" r="r" b="b"/>
              <a:pathLst>
                <a:path w="1217" h="548" extrusionOk="0">
                  <a:moveTo>
                    <a:pt x="1216" y="1"/>
                  </a:moveTo>
                  <a:lnTo>
                    <a:pt x="1216" y="1"/>
                  </a:lnTo>
                  <a:cubicBezTo>
                    <a:pt x="973" y="31"/>
                    <a:pt x="761" y="92"/>
                    <a:pt x="578" y="183"/>
                  </a:cubicBezTo>
                  <a:cubicBezTo>
                    <a:pt x="365" y="274"/>
                    <a:pt x="183" y="396"/>
                    <a:pt x="1" y="548"/>
                  </a:cubicBezTo>
                  <a:cubicBezTo>
                    <a:pt x="213" y="487"/>
                    <a:pt x="426" y="426"/>
                    <a:pt x="639" y="335"/>
                  </a:cubicBezTo>
                  <a:cubicBezTo>
                    <a:pt x="852" y="244"/>
                    <a:pt x="1034" y="153"/>
                    <a:pt x="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162;p53"/>
            <p:cNvSpPr/>
            <p:nvPr/>
          </p:nvSpPr>
          <p:spPr>
            <a:xfrm>
              <a:off x="7729407" y="2796700"/>
              <a:ext cx="18386" cy="7826"/>
            </a:xfrm>
            <a:custGeom>
              <a:avLst/>
              <a:gdLst/>
              <a:ahLst/>
              <a:cxnLst/>
              <a:rect l="l" t="t" r="r" b="b"/>
              <a:pathLst>
                <a:path w="1217" h="518" extrusionOk="0">
                  <a:moveTo>
                    <a:pt x="1216" y="1"/>
                  </a:moveTo>
                  <a:lnTo>
                    <a:pt x="1216" y="1"/>
                  </a:lnTo>
                  <a:cubicBezTo>
                    <a:pt x="1004" y="31"/>
                    <a:pt x="791" y="92"/>
                    <a:pt x="578" y="183"/>
                  </a:cubicBezTo>
                  <a:cubicBezTo>
                    <a:pt x="365" y="274"/>
                    <a:pt x="183" y="366"/>
                    <a:pt x="1" y="518"/>
                  </a:cubicBezTo>
                  <a:cubicBezTo>
                    <a:pt x="457" y="457"/>
                    <a:pt x="852" y="274"/>
                    <a:pt x="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163;p53"/>
            <p:cNvSpPr/>
            <p:nvPr/>
          </p:nvSpPr>
          <p:spPr>
            <a:xfrm>
              <a:off x="7724361" y="3092864"/>
              <a:ext cx="18386" cy="8294"/>
            </a:xfrm>
            <a:custGeom>
              <a:avLst/>
              <a:gdLst/>
              <a:ahLst/>
              <a:cxnLst/>
              <a:rect l="l" t="t" r="r" b="b"/>
              <a:pathLst>
                <a:path w="1217" h="549" extrusionOk="0">
                  <a:moveTo>
                    <a:pt x="1216" y="1"/>
                  </a:moveTo>
                  <a:cubicBezTo>
                    <a:pt x="760" y="92"/>
                    <a:pt x="365" y="275"/>
                    <a:pt x="0" y="548"/>
                  </a:cubicBezTo>
                  <a:cubicBezTo>
                    <a:pt x="213" y="487"/>
                    <a:pt x="426" y="427"/>
                    <a:pt x="639" y="335"/>
                  </a:cubicBezTo>
                  <a:cubicBezTo>
                    <a:pt x="851" y="275"/>
                    <a:pt x="1034" y="153"/>
                    <a:pt x="1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164;p53"/>
            <p:cNvSpPr/>
            <p:nvPr/>
          </p:nvSpPr>
          <p:spPr>
            <a:xfrm>
              <a:off x="7839610" y="2863290"/>
              <a:ext cx="18386" cy="8279"/>
            </a:xfrm>
            <a:custGeom>
              <a:avLst/>
              <a:gdLst/>
              <a:ahLst/>
              <a:cxnLst/>
              <a:rect l="l" t="t" r="r" b="b"/>
              <a:pathLst>
                <a:path w="1217" h="548" extrusionOk="0">
                  <a:moveTo>
                    <a:pt x="1216" y="0"/>
                  </a:moveTo>
                  <a:lnTo>
                    <a:pt x="1216" y="0"/>
                  </a:lnTo>
                  <a:cubicBezTo>
                    <a:pt x="791" y="91"/>
                    <a:pt x="365" y="274"/>
                    <a:pt x="1" y="547"/>
                  </a:cubicBezTo>
                  <a:cubicBezTo>
                    <a:pt x="213" y="487"/>
                    <a:pt x="426" y="426"/>
                    <a:pt x="639" y="335"/>
                  </a:cubicBezTo>
                  <a:cubicBezTo>
                    <a:pt x="852" y="243"/>
                    <a:pt x="1034" y="152"/>
                    <a:pt x="12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165;p53"/>
            <p:cNvSpPr/>
            <p:nvPr/>
          </p:nvSpPr>
          <p:spPr>
            <a:xfrm>
              <a:off x="7858433" y="3064403"/>
              <a:ext cx="18386" cy="7826"/>
            </a:xfrm>
            <a:custGeom>
              <a:avLst/>
              <a:gdLst/>
              <a:ahLst/>
              <a:cxnLst/>
              <a:rect l="l" t="t" r="r" b="b"/>
              <a:pathLst>
                <a:path w="1217" h="518" extrusionOk="0">
                  <a:moveTo>
                    <a:pt x="1217" y="0"/>
                  </a:moveTo>
                  <a:cubicBezTo>
                    <a:pt x="974" y="31"/>
                    <a:pt x="761" y="92"/>
                    <a:pt x="578" y="183"/>
                  </a:cubicBezTo>
                  <a:cubicBezTo>
                    <a:pt x="366" y="274"/>
                    <a:pt x="183" y="365"/>
                    <a:pt x="1" y="517"/>
                  </a:cubicBezTo>
                  <a:cubicBezTo>
                    <a:pt x="426" y="426"/>
                    <a:pt x="852" y="274"/>
                    <a:pt x="1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166;p53"/>
            <p:cNvSpPr/>
            <p:nvPr/>
          </p:nvSpPr>
          <p:spPr>
            <a:xfrm>
              <a:off x="7787719" y="3040066"/>
              <a:ext cx="18386" cy="7357"/>
            </a:xfrm>
            <a:custGeom>
              <a:avLst/>
              <a:gdLst/>
              <a:ahLst/>
              <a:cxnLst/>
              <a:rect l="l" t="t" r="r" b="b"/>
              <a:pathLst>
                <a:path w="1217" h="487" extrusionOk="0">
                  <a:moveTo>
                    <a:pt x="1" y="0"/>
                  </a:moveTo>
                  <a:lnTo>
                    <a:pt x="1" y="0"/>
                  </a:lnTo>
                  <a:cubicBezTo>
                    <a:pt x="183" y="152"/>
                    <a:pt x="366" y="244"/>
                    <a:pt x="578" y="335"/>
                  </a:cubicBezTo>
                  <a:cubicBezTo>
                    <a:pt x="791" y="396"/>
                    <a:pt x="1004" y="456"/>
                    <a:pt x="1217" y="487"/>
                  </a:cubicBezTo>
                  <a:cubicBezTo>
                    <a:pt x="1034" y="365"/>
                    <a:pt x="852" y="244"/>
                    <a:pt x="639" y="183"/>
                  </a:cubicBezTo>
                  <a:cubicBezTo>
                    <a:pt x="426" y="92"/>
                    <a:pt x="214" y="3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167;p53"/>
            <p:cNvSpPr/>
            <p:nvPr/>
          </p:nvSpPr>
          <p:spPr>
            <a:xfrm>
              <a:off x="7654100" y="2995064"/>
              <a:ext cx="18386" cy="7372"/>
            </a:xfrm>
            <a:custGeom>
              <a:avLst/>
              <a:gdLst/>
              <a:ahLst/>
              <a:cxnLst/>
              <a:rect l="l" t="t" r="r" b="b"/>
              <a:pathLst>
                <a:path w="1217" h="488" extrusionOk="0">
                  <a:moveTo>
                    <a:pt x="1" y="1"/>
                  </a:moveTo>
                  <a:cubicBezTo>
                    <a:pt x="183" y="122"/>
                    <a:pt x="366" y="213"/>
                    <a:pt x="578" y="305"/>
                  </a:cubicBezTo>
                  <a:cubicBezTo>
                    <a:pt x="791" y="396"/>
                    <a:pt x="1004" y="457"/>
                    <a:pt x="1217" y="487"/>
                  </a:cubicBezTo>
                  <a:cubicBezTo>
                    <a:pt x="1034" y="335"/>
                    <a:pt x="852" y="244"/>
                    <a:pt x="639" y="153"/>
                  </a:cubicBezTo>
                  <a:cubicBezTo>
                    <a:pt x="426" y="62"/>
                    <a:pt x="214" y="3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168;p53"/>
            <p:cNvSpPr/>
            <p:nvPr/>
          </p:nvSpPr>
          <p:spPr>
            <a:xfrm>
              <a:off x="7801496" y="2912416"/>
              <a:ext cx="18386" cy="7357"/>
            </a:xfrm>
            <a:custGeom>
              <a:avLst/>
              <a:gdLst/>
              <a:ahLst/>
              <a:cxnLst/>
              <a:rect l="l" t="t" r="r" b="b"/>
              <a:pathLst>
                <a:path w="1217" h="487" extrusionOk="0">
                  <a:moveTo>
                    <a:pt x="1" y="1"/>
                  </a:moveTo>
                  <a:lnTo>
                    <a:pt x="1" y="1"/>
                  </a:lnTo>
                  <a:cubicBezTo>
                    <a:pt x="366" y="244"/>
                    <a:pt x="791" y="426"/>
                    <a:pt x="1217" y="487"/>
                  </a:cubicBezTo>
                  <a:cubicBezTo>
                    <a:pt x="1034" y="335"/>
                    <a:pt x="852" y="244"/>
                    <a:pt x="639" y="152"/>
                  </a:cubicBezTo>
                  <a:cubicBezTo>
                    <a:pt x="426" y="92"/>
                    <a:pt x="214" y="3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169;p53"/>
            <p:cNvSpPr/>
            <p:nvPr/>
          </p:nvSpPr>
          <p:spPr>
            <a:xfrm>
              <a:off x="7700025" y="2856854"/>
              <a:ext cx="18386" cy="7357"/>
            </a:xfrm>
            <a:custGeom>
              <a:avLst/>
              <a:gdLst/>
              <a:ahLst/>
              <a:cxnLst/>
              <a:rect l="l" t="t" r="r" b="b"/>
              <a:pathLst>
                <a:path w="1217" h="487" extrusionOk="0">
                  <a:moveTo>
                    <a:pt x="0" y="1"/>
                  </a:moveTo>
                  <a:lnTo>
                    <a:pt x="0" y="1"/>
                  </a:lnTo>
                  <a:cubicBezTo>
                    <a:pt x="183" y="122"/>
                    <a:pt x="365" y="244"/>
                    <a:pt x="578" y="305"/>
                  </a:cubicBezTo>
                  <a:cubicBezTo>
                    <a:pt x="791" y="396"/>
                    <a:pt x="1003" y="457"/>
                    <a:pt x="1216" y="487"/>
                  </a:cubicBezTo>
                  <a:cubicBezTo>
                    <a:pt x="1034" y="365"/>
                    <a:pt x="851" y="244"/>
                    <a:pt x="639" y="153"/>
                  </a:cubicBezTo>
                  <a:cubicBezTo>
                    <a:pt x="426" y="92"/>
                    <a:pt x="213" y="3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170;p53"/>
            <p:cNvSpPr/>
            <p:nvPr/>
          </p:nvSpPr>
          <p:spPr>
            <a:xfrm>
              <a:off x="7899312" y="3017573"/>
              <a:ext cx="18371" cy="7357"/>
            </a:xfrm>
            <a:custGeom>
              <a:avLst/>
              <a:gdLst/>
              <a:ahLst/>
              <a:cxnLst/>
              <a:rect l="l" t="t" r="r" b="b"/>
              <a:pathLst>
                <a:path w="1216" h="487" extrusionOk="0">
                  <a:moveTo>
                    <a:pt x="0" y="0"/>
                  </a:moveTo>
                  <a:lnTo>
                    <a:pt x="0" y="0"/>
                  </a:lnTo>
                  <a:cubicBezTo>
                    <a:pt x="182" y="152"/>
                    <a:pt x="365" y="243"/>
                    <a:pt x="578" y="334"/>
                  </a:cubicBezTo>
                  <a:cubicBezTo>
                    <a:pt x="790" y="395"/>
                    <a:pt x="1003" y="456"/>
                    <a:pt x="1216" y="486"/>
                  </a:cubicBezTo>
                  <a:cubicBezTo>
                    <a:pt x="1064" y="365"/>
                    <a:pt x="851" y="243"/>
                    <a:pt x="638" y="182"/>
                  </a:cubicBezTo>
                  <a:cubicBezTo>
                    <a:pt x="426" y="91"/>
                    <a:pt x="213" y="31"/>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171;p53"/>
            <p:cNvSpPr/>
            <p:nvPr/>
          </p:nvSpPr>
          <p:spPr>
            <a:xfrm>
              <a:off x="7874507" y="2929864"/>
              <a:ext cx="6904" cy="18839"/>
            </a:xfrm>
            <a:custGeom>
              <a:avLst/>
              <a:gdLst/>
              <a:ahLst/>
              <a:cxnLst/>
              <a:rect l="l" t="t" r="r" b="b"/>
              <a:pathLst>
                <a:path w="457" h="1247" extrusionOk="0">
                  <a:moveTo>
                    <a:pt x="457" y="1"/>
                  </a:moveTo>
                  <a:cubicBezTo>
                    <a:pt x="335" y="183"/>
                    <a:pt x="244" y="396"/>
                    <a:pt x="153" y="608"/>
                  </a:cubicBezTo>
                  <a:cubicBezTo>
                    <a:pt x="61" y="791"/>
                    <a:pt x="1" y="1004"/>
                    <a:pt x="1" y="1247"/>
                  </a:cubicBezTo>
                  <a:cubicBezTo>
                    <a:pt x="244" y="882"/>
                    <a:pt x="396" y="456"/>
                    <a:pt x="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172;p53"/>
            <p:cNvSpPr/>
            <p:nvPr/>
          </p:nvSpPr>
          <p:spPr>
            <a:xfrm>
              <a:off x="7724815" y="2944095"/>
              <a:ext cx="7372" cy="18386"/>
            </a:xfrm>
            <a:custGeom>
              <a:avLst/>
              <a:gdLst/>
              <a:ahLst/>
              <a:cxnLst/>
              <a:rect l="l" t="t" r="r" b="b"/>
              <a:pathLst>
                <a:path w="488" h="1217" extrusionOk="0">
                  <a:moveTo>
                    <a:pt x="487" y="1"/>
                  </a:moveTo>
                  <a:cubicBezTo>
                    <a:pt x="335" y="153"/>
                    <a:pt x="244" y="366"/>
                    <a:pt x="153" y="578"/>
                  </a:cubicBezTo>
                  <a:cubicBezTo>
                    <a:pt x="61" y="761"/>
                    <a:pt x="31" y="973"/>
                    <a:pt x="1" y="1217"/>
                  </a:cubicBezTo>
                  <a:cubicBezTo>
                    <a:pt x="122" y="1034"/>
                    <a:pt x="244" y="821"/>
                    <a:pt x="305" y="639"/>
                  </a:cubicBezTo>
                  <a:cubicBezTo>
                    <a:pt x="396" y="426"/>
                    <a:pt x="457" y="214"/>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173;p53"/>
            <p:cNvSpPr/>
            <p:nvPr/>
          </p:nvSpPr>
          <p:spPr>
            <a:xfrm>
              <a:off x="7668346" y="3073588"/>
              <a:ext cx="7811" cy="18386"/>
            </a:xfrm>
            <a:custGeom>
              <a:avLst/>
              <a:gdLst/>
              <a:ahLst/>
              <a:cxnLst/>
              <a:rect l="l" t="t" r="r" b="b"/>
              <a:pathLst>
                <a:path w="517" h="1217" extrusionOk="0">
                  <a:moveTo>
                    <a:pt x="517" y="0"/>
                  </a:moveTo>
                  <a:cubicBezTo>
                    <a:pt x="365" y="183"/>
                    <a:pt x="274" y="365"/>
                    <a:pt x="182" y="578"/>
                  </a:cubicBezTo>
                  <a:cubicBezTo>
                    <a:pt x="91" y="791"/>
                    <a:pt x="30" y="1003"/>
                    <a:pt x="0" y="1216"/>
                  </a:cubicBezTo>
                  <a:cubicBezTo>
                    <a:pt x="152" y="1064"/>
                    <a:pt x="243" y="851"/>
                    <a:pt x="334" y="639"/>
                  </a:cubicBezTo>
                  <a:cubicBezTo>
                    <a:pt x="426" y="426"/>
                    <a:pt x="486" y="213"/>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174;p53"/>
            <p:cNvSpPr/>
            <p:nvPr/>
          </p:nvSpPr>
          <p:spPr>
            <a:xfrm>
              <a:off x="7812524" y="3094707"/>
              <a:ext cx="7357" cy="18386"/>
            </a:xfrm>
            <a:custGeom>
              <a:avLst/>
              <a:gdLst/>
              <a:ahLst/>
              <a:cxnLst/>
              <a:rect l="l" t="t" r="r" b="b"/>
              <a:pathLst>
                <a:path w="487" h="1217" extrusionOk="0">
                  <a:moveTo>
                    <a:pt x="487" y="1"/>
                  </a:moveTo>
                  <a:lnTo>
                    <a:pt x="487" y="1"/>
                  </a:lnTo>
                  <a:cubicBezTo>
                    <a:pt x="365" y="183"/>
                    <a:pt x="243" y="365"/>
                    <a:pt x="183" y="578"/>
                  </a:cubicBezTo>
                  <a:cubicBezTo>
                    <a:pt x="91" y="791"/>
                    <a:pt x="31" y="1004"/>
                    <a:pt x="0" y="1216"/>
                  </a:cubicBezTo>
                  <a:cubicBezTo>
                    <a:pt x="152" y="1034"/>
                    <a:pt x="243" y="852"/>
                    <a:pt x="335" y="639"/>
                  </a:cubicBezTo>
                  <a:cubicBezTo>
                    <a:pt x="395" y="426"/>
                    <a:pt x="456" y="213"/>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175;p53"/>
            <p:cNvSpPr/>
            <p:nvPr/>
          </p:nvSpPr>
          <p:spPr>
            <a:xfrm>
              <a:off x="7792780" y="2832986"/>
              <a:ext cx="7357" cy="18371"/>
            </a:xfrm>
            <a:custGeom>
              <a:avLst/>
              <a:gdLst/>
              <a:ahLst/>
              <a:cxnLst/>
              <a:rect l="l" t="t" r="r" b="b"/>
              <a:pathLst>
                <a:path w="487" h="1216" extrusionOk="0">
                  <a:moveTo>
                    <a:pt x="487" y="0"/>
                  </a:moveTo>
                  <a:cubicBezTo>
                    <a:pt x="365" y="182"/>
                    <a:pt x="243" y="365"/>
                    <a:pt x="152" y="578"/>
                  </a:cubicBezTo>
                  <a:cubicBezTo>
                    <a:pt x="91" y="790"/>
                    <a:pt x="31" y="1003"/>
                    <a:pt x="0" y="1216"/>
                  </a:cubicBezTo>
                  <a:cubicBezTo>
                    <a:pt x="122" y="1034"/>
                    <a:pt x="243" y="851"/>
                    <a:pt x="304" y="638"/>
                  </a:cubicBezTo>
                  <a:cubicBezTo>
                    <a:pt x="395" y="426"/>
                    <a:pt x="456" y="213"/>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176;p53"/>
            <p:cNvSpPr/>
            <p:nvPr/>
          </p:nvSpPr>
          <p:spPr>
            <a:xfrm>
              <a:off x="7654100" y="2874302"/>
              <a:ext cx="7372" cy="18386"/>
            </a:xfrm>
            <a:custGeom>
              <a:avLst/>
              <a:gdLst/>
              <a:ahLst/>
              <a:cxnLst/>
              <a:rect l="l" t="t" r="r" b="b"/>
              <a:pathLst>
                <a:path w="488" h="1217" extrusionOk="0">
                  <a:moveTo>
                    <a:pt x="487" y="1"/>
                  </a:moveTo>
                  <a:lnTo>
                    <a:pt x="487" y="1"/>
                  </a:lnTo>
                  <a:cubicBezTo>
                    <a:pt x="366" y="183"/>
                    <a:pt x="244" y="365"/>
                    <a:pt x="183" y="578"/>
                  </a:cubicBezTo>
                  <a:cubicBezTo>
                    <a:pt x="92" y="791"/>
                    <a:pt x="31" y="1004"/>
                    <a:pt x="1" y="1217"/>
                  </a:cubicBezTo>
                  <a:cubicBezTo>
                    <a:pt x="153" y="1034"/>
                    <a:pt x="244" y="852"/>
                    <a:pt x="335" y="639"/>
                  </a:cubicBezTo>
                  <a:cubicBezTo>
                    <a:pt x="426" y="426"/>
                    <a:pt x="457" y="213"/>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177;p53"/>
            <p:cNvSpPr/>
            <p:nvPr/>
          </p:nvSpPr>
          <p:spPr>
            <a:xfrm>
              <a:off x="7630685" y="2832065"/>
              <a:ext cx="50988" cy="95525"/>
            </a:xfrm>
            <a:custGeom>
              <a:avLst/>
              <a:gdLst/>
              <a:ahLst/>
              <a:cxnLst/>
              <a:rect l="l" t="t" r="r" b="b"/>
              <a:pathLst>
                <a:path w="3375" h="6323" extrusionOk="0">
                  <a:moveTo>
                    <a:pt x="3374" y="0"/>
                  </a:moveTo>
                  <a:cubicBezTo>
                    <a:pt x="3010" y="426"/>
                    <a:pt x="2675" y="851"/>
                    <a:pt x="2371" y="1307"/>
                  </a:cubicBezTo>
                  <a:cubicBezTo>
                    <a:pt x="2402" y="1247"/>
                    <a:pt x="2402" y="1186"/>
                    <a:pt x="2432" y="1125"/>
                  </a:cubicBezTo>
                  <a:cubicBezTo>
                    <a:pt x="2554" y="882"/>
                    <a:pt x="2615" y="669"/>
                    <a:pt x="2706" y="426"/>
                  </a:cubicBezTo>
                  <a:lnTo>
                    <a:pt x="2706" y="426"/>
                  </a:lnTo>
                  <a:cubicBezTo>
                    <a:pt x="2554" y="639"/>
                    <a:pt x="2463" y="851"/>
                    <a:pt x="2371" y="1095"/>
                  </a:cubicBezTo>
                  <a:cubicBezTo>
                    <a:pt x="2311" y="1247"/>
                    <a:pt x="2219" y="1398"/>
                    <a:pt x="2189" y="1550"/>
                  </a:cubicBezTo>
                  <a:cubicBezTo>
                    <a:pt x="1855" y="2006"/>
                    <a:pt x="1551" y="2462"/>
                    <a:pt x="1216" y="2918"/>
                  </a:cubicBezTo>
                  <a:cubicBezTo>
                    <a:pt x="882" y="3435"/>
                    <a:pt x="608" y="3982"/>
                    <a:pt x="365" y="4529"/>
                  </a:cubicBezTo>
                  <a:cubicBezTo>
                    <a:pt x="244" y="4803"/>
                    <a:pt x="153" y="5107"/>
                    <a:pt x="92" y="5411"/>
                  </a:cubicBezTo>
                  <a:cubicBezTo>
                    <a:pt x="31" y="5715"/>
                    <a:pt x="1" y="6019"/>
                    <a:pt x="61" y="6323"/>
                  </a:cubicBezTo>
                  <a:cubicBezTo>
                    <a:pt x="61" y="5715"/>
                    <a:pt x="213" y="5137"/>
                    <a:pt x="487" y="4590"/>
                  </a:cubicBezTo>
                  <a:cubicBezTo>
                    <a:pt x="760" y="4043"/>
                    <a:pt x="1064" y="3526"/>
                    <a:pt x="1399" y="3040"/>
                  </a:cubicBezTo>
                  <a:cubicBezTo>
                    <a:pt x="2037" y="2006"/>
                    <a:pt x="2736" y="1003"/>
                    <a:pt x="33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178;p53"/>
            <p:cNvSpPr/>
            <p:nvPr/>
          </p:nvSpPr>
          <p:spPr>
            <a:xfrm>
              <a:off x="7722518" y="2468994"/>
              <a:ext cx="161529" cy="135197"/>
            </a:xfrm>
            <a:custGeom>
              <a:avLst/>
              <a:gdLst/>
              <a:ahLst/>
              <a:cxnLst/>
              <a:rect l="l" t="t" r="r" b="b"/>
              <a:pathLst>
                <a:path w="10692" h="8949" extrusionOk="0">
                  <a:moveTo>
                    <a:pt x="4876" y="1"/>
                  </a:moveTo>
                  <a:cubicBezTo>
                    <a:pt x="4095" y="1"/>
                    <a:pt x="3288" y="237"/>
                    <a:pt x="2524" y="782"/>
                  </a:cubicBezTo>
                  <a:cubicBezTo>
                    <a:pt x="1" y="2575"/>
                    <a:pt x="122" y="5706"/>
                    <a:pt x="1399" y="7560"/>
                  </a:cubicBezTo>
                  <a:cubicBezTo>
                    <a:pt x="1724" y="8056"/>
                    <a:pt x="3293" y="8948"/>
                    <a:pt x="5026" y="8948"/>
                  </a:cubicBezTo>
                  <a:cubicBezTo>
                    <a:pt x="6369" y="8948"/>
                    <a:pt x="7810" y="8412"/>
                    <a:pt x="8846" y="6739"/>
                  </a:cubicBezTo>
                  <a:cubicBezTo>
                    <a:pt x="10691" y="3729"/>
                    <a:pt x="7979" y="1"/>
                    <a:pt x="48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179;p53"/>
            <p:cNvSpPr/>
            <p:nvPr/>
          </p:nvSpPr>
          <p:spPr>
            <a:xfrm>
              <a:off x="7687622" y="2679609"/>
              <a:ext cx="83137" cy="144700"/>
            </a:xfrm>
            <a:custGeom>
              <a:avLst/>
              <a:gdLst/>
              <a:ahLst/>
              <a:cxnLst/>
              <a:rect l="l" t="t" r="r" b="b"/>
              <a:pathLst>
                <a:path w="5503" h="9578" extrusionOk="0">
                  <a:moveTo>
                    <a:pt x="3709" y="1"/>
                  </a:moveTo>
                  <a:lnTo>
                    <a:pt x="3223" y="396"/>
                  </a:lnTo>
                  <a:lnTo>
                    <a:pt x="1" y="3436"/>
                  </a:lnTo>
                  <a:lnTo>
                    <a:pt x="1277" y="6414"/>
                  </a:lnTo>
                  <a:lnTo>
                    <a:pt x="1368" y="6627"/>
                  </a:lnTo>
                  <a:cubicBezTo>
                    <a:pt x="1368" y="6627"/>
                    <a:pt x="1900" y="9578"/>
                    <a:pt x="2438" y="9578"/>
                  </a:cubicBezTo>
                  <a:cubicBezTo>
                    <a:pt x="2447" y="9578"/>
                    <a:pt x="2455" y="9577"/>
                    <a:pt x="2463" y="9576"/>
                  </a:cubicBezTo>
                  <a:cubicBezTo>
                    <a:pt x="4165" y="9332"/>
                    <a:pt x="5502" y="6627"/>
                    <a:pt x="5502" y="6232"/>
                  </a:cubicBezTo>
                  <a:cubicBezTo>
                    <a:pt x="5350" y="5290"/>
                    <a:pt x="5138" y="4348"/>
                    <a:pt x="4864" y="3436"/>
                  </a:cubicBezTo>
                  <a:cubicBezTo>
                    <a:pt x="4803" y="3314"/>
                    <a:pt x="4773" y="3223"/>
                    <a:pt x="4742" y="3071"/>
                  </a:cubicBezTo>
                  <a:cubicBezTo>
                    <a:pt x="4712" y="2919"/>
                    <a:pt x="4682" y="2858"/>
                    <a:pt x="4621" y="2676"/>
                  </a:cubicBezTo>
                  <a:cubicBezTo>
                    <a:pt x="4560" y="2524"/>
                    <a:pt x="4499" y="2372"/>
                    <a:pt x="4469" y="2220"/>
                  </a:cubicBezTo>
                  <a:cubicBezTo>
                    <a:pt x="4438" y="2159"/>
                    <a:pt x="4408" y="2098"/>
                    <a:pt x="4408" y="2037"/>
                  </a:cubicBezTo>
                  <a:cubicBezTo>
                    <a:pt x="4378" y="2007"/>
                    <a:pt x="4347" y="1946"/>
                    <a:pt x="4347" y="1885"/>
                  </a:cubicBezTo>
                  <a:cubicBezTo>
                    <a:pt x="3982" y="822"/>
                    <a:pt x="3709" y="1"/>
                    <a:pt x="3709"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180;p53"/>
            <p:cNvSpPr/>
            <p:nvPr/>
          </p:nvSpPr>
          <p:spPr>
            <a:xfrm>
              <a:off x="7687622" y="2679156"/>
              <a:ext cx="65687" cy="97368"/>
            </a:xfrm>
            <a:custGeom>
              <a:avLst/>
              <a:gdLst/>
              <a:ahLst/>
              <a:cxnLst/>
              <a:rect l="l" t="t" r="r" b="b"/>
              <a:pathLst>
                <a:path w="4348" h="6445" extrusionOk="0">
                  <a:moveTo>
                    <a:pt x="3709" y="1"/>
                  </a:moveTo>
                  <a:lnTo>
                    <a:pt x="3223" y="426"/>
                  </a:lnTo>
                  <a:lnTo>
                    <a:pt x="1" y="3466"/>
                  </a:lnTo>
                  <a:lnTo>
                    <a:pt x="1277" y="6444"/>
                  </a:lnTo>
                  <a:cubicBezTo>
                    <a:pt x="2919" y="5441"/>
                    <a:pt x="4043" y="3800"/>
                    <a:pt x="4347" y="1915"/>
                  </a:cubicBezTo>
                  <a:cubicBezTo>
                    <a:pt x="3982" y="852"/>
                    <a:pt x="3709" y="1"/>
                    <a:pt x="3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181;p53"/>
            <p:cNvSpPr/>
            <p:nvPr/>
          </p:nvSpPr>
          <p:spPr>
            <a:xfrm>
              <a:off x="7599006" y="2557549"/>
              <a:ext cx="188738" cy="200582"/>
            </a:xfrm>
            <a:custGeom>
              <a:avLst/>
              <a:gdLst/>
              <a:ahLst/>
              <a:cxnLst/>
              <a:rect l="l" t="t" r="r" b="b"/>
              <a:pathLst>
                <a:path w="12493" h="13277" extrusionOk="0">
                  <a:moveTo>
                    <a:pt x="6459" y="0"/>
                  </a:moveTo>
                  <a:cubicBezTo>
                    <a:pt x="4238" y="0"/>
                    <a:pt x="1843" y="1423"/>
                    <a:pt x="1003" y="6105"/>
                  </a:cubicBezTo>
                  <a:cubicBezTo>
                    <a:pt x="0" y="11698"/>
                    <a:pt x="3222" y="12944"/>
                    <a:pt x="4438" y="13157"/>
                  </a:cubicBezTo>
                  <a:cubicBezTo>
                    <a:pt x="4700" y="13208"/>
                    <a:pt x="5113" y="13276"/>
                    <a:pt x="5612" y="13276"/>
                  </a:cubicBezTo>
                  <a:cubicBezTo>
                    <a:pt x="7199" y="13276"/>
                    <a:pt x="9656" y="12585"/>
                    <a:pt x="10882" y="8446"/>
                  </a:cubicBezTo>
                  <a:cubicBezTo>
                    <a:pt x="12493" y="2975"/>
                    <a:pt x="10183" y="725"/>
                    <a:pt x="7721" y="148"/>
                  </a:cubicBezTo>
                  <a:cubicBezTo>
                    <a:pt x="7315" y="54"/>
                    <a:pt x="6890" y="0"/>
                    <a:pt x="6459"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182;p53"/>
            <p:cNvSpPr/>
            <p:nvPr/>
          </p:nvSpPr>
          <p:spPr>
            <a:xfrm>
              <a:off x="7607723" y="2605648"/>
              <a:ext cx="51365" cy="149428"/>
            </a:xfrm>
            <a:custGeom>
              <a:avLst/>
              <a:gdLst/>
              <a:ahLst/>
              <a:cxnLst/>
              <a:rect l="l" t="t" r="r" b="b"/>
              <a:pathLst>
                <a:path w="3400" h="9891" extrusionOk="0">
                  <a:moveTo>
                    <a:pt x="1246" y="1"/>
                  </a:moveTo>
                  <a:cubicBezTo>
                    <a:pt x="1230" y="1"/>
                    <a:pt x="1217" y="10"/>
                    <a:pt x="1217" y="34"/>
                  </a:cubicBezTo>
                  <a:cubicBezTo>
                    <a:pt x="639" y="1553"/>
                    <a:pt x="122" y="3104"/>
                    <a:pt x="62" y="4745"/>
                  </a:cubicBezTo>
                  <a:cubicBezTo>
                    <a:pt x="1" y="6143"/>
                    <a:pt x="426" y="7511"/>
                    <a:pt x="1247" y="8666"/>
                  </a:cubicBezTo>
                  <a:cubicBezTo>
                    <a:pt x="1794" y="9304"/>
                    <a:pt x="2524" y="9730"/>
                    <a:pt x="3344" y="9882"/>
                  </a:cubicBezTo>
                  <a:cubicBezTo>
                    <a:pt x="3350" y="9888"/>
                    <a:pt x="3356" y="9890"/>
                    <a:pt x="3361" y="9890"/>
                  </a:cubicBezTo>
                  <a:cubicBezTo>
                    <a:pt x="3384" y="9890"/>
                    <a:pt x="3399" y="9846"/>
                    <a:pt x="3375" y="9821"/>
                  </a:cubicBezTo>
                  <a:cubicBezTo>
                    <a:pt x="2676" y="9578"/>
                    <a:pt x="2037" y="9152"/>
                    <a:pt x="1521" y="8575"/>
                  </a:cubicBezTo>
                  <a:cubicBezTo>
                    <a:pt x="1095" y="8058"/>
                    <a:pt x="791" y="7450"/>
                    <a:pt x="609" y="6812"/>
                  </a:cubicBezTo>
                  <a:cubicBezTo>
                    <a:pt x="183" y="5414"/>
                    <a:pt x="335" y="3955"/>
                    <a:pt x="639" y="2557"/>
                  </a:cubicBezTo>
                  <a:cubicBezTo>
                    <a:pt x="821" y="1736"/>
                    <a:pt x="1065" y="885"/>
                    <a:pt x="1308" y="64"/>
                  </a:cubicBezTo>
                  <a:cubicBezTo>
                    <a:pt x="1308" y="26"/>
                    <a:pt x="1273" y="1"/>
                    <a:pt x="12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183;p53"/>
            <p:cNvSpPr/>
            <p:nvPr/>
          </p:nvSpPr>
          <p:spPr>
            <a:xfrm>
              <a:off x="7624265" y="2628987"/>
              <a:ext cx="17464" cy="8400"/>
            </a:xfrm>
            <a:custGeom>
              <a:avLst/>
              <a:gdLst/>
              <a:ahLst/>
              <a:cxnLst/>
              <a:rect l="l" t="t" r="r" b="b"/>
              <a:pathLst>
                <a:path w="1156" h="556" extrusionOk="0">
                  <a:moveTo>
                    <a:pt x="729" y="1"/>
                  </a:moveTo>
                  <a:cubicBezTo>
                    <a:pt x="699" y="1"/>
                    <a:pt x="669" y="3"/>
                    <a:pt x="638" y="8"/>
                  </a:cubicBezTo>
                  <a:cubicBezTo>
                    <a:pt x="456" y="8"/>
                    <a:pt x="274" y="69"/>
                    <a:pt x="152" y="191"/>
                  </a:cubicBezTo>
                  <a:cubicBezTo>
                    <a:pt x="0" y="312"/>
                    <a:pt x="91" y="556"/>
                    <a:pt x="304" y="556"/>
                  </a:cubicBezTo>
                  <a:cubicBezTo>
                    <a:pt x="426" y="556"/>
                    <a:pt x="547" y="556"/>
                    <a:pt x="669" y="525"/>
                  </a:cubicBezTo>
                  <a:cubicBezTo>
                    <a:pt x="707" y="533"/>
                    <a:pt x="743" y="537"/>
                    <a:pt x="777" y="537"/>
                  </a:cubicBezTo>
                  <a:cubicBezTo>
                    <a:pt x="882" y="537"/>
                    <a:pt x="973" y="502"/>
                    <a:pt x="1064" y="434"/>
                  </a:cubicBezTo>
                  <a:cubicBezTo>
                    <a:pt x="1125" y="373"/>
                    <a:pt x="1155" y="282"/>
                    <a:pt x="1125" y="191"/>
                  </a:cubicBezTo>
                  <a:cubicBezTo>
                    <a:pt x="1023" y="64"/>
                    <a:pt x="880" y="1"/>
                    <a:pt x="7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184;p53"/>
            <p:cNvSpPr/>
            <p:nvPr/>
          </p:nvSpPr>
          <p:spPr>
            <a:xfrm>
              <a:off x="7675219" y="2636088"/>
              <a:ext cx="16452" cy="10530"/>
            </a:xfrm>
            <a:custGeom>
              <a:avLst/>
              <a:gdLst/>
              <a:ahLst/>
              <a:cxnLst/>
              <a:rect l="l" t="t" r="r" b="b"/>
              <a:pathLst>
                <a:path w="1089" h="697" extrusionOk="0">
                  <a:moveTo>
                    <a:pt x="382" y="0"/>
                  </a:moveTo>
                  <a:cubicBezTo>
                    <a:pt x="279" y="0"/>
                    <a:pt x="180" y="33"/>
                    <a:pt x="92" y="86"/>
                  </a:cubicBezTo>
                  <a:cubicBezTo>
                    <a:pt x="31" y="146"/>
                    <a:pt x="1" y="238"/>
                    <a:pt x="62" y="329"/>
                  </a:cubicBezTo>
                  <a:cubicBezTo>
                    <a:pt x="153" y="450"/>
                    <a:pt x="275" y="511"/>
                    <a:pt x="396" y="542"/>
                  </a:cubicBezTo>
                  <a:cubicBezTo>
                    <a:pt x="518" y="602"/>
                    <a:pt x="639" y="633"/>
                    <a:pt x="791" y="693"/>
                  </a:cubicBezTo>
                  <a:cubicBezTo>
                    <a:pt x="803" y="696"/>
                    <a:pt x="814" y="697"/>
                    <a:pt x="825" y="697"/>
                  </a:cubicBezTo>
                  <a:cubicBezTo>
                    <a:pt x="965" y="697"/>
                    <a:pt x="1088" y="530"/>
                    <a:pt x="1004" y="390"/>
                  </a:cubicBezTo>
                  <a:cubicBezTo>
                    <a:pt x="913" y="207"/>
                    <a:pt x="791" y="116"/>
                    <a:pt x="609" y="55"/>
                  </a:cubicBezTo>
                  <a:cubicBezTo>
                    <a:pt x="532" y="17"/>
                    <a:pt x="456" y="0"/>
                    <a:pt x="3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185;p53"/>
            <p:cNvSpPr/>
            <p:nvPr/>
          </p:nvSpPr>
          <p:spPr>
            <a:xfrm>
              <a:off x="7667424" y="2664926"/>
              <a:ext cx="6436" cy="16543"/>
            </a:xfrm>
            <a:custGeom>
              <a:avLst/>
              <a:gdLst/>
              <a:ahLst/>
              <a:cxnLst/>
              <a:rect l="l" t="t" r="r" b="b"/>
              <a:pathLst>
                <a:path w="426" h="1095" extrusionOk="0">
                  <a:moveTo>
                    <a:pt x="183" y="0"/>
                  </a:moveTo>
                  <a:lnTo>
                    <a:pt x="183" y="0"/>
                  </a:lnTo>
                  <a:cubicBezTo>
                    <a:pt x="61" y="365"/>
                    <a:pt x="0" y="943"/>
                    <a:pt x="426" y="1095"/>
                  </a:cubicBezTo>
                  <a:lnTo>
                    <a:pt x="426" y="1064"/>
                  </a:lnTo>
                  <a:cubicBezTo>
                    <a:pt x="91" y="882"/>
                    <a:pt x="122" y="426"/>
                    <a:pt x="213" y="61"/>
                  </a:cubicBezTo>
                  <a:cubicBezTo>
                    <a:pt x="213" y="31"/>
                    <a:pt x="183"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186;p53"/>
            <p:cNvSpPr/>
            <p:nvPr/>
          </p:nvSpPr>
          <p:spPr>
            <a:xfrm>
              <a:off x="7665687" y="2659865"/>
              <a:ext cx="19897" cy="18884"/>
            </a:xfrm>
            <a:custGeom>
              <a:avLst/>
              <a:gdLst/>
              <a:ahLst/>
              <a:cxnLst/>
              <a:rect l="l" t="t" r="r" b="b"/>
              <a:pathLst>
                <a:path w="1317" h="1250" extrusionOk="0">
                  <a:moveTo>
                    <a:pt x="704" y="0"/>
                  </a:moveTo>
                  <a:cubicBezTo>
                    <a:pt x="201" y="0"/>
                    <a:pt x="1" y="1187"/>
                    <a:pt x="571" y="1247"/>
                  </a:cubicBezTo>
                  <a:cubicBezTo>
                    <a:pt x="585" y="1249"/>
                    <a:pt x="599" y="1249"/>
                    <a:pt x="613" y="1249"/>
                  </a:cubicBezTo>
                  <a:cubicBezTo>
                    <a:pt x="1157" y="1249"/>
                    <a:pt x="1316" y="90"/>
                    <a:pt x="723" y="1"/>
                  </a:cubicBezTo>
                  <a:cubicBezTo>
                    <a:pt x="717" y="1"/>
                    <a:pt x="710" y="0"/>
                    <a:pt x="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187;p53"/>
            <p:cNvSpPr/>
            <p:nvPr/>
          </p:nvSpPr>
          <p:spPr>
            <a:xfrm>
              <a:off x="7678905" y="2661587"/>
              <a:ext cx="11950" cy="8400"/>
            </a:xfrm>
            <a:custGeom>
              <a:avLst/>
              <a:gdLst/>
              <a:ahLst/>
              <a:cxnLst/>
              <a:rect l="l" t="t" r="r" b="b"/>
              <a:pathLst>
                <a:path w="791" h="556" extrusionOk="0">
                  <a:moveTo>
                    <a:pt x="44" y="0"/>
                  </a:moveTo>
                  <a:cubicBezTo>
                    <a:pt x="20" y="0"/>
                    <a:pt x="0" y="45"/>
                    <a:pt x="0" y="69"/>
                  </a:cubicBezTo>
                  <a:cubicBezTo>
                    <a:pt x="0" y="312"/>
                    <a:pt x="91" y="556"/>
                    <a:pt x="365" y="556"/>
                  </a:cubicBezTo>
                  <a:cubicBezTo>
                    <a:pt x="638" y="556"/>
                    <a:pt x="760" y="312"/>
                    <a:pt x="790" y="100"/>
                  </a:cubicBezTo>
                  <a:lnTo>
                    <a:pt x="790" y="69"/>
                  </a:lnTo>
                  <a:cubicBezTo>
                    <a:pt x="685" y="175"/>
                    <a:pt x="556" y="258"/>
                    <a:pt x="445" y="258"/>
                  </a:cubicBezTo>
                  <a:cubicBezTo>
                    <a:pt x="428" y="258"/>
                    <a:pt x="411" y="256"/>
                    <a:pt x="395" y="252"/>
                  </a:cubicBezTo>
                  <a:cubicBezTo>
                    <a:pt x="274" y="221"/>
                    <a:pt x="182" y="69"/>
                    <a:pt x="61" y="9"/>
                  </a:cubicBezTo>
                  <a:cubicBezTo>
                    <a:pt x="55" y="3"/>
                    <a:pt x="49" y="0"/>
                    <a:pt x="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188;p53"/>
            <p:cNvSpPr/>
            <p:nvPr/>
          </p:nvSpPr>
          <p:spPr>
            <a:xfrm>
              <a:off x="7629763" y="2659412"/>
              <a:ext cx="8747" cy="14246"/>
            </a:xfrm>
            <a:custGeom>
              <a:avLst/>
              <a:gdLst/>
              <a:ahLst/>
              <a:cxnLst/>
              <a:rect l="l" t="t" r="r" b="b"/>
              <a:pathLst>
                <a:path w="579" h="943" extrusionOk="0">
                  <a:moveTo>
                    <a:pt x="548" y="1"/>
                  </a:moveTo>
                  <a:cubicBezTo>
                    <a:pt x="548" y="1"/>
                    <a:pt x="518" y="1"/>
                    <a:pt x="518" y="31"/>
                  </a:cubicBezTo>
                  <a:cubicBezTo>
                    <a:pt x="487" y="396"/>
                    <a:pt x="366" y="852"/>
                    <a:pt x="1" y="912"/>
                  </a:cubicBezTo>
                  <a:lnTo>
                    <a:pt x="1" y="943"/>
                  </a:lnTo>
                  <a:cubicBezTo>
                    <a:pt x="457" y="943"/>
                    <a:pt x="578" y="365"/>
                    <a:pt x="5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189;p53"/>
            <p:cNvSpPr/>
            <p:nvPr/>
          </p:nvSpPr>
          <p:spPr>
            <a:xfrm>
              <a:off x="7621893" y="2652403"/>
              <a:ext cx="19458" cy="18628"/>
            </a:xfrm>
            <a:custGeom>
              <a:avLst/>
              <a:gdLst/>
              <a:ahLst/>
              <a:cxnLst/>
              <a:rect l="l" t="t" r="r" b="b"/>
              <a:pathLst>
                <a:path w="1288" h="1233" extrusionOk="0">
                  <a:moveTo>
                    <a:pt x="711" y="0"/>
                  </a:moveTo>
                  <a:cubicBezTo>
                    <a:pt x="169" y="0"/>
                    <a:pt x="1" y="1109"/>
                    <a:pt x="522" y="1224"/>
                  </a:cubicBezTo>
                  <a:cubicBezTo>
                    <a:pt x="549" y="1230"/>
                    <a:pt x="576" y="1233"/>
                    <a:pt x="602" y="1233"/>
                  </a:cubicBezTo>
                  <a:cubicBezTo>
                    <a:pt x="1118" y="1233"/>
                    <a:pt x="1288" y="124"/>
                    <a:pt x="795" y="9"/>
                  </a:cubicBezTo>
                  <a:cubicBezTo>
                    <a:pt x="766" y="3"/>
                    <a:pt x="738" y="0"/>
                    <a:pt x="7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190;p53"/>
            <p:cNvSpPr/>
            <p:nvPr/>
          </p:nvSpPr>
          <p:spPr>
            <a:xfrm>
              <a:off x="7619672" y="2650696"/>
              <a:ext cx="11028" cy="9095"/>
            </a:xfrm>
            <a:custGeom>
              <a:avLst/>
              <a:gdLst/>
              <a:ahLst/>
              <a:cxnLst/>
              <a:rect l="l" t="t" r="r" b="b"/>
              <a:pathLst>
                <a:path w="730" h="602" extrusionOk="0">
                  <a:moveTo>
                    <a:pt x="30" y="0"/>
                  </a:moveTo>
                  <a:cubicBezTo>
                    <a:pt x="0" y="243"/>
                    <a:pt x="30" y="486"/>
                    <a:pt x="243" y="578"/>
                  </a:cubicBezTo>
                  <a:cubicBezTo>
                    <a:pt x="281" y="594"/>
                    <a:pt x="319" y="601"/>
                    <a:pt x="354" y="601"/>
                  </a:cubicBezTo>
                  <a:cubicBezTo>
                    <a:pt x="518" y="601"/>
                    <a:pt x="655" y="443"/>
                    <a:pt x="730" y="243"/>
                  </a:cubicBezTo>
                  <a:cubicBezTo>
                    <a:pt x="730" y="219"/>
                    <a:pt x="710" y="174"/>
                    <a:pt x="702" y="174"/>
                  </a:cubicBezTo>
                  <a:cubicBezTo>
                    <a:pt x="700" y="174"/>
                    <a:pt x="699" y="177"/>
                    <a:pt x="699" y="182"/>
                  </a:cubicBezTo>
                  <a:cubicBezTo>
                    <a:pt x="578" y="213"/>
                    <a:pt x="456" y="304"/>
                    <a:pt x="334" y="304"/>
                  </a:cubicBezTo>
                  <a:cubicBezTo>
                    <a:pt x="213" y="304"/>
                    <a:pt x="122" y="152"/>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191;p53"/>
            <p:cNvSpPr/>
            <p:nvPr/>
          </p:nvSpPr>
          <p:spPr>
            <a:xfrm>
              <a:off x="7652272" y="2712678"/>
              <a:ext cx="12403" cy="5061"/>
            </a:xfrm>
            <a:custGeom>
              <a:avLst/>
              <a:gdLst/>
              <a:ahLst/>
              <a:cxnLst/>
              <a:rect l="l" t="t" r="r" b="b"/>
              <a:pathLst>
                <a:path w="821" h="335" extrusionOk="0">
                  <a:moveTo>
                    <a:pt x="790" y="0"/>
                  </a:moveTo>
                  <a:cubicBezTo>
                    <a:pt x="699" y="92"/>
                    <a:pt x="578" y="213"/>
                    <a:pt x="426" y="213"/>
                  </a:cubicBezTo>
                  <a:cubicBezTo>
                    <a:pt x="304" y="183"/>
                    <a:pt x="152" y="152"/>
                    <a:pt x="31" y="61"/>
                  </a:cubicBezTo>
                  <a:lnTo>
                    <a:pt x="0" y="92"/>
                  </a:lnTo>
                  <a:cubicBezTo>
                    <a:pt x="122" y="244"/>
                    <a:pt x="304" y="335"/>
                    <a:pt x="487" y="335"/>
                  </a:cubicBezTo>
                  <a:cubicBezTo>
                    <a:pt x="638" y="304"/>
                    <a:pt x="790" y="183"/>
                    <a:pt x="821" y="31"/>
                  </a:cubicBezTo>
                  <a:cubicBezTo>
                    <a:pt x="821" y="0"/>
                    <a:pt x="821" y="0"/>
                    <a:pt x="7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192;p53"/>
            <p:cNvSpPr/>
            <p:nvPr/>
          </p:nvSpPr>
          <p:spPr>
            <a:xfrm>
              <a:off x="7643087" y="2697057"/>
              <a:ext cx="19761" cy="13793"/>
            </a:xfrm>
            <a:custGeom>
              <a:avLst/>
              <a:gdLst/>
              <a:ahLst/>
              <a:cxnLst/>
              <a:rect l="l" t="t" r="r" b="b"/>
              <a:pathLst>
                <a:path w="1308" h="913" extrusionOk="0">
                  <a:moveTo>
                    <a:pt x="1246" y="1"/>
                  </a:moveTo>
                  <a:cubicBezTo>
                    <a:pt x="973" y="138"/>
                    <a:pt x="648" y="206"/>
                    <a:pt x="323" y="206"/>
                  </a:cubicBezTo>
                  <a:cubicBezTo>
                    <a:pt x="215" y="206"/>
                    <a:pt x="107" y="199"/>
                    <a:pt x="0" y="183"/>
                  </a:cubicBezTo>
                  <a:lnTo>
                    <a:pt x="0" y="183"/>
                  </a:lnTo>
                  <a:cubicBezTo>
                    <a:pt x="122" y="427"/>
                    <a:pt x="304" y="639"/>
                    <a:pt x="517" y="791"/>
                  </a:cubicBezTo>
                  <a:cubicBezTo>
                    <a:pt x="639" y="882"/>
                    <a:pt x="791" y="913"/>
                    <a:pt x="943" y="913"/>
                  </a:cubicBezTo>
                  <a:cubicBezTo>
                    <a:pt x="1246" y="913"/>
                    <a:pt x="1307" y="639"/>
                    <a:pt x="1307" y="366"/>
                  </a:cubicBezTo>
                  <a:cubicBezTo>
                    <a:pt x="1307" y="244"/>
                    <a:pt x="1307" y="123"/>
                    <a:pt x="12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193;p53"/>
            <p:cNvSpPr/>
            <p:nvPr/>
          </p:nvSpPr>
          <p:spPr>
            <a:xfrm>
              <a:off x="7650883" y="2702405"/>
              <a:ext cx="11965" cy="8445"/>
            </a:xfrm>
            <a:custGeom>
              <a:avLst/>
              <a:gdLst/>
              <a:ahLst/>
              <a:cxnLst/>
              <a:rect l="l" t="t" r="r" b="b"/>
              <a:pathLst>
                <a:path w="792" h="559" extrusionOk="0">
                  <a:moveTo>
                    <a:pt x="663" y="0"/>
                  </a:moveTo>
                  <a:cubicBezTo>
                    <a:pt x="381" y="0"/>
                    <a:pt x="133" y="173"/>
                    <a:pt x="1" y="437"/>
                  </a:cubicBezTo>
                  <a:cubicBezTo>
                    <a:pt x="123" y="528"/>
                    <a:pt x="275" y="559"/>
                    <a:pt x="427" y="559"/>
                  </a:cubicBezTo>
                  <a:cubicBezTo>
                    <a:pt x="730" y="559"/>
                    <a:pt x="791" y="285"/>
                    <a:pt x="791" y="12"/>
                  </a:cubicBezTo>
                  <a:cubicBezTo>
                    <a:pt x="748" y="4"/>
                    <a:pt x="705" y="0"/>
                    <a:pt x="663" y="0"/>
                  </a:cubicBezTo>
                  <a:close/>
                </a:path>
              </a:pathLst>
            </a:custGeom>
            <a:solidFill>
              <a:srgbClr val="FF9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194;p53"/>
            <p:cNvSpPr/>
            <p:nvPr/>
          </p:nvSpPr>
          <p:spPr>
            <a:xfrm>
              <a:off x="7632785" y="2632130"/>
              <a:ext cx="29596" cy="70628"/>
            </a:xfrm>
            <a:custGeom>
              <a:avLst/>
              <a:gdLst/>
              <a:ahLst/>
              <a:cxnLst/>
              <a:rect l="l" t="t" r="r" b="b"/>
              <a:pathLst>
                <a:path w="1959" h="4675" extrusionOk="0">
                  <a:moveTo>
                    <a:pt x="1407" y="1"/>
                  </a:moveTo>
                  <a:cubicBezTo>
                    <a:pt x="1399" y="1"/>
                    <a:pt x="1390" y="4"/>
                    <a:pt x="1381" y="13"/>
                  </a:cubicBezTo>
                  <a:cubicBezTo>
                    <a:pt x="804" y="1199"/>
                    <a:pt x="348" y="2414"/>
                    <a:pt x="14" y="3691"/>
                  </a:cubicBezTo>
                  <a:cubicBezTo>
                    <a:pt x="1" y="3756"/>
                    <a:pt x="103" y="3776"/>
                    <a:pt x="233" y="3776"/>
                  </a:cubicBezTo>
                  <a:cubicBezTo>
                    <a:pt x="407" y="3776"/>
                    <a:pt x="630" y="3739"/>
                    <a:pt x="682" y="3721"/>
                  </a:cubicBezTo>
                  <a:lnTo>
                    <a:pt x="682" y="3721"/>
                  </a:lnTo>
                  <a:cubicBezTo>
                    <a:pt x="682" y="3722"/>
                    <a:pt x="530" y="4269"/>
                    <a:pt x="469" y="4542"/>
                  </a:cubicBezTo>
                  <a:cubicBezTo>
                    <a:pt x="469" y="4573"/>
                    <a:pt x="530" y="4573"/>
                    <a:pt x="621" y="4603"/>
                  </a:cubicBezTo>
                  <a:cubicBezTo>
                    <a:pt x="764" y="4650"/>
                    <a:pt x="912" y="4674"/>
                    <a:pt x="1060" y="4674"/>
                  </a:cubicBezTo>
                  <a:cubicBezTo>
                    <a:pt x="1386" y="4674"/>
                    <a:pt x="1708" y="4559"/>
                    <a:pt x="1959" y="4329"/>
                  </a:cubicBezTo>
                  <a:cubicBezTo>
                    <a:pt x="1959" y="4299"/>
                    <a:pt x="1959" y="4269"/>
                    <a:pt x="1928" y="4269"/>
                  </a:cubicBezTo>
                  <a:cubicBezTo>
                    <a:pt x="1656" y="4395"/>
                    <a:pt x="1368" y="4462"/>
                    <a:pt x="1077" y="4462"/>
                  </a:cubicBezTo>
                  <a:cubicBezTo>
                    <a:pt x="946" y="4462"/>
                    <a:pt x="814" y="4449"/>
                    <a:pt x="682" y="4421"/>
                  </a:cubicBezTo>
                  <a:cubicBezTo>
                    <a:pt x="682" y="4360"/>
                    <a:pt x="1017" y="3478"/>
                    <a:pt x="986" y="3478"/>
                  </a:cubicBezTo>
                  <a:cubicBezTo>
                    <a:pt x="924" y="3469"/>
                    <a:pt x="859" y="3466"/>
                    <a:pt x="794" y="3466"/>
                  </a:cubicBezTo>
                  <a:cubicBezTo>
                    <a:pt x="636" y="3466"/>
                    <a:pt x="477" y="3487"/>
                    <a:pt x="348" y="3509"/>
                  </a:cubicBezTo>
                  <a:cubicBezTo>
                    <a:pt x="652" y="2323"/>
                    <a:pt x="1169" y="1229"/>
                    <a:pt x="1442" y="44"/>
                  </a:cubicBezTo>
                  <a:cubicBezTo>
                    <a:pt x="1442" y="22"/>
                    <a:pt x="1427" y="1"/>
                    <a:pt x="14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195;p53"/>
            <p:cNvSpPr/>
            <p:nvPr/>
          </p:nvSpPr>
          <p:spPr>
            <a:xfrm>
              <a:off x="7622422" y="2545962"/>
              <a:ext cx="176017" cy="144352"/>
            </a:xfrm>
            <a:custGeom>
              <a:avLst/>
              <a:gdLst/>
              <a:ahLst/>
              <a:cxnLst/>
              <a:rect l="l" t="t" r="r" b="b"/>
              <a:pathLst>
                <a:path w="11651" h="9555" extrusionOk="0">
                  <a:moveTo>
                    <a:pt x="4139" y="1"/>
                  </a:moveTo>
                  <a:cubicBezTo>
                    <a:pt x="3723" y="1"/>
                    <a:pt x="3312" y="66"/>
                    <a:pt x="2918" y="216"/>
                  </a:cubicBezTo>
                  <a:cubicBezTo>
                    <a:pt x="548" y="1127"/>
                    <a:pt x="0" y="4441"/>
                    <a:pt x="152" y="4441"/>
                  </a:cubicBezTo>
                  <a:cubicBezTo>
                    <a:pt x="330" y="4468"/>
                    <a:pt x="538" y="4480"/>
                    <a:pt x="766" y="4480"/>
                  </a:cubicBezTo>
                  <a:cubicBezTo>
                    <a:pt x="2326" y="4480"/>
                    <a:pt x="4803" y="3924"/>
                    <a:pt x="4803" y="3924"/>
                  </a:cubicBezTo>
                  <a:lnTo>
                    <a:pt x="4803" y="3924"/>
                  </a:lnTo>
                  <a:cubicBezTo>
                    <a:pt x="4256" y="4319"/>
                    <a:pt x="2523" y="4471"/>
                    <a:pt x="2554" y="4593"/>
                  </a:cubicBezTo>
                  <a:cubicBezTo>
                    <a:pt x="2605" y="4669"/>
                    <a:pt x="3086" y="4789"/>
                    <a:pt x="3942" y="4789"/>
                  </a:cubicBezTo>
                  <a:cubicBezTo>
                    <a:pt x="4104" y="4789"/>
                    <a:pt x="4280" y="4785"/>
                    <a:pt x="4469" y="4775"/>
                  </a:cubicBezTo>
                  <a:cubicBezTo>
                    <a:pt x="5380" y="4653"/>
                    <a:pt x="6292" y="4410"/>
                    <a:pt x="7143" y="4045"/>
                  </a:cubicBezTo>
                  <a:lnTo>
                    <a:pt x="7143" y="4045"/>
                  </a:lnTo>
                  <a:cubicBezTo>
                    <a:pt x="6765" y="6152"/>
                    <a:pt x="7347" y="7611"/>
                    <a:pt x="7396" y="7611"/>
                  </a:cubicBezTo>
                  <a:cubicBezTo>
                    <a:pt x="7402" y="7611"/>
                    <a:pt x="7400" y="7588"/>
                    <a:pt x="7387" y="7541"/>
                  </a:cubicBezTo>
                  <a:cubicBezTo>
                    <a:pt x="7324" y="7323"/>
                    <a:pt x="7390" y="6516"/>
                    <a:pt x="7468" y="5779"/>
                  </a:cubicBezTo>
                  <a:lnTo>
                    <a:pt x="7468" y="5779"/>
                  </a:lnTo>
                  <a:cubicBezTo>
                    <a:pt x="7395" y="7983"/>
                    <a:pt x="8335" y="9419"/>
                    <a:pt x="8846" y="9547"/>
                  </a:cubicBezTo>
                  <a:cubicBezTo>
                    <a:pt x="8864" y="9552"/>
                    <a:pt x="8883" y="9555"/>
                    <a:pt x="8903" y="9555"/>
                  </a:cubicBezTo>
                  <a:cubicBezTo>
                    <a:pt x="9604" y="9555"/>
                    <a:pt x="11650" y="6547"/>
                    <a:pt x="10882" y="4775"/>
                  </a:cubicBezTo>
                  <a:cubicBezTo>
                    <a:pt x="10061" y="2982"/>
                    <a:pt x="9058" y="2586"/>
                    <a:pt x="9058" y="2586"/>
                  </a:cubicBezTo>
                  <a:cubicBezTo>
                    <a:pt x="8474" y="1697"/>
                    <a:pt x="6254" y="1"/>
                    <a:pt x="41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196;p53"/>
            <p:cNvSpPr/>
            <p:nvPr/>
          </p:nvSpPr>
          <p:spPr>
            <a:xfrm>
              <a:off x="7653179" y="2642009"/>
              <a:ext cx="64992" cy="54175"/>
            </a:xfrm>
            <a:custGeom>
              <a:avLst/>
              <a:gdLst/>
              <a:ahLst/>
              <a:cxnLst/>
              <a:rect l="l" t="t" r="r" b="b"/>
              <a:pathLst>
                <a:path w="4302" h="3586" extrusionOk="0">
                  <a:moveTo>
                    <a:pt x="2002" y="239"/>
                  </a:moveTo>
                  <a:cubicBezTo>
                    <a:pt x="2024" y="239"/>
                    <a:pt x="2046" y="240"/>
                    <a:pt x="2068" y="241"/>
                  </a:cubicBezTo>
                  <a:cubicBezTo>
                    <a:pt x="2189" y="241"/>
                    <a:pt x="2311" y="271"/>
                    <a:pt x="2433" y="301"/>
                  </a:cubicBezTo>
                  <a:cubicBezTo>
                    <a:pt x="3770" y="697"/>
                    <a:pt x="3922" y="2490"/>
                    <a:pt x="2706" y="3159"/>
                  </a:cubicBezTo>
                  <a:cubicBezTo>
                    <a:pt x="2469" y="3283"/>
                    <a:pt x="2225" y="3340"/>
                    <a:pt x="1990" y="3340"/>
                  </a:cubicBezTo>
                  <a:cubicBezTo>
                    <a:pt x="1023" y="3340"/>
                    <a:pt x="200" y="2386"/>
                    <a:pt x="518" y="1335"/>
                  </a:cubicBezTo>
                  <a:cubicBezTo>
                    <a:pt x="724" y="687"/>
                    <a:pt x="1329" y="239"/>
                    <a:pt x="2002" y="239"/>
                  </a:cubicBezTo>
                  <a:close/>
                  <a:moveTo>
                    <a:pt x="1988" y="0"/>
                  </a:moveTo>
                  <a:cubicBezTo>
                    <a:pt x="1251" y="0"/>
                    <a:pt x="520" y="450"/>
                    <a:pt x="275" y="1274"/>
                  </a:cubicBezTo>
                  <a:cubicBezTo>
                    <a:pt x="1" y="2216"/>
                    <a:pt x="518" y="3219"/>
                    <a:pt x="1460" y="3493"/>
                  </a:cubicBezTo>
                  <a:cubicBezTo>
                    <a:pt x="1612" y="3554"/>
                    <a:pt x="1764" y="3554"/>
                    <a:pt x="1916" y="3584"/>
                  </a:cubicBezTo>
                  <a:cubicBezTo>
                    <a:pt x="1942" y="3585"/>
                    <a:pt x="1969" y="3586"/>
                    <a:pt x="1995" y="3586"/>
                  </a:cubicBezTo>
                  <a:cubicBezTo>
                    <a:pt x="3437" y="3586"/>
                    <a:pt x="4302" y="1952"/>
                    <a:pt x="3436" y="757"/>
                  </a:cubicBezTo>
                  <a:cubicBezTo>
                    <a:pt x="3075" y="243"/>
                    <a:pt x="2530" y="0"/>
                    <a:pt x="1988"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197;p53"/>
            <p:cNvSpPr/>
            <p:nvPr/>
          </p:nvSpPr>
          <p:spPr>
            <a:xfrm>
              <a:off x="7601302" y="2631963"/>
              <a:ext cx="43177" cy="53662"/>
            </a:xfrm>
            <a:custGeom>
              <a:avLst/>
              <a:gdLst/>
              <a:ahLst/>
              <a:cxnLst/>
              <a:rect l="l" t="t" r="r" b="b"/>
              <a:pathLst>
                <a:path w="2858" h="3552" extrusionOk="0">
                  <a:moveTo>
                    <a:pt x="1558" y="263"/>
                  </a:moveTo>
                  <a:cubicBezTo>
                    <a:pt x="1586" y="263"/>
                    <a:pt x="1614" y="264"/>
                    <a:pt x="1642" y="267"/>
                  </a:cubicBezTo>
                  <a:lnTo>
                    <a:pt x="1733" y="267"/>
                  </a:lnTo>
                  <a:cubicBezTo>
                    <a:pt x="2037" y="328"/>
                    <a:pt x="2280" y="541"/>
                    <a:pt x="2402" y="815"/>
                  </a:cubicBezTo>
                  <a:cubicBezTo>
                    <a:pt x="2584" y="1179"/>
                    <a:pt x="2614" y="1574"/>
                    <a:pt x="2553" y="1939"/>
                  </a:cubicBezTo>
                  <a:cubicBezTo>
                    <a:pt x="2412" y="2733"/>
                    <a:pt x="1899" y="3316"/>
                    <a:pt x="1337" y="3316"/>
                  </a:cubicBezTo>
                  <a:cubicBezTo>
                    <a:pt x="1297" y="3316"/>
                    <a:pt x="1257" y="3313"/>
                    <a:pt x="1216" y="3307"/>
                  </a:cubicBezTo>
                  <a:cubicBezTo>
                    <a:pt x="639" y="3216"/>
                    <a:pt x="243" y="2456"/>
                    <a:pt x="395" y="1605"/>
                  </a:cubicBezTo>
                  <a:cubicBezTo>
                    <a:pt x="456" y="1210"/>
                    <a:pt x="639" y="845"/>
                    <a:pt x="912" y="571"/>
                  </a:cubicBezTo>
                  <a:cubicBezTo>
                    <a:pt x="1076" y="380"/>
                    <a:pt x="1313" y="263"/>
                    <a:pt x="1558" y="263"/>
                  </a:cubicBezTo>
                  <a:close/>
                  <a:moveTo>
                    <a:pt x="1574" y="1"/>
                  </a:moveTo>
                  <a:cubicBezTo>
                    <a:pt x="1267" y="1"/>
                    <a:pt x="956" y="125"/>
                    <a:pt x="730" y="389"/>
                  </a:cubicBezTo>
                  <a:cubicBezTo>
                    <a:pt x="426" y="723"/>
                    <a:pt x="243" y="1118"/>
                    <a:pt x="152" y="1574"/>
                  </a:cubicBezTo>
                  <a:cubicBezTo>
                    <a:pt x="0" y="2547"/>
                    <a:pt x="456" y="3429"/>
                    <a:pt x="1186" y="3550"/>
                  </a:cubicBezTo>
                  <a:lnTo>
                    <a:pt x="1307" y="3550"/>
                  </a:lnTo>
                  <a:cubicBezTo>
                    <a:pt x="1322" y="3551"/>
                    <a:pt x="1337" y="3551"/>
                    <a:pt x="1351" y="3551"/>
                  </a:cubicBezTo>
                  <a:cubicBezTo>
                    <a:pt x="2005" y="3551"/>
                    <a:pt x="2648" y="2892"/>
                    <a:pt x="2797" y="2000"/>
                  </a:cubicBezTo>
                  <a:cubicBezTo>
                    <a:pt x="2857" y="1544"/>
                    <a:pt x="2797" y="1088"/>
                    <a:pt x="2614" y="693"/>
                  </a:cubicBezTo>
                  <a:cubicBezTo>
                    <a:pt x="2436" y="248"/>
                    <a:pt x="2008" y="1"/>
                    <a:pt x="157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198;p53"/>
            <p:cNvSpPr/>
            <p:nvPr/>
          </p:nvSpPr>
          <p:spPr>
            <a:xfrm>
              <a:off x="7640791" y="2655348"/>
              <a:ext cx="19761" cy="9125"/>
            </a:xfrm>
            <a:custGeom>
              <a:avLst/>
              <a:gdLst/>
              <a:ahLst/>
              <a:cxnLst/>
              <a:rect l="l" t="t" r="r" b="b"/>
              <a:pathLst>
                <a:path w="1308" h="604" extrusionOk="0">
                  <a:moveTo>
                    <a:pt x="452" y="1"/>
                  </a:moveTo>
                  <a:cubicBezTo>
                    <a:pt x="303" y="1"/>
                    <a:pt x="149" y="43"/>
                    <a:pt x="0" y="148"/>
                  </a:cubicBezTo>
                  <a:lnTo>
                    <a:pt x="152" y="361"/>
                  </a:lnTo>
                  <a:cubicBezTo>
                    <a:pt x="261" y="274"/>
                    <a:pt x="371" y="240"/>
                    <a:pt x="477" y="240"/>
                  </a:cubicBezTo>
                  <a:cubicBezTo>
                    <a:pt x="814" y="240"/>
                    <a:pt x="1102" y="581"/>
                    <a:pt x="1125" y="604"/>
                  </a:cubicBezTo>
                  <a:lnTo>
                    <a:pt x="1307" y="452"/>
                  </a:lnTo>
                  <a:cubicBezTo>
                    <a:pt x="1156" y="257"/>
                    <a:pt x="820" y="1"/>
                    <a:pt x="452"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199;p53"/>
            <p:cNvSpPr/>
            <p:nvPr/>
          </p:nvSpPr>
          <p:spPr>
            <a:xfrm>
              <a:off x="7707835" y="2665379"/>
              <a:ext cx="71187" cy="25275"/>
            </a:xfrm>
            <a:custGeom>
              <a:avLst/>
              <a:gdLst/>
              <a:ahLst/>
              <a:cxnLst/>
              <a:rect l="l" t="t" r="r" b="b"/>
              <a:pathLst>
                <a:path w="4712" h="1673" extrusionOk="0">
                  <a:moveTo>
                    <a:pt x="0" y="1"/>
                  </a:moveTo>
                  <a:lnTo>
                    <a:pt x="0" y="244"/>
                  </a:lnTo>
                  <a:cubicBezTo>
                    <a:pt x="912" y="305"/>
                    <a:pt x="3374" y="517"/>
                    <a:pt x="3769" y="639"/>
                  </a:cubicBezTo>
                  <a:cubicBezTo>
                    <a:pt x="4134" y="761"/>
                    <a:pt x="4377" y="1429"/>
                    <a:pt x="4468" y="1672"/>
                  </a:cubicBezTo>
                  <a:lnTo>
                    <a:pt x="4711" y="1612"/>
                  </a:lnTo>
                  <a:cubicBezTo>
                    <a:pt x="4651" y="1490"/>
                    <a:pt x="4347" y="578"/>
                    <a:pt x="3830" y="396"/>
                  </a:cubicBezTo>
                  <a:cubicBezTo>
                    <a:pt x="3313" y="213"/>
                    <a:pt x="152" y="1"/>
                    <a:pt x="0"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200;p53"/>
            <p:cNvSpPr/>
            <p:nvPr/>
          </p:nvSpPr>
          <p:spPr>
            <a:xfrm>
              <a:off x="7739045" y="2665727"/>
              <a:ext cx="50988" cy="51441"/>
            </a:xfrm>
            <a:custGeom>
              <a:avLst/>
              <a:gdLst/>
              <a:ahLst/>
              <a:cxnLst/>
              <a:rect l="l" t="t" r="r" b="b"/>
              <a:pathLst>
                <a:path w="3375" h="3405" extrusionOk="0">
                  <a:moveTo>
                    <a:pt x="2280" y="0"/>
                  </a:moveTo>
                  <a:cubicBezTo>
                    <a:pt x="1506" y="0"/>
                    <a:pt x="457" y="1254"/>
                    <a:pt x="457" y="1254"/>
                  </a:cubicBezTo>
                  <a:lnTo>
                    <a:pt x="1" y="2744"/>
                  </a:lnTo>
                  <a:cubicBezTo>
                    <a:pt x="62" y="2865"/>
                    <a:pt x="123" y="2956"/>
                    <a:pt x="183" y="3078"/>
                  </a:cubicBezTo>
                  <a:cubicBezTo>
                    <a:pt x="244" y="3139"/>
                    <a:pt x="305" y="3200"/>
                    <a:pt x="396" y="3260"/>
                  </a:cubicBezTo>
                  <a:cubicBezTo>
                    <a:pt x="487" y="3321"/>
                    <a:pt x="609" y="3382"/>
                    <a:pt x="700" y="3382"/>
                  </a:cubicBezTo>
                  <a:cubicBezTo>
                    <a:pt x="746" y="3397"/>
                    <a:pt x="791" y="3405"/>
                    <a:pt x="837" y="3405"/>
                  </a:cubicBezTo>
                  <a:cubicBezTo>
                    <a:pt x="882" y="3405"/>
                    <a:pt x="928" y="3397"/>
                    <a:pt x="974" y="3382"/>
                  </a:cubicBezTo>
                  <a:cubicBezTo>
                    <a:pt x="1065" y="3382"/>
                    <a:pt x="1156" y="3382"/>
                    <a:pt x="1247" y="3352"/>
                  </a:cubicBezTo>
                  <a:cubicBezTo>
                    <a:pt x="2220" y="3078"/>
                    <a:pt x="3375" y="616"/>
                    <a:pt x="2615" y="99"/>
                  </a:cubicBezTo>
                  <a:cubicBezTo>
                    <a:pt x="2513" y="30"/>
                    <a:pt x="2400" y="0"/>
                    <a:pt x="2280"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201;p53"/>
            <p:cNvSpPr/>
            <p:nvPr/>
          </p:nvSpPr>
          <p:spPr>
            <a:xfrm>
              <a:off x="7747006" y="2677782"/>
              <a:ext cx="26499" cy="30714"/>
            </a:xfrm>
            <a:custGeom>
              <a:avLst/>
              <a:gdLst/>
              <a:ahLst/>
              <a:cxnLst/>
              <a:rect l="l" t="t" r="r" b="b"/>
              <a:pathLst>
                <a:path w="1754" h="2033" extrusionOk="0">
                  <a:moveTo>
                    <a:pt x="1754" y="0"/>
                  </a:moveTo>
                  <a:cubicBezTo>
                    <a:pt x="842" y="0"/>
                    <a:pt x="82" y="1095"/>
                    <a:pt x="21" y="1976"/>
                  </a:cubicBezTo>
                  <a:cubicBezTo>
                    <a:pt x="0" y="1997"/>
                    <a:pt x="37" y="2032"/>
                    <a:pt x="72" y="2032"/>
                  </a:cubicBezTo>
                  <a:cubicBezTo>
                    <a:pt x="88" y="2032"/>
                    <a:pt x="103" y="2025"/>
                    <a:pt x="112" y="2006"/>
                  </a:cubicBezTo>
                  <a:cubicBezTo>
                    <a:pt x="203" y="1824"/>
                    <a:pt x="325" y="1672"/>
                    <a:pt x="477" y="1520"/>
                  </a:cubicBezTo>
                  <a:cubicBezTo>
                    <a:pt x="582" y="1394"/>
                    <a:pt x="745" y="1326"/>
                    <a:pt x="916" y="1326"/>
                  </a:cubicBezTo>
                  <a:cubicBezTo>
                    <a:pt x="992" y="1326"/>
                    <a:pt x="1070" y="1340"/>
                    <a:pt x="1146" y="1368"/>
                  </a:cubicBezTo>
                  <a:cubicBezTo>
                    <a:pt x="1176" y="1368"/>
                    <a:pt x="1176" y="1338"/>
                    <a:pt x="1176" y="1338"/>
                  </a:cubicBezTo>
                  <a:cubicBezTo>
                    <a:pt x="1070" y="1231"/>
                    <a:pt x="934" y="1183"/>
                    <a:pt x="799" y="1183"/>
                  </a:cubicBezTo>
                  <a:cubicBezTo>
                    <a:pt x="627" y="1183"/>
                    <a:pt x="458" y="1262"/>
                    <a:pt x="355" y="1399"/>
                  </a:cubicBezTo>
                  <a:cubicBezTo>
                    <a:pt x="599" y="760"/>
                    <a:pt x="1115" y="244"/>
                    <a:pt x="17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202;p53"/>
            <p:cNvSpPr/>
            <p:nvPr/>
          </p:nvSpPr>
          <p:spPr>
            <a:xfrm>
              <a:off x="7748230" y="2707269"/>
              <a:ext cx="9503" cy="8007"/>
            </a:xfrm>
            <a:custGeom>
              <a:avLst/>
              <a:gdLst/>
              <a:ahLst/>
              <a:cxnLst/>
              <a:rect l="l" t="t" r="r" b="b"/>
              <a:pathLst>
                <a:path w="629" h="530" extrusionOk="0">
                  <a:moveTo>
                    <a:pt x="317" y="0"/>
                  </a:moveTo>
                  <a:cubicBezTo>
                    <a:pt x="282" y="0"/>
                    <a:pt x="247" y="8"/>
                    <a:pt x="214" y="24"/>
                  </a:cubicBezTo>
                  <a:cubicBezTo>
                    <a:pt x="1" y="146"/>
                    <a:pt x="31" y="450"/>
                    <a:pt x="244" y="510"/>
                  </a:cubicBezTo>
                  <a:cubicBezTo>
                    <a:pt x="277" y="523"/>
                    <a:pt x="309" y="529"/>
                    <a:pt x="340" y="529"/>
                  </a:cubicBezTo>
                  <a:cubicBezTo>
                    <a:pt x="455" y="529"/>
                    <a:pt x="554" y="448"/>
                    <a:pt x="578" y="328"/>
                  </a:cubicBezTo>
                  <a:cubicBezTo>
                    <a:pt x="628" y="154"/>
                    <a:pt x="474"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203;p53"/>
            <p:cNvSpPr/>
            <p:nvPr/>
          </p:nvSpPr>
          <p:spPr>
            <a:xfrm>
              <a:off x="7760799" y="2703432"/>
              <a:ext cx="5363" cy="4865"/>
            </a:xfrm>
            <a:custGeom>
              <a:avLst/>
              <a:gdLst/>
              <a:ahLst/>
              <a:cxnLst/>
              <a:rect l="l" t="t" r="r" b="b"/>
              <a:pathLst>
                <a:path w="355" h="322" extrusionOk="0">
                  <a:moveTo>
                    <a:pt x="165" y="0"/>
                  </a:moveTo>
                  <a:cubicBezTo>
                    <a:pt x="1" y="0"/>
                    <a:pt x="144" y="322"/>
                    <a:pt x="253" y="322"/>
                  </a:cubicBezTo>
                  <a:cubicBezTo>
                    <a:pt x="281" y="322"/>
                    <a:pt x="306" y="301"/>
                    <a:pt x="324" y="248"/>
                  </a:cubicBezTo>
                  <a:cubicBezTo>
                    <a:pt x="354" y="157"/>
                    <a:pt x="294" y="35"/>
                    <a:pt x="202" y="5"/>
                  </a:cubicBezTo>
                  <a:cubicBezTo>
                    <a:pt x="188" y="1"/>
                    <a:pt x="176" y="0"/>
                    <a:pt x="1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204;p53"/>
            <p:cNvSpPr/>
            <p:nvPr/>
          </p:nvSpPr>
          <p:spPr>
            <a:xfrm>
              <a:off x="7532416" y="2780476"/>
              <a:ext cx="380694" cy="337502"/>
            </a:xfrm>
            <a:custGeom>
              <a:avLst/>
              <a:gdLst/>
              <a:ahLst/>
              <a:cxnLst/>
              <a:rect l="l" t="t" r="r" b="b"/>
              <a:pathLst>
                <a:path w="25199" h="22340" extrusionOk="0">
                  <a:moveTo>
                    <a:pt x="17070" y="0"/>
                  </a:moveTo>
                  <a:cubicBezTo>
                    <a:pt x="16334" y="0"/>
                    <a:pt x="15713" y="914"/>
                    <a:pt x="15685" y="3658"/>
                  </a:cubicBezTo>
                  <a:cubicBezTo>
                    <a:pt x="15655" y="8765"/>
                    <a:pt x="15655" y="12868"/>
                    <a:pt x="15472" y="13294"/>
                  </a:cubicBezTo>
                  <a:cubicBezTo>
                    <a:pt x="15431" y="13387"/>
                    <a:pt x="15199" y="13427"/>
                    <a:pt x="14823" y="13427"/>
                  </a:cubicBezTo>
                  <a:cubicBezTo>
                    <a:pt x="12523" y="13427"/>
                    <a:pt x="4823" y="11935"/>
                    <a:pt x="2038" y="11935"/>
                  </a:cubicBezTo>
                  <a:cubicBezTo>
                    <a:pt x="1565" y="11935"/>
                    <a:pt x="1234" y="11977"/>
                    <a:pt x="1095" y="12078"/>
                  </a:cubicBezTo>
                  <a:cubicBezTo>
                    <a:pt x="1" y="12868"/>
                    <a:pt x="274" y="21379"/>
                    <a:pt x="1521" y="21561"/>
                  </a:cubicBezTo>
                  <a:cubicBezTo>
                    <a:pt x="3161" y="21803"/>
                    <a:pt x="7950" y="22339"/>
                    <a:pt x="12706" y="22339"/>
                  </a:cubicBezTo>
                  <a:cubicBezTo>
                    <a:pt x="16322" y="22339"/>
                    <a:pt x="19919" y="22029"/>
                    <a:pt x="22099" y="21045"/>
                  </a:cubicBezTo>
                  <a:cubicBezTo>
                    <a:pt x="25199" y="19647"/>
                    <a:pt x="22038" y="8826"/>
                    <a:pt x="19333" y="2230"/>
                  </a:cubicBezTo>
                  <a:cubicBezTo>
                    <a:pt x="18910" y="1206"/>
                    <a:pt x="17914" y="0"/>
                    <a:pt x="17070"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205;p53"/>
            <p:cNvSpPr/>
            <p:nvPr/>
          </p:nvSpPr>
          <p:spPr>
            <a:xfrm>
              <a:off x="7292733" y="2930227"/>
              <a:ext cx="298947" cy="178087"/>
            </a:xfrm>
            <a:custGeom>
              <a:avLst/>
              <a:gdLst/>
              <a:ahLst/>
              <a:cxnLst/>
              <a:rect l="l" t="t" r="r" b="b"/>
              <a:pathLst>
                <a:path w="19788" h="11788" extrusionOk="0">
                  <a:moveTo>
                    <a:pt x="9185" y="1"/>
                  </a:moveTo>
                  <a:cubicBezTo>
                    <a:pt x="8843" y="1"/>
                    <a:pt x="8539" y="21"/>
                    <a:pt x="8298" y="68"/>
                  </a:cubicBezTo>
                  <a:cubicBezTo>
                    <a:pt x="6657" y="402"/>
                    <a:pt x="0" y="2864"/>
                    <a:pt x="547" y="4505"/>
                  </a:cubicBezTo>
                  <a:cubicBezTo>
                    <a:pt x="654" y="4813"/>
                    <a:pt x="973" y="4936"/>
                    <a:pt x="1411" y="4936"/>
                  </a:cubicBezTo>
                  <a:cubicBezTo>
                    <a:pt x="2306" y="4936"/>
                    <a:pt x="3699" y="4427"/>
                    <a:pt x="4807" y="3950"/>
                  </a:cubicBezTo>
                  <a:lnTo>
                    <a:pt x="4807" y="3950"/>
                  </a:lnTo>
                  <a:cubicBezTo>
                    <a:pt x="3191" y="4790"/>
                    <a:pt x="1108" y="6125"/>
                    <a:pt x="1702" y="7180"/>
                  </a:cubicBezTo>
                  <a:cubicBezTo>
                    <a:pt x="1864" y="7467"/>
                    <a:pt x="2166" y="7585"/>
                    <a:pt x="2557" y="7585"/>
                  </a:cubicBezTo>
                  <a:cubicBezTo>
                    <a:pt x="3121" y="7585"/>
                    <a:pt x="3870" y="7337"/>
                    <a:pt x="4642" y="6989"/>
                  </a:cubicBezTo>
                  <a:lnTo>
                    <a:pt x="4642" y="6989"/>
                  </a:lnTo>
                  <a:cubicBezTo>
                    <a:pt x="3809" y="7667"/>
                    <a:pt x="3289" y="8389"/>
                    <a:pt x="3739" y="8974"/>
                  </a:cubicBezTo>
                  <a:cubicBezTo>
                    <a:pt x="3878" y="9144"/>
                    <a:pt x="4114" y="9216"/>
                    <a:pt x="4415" y="9216"/>
                  </a:cubicBezTo>
                  <a:cubicBezTo>
                    <a:pt x="5177" y="9216"/>
                    <a:pt x="6358" y="8751"/>
                    <a:pt x="7447" y="8228"/>
                  </a:cubicBezTo>
                  <a:lnTo>
                    <a:pt x="7447" y="8228"/>
                  </a:lnTo>
                  <a:cubicBezTo>
                    <a:pt x="6414" y="8912"/>
                    <a:pt x="5566" y="9704"/>
                    <a:pt x="5988" y="10281"/>
                  </a:cubicBezTo>
                  <a:cubicBezTo>
                    <a:pt x="6189" y="10560"/>
                    <a:pt x="6557" y="10672"/>
                    <a:pt x="7018" y="10672"/>
                  </a:cubicBezTo>
                  <a:cubicBezTo>
                    <a:pt x="8863" y="10672"/>
                    <a:pt x="12189" y="8882"/>
                    <a:pt x="12189" y="8882"/>
                  </a:cubicBezTo>
                  <a:cubicBezTo>
                    <a:pt x="14725" y="11364"/>
                    <a:pt x="16973" y="11787"/>
                    <a:pt x="18701" y="11787"/>
                  </a:cubicBezTo>
                  <a:cubicBezTo>
                    <a:pt x="18920" y="11787"/>
                    <a:pt x="19130" y="11780"/>
                    <a:pt x="19332" y="11770"/>
                  </a:cubicBezTo>
                  <a:cubicBezTo>
                    <a:pt x="19788" y="11740"/>
                    <a:pt x="19241" y="2074"/>
                    <a:pt x="19241" y="2074"/>
                  </a:cubicBezTo>
                  <a:cubicBezTo>
                    <a:pt x="19241" y="2074"/>
                    <a:pt x="15563" y="1040"/>
                    <a:pt x="13131" y="493"/>
                  </a:cubicBezTo>
                  <a:cubicBezTo>
                    <a:pt x="12088" y="256"/>
                    <a:pt x="10398" y="1"/>
                    <a:pt x="9185"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206;p53"/>
            <p:cNvSpPr/>
            <p:nvPr/>
          </p:nvSpPr>
          <p:spPr>
            <a:xfrm>
              <a:off x="7325333" y="2963386"/>
              <a:ext cx="95525" cy="53284"/>
            </a:xfrm>
            <a:custGeom>
              <a:avLst/>
              <a:gdLst/>
              <a:ahLst/>
              <a:cxnLst/>
              <a:rect l="l" t="t" r="r" b="b"/>
              <a:pathLst>
                <a:path w="6323" h="3527" extrusionOk="0">
                  <a:moveTo>
                    <a:pt x="6292" y="0"/>
                  </a:moveTo>
                  <a:cubicBezTo>
                    <a:pt x="5624" y="244"/>
                    <a:pt x="4925" y="487"/>
                    <a:pt x="4256" y="821"/>
                  </a:cubicBezTo>
                  <a:cubicBezTo>
                    <a:pt x="3587" y="1125"/>
                    <a:pt x="2949" y="1459"/>
                    <a:pt x="2311" y="1855"/>
                  </a:cubicBezTo>
                  <a:cubicBezTo>
                    <a:pt x="1490" y="2310"/>
                    <a:pt x="700" y="2888"/>
                    <a:pt x="0" y="3526"/>
                  </a:cubicBezTo>
                  <a:cubicBezTo>
                    <a:pt x="1338" y="2462"/>
                    <a:pt x="3678" y="1307"/>
                    <a:pt x="4347" y="973"/>
                  </a:cubicBezTo>
                  <a:cubicBezTo>
                    <a:pt x="5016" y="669"/>
                    <a:pt x="5654" y="335"/>
                    <a:pt x="63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207;p53"/>
            <p:cNvSpPr/>
            <p:nvPr/>
          </p:nvSpPr>
          <p:spPr>
            <a:xfrm>
              <a:off x="7362330" y="2999203"/>
              <a:ext cx="76444" cy="36938"/>
            </a:xfrm>
            <a:custGeom>
              <a:avLst/>
              <a:gdLst/>
              <a:ahLst/>
              <a:cxnLst/>
              <a:rect l="l" t="t" r="r" b="b"/>
              <a:pathLst>
                <a:path w="5060" h="2445" extrusionOk="0">
                  <a:moveTo>
                    <a:pt x="5029" y="0"/>
                  </a:moveTo>
                  <a:cubicBezTo>
                    <a:pt x="4178" y="365"/>
                    <a:pt x="3296" y="699"/>
                    <a:pt x="2476" y="1095"/>
                  </a:cubicBezTo>
                  <a:cubicBezTo>
                    <a:pt x="1624" y="1490"/>
                    <a:pt x="865" y="1946"/>
                    <a:pt x="44" y="2402"/>
                  </a:cubicBezTo>
                  <a:cubicBezTo>
                    <a:pt x="1" y="2423"/>
                    <a:pt x="4" y="2445"/>
                    <a:pt x="30" y="2445"/>
                  </a:cubicBezTo>
                  <a:cubicBezTo>
                    <a:pt x="41" y="2445"/>
                    <a:pt x="56" y="2441"/>
                    <a:pt x="74" y="2432"/>
                  </a:cubicBezTo>
                  <a:cubicBezTo>
                    <a:pt x="925" y="2006"/>
                    <a:pt x="1716" y="1672"/>
                    <a:pt x="2536" y="1247"/>
                  </a:cubicBezTo>
                  <a:cubicBezTo>
                    <a:pt x="3387" y="851"/>
                    <a:pt x="4208" y="395"/>
                    <a:pt x="50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208;p53"/>
            <p:cNvSpPr/>
            <p:nvPr/>
          </p:nvSpPr>
          <p:spPr>
            <a:xfrm>
              <a:off x="7401486" y="3027075"/>
              <a:ext cx="58859" cy="30532"/>
            </a:xfrm>
            <a:custGeom>
              <a:avLst/>
              <a:gdLst/>
              <a:ahLst/>
              <a:cxnLst/>
              <a:rect l="l" t="t" r="r" b="b"/>
              <a:pathLst>
                <a:path w="3896" h="2021" extrusionOk="0">
                  <a:moveTo>
                    <a:pt x="3850" y="1"/>
                  </a:moveTo>
                  <a:cubicBezTo>
                    <a:pt x="3846" y="1"/>
                    <a:pt x="3841" y="3"/>
                    <a:pt x="3835" y="9"/>
                  </a:cubicBezTo>
                  <a:cubicBezTo>
                    <a:pt x="2498" y="526"/>
                    <a:pt x="1221" y="1195"/>
                    <a:pt x="36" y="1985"/>
                  </a:cubicBezTo>
                  <a:cubicBezTo>
                    <a:pt x="0" y="2003"/>
                    <a:pt x="6" y="2020"/>
                    <a:pt x="28" y="2020"/>
                  </a:cubicBezTo>
                  <a:cubicBezTo>
                    <a:pt x="45" y="2020"/>
                    <a:pt x="71" y="2011"/>
                    <a:pt x="96" y="1985"/>
                  </a:cubicBezTo>
                  <a:cubicBezTo>
                    <a:pt x="1343" y="1316"/>
                    <a:pt x="2315" y="769"/>
                    <a:pt x="3896" y="40"/>
                  </a:cubicBezTo>
                  <a:cubicBezTo>
                    <a:pt x="3871" y="40"/>
                    <a:pt x="3867" y="1"/>
                    <a:pt x="38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209;p53"/>
            <p:cNvSpPr/>
            <p:nvPr/>
          </p:nvSpPr>
          <p:spPr>
            <a:xfrm>
              <a:off x="7409357" y="2929290"/>
              <a:ext cx="183707" cy="35034"/>
            </a:xfrm>
            <a:custGeom>
              <a:avLst/>
              <a:gdLst/>
              <a:ahLst/>
              <a:cxnLst/>
              <a:rect l="l" t="t" r="r" b="b"/>
              <a:pathLst>
                <a:path w="12160" h="2319" extrusionOk="0">
                  <a:moveTo>
                    <a:pt x="2227" y="1"/>
                  </a:moveTo>
                  <a:cubicBezTo>
                    <a:pt x="1485" y="1"/>
                    <a:pt x="748" y="72"/>
                    <a:pt x="31" y="251"/>
                  </a:cubicBezTo>
                  <a:cubicBezTo>
                    <a:pt x="1" y="251"/>
                    <a:pt x="31" y="312"/>
                    <a:pt x="31" y="312"/>
                  </a:cubicBezTo>
                  <a:cubicBezTo>
                    <a:pt x="558" y="251"/>
                    <a:pt x="1088" y="221"/>
                    <a:pt x="1620" y="221"/>
                  </a:cubicBezTo>
                  <a:cubicBezTo>
                    <a:pt x="2682" y="221"/>
                    <a:pt x="3750" y="343"/>
                    <a:pt x="4803" y="586"/>
                  </a:cubicBezTo>
                  <a:cubicBezTo>
                    <a:pt x="6323" y="920"/>
                    <a:pt x="7873" y="1315"/>
                    <a:pt x="9393" y="1680"/>
                  </a:cubicBezTo>
                  <a:cubicBezTo>
                    <a:pt x="10305" y="1923"/>
                    <a:pt x="11186" y="2105"/>
                    <a:pt x="12098" y="2318"/>
                  </a:cubicBezTo>
                  <a:cubicBezTo>
                    <a:pt x="12129" y="2318"/>
                    <a:pt x="12159" y="2257"/>
                    <a:pt x="12129" y="2257"/>
                  </a:cubicBezTo>
                  <a:cubicBezTo>
                    <a:pt x="10548" y="1801"/>
                    <a:pt x="8937" y="1376"/>
                    <a:pt x="7326" y="950"/>
                  </a:cubicBezTo>
                  <a:cubicBezTo>
                    <a:pt x="5806" y="586"/>
                    <a:pt x="4226" y="99"/>
                    <a:pt x="2645" y="8"/>
                  </a:cubicBezTo>
                  <a:cubicBezTo>
                    <a:pt x="2506" y="3"/>
                    <a:pt x="2366" y="1"/>
                    <a:pt x="2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210;p53"/>
            <p:cNvSpPr/>
            <p:nvPr/>
          </p:nvSpPr>
          <p:spPr>
            <a:xfrm>
              <a:off x="7759258" y="2775642"/>
              <a:ext cx="117567" cy="164808"/>
            </a:xfrm>
            <a:custGeom>
              <a:avLst/>
              <a:gdLst/>
              <a:ahLst/>
              <a:cxnLst/>
              <a:rect l="l" t="t" r="r" b="b"/>
              <a:pathLst>
                <a:path w="7782" h="10909" extrusionOk="0">
                  <a:moveTo>
                    <a:pt x="1915" y="1"/>
                  </a:moveTo>
                  <a:cubicBezTo>
                    <a:pt x="1239" y="1"/>
                    <a:pt x="763" y="882"/>
                    <a:pt x="487" y="2459"/>
                  </a:cubicBezTo>
                  <a:cubicBezTo>
                    <a:pt x="213" y="4556"/>
                    <a:pt x="61" y="6653"/>
                    <a:pt x="0" y="8751"/>
                  </a:cubicBezTo>
                  <a:lnTo>
                    <a:pt x="7782" y="10909"/>
                  </a:lnTo>
                  <a:cubicBezTo>
                    <a:pt x="7782" y="10909"/>
                    <a:pt x="5411" y="4252"/>
                    <a:pt x="4134" y="2124"/>
                  </a:cubicBezTo>
                  <a:cubicBezTo>
                    <a:pt x="3243" y="668"/>
                    <a:pt x="2504" y="1"/>
                    <a:pt x="1915"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211;p53"/>
            <p:cNvSpPr/>
            <p:nvPr/>
          </p:nvSpPr>
          <p:spPr>
            <a:xfrm>
              <a:off x="7780014" y="2776895"/>
              <a:ext cx="5892" cy="11104"/>
            </a:xfrm>
            <a:custGeom>
              <a:avLst/>
              <a:gdLst/>
              <a:ahLst/>
              <a:cxnLst/>
              <a:rect l="l" t="t" r="r" b="b"/>
              <a:pathLst>
                <a:path w="390" h="735" extrusionOk="0">
                  <a:moveTo>
                    <a:pt x="148" y="0"/>
                  </a:moveTo>
                  <a:cubicBezTo>
                    <a:pt x="68" y="0"/>
                    <a:pt x="1" y="106"/>
                    <a:pt x="55" y="187"/>
                  </a:cubicBezTo>
                  <a:cubicBezTo>
                    <a:pt x="146" y="370"/>
                    <a:pt x="268" y="582"/>
                    <a:pt x="389" y="734"/>
                  </a:cubicBezTo>
                  <a:cubicBezTo>
                    <a:pt x="359" y="522"/>
                    <a:pt x="298" y="309"/>
                    <a:pt x="207" y="96"/>
                  </a:cubicBezTo>
                  <a:lnTo>
                    <a:pt x="177" y="5"/>
                  </a:lnTo>
                  <a:cubicBezTo>
                    <a:pt x="167" y="2"/>
                    <a:pt x="157" y="0"/>
                    <a:pt x="1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212;p53"/>
            <p:cNvSpPr/>
            <p:nvPr/>
          </p:nvSpPr>
          <p:spPr>
            <a:xfrm>
              <a:off x="7840079" y="2866039"/>
              <a:ext cx="9654" cy="5061"/>
            </a:xfrm>
            <a:custGeom>
              <a:avLst/>
              <a:gdLst/>
              <a:ahLst/>
              <a:cxnLst/>
              <a:rect l="l" t="t" r="r" b="b"/>
              <a:pathLst>
                <a:path w="639" h="335" extrusionOk="0">
                  <a:moveTo>
                    <a:pt x="547" y="1"/>
                  </a:moveTo>
                  <a:cubicBezTo>
                    <a:pt x="365" y="92"/>
                    <a:pt x="152" y="213"/>
                    <a:pt x="0" y="335"/>
                  </a:cubicBezTo>
                  <a:cubicBezTo>
                    <a:pt x="213" y="305"/>
                    <a:pt x="426" y="244"/>
                    <a:pt x="638" y="153"/>
                  </a:cubicBezTo>
                  <a:cubicBezTo>
                    <a:pt x="608" y="122"/>
                    <a:pt x="578" y="61"/>
                    <a:pt x="5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213;p53"/>
            <p:cNvSpPr/>
            <p:nvPr/>
          </p:nvSpPr>
          <p:spPr>
            <a:xfrm>
              <a:off x="7801496" y="2912416"/>
              <a:ext cx="18386" cy="7357"/>
            </a:xfrm>
            <a:custGeom>
              <a:avLst/>
              <a:gdLst/>
              <a:ahLst/>
              <a:cxnLst/>
              <a:rect l="l" t="t" r="r" b="b"/>
              <a:pathLst>
                <a:path w="1217" h="487" extrusionOk="0">
                  <a:moveTo>
                    <a:pt x="1" y="1"/>
                  </a:moveTo>
                  <a:lnTo>
                    <a:pt x="1" y="1"/>
                  </a:lnTo>
                  <a:cubicBezTo>
                    <a:pt x="366" y="244"/>
                    <a:pt x="791" y="426"/>
                    <a:pt x="1217" y="487"/>
                  </a:cubicBezTo>
                  <a:cubicBezTo>
                    <a:pt x="1034" y="335"/>
                    <a:pt x="852" y="244"/>
                    <a:pt x="639" y="152"/>
                  </a:cubicBezTo>
                  <a:cubicBezTo>
                    <a:pt x="426" y="92"/>
                    <a:pt x="214" y="3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214;p53"/>
            <p:cNvSpPr/>
            <p:nvPr/>
          </p:nvSpPr>
          <p:spPr>
            <a:xfrm>
              <a:off x="7876350" y="2939970"/>
              <a:ext cx="468" cy="468"/>
            </a:xfrm>
            <a:custGeom>
              <a:avLst/>
              <a:gdLst/>
              <a:ahLst/>
              <a:cxnLst/>
              <a:rect l="l" t="t" r="r" b="b"/>
              <a:pathLst>
                <a:path w="31" h="31" extrusionOk="0">
                  <a:moveTo>
                    <a:pt x="0" y="0"/>
                  </a:moveTo>
                  <a:cubicBezTo>
                    <a:pt x="0" y="31"/>
                    <a:pt x="0" y="31"/>
                    <a:pt x="0" y="31"/>
                  </a:cubicBezTo>
                  <a:lnTo>
                    <a:pt x="31" y="3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215;p53"/>
            <p:cNvSpPr/>
            <p:nvPr/>
          </p:nvSpPr>
          <p:spPr>
            <a:xfrm>
              <a:off x="7792780" y="2832986"/>
              <a:ext cx="7357" cy="18371"/>
            </a:xfrm>
            <a:custGeom>
              <a:avLst/>
              <a:gdLst/>
              <a:ahLst/>
              <a:cxnLst/>
              <a:rect l="l" t="t" r="r" b="b"/>
              <a:pathLst>
                <a:path w="487" h="1216" extrusionOk="0">
                  <a:moveTo>
                    <a:pt x="487" y="0"/>
                  </a:moveTo>
                  <a:cubicBezTo>
                    <a:pt x="365" y="182"/>
                    <a:pt x="243" y="365"/>
                    <a:pt x="152" y="578"/>
                  </a:cubicBezTo>
                  <a:cubicBezTo>
                    <a:pt x="91" y="790"/>
                    <a:pt x="31" y="1003"/>
                    <a:pt x="0" y="1216"/>
                  </a:cubicBezTo>
                  <a:cubicBezTo>
                    <a:pt x="122" y="1034"/>
                    <a:pt x="243" y="851"/>
                    <a:pt x="304" y="638"/>
                  </a:cubicBezTo>
                  <a:cubicBezTo>
                    <a:pt x="395" y="426"/>
                    <a:pt x="456" y="213"/>
                    <a:pt x="4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216;p53"/>
            <p:cNvSpPr/>
            <p:nvPr/>
          </p:nvSpPr>
          <p:spPr>
            <a:xfrm>
              <a:off x="7756962" y="2862942"/>
              <a:ext cx="16543" cy="49492"/>
            </a:xfrm>
            <a:custGeom>
              <a:avLst/>
              <a:gdLst/>
              <a:ahLst/>
              <a:cxnLst/>
              <a:rect l="l" t="t" r="r" b="b"/>
              <a:pathLst>
                <a:path w="1095" h="3276" extrusionOk="0">
                  <a:moveTo>
                    <a:pt x="244" y="0"/>
                  </a:moveTo>
                  <a:cubicBezTo>
                    <a:pt x="228" y="0"/>
                    <a:pt x="213" y="8"/>
                    <a:pt x="213" y="23"/>
                  </a:cubicBezTo>
                  <a:cubicBezTo>
                    <a:pt x="183" y="327"/>
                    <a:pt x="152" y="540"/>
                    <a:pt x="122" y="813"/>
                  </a:cubicBezTo>
                  <a:cubicBezTo>
                    <a:pt x="122" y="1057"/>
                    <a:pt x="92" y="1269"/>
                    <a:pt x="92" y="1513"/>
                  </a:cubicBezTo>
                  <a:cubicBezTo>
                    <a:pt x="61" y="1999"/>
                    <a:pt x="0" y="2546"/>
                    <a:pt x="0" y="3032"/>
                  </a:cubicBezTo>
                  <a:cubicBezTo>
                    <a:pt x="335" y="3124"/>
                    <a:pt x="699" y="3215"/>
                    <a:pt x="1064" y="3276"/>
                  </a:cubicBezTo>
                  <a:cubicBezTo>
                    <a:pt x="1064" y="3276"/>
                    <a:pt x="1095" y="3245"/>
                    <a:pt x="1095" y="3245"/>
                  </a:cubicBezTo>
                  <a:cubicBezTo>
                    <a:pt x="1003" y="3215"/>
                    <a:pt x="213" y="2972"/>
                    <a:pt x="152" y="2972"/>
                  </a:cubicBezTo>
                  <a:cubicBezTo>
                    <a:pt x="183" y="2485"/>
                    <a:pt x="213" y="1999"/>
                    <a:pt x="244" y="1513"/>
                  </a:cubicBezTo>
                  <a:lnTo>
                    <a:pt x="244" y="813"/>
                  </a:lnTo>
                  <a:cubicBezTo>
                    <a:pt x="244" y="570"/>
                    <a:pt x="244" y="236"/>
                    <a:pt x="274" y="23"/>
                  </a:cubicBezTo>
                  <a:cubicBezTo>
                    <a:pt x="274" y="8"/>
                    <a:pt x="259" y="0"/>
                    <a:pt x="2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217;p53"/>
            <p:cNvSpPr/>
            <p:nvPr/>
          </p:nvSpPr>
          <p:spPr>
            <a:xfrm>
              <a:off x="7764772" y="2896811"/>
              <a:ext cx="103789" cy="30321"/>
            </a:xfrm>
            <a:custGeom>
              <a:avLst/>
              <a:gdLst/>
              <a:ahLst/>
              <a:cxnLst/>
              <a:rect l="l" t="t" r="r" b="b"/>
              <a:pathLst>
                <a:path w="6870" h="2007" extrusionOk="0">
                  <a:moveTo>
                    <a:pt x="31" y="0"/>
                  </a:moveTo>
                  <a:cubicBezTo>
                    <a:pt x="0" y="0"/>
                    <a:pt x="0" y="30"/>
                    <a:pt x="31" y="61"/>
                  </a:cubicBezTo>
                  <a:cubicBezTo>
                    <a:pt x="608" y="182"/>
                    <a:pt x="1186" y="365"/>
                    <a:pt x="1733" y="517"/>
                  </a:cubicBezTo>
                  <a:lnTo>
                    <a:pt x="3435" y="1003"/>
                  </a:lnTo>
                  <a:cubicBezTo>
                    <a:pt x="4590" y="1337"/>
                    <a:pt x="5715" y="1641"/>
                    <a:pt x="6839" y="2006"/>
                  </a:cubicBezTo>
                  <a:cubicBezTo>
                    <a:pt x="6839" y="2006"/>
                    <a:pt x="6870" y="1945"/>
                    <a:pt x="6839" y="1945"/>
                  </a:cubicBezTo>
                  <a:cubicBezTo>
                    <a:pt x="5715" y="1550"/>
                    <a:pt x="4590" y="1185"/>
                    <a:pt x="3465" y="851"/>
                  </a:cubicBezTo>
                  <a:cubicBezTo>
                    <a:pt x="2888" y="699"/>
                    <a:pt x="2310" y="517"/>
                    <a:pt x="1763" y="395"/>
                  </a:cubicBezTo>
                  <a:cubicBezTo>
                    <a:pt x="1186" y="243"/>
                    <a:pt x="608" y="152"/>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218;p53"/>
            <p:cNvSpPr/>
            <p:nvPr/>
          </p:nvSpPr>
          <p:spPr>
            <a:xfrm>
              <a:off x="6420745" y="3005623"/>
              <a:ext cx="345796" cy="15636"/>
            </a:xfrm>
            <a:custGeom>
              <a:avLst/>
              <a:gdLst/>
              <a:ahLst/>
              <a:cxnLst/>
              <a:rect l="l" t="t" r="r" b="b"/>
              <a:pathLst>
                <a:path w="22889" h="1035" extrusionOk="0">
                  <a:moveTo>
                    <a:pt x="1" y="1"/>
                  </a:moveTo>
                  <a:lnTo>
                    <a:pt x="1" y="1034"/>
                  </a:lnTo>
                  <a:lnTo>
                    <a:pt x="22889" y="1034"/>
                  </a:lnTo>
                  <a:lnTo>
                    <a:pt x="22889"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219;p53"/>
            <p:cNvSpPr/>
            <p:nvPr/>
          </p:nvSpPr>
          <p:spPr>
            <a:xfrm>
              <a:off x="6420745" y="3005623"/>
              <a:ext cx="174054" cy="15636"/>
            </a:xfrm>
            <a:custGeom>
              <a:avLst/>
              <a:gdLst/>
              <a:ahLst/>
              <a:cxnLst/>
              <a:rect l="l" t="t" r="r" b="b"/>
              <a:pathLst>
                <a:path w="11521" h="1035" extrusionOk="0">
                  <a:moveTo>
                    <a:pt x="1" y="1"/>
                  </a:moveTo>
                  <a:lnTo>
                    <a:pt x="1" y="1034"/>
                  </a:lnTo>
                  <a:lnTo>
                    <a:pt x="11521" y="1034"/>
                  </a:lnTo>
                  <a:lnTo>
                    <a:pt x="11521"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220;p53"/>
            <p:cNvSpPr/>
            <p:nvPr/>
          </p:nvSpPr>
          <p:spPr>
            <a:xfrm>
              <a:off x="6195293" y="2792576"/>
              <a:ext cx="380694" cy="228697"/>
            </a:xfrm>
            <a:custGeom>
              <a:avLst/>
              <a:gdLst/>
              <a:ahLst/>
              <a:cxnLst/>
              <a:rect l="l" t="t" r="r" b="b"/>
              <a:pathLst>
                <a:path w="25199" h="15138" extrusionOk="0">
                  <a:moveTo>
                    <a:pt x="1" y="0"/>
                  </a:moveTo>
                  <a:lnTo>
                    <a:pt x="2919" y="15137"/>
                  </a:lnTo>
                  <a:lnTo>
                    <a:pt x="25199" y="15137"/>
                  </a:lnTo>
                  <a:lnTo>
                    <a:pt x="2228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221;p53"/>
            <p:cNvSpPr/>
            <p:nvPr/>
          </p:nvSpPr>
          <p:spPr>
            <a:xfrm>
              <a:off x="6363808" y="2886237"/>
              <a:ext cx="43646" cy="41349"/>
            </a:xfrm>
            <a:custGeom>
              <a:avLst/>
              <a:gdLst/>
              <a:ahLst/>
              <a:cxnLst/>
              <a:rect l="l" t="t" r="r" b="b"/>
              <a:pathLst>
                <a:path w="2889" h="2737" extrusionOk="0">
                  <a:moveTo>
                    <a:pt x="1338" y="1"/>
                  </a:moveTo>
                  <a:cubicBezTo>
                    <a:pt x="578" y="1"/>
                    <a:pt x="1" y="639"/>
                    <a:pt x="92" y="1369"/>
                  </a:cubicBezTo>
                  <a:cubicBezTo>
                    <a:pt x="153" y="2129"/>
                    <a:pt x="791" y="2706"/>
                    <a:pt x="1551" y="2737"/>
                  </a:cubicBezTo>
                  <a:cubicBezTo>
                    <a:pt x="2311" y="2737"/>
                    <a:pt x="2888" y="2098"/>
                    <a:pt x="2797" y="1369"/>
                  </a:cubicBezTo>
                  <a:cubicBezTo>
                    <a:pt x="2706" y="609"/>
                    <a:pt x="2098" y="31"/>
                    <a:pt x="133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222;p53"/>
            <p:cNvSpPr/>
            <p:nvPr/>
          </p:nvSpPr>
          <p:spPr>
            <a:xfrm>
              <a:off x="6041477" y="2474372"/>
              <a:ext cx="251646" cy="511555"/>
            </a:xfrm>
            <a:custGeom>
              <a:avLst/>
              <a:gdLst/>
              <a:ahLst/>
              <a:cxnLst/>
              <a:rect l="l" t="t" r="r" b="b"/>
              <a:pathLst>
                <a:path w="16657" h="33861" extrusionOk="0">
                  <a:moveTo>
                    <a:pt x="16323" y="0"/>
                  </a:moveTo>
                  <a:lnTo>
                    <a:pt x="3526" y="6991"/>
                  </a:lnTo>
                  <a:lnTo>
                    <a:pt x="0" y="33770"/>
                  </a:lnTo>
                  <a:lnTo>
                    <a:pt x="699" y="33861"/>
                  </a:lnTo>
                  <a:lnTo>
                    <a:pt x="4164" y="7447"/>
                  </a:lnTo>
                  <a:lnTo>
                    <a:pt x="16657" y="608"/>
                  </a:lnTo>
                  <a:lnTo>
                    <a:pt x="1632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223;p53"/>
            <p:cNvSpPr/>
            <p:nvPr/>
          </p:nvSpPr>
          <p:spPr>
            <a:xfrm>
              <a:off x="6085090" y="2568939"/>
              <a:ext cx="34460" cy="29157"/>
            </a:xfrm>
            <a:custGeom>
              <a:avLst/>
              <a:gdLst/>
              <a:ahLst/>
              <a:cxnLst/>
              <a:rect l="l" t="t" r="r" b="b"/>
              <a:pathLst>
                <a:path w="2281" h="1930" extrusionOk="0">
                  <a:moveTo>
                    <a:pt x="922" y="0"/>
                  </a:moveTo>
                  <a:cubicBezTo>
                    <a:pt x="400" y="0"/>
                    <a:pt x="1" y="444"/>
                    <a:pt x="1" y="974"/>
                  </a:cubicBezTo>
                  <a:cubicBezTo>
                    <a:pt x="1" y="1549"/>
                    <a:pt x="471" y="1929"/>
                    <a:pt x="964" y="1929"/>
                  </a:cubicBezTo>
                  <a:cubicBezTo>
                    <a:pt x="1202" y="1929"/>
                    <a:pt x="1444" y="1841"/>
                    <a:pt x="1642" y="1643"/>
                  </a:cubicBezTo>
                  <a:cubicBezTo>
                    <a:pt x="2280" y="1035"/>
                    <a:pt x="1824" y="2"/>
                    <a:pt x="973" y="2"/>
                  </a:cubicBezTo>
                  <a:cubicBezTo>
                    <a:pt x="956" y="1"/>
                    <a:pt x="939" y="0"/>
                    <a:pt x="92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2224;p53"/>
            <p:cNvSpPr/>
            <p:nvPr/>
          </p:nvSpPr>
          <p:spPr>
            <a:xfrm>
              <a:off x="6273818" y="2464266"/>
              <a:ext cx="33992" cy="29127"/>
            </a:xfrm>
            <a:custGeom>
              <a:avLst/>
              <a:gdLst/>
              <a:ahLst/>
              <a:cxnLst/>
              <a:rect l="l" t="t" r="r" b="b"/>
              <a:pathLst>
                <a:path w="2250" h="1928" extrusionOk="0">
                  <a:moveTo>
                    <a:pt x="973" y="0"/>
                  </a:moveTo>
                  <a:cubicBezTo>
                    <a:pt x="426" y="0"/>
                    <a:pt x="0" y="426"/>
                    <a:pt x="0" y="973"/>
                  </a:cubicBezTo>
                  <a:cubicBezTo>
                    <a:pt x="0" y="1547"/>
                    <a:pt x="471" y="1928"/>
                    <a:pt x="964" y="1928"/>
                  </a:cubicBezTo>
                  <a:cubicBezTo>
                    <a:pt x="1201" y="1928"/>
                    <a:pt x="1444" y="1840"/>
                    <a:pt x="1642" y="1642"/>
                  </a:cubicBezTo>
                  <a:cubicBezTo>
                    <a:pt x="2250" y="1034"/>
                    <a:pt x="1824" y="0"/>
                    <a:pt x="97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225;p53"/>
            <p:cNvSpPr/>
            <p:nvPr/>
          </p:nvSpPr>
          <p:spPr>
            <a:xfrm>
              <a:off x="6266929" y="2448192"/>
              <a:ext cx="120316" cy="121253"/>
            </a:xfrm>
            <a:custGeom>
              <a:avLst/>
              <a:gdLst/>
              <a:ahLst/>
              <a:cxnLst/>
              <a:rect l="l" t="t" r="r" b="b"/>
              <a:pathLst>
                <a:path w="7964" h="8026" extrusionOk="0">
                  <a:moveTo>
                    <a:pt x="3405" y="1"/>
                  </a:moveTo>
                  <a:lnTo>
                    <a:pt x="0" y="3830"/>
                  </a:lnTo>
                  <a:lnTo>
                    <a:pt x="1277" y="5411"/>
                  </a:lnTo>
                  <a:lnTo>
                    <a:pt x="3374" y="8025"/>
                  </a:lnTo>
                  <a:lnTo>
                    <a:pt x="7964" y="2919"/>
                  </a:lnTo>
                  <a:lnTo>
                    <a:pt x="5137" y="1095"/>
                  </a:lnTo>
                  <a:lnTo>
                    <a:pt x="3405"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2226;p53"/>
            <p:cNvSpPr/>
            <p:nvPr/>
          </p:nvSpPr>
          <p:spPr>
            <a:xfrm>
              <a:off x="6286205" y="2464719"/>
              <a:ext cx="101039" cy="104725"/>
            </a:xfrm>
            <a:custGeom>
              <a:avLst/>
              <a:gdLst/>
              <a:ahLst/>
              <a:cxnLst/>
              <a:rect l="l" t="t" r="r" b="b"/>
              <a:pathLst>
                <a:path w="6688" h="6932" extrusionOk="0">
                  <a:moveTo>
                    <a:pt x="3861" y="1"/>
                  </a:moveTo>
                  <a:lnTo>
                    <a:pt x="1" y="4317"/>
                  </a:lnTo>
                  <a:lnTo>
                    <a:pt x="2098" y="6931"/>
                  </a:lnTo>
                  <a:lnTo>
                    <a:pt x="6688" y="1825"/>
                  </a:lnTo>
                  <a:lnTo>
                    <a:pt x="386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227;p53"/>
            <p:cNvSpPr/>
            <p:nvPr/>
          </p:nvSpPr>
          <p:spPr>
            <a:xfrm>
              <a:off x="6286673" y="2461970"/>
              <a:ext cx="200688" cy="202516"/>
            </a:xfrm>
            <a:custGeom>
              <a:avLst/>
              <a:gdLst/>
              <a:ahLst/>
              <a:cxnLst/>
              <a:rect l="l" t="t" r="r" b="b"/>
              <a:pathLst>
                <a:path w="13284" h="13405" extrusionOk="0">
                  <a:moveTo>
                    <a:pt x="5988" y="0"/>
                  </a:moveTo>
                  <a:lnTo>
                    <a:pt x="0" y="6657"/>
                  </a:lnTo>
                  <a:lnTo>
                    <a:pt x="5320" y="13405"/>
                  </a:lnTo>
                  <a:lnTo>
                    <a:pt x="13283" y="4529"/>
                  </a:lnTo>
                  <a:lnTo>
                    <a:pt x="5988"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2228;p53"/>
            <p:cNvSpPr/>
            <p:nvPr/>
          </p:nvSpPr>
          <p:spPr>
            <a:xfrm>
              <a:off x="5963406" y="2965229"/>
              <a:ext cx="178193" cy="56034"/>
            </a:xfrm>
            <a:custGeom>
              <a:avLst/>
              <a:gdLst/>
              <a:ahLst/>
              <a:cxnLst/>
              <a:rect l="l" t="t" r="r" b="b"/>
              <a:pathLst>
                <a:path w="11795" h="3709" extrusionOk="0">
                  <a:moveTo>
                    <a:pt x="700" y="0"/>
                  </a:moveTo>
                  <a:lnTo>
                    <a:pt x="1" y="3708"/>
                  </a:lnTo>
                  <a:lnTo>
                    <a:pt x="11794" y="3708"/>
                  </a:lnTo>
                  <a:lnTo>
                    <a:pt x="11065"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2229;p53"/>
            <p:cNvSpPr/>
            <p:nvPr/>
          </p:nvSpPr>
          <p:spPr>
            <a:xfrm>
              <a:off x="6568609" y="2403658"/>
              <a:ext cx="234212" cy="170397"/>
            </a:xfrm>
            <a:custGeom>
              <a:avLst/>
              <a:gdLst/>
              <a:ahLst/>
              <a:cxnLst/>
              <a:rect l="l" t="t" r="r" b="b"/>
              <a:pathLst>
                <a:path w="15503" h="11279" extrusionOk="0">
                  <a:moveTo>
                    <a:pt x="7630" y="0"/>
                  </a:moveTo>
                  <a:cubicBezTo>
                    <a:pt x="3405" y="0"/>
                    <a:pt x="0" y="2523"/>
                    <a:pt x="0" y="5654"/>
                  </a:cubicBezTo>
                  <a:cubicBezTo>
                    <a:pt x="0" y="8754"/>
                    <a:pt x="3405" y="11277"/>
                    <a:pt x="7630" y="11277"/>
                  </a:cubicBezTo>
                  <a:cubicBezTo>
                    <a:pt x="7679" y="11278"/>
                    <a:pt x="7727" y="11278"/>
                    <a:pt x="7776" y="11278"/>
                  </a:cubicBezTo>
                  <a:cubicBezTo>
                    <a:pt x="9581" y="11278"/>
                    <a:pt x="11379" y="10733"/>
                    <a:pt x="12888" y="9727"/>
                  </a:cubicBezTo>
                  <a:lnTo>
                    <a:pt x="15502" y="10396"/>
                  </a:lnTo>
                  <a:lnTo>
                    <a:pt x="14499" y="8116"/>
                  </a:lnTo>
                  <a:cubicBezTo>
                    <a:pt x="14985" y="7386"/>
                    <a:pt x="15229" y="6535"/>
                    <a:pt x="15259" y="5654"/>
                  </a:cubicBezTo>
                  <a:cubicBezTo>
                    <a:pt x="15259" y="2523"/>
                    <a:pt x="11824" y="0"/>
                    <a:pt x="763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2230;p53"/>
            <p:cNvSpPr/>
            <p:nvPr/>
          </p:nvSpPr>
          <p:spPr>
            <a:xfrm>
              <a:off x="6614519" y="2477121"/>
              <a:ext cx="27571" cy="23900"/>
            </a:xfrm>
            <a:custGeom>
              <a:avLst/>
              <a:gdLst/>
              <a:ahLst/>
              <a:cxnLst/>
              <a:rect l="l" t="t" r="r" b="b"/>
              <a:pathLst>
                <a:path w="1825" h="1582" extrusionOk="0">
                  <a:moveTo>
                    <a:pt x="1034" y="1"/>
                  </a:moveTo>
                  <a:cubicBezTo>
                    <a:pt x="335" y="1"/>
                    <a:pt x="1" y="852"/>
                    <a:pt x="487" y="1338"/>
                  </a:cubicBezTo>
                  <a:cubicBezTo>
                    <a:pt x="646" y="1506"/>
                    <a:pt x="843" y="1581"/>
                    <a:pt x="1037" y="1581"/>
                  </a:cubicBezTo>
                  <a:cubicBezTo>
                    <a:pt x="1438" y="1581"/>
                    <a:pt x="1825" y="1262"/>
                    <a:pt x="1825" y="791"/>
                  </a:cubicBezTo>
                  <a:cubicBezTo>
                    <a:pt x="1825" y="335"/>
                    <a:pt x="1490" y="1"/>
                    <a:pt x="10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231;p53"/>
            <p:cNvSpPr/>
            <p:nvPr/>
          </p:nvSpPr>
          <p:spPr>
            <a:xfrm>
              <a:off x="6671924" y="2477121"/>
              <a:ext cx="23885" cy="23900"/>
            </a:xfrm>
            <a:custGeom>
              <a:avLst/>
              <a:gdLst/>
              <a:ahLst/>
              <a:cxnLst/>
              <a:rect l="l" t="t" r="r" b="b"/>
              <a:pathLst>
                <a:path w="1581" h="1582" extrusionOk="0">
                  <a:moveTo>
                    <a:pt x="791" y="1"/>
                  </a:moveTo>
                  <a:cubicBezTo>
                    <a:pt x="335" y="1"/>
                    <a:pt x="0" y="335"/>
                    <a:pt x="0" y="791"/>
                  </a:cubicBezTo>
                  <a:cubicBezTo>
                    <a:pt x="0" y="1216"/>
                    <a:pt x="335" y="1581"/>
                    <a:pt x="791" y="1581"/>
                  </a:cubicBezTo>
                  <a:cubicBezTo>
                    <a:pt x="1216" y="1581"/>
                    <a:pt x="1581" y="1216"/>
                    <a:pt x="1581" y="791"/>
                  </a:cubicBezTo>
                  <a:cubicBezTo>
                    <a:pt x="1581" y="335"/>
                    <a:pt x="1216"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232;p53"/>
            <p:cNvSpPr/>
            <p:nvPr/>
          </p:nvSpPr>
          <p:spPr>
            <a:xfrm>
              <a:off x="6725190" y="2477121"/>
              <a:ext cx="23885" cy="23900"/>
            </a:xfrm>
            <a:custGeom>
              <a:avLst/>
              <a:gdLst/>
              <a:ahLst/>
              <a:cxnLst/>
              <a:rect l="l" t="t" r="r" b="b"/>
              <a:pathLst>
                <a:path w="1581" h="1582" extrusionOk="0">
                  <a:moveTo>
                    <a:pt x="791" y="1"/>
                  </a:moveTo>
                  <a:cubicBezTo>
                    <a:pt x="365" y="1"/>
                    <a:pt x="0" y="335"/>
                    <a:pt x="0" y="791"/>
                  </a:cubicBezTo>
                  <a:cubicBezTo>
                    <a:pt x="0" y="1216"/>
                    <a:pt x="365" y="1581"/>
                    <a:pt x="791" y="1581"/>
                  </a:cubicBezTo>
                  <a:cubicBezTo>
                    <a:pt x="1216" y="1581"/>
                    <a:pt x="1581" y="1216"/>
                    <a:pt x="1581" y="791"/>
                  </a:cubicBezTo>
                  <a:cubicBezTo>
                    <a:pt x="1581" y="335"/>
                    <a:pt x="1216"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68057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38</a:t>
            </a:fld>
            <a:endParaRPr lang="en-US"/>
          </a:p>
        </p:txBody>
      </p:sp>
      <p:sp>
        <p:nvSpPr>
          <p:cNvPr id="21" name="Title 20"/>
          <p:cNvSpPr>
            <a:spLocks noGrp="1"/>
          </p:cNvSpPr>
          <p:nvPr>
            <p:ph type="title"/>
          </p:nvPr>
        </p:nvSpPr>
        <p:spPr/>
        <p:txBody>
          <a:bodyPr/>
          <a:lstStyle/>
          <a:p>
            <a:r>
              <a:rPr lang="en-US" sz="2800" dirty="0" err="1" smtClean="0">
                <a:latin typeface="Nunito" pitchFamily="2" charset="0"/>
              </a:rPr>
              <a:t>Cú</a:t>
            </a:r>
            <a:r>
              <a:rPr lang="en-US" sz="2800" dirty="0" smtClean="0">
                <a:latin typeface="Nunito" pitchFamily="2" charset="0"/>
              </a:rPr>
              <a:t> </a:t>
            </a:r>
            <a:r>
              <a:rPr lang="en-US" sz="2800" dirty="0" err="1" smtClean="0">
                <a:latin typeface="Nunito" pitchFamily="2" charset="0"/>
              </a:rPr>
              <a:t>pháp</a:t>
            </a:r>
            <a:r>
              <a:rPr lang="en-US" sz="2800" dirty="0" smtClean="0">
                <a:latin typeface="Nunito" pitchFamily="2" charset="0"/>
              </a:rPr>
              <a:t> query find </a:t>
            </a:r>
            <a:r>
              <a:rPr lang="en-US" sz="2800" dirty="0" err="1" smtClean="0">
                <a:latin typeface="Nunito" pitchFamily="2" charset="0"/>
              </a:rPr>
              <a:t>cơ</a:t>
            </a:r>
            <a:r>
              <a:rPr lang="en-US" sz="2800" dirty="0" smtClean="0">
                <a:latin typeface="Nunito" pitchFamily="2" charset="0"/>
              </a:rPr>
              <a:t> </a:t>
            </a:r>
            <a:r>
              <a:rPr lang="en-US" sz="2800" dirty="0" err="1" smtClean="0">
                <a:latin typeface="Nunito" pitchFamily="2" charset="0"/>
              </a:rPr>
              <a:t>bản</a:t>
            </a:r>
            <a:r>
              <a:rPr lang="en-US" sz="2800" dirty="0" smtClean="0">
                <a:latin typeface="Nunito" pitchFamily="2" charset="0"/>
              </a:rPr>
              <a:t> </a:t>
            </a:r>
            <a:r>
              <a:rPr lang="en-US" sz="2800" dirty="0" err="1" smtClean="0">
                <a:latin typeface="Nunito" pitchFamily="2" charset="0"/>
              </a:rPr>
              <a:t>với</a:t>
            </a:r>
            <a:r>
              <a:rPr lang="en-US" sz="2800" dirty="0" smtClean="0">
                <a:latin typeface="Nunito" pitchFamily="2" charset="0"/>
              </a:rPr>
              <a:t> mongoose</a:t>
            </a:r>
            <a:endParaRPr lang="vi-VN" sz="2800" dirty="0">
              <a:latin typeface="Nunito" pitchFamily="2" charset="0"/>
            </a:endParaRPr>
          </a:p>
        </p:txBody>
      </p:sp>
      <p:sp>
        <p:nvSpPr>
          <p:cNvPr id="5" name="Google Shape;1228;p42"/>
          <p:cNvSpPr txBox="1">
            <a:spLocks/>
          </p:cNvSpPr>
          <p:nvPr/>
        </p:nvSpPr>
        <p:spPr>
          <a:xfrm>
            <a:off x="789905" y="2621476"/>
            <a:ext cx="5363245" cy="3569773"/>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Bef>
                <a:spcPts val="600"/>
              </a:spcBef>
              <a:spcAft>
                <a:spcPts val="600"/>
              </a:spcAft>
              <a:buNone/>
            </a:pPr>
            <a:r>
              <a:rPr lang="en-US" sz="1800" b="1" dirty="0" smtClean="0">
                <a:solidFill>
                  <a:schemeClr val="accent1">
                    <a:lumMod val="50000"/>
                  </a:schemeClr>
                </a:solidFill>
                <a:latin typeface="Nunito" pitchFamily="2" charset="0"/>
              </a:rPr>
              <a:t>{ key: { $ne: value } } </a:t>
            </a:r>
            <a:r>
              <a:rPr lang="en-US" sz="1800" dirty="0" smtClean="0">
                <a:latin typeface="Nunito" pitchFamily="2" charset="0"/>
              </a:rPr>
              <a:t>=&gt; { age: { $ne: 10 } }</a:t>
            </a:r>
          </a:p>
          <a:p>
            <a:pPr marL="0" indent="0">
              <a:lnSpc>
                <a:spcPct val="100000"/>
              </a:lnSpc>
              <a:spcBef>
                <a:spcPts val="600"/>
              </a:spcBef>
              <a:spcAft>
                <a:spcPts val="600"/>
              </a:spcAft>
              <a:buNone/>
            </a:pPr>
            <a:r>
              <a:rPr lang="en-US" sz="1800" b="1" dirty="0" smtClean="0">
                <a:solidFill>
                  <a:schemeClr val="accent1">
                    <a:lumMod val="50000"/>
                  </a:schemeClr>
                </a:solidFill>
                <a:latin typeface="Nunito" pitchFamily="2" charset="0"/>
              </a:rPr>
              <a:t>{ </a:t>
            </a:r>
            <a:r>
              <a:rPr lang="en-US" sz="1800" b="1" dirty="0">
                <a:solidFill>
                  <a:schemeClr val="accent1">
                    <a:lumMod val="50000"/>
                  </a:schemeClr>
                </a:solidFill>
                <a:latin typeface="Nunito" pitchFamily="2" charset="0"/>
              </a:rPr>
              <a:t>key: { </a:t>
            </a:r>
            <a:r>
              <a:rPr lang="en-US" sz="1800" b="1" dirty="0" smtClean="0">
                <a:solidFill>
                  <a:schemeClr val="accent1">
                    <a:lumMod val="50000"/>
                  </a:schemeClr>
                </a:solidFill>
                <a:latin typeface="Nunito" pitchFamily="2" charset="0"/>
              </a:rPr>
              <a:t>$</a:t>
            </a:r>
            <a:r>
              <a:rPr lang="en-US" sz="1800" b="1" dirty="0" err="1" smtClean="0">
                <a:solidFill>
                  <a:schemeClr val="accent1">
                    <a:lumMod val="50000"/>
                  </a:schemeClr>
                </a:solidFill>
                <a:latin typeface="Nunito" pitchFamily="2" charset="0"/>
              </a:rPr>
              <a:t>gt</a:t>
            </a:r>
            <a:r>
              <a:rPr lang="en-US" sz="1800" b="1" dirty="0" smtClean="0">
                <a:solidFill>
                  <a:schemeClr val="accent1">
                    <a:lumMod val="50000"/>
                  </a:schemeClr>
                </a:solidFill>
                <a:latin typeface="Nunito" pitchFamily="2" charset="0"/>
              </a:rPr>
              <a:t>: </a:t>
            </a:r>
            <a:r>
              <a:rPr lang="en-US" sz="1800" b="1" dirty="0">
                <a:solidFill>
                  <a:schemeClr val="accent1">
                    <a:lumMod val="50000"/>
                  </a:schemeClr>
                </a:solidFill>
                <a:latin typeface="Nunito" pitchFamily="2" charset="0"/>
              </a:rPr>
              <a:t>value } </a:t>
            </a:r>
            <a:r>
              <a:rPr lang="en-US" sz="1800" b="1" dirty="0" smtClean="0">
                <a:solidFill>
                  <a:schemeClr val="accent1">
                    <a:lumMod val="50000"/>
                  </a:schemeClr>
                </a:solidFill>
                <a:latin typeface="Nunito" pitchFamily="2" charset="0"/>
              </a:rPr>
              <a:t>}</a:t>
            </a:r>
            <a:r>
              <a:rPr lang="en-US" sz="1800" b="1" dirty="0">
                <a:solidFill>
                  <a:schemeClr val="accent1">
                    <a:lumMod val="50000"/>
                  </a:schemeClr>
                </a:solidFill>
                <a:latin typeface="Nunito" pitchFamily="2" charset="0"/>
              </a:rPr>
              <a:t> </a:t>
            </a:r>
            <a:r>
              <a:rPr lang="en-US" sz="1800" dirty="0">
                <a:latin typeface="Nunito" pitchFamily="2" charset="0"/>
              </a:rPr>
              <a:t>=&gt; { age: { </a:t>
            </a:r>
            <a:r>
              <a:rPr lang="en-US" sz="1800" dirty="0" smtClean="0">
                <a:latin typeface="Nunito" pitchFamily="2" charset="0"/>
              </a:rPr>
              <a:t>$</a:t>
            </a:r>
            <a:r>
              <a:rPr lang="en-US" sz="1800" dirty="0" err="1" smtClean="0">
                <a:latin typeface="Nunito" pitchFamily="2" charset="0"/>
              </a:rPr>
              <a:t>ge</a:t>
            </a:r>
            <a:r>
              <a:rPr lang="en-US" sz="1800" dirty="0">
                <a:latin typeface="Nunito" pitchFamily="2" charset="0"/>
              </a:rPr>
              <a:t>: </a:t>
            </a:r>
            <a:r>
              <a:rPr lang="en-US" sz="1800" dirty="0" smtClean="0">
                <a:latin typeface="Nunito" pitchFamily="2" charset="0"/>
              </a:rPr>
              <a:t>20 </a:t>
            </a:r>
            <a:r>
              <a:rPr lang="en-US" sz="1800" dirty="0">
                <a:latin typeface="Nunito" pitchFamily="2" charset="0"/>
              </a:rPr>
              <a:t>} </a:t>
            </a:r>
            <a:r>
              <a:rPr lang="en-US" sz="1800" dirty="0" smtClean="0">
                <a:latin typeface="Nunito" pitchFamily="2" charset="0"/>
              </a:rPr>
              <a:t>}</a:t>
            </a:r>
            <a:endParaRPr lang="en-US" sz="1800" dirty="0">
              <a:latin typeface="Nunito" pitchFamily="2" charset="0"/>
            </a:endParaRPr>
          </a:p>
          <a:p>
            <a:pPr marL="0" lvl="0" indent="0">
              <a:lnSpc>
                <a:spcPct val="100000"/>
              </a:lnSpc>
              <a:spcBef>
                <a:spcPts val="600"/>
              </a:spcBef>
              <a:spcAft>
                <a:spcPts val="600"/>
              </a:spcAft>
              <a:buNone/>
            </a:pPr>
            <a:r>
              <a:rPr lang="en-US" sz="1800" b="1" dirty="0">
                <a:solidFill>
                  <a:schemeClr val="accent1">
                    <a:lumMod val="50000"/>
                  </a:schemeClr>
                </a:solidFill>
                <a:latin typeface="Nunito" pitchFamily="2" charset="0"/>
              </a:rPr>
              <a:t>{ key: { </a:t>
            </a:r>
            <a:r>
              <a:rPr lang="en-US" sz="1800" b="1" dirty="0" smtClean="0">
                <a:solidFill>
                  <a:schemeClr val="accent1">
                    <a:lumMod val="50000"/>
                  </a:schemeClr>
                </a:solidFill>
                <a:latin typeface="Nunito" pitchFamily="2" charset="0"/>
              </a:rPr>
              <a:t>$</a:t>
            </a:r>
            <a:r>
              <a:rPr lang="en-US" sz="1800" b="1" dirty="0" err="1" smtClean="0">
                <a:solidFill>
                  <a:schemeClr val="accent1">
                    <a:lumMod val="50000"/>
                  </a:schemeClr>
                </a:solidFill>
                <a:latin typeface="Nunito" pitchFamily="2" charset="0"/>
              </a:rPr>
              <a:t>gte</a:t>
            </a:r>
            <a:r>
              <a:rPr lang="en-US" sz="1800" b="1" dirty="0" smtClean="0">
                <a:solidFill>
                  <a:schemeClr val="accent1">
                    <a:lumMod val="50000"/>
                  </a:schemeClr>
                </a:solidFill>
                <a:latin typeface="Nunito" pitchFamily="2" charset="0"/>
              </a:rPr>
              <a:t>: </a:t>
            </a:r>
            <a:r>
              <a:rPr lang="en-US" sz="1800" b="1" dirty="0">
                <a:solidFill>
                  <a:schemeClr val="accent1">
                    <a:lumMod val="50000"/>
                  </a:schemeClr>
                </a:solidFill>
                <a:latin typeface="Nunito" pitchFamily="2" charset="0"/>
              </a:rPr>
              <a:t>value } </a:t>
            </a:r>
            <a:r>
              <a:rPr lang="en-US" sz="1800" b="1" dirty="0" smtClean="0">
                <a:solidFill>
                  <a:schemeClr val="accent1">
                    <a:lumMod val="50000"/>
                  </a:schemeClr>
                </a:solidFill>
                <a:latin typeface="Nunito" pitchFamily="2" charset="0"/>
              </a:rPr>
              <a:t>}</a:t>
            </a:r>
            <a:r>
              <a:rPr lang="en-US" sz="1800" b="1" dirty="0">
                <a:solidFill>
                  <a:schemeClr val="accent1">
                    <a:lumMod val="50000"/>
                  </a:schemeClr>
                </a:solidFill>
                <a:latin typeface="Nunito" pitchFamily="2" charset="0"/>
              </a:rPr>
              <a:t> </a:t>
            </a:r>
            <a:r>
              <a:rPr lang="en-US" sz="1800" dirty="0">
                <a:latin typeface="Nunito" pitchFamily="2" charset="0"/>
              </a:rPr>
              <a:t>=&gt; { age: { </a:t>
            </a:r>
            <a:r>
              <a:rPr lang="en-US" sz="1800" dirty="0" smtClean="0">
                <a:latin typeface="Nunito" pitchFamily="2" charset="0"/>
              </a:rPr>
              <a:t>$</a:t>
            </a:r>
            <a:r>
              <a:rPr lang="en-US" sz="1800" dirty="0" err="1" smtClean="0">
                <a:latin typeface="Nunito" pitchFamily="2" charset="0"/>
              </a:rPr>
              <a:t>gte</a:t>
            </a:r>
            <a:r>
              <a:rPr lang="en-US" sz="1800" dirty="0" smtClean="0">
                <a:latin typeface="Nunito" pitchFamily="2" charset="0"/>
              </a:rPr>
              <a:t>: 30 </a:t>
            </a:r>
            <a:r>
              <a:rPr lang="en-US" sz="1800" dirty="0">
                <a:latin typeface="Nunito" pitchFamily="2" charset="0"/>
              </a:rPr>
              <a:t>} </a:t>
            </a:r>
            <a:r>
              <a:rPr lang="en-US" sz="1800" dirty="0" smtClean="0">
                <a:latin typeface="Nunito" pitchFamily="2" charset="0"/>
              </a:rPr>
              <a:t>}</a:t>
            </a:r>
            <a:endParaRPr lang="en-US" sz="1800" dirty="0">
              <a:latin typeface="Nunito" pitchFamily="2" charset="0"/>
            </a:endParaRPr>
          </a:p>
          <a:p>
            <a:pPr marL="0" lvl="0" indent="0">
              <a:lnSpc>
                <a:spcPct val="100000"/>
              </a:lnSpc>
              <a:spcBef>
                <a:spcPts val="600"/>
              </a:spcBef>
              <a:spcAft>
                <a:spcPts val="600"/>
              </a:spcAft>
              <a:buNone/>
            </a:pPr>
            <a:r>
              <a:rPr lang="en-US" sz="1800" b="1" dirty="0">
                <a:solidFill>
                  <a:schemeClr val="accent1">
                    <a:lumMod val="50000"/>
                  </a:schemeClr>
                </a:solidFill>
                <a:latin typeface="Nunito" pitchFamily="2" charset="0"/>
              </a:rPr>
              <a:t>{ key: { </a:t>
            </a:r>
            <a:r>
              <a:rPr lang="en-US" sz="1800" b="1" dirty="0" smtClean="0">
                <a:solidFill>
                  <a:schemeClr val="accent1">
                    <a:lumMod val="50000"/>
                  </a:schemeClr>
                </a:solidFill>
                <a:latin typeface="Nunito" pitchFamily="2" charset="0"/>
              </a:rPr>
              <a:t>$</a:t>
            </a:r>
            <a:r>
              <a:rPr lang="en-US" sz="1800" b="1" dirty="0" err="1" smtClean="0">
                <a:solidFill>
                  <a:schemeClr val="accent1">
                    <a:lumMod val="50000"/>
                  </a:schemeClr>
                </a:solidFill>
                <a:latin typeface="Nunito" pitchFamily="2" charset="0"/>
              </a:rPr>
              <a:t>lt</a:t>
            </a:r>
            <a:r>
              <a:rPr lang="en-US" sz="1800" b="1" dirty="0" smtClean="0">
                <a:solidFill>
                  <a:schemeClr val="accent1">
                    <a:lumMod val="50000"/>
                  </a:schemeClr>
                </a:solidFill>
                <a:latin typeface="Nunito" pitchFamily="2" charset="0"/>
              </a:rPr>
              <a:t>: </a:t>
            </a:r>
            <a:r>
              <a:rPr lang="en-US" sz="1800" b="1" dirty="0">
                <a:solidFill>
                  <a:schemeClr val="accent1">
                    <a:lumMod val="50000"/>
                  </a:schemeClr>
                </a:solidFill>
                <a:latin typeface="Nunito" pitchFamily="2" charset="0"/>
              </a:rPr>
              <a:t>value } </a:t>
            </a:r>
            <a:r>
              <a:rPr lang="en-US" sz="1800" b="1" dirty="0" smtClean="0">
                <a:solidFill>
                  <a:schemeClr val="accent1">
                    <a:lumMod val="50000"/>
                  </a:schemeClr>
                </a:solidFill>
                <a:latin typeface="Nunito" pitchFamily="2" charset="0"/>
              </a:rPr>
              <a:t>}</a:t>
            </a:r>
            <a:r>
              <a:rPr lang="en-US" sz="1800" b="1" dirty="0">
                <a:solidFill>
                  <a:schemeClr val="accent1">
                    <a:lumMod val="50000"/>
                  </a:schemeClr>
                </a:solidFill>
                <a:latin typeface="Nunito" pitchFamily="2" charset="0"/>
              </a:rPr>
              <a:t> </a:t>
            </a:r>
            <a:r>
              <a:rPr lang="en-US" sz="1800" dirty="0">
                <a:latin typeface="Nunito" pitchFamily="2" charset="0"/>
              </a:rPr>
              <a:t>=&gt; { age: { </a:t>
            </a:r>
            <a:r>
              <a:rPr lang="en-US" sz="1800" dirty="0" smtClean="0">
                <a:latin typeface="Nunito" pitchFamily="2" charset="0"/>
              </a:rPr>
              <a:t>$</a:t>
            </a:r>
            <a:r>
              <a:rPr lang="en-US" sz="1800" dirty="0" err="1" smtClean="0">
                <a:latin typeface="Nunito" pitchFamily="2" charset="0"/>
              </a:rPr>
              <a:t>lt</a:t>
            </a:r>
            <a:r>
              <a:rPr lang="en-US" sz="1800" dirty="0" smtClean="0">
                <a:latin typeface="Nunito" pitchFamily="2" charset="0"/>
              </a:rPr>
              <a:t>: 12 </a:t>
            </a:r>
            <a:r>
              <a:rPr lang="en-US" sz="1800" dirty="0">
                <a:latin typeface="Nunito" pitchFamily="2" charset="0"/>
              </a:rPr>
              <a:t>} </a:t>
            </a:r>
            <a:r>
              <a:rPr lang="en-US" sz="1800" dirty="0" smtClean="0">
                <a:latin typeface="Nunito" pitchFamily="2" charset="0"/>
              </a:rPr>
              <a:t>}</a:t>
            </a:r>
            <a:endParaRPr lang="en-US" sz="1800" dirty="0">
              <a:latin typeface="Nunito" pitchFamily="2" charset="0"/>
            </a:endParaRPr>
          </a:p>
          <a:p>
            <a:pPr marL="0" lvl="0" indent="0">
              <a:lnSpc>
                <a:spcPct val="100000"/>
              </a:lnSpc>
              <a:spcBef>
                <a:spcPts val="600"/>
              </a:spcBef>
              <a:spcAft>
                <a:spcPts val="600"/>
              </a:spcAft>
              <a:buNone/>
            </a:pPr>
            <a:r>
              <a:rPr lang="en-US" sz="1800" b="1" dirty="0">
                <a:solidFill>
                  <a:schemeClr val="accent1">
                    <a:lumMod val="50000"/>
                  </a:schemeClr>
                </a:solidFill>
                <a:latin typeface="Nunito" pitchFamily="2" charset="0"/>
              </a:rPr>
              <a:t>{ key: { </a:t>
            </a:r>
            <a:r>
              <a:rPr lang="en-US" sz="1800" b="1" dirty="0" smtClean="0">
                <a:solidFill>
                  <a:schemeClr val="accent1">
                    <a:lumMod val="50000"/>
                  </a:schemeClr>
                </a:solidFill>
                <a:latin typeface="Nunito" pitchFamily="2" charset="0"/>
              </a:rPr>
              <a:t>$</a:t>
            </a:r>
            <a:r>
              <a:rPr lang="en-US" sz="1800" b="1" dirty="0" err="1" smtClean="0">
                <a:solidFill>
                  <a:schemeClr val="accent1">
                    <a:lumMod val="50000"/>
                  </a:schemeClr>
                </a:solidFill>
                <a:latin typeface="Nunito" pitchFamily="2" charset="0"/>
              </a:rPr>
              <a:t>lte</a:t>
            </a:r>
            <a:r>
              <a:rPr lang="en-US" sz="1800" b="1" dirty="0" smtClean="0">
                <a:solidFill>
                  <a:schemeClr val="accent1">
                    <a:lumMod val="50000"/>
                  </a:schemeClr>
                </a:solidFill>
                <a:latin typeface="Nunito" pitchFamily="2" charset="0"/>
              </a:rPr>
              <a:t>: </a:t>
            </a:r>
            <a:r>
              <a:rPr lang="en-US" sz="1800" b="1" dirty="0">
                <a:solidFill>
                  <a:schemeClr val="accent1">
                    <a:lumMod val="50000"/>
                  </a:schemeClr>
                </a:solidFill>
                <a:latin typeface="Nunito" pitchFamily="2" charset="0"/>
              </a:rPr>
              <a:t>value } </a:t>
            </a:r>
            <a:r>
              <a:rPr lang="en-US" sz="1800" b="1" dirty="0" smtClean="0">
                <a:solidFill>
                  <a:schemeClr val="accent1">
                    <a:lumMod val="50000"/>
                  </a:schemeClr>
                </a:solidFill>
                <a:latin typeface="Nunito" pitchFamily="2" charset="0"/>
              </a:rPr>
              <a:t>}</a:t>
            </a:r>
            <a:r>
              <a:rPr lang="en-US" sz="1800" b="1" dirty="0">
                <a:solidFill>
                  <a:schemeClr val="accent1">
                    <a:lumMod val="50000"/>
                  </a:schemeClr>
                </a:solidFill>
                <a:latin typeface="Nunito" pitchFamily="2" charset="0"/>
              </a:rPr>
              <a:t> </a:t>
            </a:r>
            <a:r>
              <a:rPr lang="en-US" sz="1800" dirty="0">
                <a:latin typeface="Nunito" pitchFamily="2" charset="0"/>
              </a:rPr>
              <a:t>=&gt; { age: { </a:t>
            </a:r>
            <a:r>
              <a:rPr lang="en-US" sz="1800" dirty="0" smtClean="0">
                <a:latin typeface="Nunito" pitchFamily="2" charset="0"/>
              </a:rPr>
              <a:t>$</a:t>
            </a:r>
            <a:r>
              <a:rPr lang="en-US" sz="1800" dirty="0" err="1" smtClean="0">
                <a:latin typeface="Nunito" pitchFamily="2" charset="0"/>
              </a:rPr>
              <a:t>lte</a:t>
            </a:r>
            <a:r>
              <a:rPr lang="en-US" sz="1800" dirty="0" smtClean="0">
                <a:latin typeface="Nunito" pitchFamily="2" charset="0"/>
              </a:rPr>
              <a:t> : 8 </a:t>
            </a:r>
            <a:r>
              <a:rPr lang="en-US" sz="1800" dirty="0">
                <a:latin typeface="Nunito" pitchFamily="2" charset="0"/>
              </a:rPr>
              <a:t>} </a:t>
            </a:r>
            <a:r>
              <a:rPr lang="en-US" sz="1800" dirty="0" smtClean="0">
                <a:latin typeface="Nunito" pitchFamily="2" charset="0"/>
              </a:rPr>
              <a:t>}</a:t>
            </a:r>
            <a:endParaRPr lang="en-US" sz="1800" dirty="0">
              <a:latin typeface="Nunito" pitchFamily="2" charset="0"/>
            </a:endParaRPr>
          </a:p>
          <a:p>
            <a:pPr marL="0" lvl="0" indent="0">
              <a:lnSpc>
                <a:spcPct val="100000"/>
              </a:lnSpc>
              <a:spcBef>
                <a:spcPts val="600"/>
              </a:spcBef>
              <a:spcAft>
                <a:spcPts val="600"/>
              </a:spcAft>
              <a:buNone/>
            </a:pPr>
            <a:r>
              <a:rPr lang="en-US" sz="1800" b="1" dirty="0">
                <a:solidFill>
                  <a:schemeClr val="accent1">
                    <a:lumMod val="50000"/>
                  </a:schemeClr>
                </a:solidFill>
                <a:latin typeface="Nunito" pitchFamily="2" charset="0"/>
              </a:rPr>
              <a:t>{ key: { </a:t>
            </a:r>
            <a:r>
              <a:rPr lang="en-US" sz="1800" b="1" dirty="0" smtClean="0">
                <a:solidFill>
                  <a:schemeClr val="accent1">
                    <a:lumMod val="50000"/>
                  </a:schemeClr>
                </a:solidFill>
                <a:latin typeface="Nunito" pitchFamily="2" charset="0"/>
              </a:rPr>
              <a:t>$in: </a:t>
            </a:r>
            <a:r>
              <a:rPr lang="en-US" sz="1800" b="1" dirty="0">
                <a:solidFill>
                  <a:schemeClr val="accent1">
                    <a:lumMod val="50000"/>
                  </a:schemeClr>
                </a:solidFill>
                <a:latin typeface="Nunito" pitchFamily="2" charset="0"/>
              </a:rPr>
              <a:t>value } </a:t>
            </a:r>
            <a:r>
              <a:rPr lang="en-US" sz="1800" b="1" dirty="0" smtClean="0">
                <a:solidFill>
                  <a:schemeClr val="accent1">
                    <a:lumMod val="50000"/>
                  </a:schemeClr>
                </a:solidFill>
                <a:latin typeface="Nunito" pitchFamily="2" charset="0"/>
              </a:rPr>
              <a:t>}</a:t>
            </a:r>
            <a:r>
              <a:rPr lang="en-US" sz="1800" b="1" dirty="0">
                <a:solidFill>
                  <a:schemeClr val="accent1">
                    <a:lumMod val="50000"/>
                  </a:schemeClr>
                </a:solidFill>
                <a:latin typeface="Nunito" pitchFamily="2" charset="0"/>
              </a:rPr>
              <a:t>  </a:t>
            </a:r>
            <a:r>
              <a:rPr lang="en-US" sz="1800" dirty="0" smtClean="0">
                <a:latin typeface="Nunito" pitchFamily="2" charset="0"/>
              </a:rPr>
              <a:t>=&gt; </a:t>
            </a:r>
            <a:r>
              <a:rPr lang="en-US" sz="1800" dirty="0">
                <a:latin typeface="Nunito" pitchFamily="2" charset="0"/>
              </a:rPr>
              <a:t>{ age: { </a:t>
            </a:r>
            <a:r>
              <a:rPr lang="en-US" sz="1800" dirty="0" smtClean="0">
                <a:latin typeface="Nunito" pitchFamily="2" charset="0"/>
              </a:rPr>
              <a:t>$in: [value1, values] </a:t>
            </a:r>
            <a:r>
              <a:rPr lang="en-US" sz="1800" dirty="0">
                <a:latin typeface="Nunito" pitchFamily="2" charset="0"/>
              </a:rPr>
              <a:t>} </a:t>
            </a:r>
            <a:r>
              <a:rPr lang="en-US" sz="1800" dirty="0" smtClean="0">
                <a:latin typeface="Nunito" pitchFamily="2" charset="0"/>
              </a:rPr>
              <a:t>}</a:t>
            </a:r>
          </a:p>
          <a:p>
            <a:pPr marL="0" lvl="0" indent="0">
              <a:lnSpc>
                <a:spcPct val="100000"/>
              </a:lnSpc>
              <a:spcBef>
                <a:spcPts val="600"/>
              </a:spcBef>
              <a:spcAft>
                <a:spcPts val="600"/>
              </a:spcAft>
              <a:buNone/>
            </a:pPr>
            <a:r>
              <a:rPr lang="en-US" sz="1800" b="1" dirty="0">
                <a:solidFill>
                  <a:schemeClr val="accent1">
                    <a:lumMod val="50000"/>
                  </a:schemeClr>
                </a:solidFill>
                <a:latin typeface="Nunito" pitchFamily="2" charset="0"/>
              </a:rPr>
              <a:t>{ key: { </a:t>
            </a:r>
            <a:r>
              <a:rPr lang="en-US" sz="1800" b="1" dirty="0" smtClean="0">
                <a:solidFill>
                  <a:schemeClr val="accent1">
                    <a:lumMod val="50000"/>
                  </a:schemeClr>
                </a:solidFill>
                <a:latin typeface="Nunito" pitchFamily="2" charset="0"/>
              </a:rPr>
              <a:t>$</a:t>
            </a:r>
            <a:r>
              <a:rPr lang="en-US" sz="1800" b="1" dirty="0" err="1" smtClean="0">
                <a:solidFill>
                  <a:schemeClr val="accent1">
                    <a:lumMod val="50000"/>
                  </a:schemeClr>
                </a:solidFill>
                <a:latin typeface="Nunito" pitchFamily="2" charset="0"/>
              </a:rPr>
              <a:t>nin</a:t>
            </a:r>
            <a:r>
              <a:rPr lang="en-US" sz="1800" b="1" dirty="0">
                <a:solidFill>
                  <a:schemeClr val="accent1">
                    <a:lumMod val="50000"/>
                  </a:schemeClr>
                </a:solidFill>
                <a:latin typeface="Nunito" pitchFamily="2" charset="0"/>
              </a:rPr>
              <a:t>: value } </a:t>
            </a:r>
            <a:r>
              <a:rPr lang="en-US" sz="1800" b="1" dirty="0" smtClean="0">
                <a:solidFill>
                  <a:schemeClr val="accent1">
                    <a:lumMod val="50000"/>
                  </a:schemeClr>
                </a:solidFill>
                <a:latin typeface="Nunito" pitchFamily="2" charset="0"/>
              </a:rPr>
              <a:t>}</a:t>
            </a:r>
            <a:r>
              <a:rPr lang="en-US" sz="1800" b="1" dirty="0">
                <a:solidFill>
                  <a:schemeClr val="accent1">
                    <a:lumMod val="50000"/>
                  </a:schemeClr>
                </a:solidFill>
                <a:latin typeface="Nunito" pitchFamily="2" charset="0"/>
              </a:rPr>
              <a:t> </a:t>
            </a:r>
            <a:r>
              <a:rPr lang="en-US" sz="1800" dirty="0">
                <a:latin typeface="Nunito" pitchFamily="2" charset="0"/>
              </a:rPr>
              <a:t>=&gt; { age: { $in: [value1, values] } }</a:t>
            </a:r>
          </a:p>
        </p:txBody>
      </p:sp>
      <p:sp>
        <p:nvSpPr>
          <p:cNvPr id="10" name="Google Shape;1228;p42"/>
          <p:cNvSpPr txBox="1">
            <a:spLocks/>
          </p:cNvSpPr>
          <p:nvPr/>
        </p:nvSpPr>
        <p:spPr>
          <a:xfrm>
            <a:off x="789905" y="1169200"/>
            <a:ext cx="4858420" cy="1354925"/>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Bef>
                <a:spcPts val="600"/>
              </a:spcBef>
              <a:spcAft>
                <a:spcPts val="600"/>
              </a:spcAft>
              <a:buNone/>
            </a:pPr>
            <a:r>
              <a:rPr lang="en-US" sz="1800" dirty="0" err="1">
                <a:latin typeface="Nunito" pitchFamily="2" charset="0"/>
              </a:rPr>
              <a:t>Lấy</a:t>
            </a:r>
            <a:r>
              <a:rPr lang="en-US" sz="1800" dirty="0">
                <a:latin typeface="Nunito" pitchFamily="2" charset="0"/>
              </a:rPr>
              <a:t> </a:t>
            </a:r>
            <a:r>
              <a:rPr lang="en-US" sz="1800" dirty="0" err="1">
                <a:latin typeface="Nunito" pitchFamily="2" charset="0"/>
              </a:rPr>
              <a:t>tất</a:t>
            </a:r>
            <a:r>
              <a:rPr lang="en-US" sz="1800" dirty="0">
                <a:latin typeface="Nunito" pitchFamily="2" charset="0"/>
              </a:rPr>
              <a:t> </a:t>
            </a:r>
            <a:r>
              <a:rPr lang="en-US" sz="1800" dirty="0" err="1">
                <a:latin typeface="Nunito" pitchFamily="2" charset="0"/>
              </a:rPr>
              <a:t>cả</a:t>
            </a:r>
            <a:r>
              <a:rPr lang="en-US" sz="1800" dirty="0">
                <a:latin typeface="Nunito" pitchFamily="2" charset="0"/>
              </a:rPr>
              <a:t> document </a:t>
            </a:r>
            <a:r>
              <a:rPr lang="en-US" sz="1800" dirty="0" err="1">
                <a:latin typeface="Nunito" pitchFamily="2" charset="0"/>
              </a:rPr>
              <a:t>trong</a:t>
            </a:r>
            <a:r>
              <a:rPr lang="en-US" sz="1800" dirty="0">
                <a:latin typeface="Nunito" pitchFamily="2" charset="0"/>
              </a:rPr>
              <a:t> 1 collection: find()</a:t>
            </a:r>
          </a:p>
          <a:p>
            <a:pPr marL="0" lvl="0" indent="0">
              <a:lnSpc>
                <a:spcPct val="100000"/>
              </a:lnSpc>
              <a:spcBef>
                <a:spcPts val="600"/>
              </a:spcBef>
              <a:spcAft>
                <a:spcPts val="600"/>
              </a:spcAft>
              <a:buNone/>
            </a:pPr>
            <a:r>
              <a:rPr lang="en-US" sz="1800" dirty="0" err="1">
                <a:latin typeface="Nunito" pitchFamily="2" charset="0"/>
              </a:rPr>
              <a:t>Lấy</a:t>
            </a:r>
            <a:r>
              <a:rPr lang="en-US" sz="1800" dirty="0">
                <a:latin typeface="Nunito" pitchFamily="2" charset="0"/>
              </a:rPr>
              <a:t> document </a:t>
            </a:r>
            <a:r>
              <a:rPr lang="en-US" sz="1800" dirty="0" err="1">
                <a:latin typeface="Nunito" pitchFamily="2" charset="0"/>
              </a:rPr>
              <a:t>đầu</a:t>
            </a:r>
            <a:r>
              <a:rPr lang="en-US" sz="1800" dirty="0">
                <a:latin typeface="Nunito" pitchFamily="2" charset="0"/>
              </a:rPr>
              <a:t> </a:t>
            </a:r>
            <a:r>
              <a:rPr lang="en-US" sz="1800" dirty="0" err="1" smtClean="0">
                <a:latin typeface="Nunito" pitchFamily="2" charset="0"/>
              </a:rPr>
              <a:t>tiên</a:t>
            </a:r>
            <a:r>
              <a:rPr lang="en-US" sz="1800" dirty="0" smtClean="0">
                <a:latin typeface="Nunito" pitchFamily="2" charset="0"/>
              </a:rPr>
              <a:t>: </a:t>
            </a:r>
            <a:r>
              <a:rPr lang="en-US" sz="1800" dirty="0" err="1">
                <a:latin typeface="Nunito" pitchFamily="2" charset="0"/>
              </a:rPr>
              <a:t>findOne</a:t>
            </a:r>
            <a:r>
              <a:rPr lang="en-US" sz="1800" dirty="0">
                <a:latin typeface="Nunito" pitchFamily="2" charset="0"/>
              </a:rPr>
              <a:t>()</a:t>
            </a:r>
          </a:p>
          <a:p>
            <a:pPr marL="0" lvl="0" indent="0">
              <a:lnSpc>
                <a:spcPct val="100000"/>
              </a:lnSpc>
              <a:spcBef>
                <a:spcPts val="600"/>
              </a:spcBef>
              <a:spcAft>
                <a:spcPts val="600"/>
              </a:spcAft>
              <a:buNone/>
            </a:pPr>
            <a:r>
              <a:rPr lang="en-US" sz="1800" dirty="0" err="1">
                <a:latin typeface="Nunito" pitchFamily="2" charset="0"/>
              </a:rPr>
              <a:t>Lấy</a:t>
            </a:r>
            <a:r>
              <a:rPr lang="en-US" sz="1800" dirty="0">
                <a:latin typeface="Nunito" pitchFamily="2" charset="0"/>
              </a:rPr>
              <a:t> documents </a:t>
            </a:r>
            <a:r>
              <a:rPr lang="en-US" sz="1800" dirty="0" err="1">
                <a:latin typeface="Nunito" pitchFamily="2" charset="0"/>
              </a:rPr>
              <a:t>theo</a:t>
            </a:r>
            <a:r>
              <a:rPr lang="en-US" sz="1800" dirty="0">
                <a:latin typeface="Nunito" pitchFamily="2" charset="0"/>
              </a:rPr>
              <a:t> </a:t>
            </a:r>
            <a:r>
              <a:rPr lang="en-US" sz="1800" dirty="0" err="1">
                <a:latin typeface="Nunito" pitchFamily="2" charset="0"/>
              </a:rPr>
              <a:t>điều</a:t>
            </a:r>
            <a:r>
              <a:rPr lang="en-US" sz="1800" dirty="0">
                <a:latin typeface="Nunito" pitchFamily="2" charset="0"/>
              </a:rPr>
              <a:t> </a:t>
            </a:r>
            <a:r>
              <a:rPr lang="en-US" sz="1800" dirty="0" err="1">
                <a:latin typeface="Nunito" pitchFamily="2" charset="0"/>
              </a:rPr>
              <a:t>kiện</a:t>
            </a:r>
            <a:r>
              <a:rPr lang="en-US" sz="1800" dirty="0">
                <a:latin typeface="Nunito" pitchFamily="2" charset="0"/>
              </a:rPr>
              <a:t>: find(query)</a:t>
            </a:r>
          </a:p>
        </p:txBody>
      </p:sp>
      <p:sp>
        <p:nvSpPr>
          <p:cNvPr id="12" name="Google Shape;1228;p42"/>
          <p:cNvSpPr txBox="1">
            <a:spLocks/>
          </p:cNvSpPr>
          <p:nvPr/>
        </p:nvSpPr>
        <p:spPr>
          <a:xfrm>
            <a:off x="5981700" y="2531877"/>
            <a:ext cx="5305426" cy="3571545"/>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Bef>
                <a:spcPts val="600"/>
              </a:spcBef>
              <a:spcAft>
                <a:spcPts val="600"/>
              </a:spcAft>
              <a:buNone/>
            </a:pPr>
            <a:r>
              <a:rPr lang="en-US" sz="1800" b="1" dirty="0" smtClean="0">
                <a:solidFill>
                  <a:schemeClr val="accent1">
                    <a:lumMod val="50000"/>
                  </a:schemeClr>
                </a:solidFill>
                <a:latin typeface="Nunito" pitchFamily="2" charset="0"/>
              </a:rPr>
              <a:t>{ $and: [condition1, condition2] } </a:t>
            </a:r>
          </a:p>
          <a:p>
            <a:pPr marL="0" lvl="0" indent="0">
              <a:lnSpc>
                <a:spcPct val="100000"/>
              </a:lnSpc>
              <a:spcBef>
                <a:spcPts val="600"/>
              </a:spcBef>
              <a:spcAft>
                <a:spcPts val="600"/>
              </a:spcAft>
              <a:buNone/>
            </a:pPr>
            <a:r>
              <a:rPr lang="en-US" sz="1800" dirty="0" smtClean="0">
                <a:latin typeface="Nunito" pitchFamily="2" charset="0"/>
              </a:rPr>
              <a:t>=&gt; { $and: [ age: {$</a:t>
            </a:r>
            <a:r>
              <a:rPr lang="en-US" sz="1800" dirty="0" err="1" smtClean="0">
                <a:latin typeface="Nunito" pitchFamily="2" charset="0"/>
              </a:rPr>
              <a:t>gt</a:t>
            </a:r>
            <a:r>
              <a:rPr lang="en-US" sz="1800" dirty="0" smtClean="0">
                <a:latin typeface="Nunito" pitchFamily="2" charset="0"/>
              </a:rPr>
              <a:t>: 10}, gender: ‘male’ ] }</a:t>
            </a:r>
          </a:p>
          <a:p>
            <a:pPr marL="0" lvl="0" indent="0">
              <a:lnSpc>
                <a:spcPct val="100000"/>
              </a:lnSpc>
              <a:spcBef>
                <a:spcPts val="600"/>
              </a:spcBef>
              <a:spcAft>
                <a:spcPts val="600"/>
              </a:spcAft>
              <a:buNone/>
            </a:pPr>
            <a:r>
              <a:rPr lang="en-US" sz="1800" b="1" dirty="0" smtClean="0">
                <a:solidFill>
                  <a:schemeClr val="accent1">
                    <a:lumMod val="50000"/>
                  </a:schemeClr>
                </a:solidFill>
                <a:latin typeface="Nunito" pitchFamily="2" charset="0"/>
              </a:rPr>
              <a:t>{ $or: [condition1, condition2] }</a:t>
            </a:r>
          </a:p>
          <a:p>
            <a:pPr marL="0" indent="0">
              <a:lnSpc>
                <a:spcPct val="100000"/>
              </a:lnSpc>
              <a:spcBef>
                <a:spcPts val="600"/>
              </a:spcBef>
              <a:spcAft>
                <a:spcPts val="600"/>
              </a:spcAft>
              <a:buNone/>
            </a:pPr>
            <a:r>
              <a:rPr lang="en-US" sz="1800" dirty="0">
                <a:latin typeface="Nunito" pitchFamily="2" charset="0"/>
              </a:rPr>
              <a:t>=&gt; { </a:t>
            </a:r>
            <a:r>
              <a:rPr lang="en-US" sz="1800" dirty="0" smtClean="0">
                <a:latin typeface="Nunito" pitchFamily="2" charset="0"/>
              </a:rPr>
              <a:t>$or: </a:t>
            </a:r>
            <a:r>
              <a:rPr lang="en-US" sz="1800" dirty="0">
                <a:latin typeface="Nunito" pitchFamily="2" charset="0"/>
              </a:rPr>
              <a:t>[ age: {$</a:t>
            </a:r>
            <a:r>
              <a:rPr lang="en-US" sz="1800" dirty="0" err="1">
                <a:latin typeface="Nunito" pitchFamily="2" charset="0"/>
              </a:rPr>
              <a:t>gt</a:t>
            </a:r>
            <a:r>
              <a:rPr lang="en-US" sz="1800" dirty="0">
                <a:latin typeface="Nunito" pitchFamily="2" charset="0"/>
              </a:rPr>
              <a:t>: </a:t>
            </a:r>
            <a:r>
              <a:rPr lang="en-US" sz="1800" dirty="0" smtClean="0">
                <a:latin typeface="Nunito" pitchFamily="2" charset="0"/>
              </a:rPr>
              <a:t>20</a:t>
            </a:r>
            <a:r>
              <a:rPr lang="en-US" sz="1800" dirty="0">
                <a:latin typeface="Nunito" pitchFamily="2" charset="0"/>
              </a:rPr>
              <a:t>}, gender: </a:t>
            </a:r>
            <a:r>
              <a:rPr lang="en-US" sz="1800" dirty="0" smtClean="0">
                <a:latin typeface="Nunito" pitchFamily="2" charset="0"/>
              </a:rPr>
              <a:t>‘female’ </a:t>
            </a:r>
            <a:r>
              <a:rPr lang="en-US" sz="1800" dirty="0">
                <a:latin typeface="Nunito" pitchFamily="2" charset="0"/>
              </a:rPr>
              <a:t>] </a:t>
            </a:r>
            <a:r>
              <a:rPr lang="en-US" sz="1800" dirty="0" smtClean="0">
                <a:latin typeface="Nunito" pitchFamily="2" charset="0"/>
              </a:rPr>
              <a:t>}</a:t>
            </a:r>
            <a:endParaRPr lang="en-US" sz="1800" dirty="0">
              <a:latin typeface="Nunito" pitchFamily="2" charset="0"/>
            </a:endParaRPr>
          </a:p>
          <a:p>
            <a:pPr marL="0" indent="0">
              <a:lnSpc>
                <a:spcPct val="100000"/>
              </a:lnSpc>
              <a:spcBef>
                <a:spcPts val="600"/>
              </a:spcBef>
              <a:spcAft>
                <a:spcPts val="600"/>
              </a:spcAft>
              <a:buNone/>
            </a:pPr>
            <a:r>
              <a:rPr lang="en-US" sz="1800" b="1" dirty="0" smtClean="0">
                <a:solidFill>
                  <a:schemeClr val="accent1">
                    <a:lumMod val="50000"/>
                  </a:schemeClr>
                </a:solidFill>
                <a:latin typeface="Nunito" pitchFamily="2" charset="0"/>
              </a:rPr>
              <a:t>{ $where: “&lt;</a:t>
            </a:r>
            <a:r>
              <a:rPr lang="en-US" sz="1800" b="1" dirty="0" err="1" smtClean="0">
                <a:solidFill>
                  <a:schemeClr val="accent1">
                    <a:lumMod val="50000"/>
                  </a:schemeClr>
                </a:solidFill>
                <a:latin typeface="Nunito" pitchFamily="2" charset="0"/>
              </a:rPr>
              <a:t>javascript</a:t>
            </a:r>
            <a:r>
              <a:rPr lang="en-US" sz="1800" b="1" dirty="0" smtClean="0">
                <a:solidFill>
                  <a:schemeClr val="accent1">
                    <a:lumMod val="50000"/>
                  </a:schemeClr>
                </a:solidFill>
                <a:latin typeface="Nunito" pitchFamily="2" charset="0"/>
              </a:rPr>
              <a:t> expression&gt;”}</a:t>
            </a:r>
          </a:p>
          <a:p>
            <a:pPr marL="0" indent="0">
              <a:lnSpc>
                <a:spcPct val="100000"/>
              </a:lnSpc>
              <a:spcBef>
                <a:spcPts val="600"/>
              </a:spcBef>
              <a:spcAft>
                <a:spcPts val="600"/>
              </a:spcAft>
              <a:buNone/>
            </a:pPr>
            <a:r>
              <a:rPr lang="en-US" sz="1800" dirty="0" smtClean="0">
                <a:latin typeface="Nunito" pitchFamily="2" charset="0"/>
              </a:rPr>
              <a:t>=&gt; { </a:t>
            </a:r>
            <a:r>
              <a:rPr lang="en-US" sz="1800" dirty="0">
                <a:latin typeface="Nunito" pitchFamily="2" charset="0"/>
              </a:rPr>
              <a:t>$where: “</a:t>
            </a:r>
            <a:r>
              <a:rPr lang="en-US" sz="1800" dirty="0" err="1">
                <a:latin typeface="Nunito" pitchFamily="2" charset="0"/>
              </a:rPr>
              <a:t>this.firstName</a:t>
            </a:r>
            <a:r>
              <a:rPr lang="en-US" sz="1800" dirty="0">
                <a:latin typeface="Nunito" pitchFamily="2" charset="0"/>
              </a:rPr>
              <a:t> === </a:t>
            </a:r>
            <a:r>
              <a:rPr lang="en-US" sz="1800" dirty="0" err="1">
                <a:latin typeface="Nunito" pitchFamily="2" charset="0"/>
              </a:rPr>
              <a:t>this.lastName</a:t>
            </a:r>
            <a:r>
              <a:rPr lang="en-US" sz="1800" dirty="0" smtClean="0">
                <a:latin typeface="Nunito" pitchFamily="2" charset="0"/>
              </a:rPr>
              <a:t>”}</a:t>
            </a:r>
          </a:p>
          <a:p>
            <a:pPr marL="0" indent="0">
              <a:lnSpc>
                <a:spcPct val="100000"/>
              </a:lnSpc>
              <a:spcBef>
                <a:spcPts val="600"/>
              </a:spcBef>
              <a:spcAft>
                <a:spcPts val="600"/>
              </a:spcAft>
              <a:buNone/>
            </a:pPr>
            <a:r>
              <a:rPr lang="en-US" sz="1800" b="1" dirty="0">
                <a:solidFill>
                  <a:schemeClr val="accent1">
                    <a:lumMod val="50000"/>
                  </a:schemeClr>
                </a:solidFill>
                <a:latin typeface="Nunito" pitchFamily="2" charset="0"/>
              </a:rPr>
              <a:t>{ </a:t>
            </a:r>
            <a:r>
              <a:rPr lang="en-US" sz="1800" b="1" dirty="0" smtClean="0">
                <a:solidFill>
                  <a:schemeClr val="accent1">
                    <a:lumMod val="50000"/>
                  </a:schemeClr>
                </a:solidFill>
                <a:latin typeface="Nunito" pitchFamily="2" charset="0"/>
              </a:rPr>
              <a:t>key: &lt;regex&gt; }</a:t>
            </a:r>
          </a:p>
          <a:p>
            <a:pPr marL="0" indent="0">
              <a:lnSpc>
                <a:spcPct val="100000"/>
              </a:lnSpc>
              <a:spcBef>
                <a:spcPts val="600"/>
              </a:spcBef>
              <a:spcAft>
                <a:spcPts val="600"/>
              </a:spcAft>
              <a:buNone/>
            </a:pPr>
            <a:r>
              <a:rPr lang="en-US" sz="1800" dirty="0" smtClean="0">
                <a:latin typeface="Nunito" pitchFamily="2" charset="0"/>
              </a:rPr>
              <a:t>=&gt; { </a:t>
            </a:r>
            <a:r>
              <a:rPr lang="en-US" sz="1800" dirty="0" err="1" smtClean="0">
                <a:latin typeface="Nunito" pitchFamily="2" charset="0"/>
              </a:rPr>
              <a:t>lastName</a:t>
            </a:r>
            <a:r>
              <a:rPr lang="en-US" sz="1800" dirty="0" smtClean="0">
                <a:latin typeface="Nunito" pitchFamily="2" charset="0"/>
              </a:rPr>
              <a:t>: /^Nguyen/ }</a:t>
            </a:r>
            <a:endParaRPr lang="en-US" sz="1800" dirty="0">
              <a:latin typeface="Nunito" pitchFamily="2" charset="0"/>
            </a:endParaRPr>
          </a:p>
        </p:txBody>
      </p:sp>
      <p:sp>
        <p:nvSpPr>
          <p:cNvPr id="13" name="Google Shape;1228;p42"/>
          <p:cNvSpPr txBox="1">
            <a:spLocks/>
          </p:cNvSpPr>
          <p:nvPr/>
        </p:nvSpPr>
        <p:spPr>
          <a:xfrm>
            <a:off x="5981700" y="1169200"/>
            <a:ext cx="5639470" cy="992975"/>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Bef>
                <a:spcPts val="600"/>
              </a:spcBef>
              <a:spcAft>
                <a:spcPts val="600"/>
              </a:spcAft>
              <a:buNone/>
            </a:pPr>
            <a:r>
              <a:rPr lang="en-US" sz="1800" dirty="0" err="1" smtClean="0">
                <a:latin typeface="Nunito" pitchFamily="2" charset="0"/>
              </a:rPr>
              <a:t>Sắp</a:t>
            </a:r>
            <a:r>
              <a:rPr lang="en-US" sz="1800" dirty="0" smtClean="0">
                <a:latin typeface="Nunito" pitchFamily="2" charset="0"/>
              </a:rPr>
              <a:t> </a:t>
            </a:r>
            <a:r>
              <a:rPr lang="en-US" sz="1800" dirty="0" err="1" smtClean="0">
                <a:latin typeface="Nunito" pitchFamily="2" charset="0"/>
              </a:rPr>
              <a:t>xếp</a:t>
            </a:r>
            <a:r>
              <a:rPr lang="en-US" sz="1800" dirty="0" smtClean="0">
                <a:latin typeface="Nunito" pitchFamily="2" charset="0"/>
              </a:rPr>
              <a:t>: find().sort({ field: 1, field2: -1 })</a:t>
            </a:r>
          </a:p>
          <a:p>
            <a:pPr marL="0" lvl="0" indent="0">
              <a:lnSpc>
                <a:spcPct val="100000"/>
              </a:lnSpc>
              <a:spcBef>
                <a:spcPts val="600"/>
              </a:spcBef>
              <a:spcAft>
                <a:spcPts val="600"/>
              </a:spcAft>
              <a:buNone/>
            </a:pPr>
            <a:r>
              <a:rPr lang="en-US" sz="1800" dirty="0" err="1" smtClean="0">
                <a:latin typeface="Nunito" pitchFamily="2" charset="0"/>
              </a:rPr>
              <a:t>Chọn</a:t>
            </a:r>
            <a:r>
              <a:rPr lang="en-US" sz="1800" dirty="0" smtClean="0">
                <a:latin typeface="Nunito" pitchFamily="2" charset="0"/>
              </a:rPr>
              <a:t> </a:t>
            </a:r>
            <a:r>
              <a:rPr lang="en-US" sz="1800" dirty="0" err="1" smtClean="0">
                <a:latin typeface="Nunito" pitchFamily="2" charset="0"/>
              </a:rPr>
              <a:t>trường</a:t>
            </a:r>
            <a:r>
              <a:rPr lang="en-US" sz="1800" dirty="0">
                <a:latin typeface="Nunito" pitchFamily="2" charset="0"/>
              </a:rPr>
              <a:t> </a:t>
            </a:r>
            <a:r>
              <a:rPr lang="en-US" sz="1800" dirty="0" err="1" smtClean="0">
                <a:latin typeface="Nunito" pitchFamily="2" charset="0"/>
              </a:rPr>
              <a:t>lấy</a:t>
            </a:r>
            <a:r>
              <a:rPr lang="en-US" sz="1800" dirty="0" smtClean="0">
                <a:latin typeface="Nunito" pitchFamily="2" charset="0"/>
              </a:rPr>
              <a:t> </a:t>
            </a:r>
            <a:r>
              <a:rPr lang="en-US" sz="1800" dirty="0" err="1" smtClean="0">
                <a:latin typeface="Nunito" pitchFamily="2" charset="0"/>
              </a:rPr>
              <a:t>ra</a:t>
            </a:r>
            <a:r>
              <a:rPr lang="en-US" sz="1800" dirty="0" smtClean="0">
                <a:latin typeface="Nunito" pitchFamily="2" charset="0"/>
              </a:rPr>
              <a:t>: find().select(‘age </a:t>
            </a:r>
            <a:r>
              <a:rPr lang="en-US" sz="1800" dirty="0" err="1" smtClean="0">
                <a:latin typeface="Nunito" pitchFamily="2" charset="0"/>
              </a:rPr>
              <a:t>firstName</a:t>
            </a:r>
            <a:r>
              <a:rPr lang="en-US" sz="1800" dirty="0" smtClean="0">
                <a:latin typeface="Nunito" pitchFamily="2" charset="0"/>
              </a:rPr>
              <a:t>’)</a:t>
            </a:r>
            <a:endParaRPr lang="en-US" sz="1800" dirty="0">
              <a:latin typeface="Nunito" pitchFamily="2" charset="0"/>
            </a:endParaRPr>
          </a:p>
        </p:txBody>
      </p:sp>
    </p:spTree>
    <p:extLst>
      <p:ext uri="{BB962C8B-B14F-4D97-AF65-F5344CB8AC3E}">
        <p14:creationId xmlns:p14="http://schemas.microsoft.com/office/powerpoint/2010/main" val="10815330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39</a:t>
            </a:fld>
            <a:endParaRPr lang="en-US"/>
          </a:p>
        </p:txBody>
      </p:sp>
      <p:sp>
        <p:nvSpPr>
          <p:cNvPr id="21" name="Title 20"/>
          <p:cNvSpPr>
            <a:spLocks noGrp="1"/>
          </p:cNvSpPr>
          <p:nvPr>
            <p:ph type="title"/>
          </p:nvPr>
        </p:nvSpPr>
        <p:spPr/>
        <p:txBody>
          <a:bodyPr>
            <a:normAutofit/>
          </a:bodyPr>
          <a:lstStyle/>
          <a:p>
            <a:r>
              <a:rPr lang="en-US" sz="2400" dirty="0">
                <a:latin typeface="Nunito" pitchFamily="2" charset="0"/>
              </a:rPr>
              <a:t>Query Nested Object, Array field </a:t>
            </a:r>
            <a:r>
              <a:rPr lang="en-US" sz="2400" dirty="0" err="1">
                <a:latin typeface="Nunito" pitchFamily="2" charset="0"/>
              </a:rPr>
              <a:t>và</a:t>
            </a:r>
            <a:r>
              <a:rPr lang="en-US" sz="2400" dirty="0">
                <a:latin typeface="Nunito" pitchFamily="2" charset="0"/>
              </a:rPr>
              <a:t> Query Empty field</a:t>
            </a:r>
          </a:p>
        </p:txBody>
      </p:sp>
      <p:sp>
        <p:nvSpPr>
          <p:cNvPr id="10" name="Google Shape;1228;p42"/>
          <p:cNvSpPr txBox="1">
            <a:spLocks/>
          </p:cNvSpPr>
          <p:nvPr/>
        </p:nvSpPr>
        <p:spPr>
          <a:xfrm>
            <a:off x="5667376" y="1212062"/>
            <a:ext cx="5991834" cy="485775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Bef>
                <a:spcPts val="600"/>
              </a:spcBef>
              <a:spcAft>
                <a:spcPts val="600"/>
              </a:spcAft>
              <a:buNone/>
            </a:pPr>
            <a:r>
              <a:rPr lang="en-US" sz="1800" b="1" dirty="0" smtClean="0">
                <a:latin typeface="Nunito" pitchFamily="2" charset="0"/>
              </a:rPr>
              <a:t>Query nested object: </a:t>
            </a:r>
          </a:p>
          <a:p>
            <a:pPr marL="0" lvl="0" indent="0">
              <a:lnSpc>
                <a:spcPct val="100000"/>
              </a:lnSpc>
              <a:spcBef>
                <a:spcPts val="600"/>
              </a:spcBef>
              <a:spcAft>
                <a:spcPts val="600"/>
              </a:spcAft>
              <a:buNone/>
            </a:pPr>
            <a:r>
              <a:rPr lang="en-US" sz="1800" dirty="0" smtClean="0">
                <a:latin typeface="Nunito" pitchFamily="2" charset="0"/>
              </a:rPr>
              <a:t>find({ “</a:t>
            </a:r>
            <a:r>
              <a:rPr lang="en-US" sz="1800" dirty="0" err="1" smtClean="0">
                <a:latin typeface="Nunito" pitchFamily="2" charset="0"/>
              </a:rPr>
              <a:t>profile.email</a:t>
            </a:r>
            <a:r>
              <a:rPr lang="en-US" sz="1800" dirty="0" smtClean="0">
                <a:latin typeface="Nunito" pitchFamily="2" charset="0"/>
              </a:rPr>
              <a:t>”: “nguyenvana@donga.edu.vn” })</a:t>
            </a:r>
          </a:p>
          <a:p>
            <a:pPr marL="0" lvl="0" indent="0">
              <a:lnSpc>
                <a:spcPct val="100000"/>
              </a:lnSpc>
              <a:spcBef>
                <a:spcPts val="600"/>
              </a:spcBef>
              <a:spcAft>
                <a:spcPts val="600"/>
              </a:spcAft>
              <a:buNone/>
            </a:pPr>
            <a:r>
              <a:rPr lang="en-US" sz="1800" b="1" dirty="0" smtClean="0">
                <a:latin typeface="Nunito" pitchFamily="2" charset="0"/>
              </a:rPr>
              <a:t>Query array field:</a:t>
            </a:r>
          </a:p>
          <a:p>
            <a:pPr marL="0" indent="0">
              <a:lnSpc>
                <a:spcPct val="100000"/>
              </a:lnSpc>
              <a:spcBef>
                <a:spcPts val="600"/>
              </a:spcBef>
              <a:spcAft>
                <a:spcPts val="600"/>
              </a:spcAft>
              <a:buNone/>
            </a:pPr>
            <a:r>
              <a:rPr lang="en-US" sz="1800" dirty="0" smtClean="0">
                <a:latin typeface="Nunito" pitchFamily="2" charset="0"/>
              </a:rPr>
              <a:t>find</a:t>
            </a:r>
            <a:r>
              <a:rPr lang="en-US" sz="1800" dirty="0">
                <a:latin typeface="Nunito" pitchFamily="2" charset="0"/>
              </a:rPr>
              <a:t>({ </a:t>
            </a:r>
            <a:r>
              <a:rPr lang="en-US" sz="1800" dirty="0" smtClean="0">
                <a:latin typeface="Nunito" pitchFamily="2" charset="0"/>
              </a:rPr>
              <a:t>“languages”: “Englis</a:t>
            </a:r>
            <a:r>
              <a:rPr lang="en-US" sz="1800" dirty="0">
                <a:latin typeface="Nunito" pitchFamily="2" charset="0"/>
              </a:rPr>
              <a:t>h</a:t>
            </a:r>
            <a:r>
              <a:rPr lang="en-US" sz="1800" dirty="0" smtClean="0">
                <a:latin typeface="Nunito" pitchFamily="2" charset="0"/>
              </a:rPr>
              <a:t>” })</a:t>
            </a:r>
          </a:p>
          <a:p>
            <a:pPr marL="0" indent="0">
              <a:lnSpc>
                <a:spcPct val="100000"/>
              </a:lnSpc>
              <a:spcBef>
                <a:spcPts val="600"/>
              </a:spcBef>
              <a:spcAft>
                <a:spcPts val="600"/>
              </a:spcAft>
              <a:buNone/>
            </a:pPr>
            <a:r>
              <a:rPr lang="en-US" sz="1800" dirty="0" smtClean="0">
                <a:latin typeface="Nunito" pitchFamily="2" charset="0"/>
              </a:rPr>
              <a:t>find({ “languages”: { $size: 3 } })</a:t>
            </a:r>
          </a:p>
          <a:p>
            <a:pPr marL="0" indent="0">
              <a:lnSpc>
                <a:spcPct val="100000"/>
              </a:lnSpc>
              <a:spcBef>
                <a:spcPts val="600"/>
              </a:spcBef>
              <a:spcAft>
                <a:spcPts val="600"/>
              </a:spcAft>
              <a:buNone/>
            </a:pPr>
            <a:r>
              <a:rPr lang="en-US" sz="1800" b="1" dirty="0" smtClean="0">
                <a:latin typeface="Nunito" pitchFamily="2" charset="0"/>
              </a:rPr>
              <a:t>Query array of embedded documents:</a:t>
            </a:r>
          </a:p>
          <a:p>
            <a:pPr marL="0" indent="0">
              <a:lnSpc>
                <a:spcPct val="100000"/>
              </a:lnSpc>
              <a:spcBef>
                <a:spcPts val="600"/>
              </a:spcBef>
              <a:spcAft>
                <a:spcPts val="600"/>
              </a:spcAft>
              <a:buNone/>
            </a:pPr>
            <a:r>
              <a:rPr lang="en-US" sz="1800" dirty="0" smtClean="0">
                <a:latin typeface="Nunito" pitchFamily="2" charset="0"/>
              </a:rPr>
              <a:t>find({ “</a:t>
            </a:r>
            <a:r>
              <a:rPr lang="en-US" sz="1800" dirty="0" err="1" smtClean="0">
                <a:latin typeface="Nunito" pitchFamily="2" charset="0"/>
              </a:rPr>
              <a:t>pet.type</a:t>
            </a:r>
            <a:r>
              <a:rPr lang="en-US" sz="1800" dirty="0" smtClean="0">
                <a:latin typeface="Nunito" pitchFamily="2" charset="0"/>
              </a:rPr>
              <a:t>”: 2 })</a:t>
            </a:r>
          </a:p>
          <a:p>
            <a:pPr marL="0" indent="0">
              <a:lnSpc>
                <a:spcPct val="100000"/>
              </a:lnSpc>
              <a:spcBef>
                <a:spcPts val="600"/>
              </a:spcBef>
              <a:spcAft>
                <a:spcPts val="600"/>
              </a:spcAft>
              <a:buNone/>
            </a:pPr>
            <a:r>
              <a:rPr lang="en-US" sz="1800" dirty="0" smtClean="0">
                <a:latin typeface="Nunito" pitchFamily="2" charset="0"/>
              </a:rPr>
              <a:t>find({ pets: { $</a:t>
            </a:r>
            <a:r>
              <a:rPr lang="en-US" sz="1800" dirty="0" err="1" smtClean="0">
                <a:latin typeface="Nunito" pitchFamily="2" charset="0"/>
              </a:rPr>
              <a:t>elemMatch</a:t>
            </a:r>
            <a:r>
              <a:rPr lang="en-US" sz="1800" dirty="0" smtClean="0">
                <a:latin typeface="Nunito" pitchFamily="2" charset="0"/>
              </a:rPr>
              <a:t>: { type: 3, name: /^Husky/ } } })</a:t>
            </a:r>
          </a:p>
          <a:p>
            <a:pPr marL="0" indent="0">
              <a:lnSpc>
                <a:spcPct val="100000"/>
              </a:lnSpc>
              <a:spcBef>
                <a:spcPts val="600"/>
              </a:spcBef>
              <a:spcAft>
                <a:spcPts val="600"/>
              </a:spcAft>
              <a:buNone/>
            </a:pPr>
            <a:r>
              <a:rPr lang="en-US" sz="1800" b="1" dirty="0" smtClean="0">
                <a:latin typeface="Nunito" pitchFamily="2" charset="0"/>
              </a:rPr>
              <a:t>Query empty field / null</a:t>
            </a:r>
          </a:p>
          <a:p>
            <a:pPr marL="0" indent="0">
              <a:lnSpc>
                <a:spcPct val="100000"/>
              </a:lnSpc>
              <a:spcBef>
                <a:spcPts val="600"/>
              </a:spcBef>
              <a:spcAft>
                <a:spcPts val="600"/>
              </a:spcAft>
              <a:buNone/>
            </a:pPr>
            <a:r>
              <a:rPr lang="en-US" sz="1800" dirty="0" smtClean="0">
                <a:latin typeface="Nunito" pitchFamily="2" charset="0"/>
              </a:rPr>
              <a:t>find({ children: null })</a:t>
            </a:r>
          </a:p>
          <a:p>
            <a:pPr marL="0" indent="0">
              <a:lnSpc>
                <a:spcPct val="100000"/>
              </a:lnSpc>
              <a:spcBef>
                <a:spcPts val="600"/>
              </a:spcBef>
              <a:spcAft>
                <a:spcPts val="600"/>
              </a:spcAft>
              <a:buNone/>
            </a:pPr>
            <a:r>
              <a:rPr lang="en-US" sz="1800" dirty="0" smtClean="0">
                <a:latin typeface="Nunito" pitchFamily="2" charset="0"/>
              </a:rPr>
              <a:t>find({ parent: { $exists: false } })</a:t>
            </a:r>
          </a:p>
        </p:txBody>
      </p:sp>
      <p:pic>
        <p:nvPicPr>
          <p:cNvPr id="8" name="Picture 7"/>
          <p:cNvPicPr>
            <a:picLocks noChangeAspect="1"/>
          </p:cNvPicPr>
          <p:nvPr/>
        </p:nvPicPr>
        <p:blipFill>
          <a:blip r:embed="rId2"/>
          <a:stretch>
            <a:fillRect/>
          </a:stretch>
        </p:blipFill>
        <p:spPr>
          <a:xfrm>
            <a:off x="1309162" y="1442866"/>
            <a:ext cx="3763427" cy="4396143"/>
          </a:xfrm>
          <a:prstGeom prst="rect">
            <a:avLst/>
          </a:prstGeom>
        </p:spPr>
      </p:pic>
    </p:spTree>
    <p:extLst>
      <p:ext uri="{BB962C8B-B14F-4D97-AF65-F5344CB8AC3E}">
        <p14:creationId xmlns:p14="http://schemas.microsoft.com/office/powerpoint/2010/main" val="2903294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4</a:t>
            </a:fld>
            <a:endParaRPr lang="en-US"/>
          </a:p>
        </p:txBody>
      </p:sp>
      <p:sp>
        <p:nvSpPr>
          <p:cNvPr id="21" name="Title 20"/>
          <p:cNvSpPr>
            <a:spLocks noGrp="1"/>
          </p:cNvSpPr>
          <p:nvPr>
            <p:ph type="title"/>
          </p:nvPr>
        </p:nvSpPr>
        <p:spPr/>
        <p:txBody>
          <a:bodyPr/>
          <a:lstStyle/>
          <a:p>
            <a:r>
              <a:rPr lang="en" sz="2800" dirty="0" smtClean="0">
                <a:latin typeface="Nunito" pitchFamily="2" charset="0"/>
              </a:rPr>
              <a:t>SQL là gì?</a:t>
            </a:r>
            <a:endParaRPr lang="en-US" dirty="0"/>
          </a:p>
        </p:txBody>
      </p:sp>
      <p:sp>
        <p:nvSpPr>
          <p:cNvPr id="5" name="Google Shape;1228;p42"/>
          <p:cNvSpPr txBox="1">
            <a:spLocks/>
          </p:cNvSpPr>
          <p:nvPr/>
        </p:nvSpPr>
        <p:spPr>
          <a:xfrm>
            <a:off x="866775" y="1149810"/>
            <a:ext cx="5143500" cy="4856227"/>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1800" dirty="0" smtClean="0"/>
              <a:t>SQL </a:t>
            </a:r>
            <a:r>
              <a:rPr lang="vi-VN" sz="1800" dirty="0"/>
              <a:t>là viết tắt của từ Structured Query Language, nghĩa là ngôn ngữ truy vấn dữ liệu. Có thể coi SQL là ngôn ngữ chung mà bất cứ hệ thống cơ sở dữ liệu quan hệ (RDBMS) nào cũng phải đáp ứng</a:t>
            </a:r>
            <a:r>
              <a:rPr lang="vi-VN" sz="1800" dirty="0" smtClean="0"/>
              <a:t>.</a:t>
            </a:r>
            <a:endParaRPr lang="en-US" sz="1800" dirty="0" smtClean="0"/>
          </a:p>
          <a:p>
            <a:pPr marL="0" indent="0">
              <a:buNone/>
            </a:pPr>
            <a:r>
              <a:rPr lang="vi-VN" sz="1800" dirty="0" smtClean="0"/>
              <a:t>Mọi </a:t>
            </a:r>
            <a:r>
              <a:rPr lang="vi-VN" sz="1800" dirty="0"/>
              <a:t>thứ trong cơ sở dữ liệu này sẽ được quy ra thành nhiều bảng, có mối quan hệ với nhau. SQL giúp quản lý hiệu quả và truy vấn thông tin nhanh hơn, giúp bảo trì thông tin dễ dàng hơn</a:t>
            </a:r>
            <a:r>
              <a:rPr lang="vi-VN" sz="1800" dirty="0" smtClean="0"/>
              <a:t>.</a:t>
            </a:r>
            <a:endParaRPr lang="vi-VN" sz="1800" dirty="0"/>
          </a:p>
          <a:p>
            <a:pPr marL="0" indent="0">
              <a:buNone/>
            </a:pPr>
            <a:r>
              <a:rPr lang="vi-VN" sz="1800" dirty="0"/>
              <a:t>Các cơ sở dữ liệu quan hệ như Cơ sở dữ liệu MySQL, Oracle, MS SQL Server, Sybase, vv sử dụng SQL.</a:t>
            </a:r>
          </a:p>
        </p:txBody>
      </p:sp>
      <p:pic>
        <p:nvPicPr>
          <p:cNvPr id="3" name="Picture 2" descr="Data Integration SQL or No SQL databases made eas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2676" y="1956853"/>
            <a:ext cx="5513718" cy="3446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4580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40</a:t>
            </a:fld>
            <a:endParaRPr lang="en-US"/>
          </a:p>
        </p:txBody>
      </p:sp>
      <p:sp>
        <p:nvSpPr>
          <p:cNvPr id="21" name="Title 20"/>
          <p:cNvSpPr>
            <a:spLocks noGrp="1"/>
          </p:cNvSpPr>
          <p:nvPr>
            <p:ph type="title"/>
          </p:nvPr>
        </p:nvSpPr>
        <p:spPr/>
        <p:txBody>
          <a:bodyPr/>
          <a:lstStyle/>
          <a:p>
            <a:r>
              <a:rPr lang="en" sz="2800" dirty="0" smtClean="0">
                <a:latin typeface="Nunito" pitchFamily="2" charset="0"/>
              </a:rPr>
              <a:t>Một số hàm query tiện ích khác</a:t>
            </a:r>
            <a:endParaRPr lang="en-US" dirty="0"/>
          </a:p>
        </p:txBody>
      </p:sp>
      <p:sp>
        <p:nvSpPr>
          <p:cNvPr id="5" name="Google Shape;1228;p42"/>
          <p:cNvSpPr txBox="1">
            <a:spLocks/>
          </p:cNvSpPr>
          <p:nvPr/>
        </p:nvSpPr>
        <p:spPr>
          <a:xfrm>
            <a:off x="1955006" y="1184736"/>
            <a:ext cx="8129587" cy="4660349"/>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buAutoNum type="arabicPeriod"/>
            </a:pPr>
            <a:r>
              <a:rPr lang="en-US" sz="1800" dirty="0"/>
              <a:t>.</a:t>
            </a:r>
            <a:r>
              <a:rPr lang="en-US" sz="1800" dirty="0" err="1"/>
              <a:t>findById</a:t>
            </a:r>
            <a:r>
              <a:rPr lang="en-US" sz="1800" dirty="0"/>
              <a:t>(id)</a:t>
            </a:r>
          </a:p>
          <a:p>
            <a:pPr marL="342900" lvl="0" indent="-342900">
              <a:buAutoNum type="arabicPeriod"/>
            </a:pPr>
            <a:r>
              <a:rPr lang="en-US" sz="1800" dirty="0" err="1" smtClean="0"/>
              <a:t>findByIdAndUpdate</a:t>
            </a:r>
            <a:r>
              <a:rPr lang="en-US" sz="1800" dirty="0" smtClean="0"/>
              <a:t>(conditions, doc, </a:t>
            </a:r>
            <a:r>
              <a:rPr lang="en-US" sz="1800" dirty="0"/>
              <a:t>options, callback</a:t>
            </a:r>
            <a:r>
              <a:rPr lang="en-US" sz="1800" dirty="0" smtClean="0"/>
              <a:t>)</a:t>
            </a:r>
          </a:p>
          <a:p>
            <a:pPr marL="342900" lvl="0" indent="-342900">
              <a:buAutoNum type="arabicPeriod"/>
            </a:pPr>
            <a:r>
              <a:rPr lang="en-US" sz="1800" dirty="0" smtClean="0"/>
              <a:t>.</a:t>
            </a:r>
            <a:r>
              <a:rPr lang="en-US" sz="1800" dirty="0" err="1" smtClean="0"/>
              <a:t>findOneAndUpdate</a:t>
            </a:r>
            <a:r>
              <a:rPr lang="en-US" sz="1800" dirty="0"/>
              <a:t>(conditions, doc, </a:t>
            </a:r>
            <a:r>
              <a:rPr lang="en-US" sz="1800" dirty="0" smtClean="0"/>
              <a:t>options, callback)</a:t>
            </a:r>
          </a:p>
          <a:p>
            <a:pPr marL="342900" lvl="0" indent="-342900">
              <a:buAutoNum type="arabicPeriod"/>
            </a:pPr>
            <a:r>
              <a:rPr lang="en-US" sz="1800" dirty="0" smtClean="0"/>
              <a:t>.</a:t>
            </a:r>
            <a:r>
              <a:rPr lang="en-US" sz="1800" dirty="0" err="1" smtClean="0"/>
              <a:t>findOneAndDelete</a:t>
            </a:r>
            <a:r>
              <a:rPr lang="en-US" sz="1800" dirty="0" smtClean="0"/>
              <a:t>(</a:t>
            </a:r>
            <a:r>
              <a:rPr lang="en-US" sz="1800" dirty="0"/>
              <a:t>conditions, options, callback</a:t>
            </a:r>
            <a:r>
              <a:rPr lang="en-US" sz="1800" dirty="0" smtClean="0"/>
              <a:t>)</a:t>
            </a:r>
          </a:p>
          <a:p>
            <a:pPr marL="342900" lvl="0" indent="-342900">
              <a:buAutoNum type="arabicPeriod"/>
            </a:pPr>
            <a:r>
              <a:rPr lang="en-US" sz="1800" dirty="0" smtClean="0"/>
              <a:t>update(filter, doc, options, callback)</a:t>
            </a:r>
          </a:p>
          <a:p>
            <a:pPr marL="342900" lvl="0" indent="-342900">
              <a:buAutoNum type="arabicPeriod"/>
            </a:pPr>
            <a:r>
              <a:rPr lang="en-US" sz="1800" dirty="0" err="1" smtClean="0"/>
              <a:t>updateMany</a:t>
            </a:r>
            <a:r>
              <a:rPr lang="en-US" sz="1800" dirty="0" smtClean="0"/>
              <a:t>(filter, update, options, callback)</a:t>
            </a:r>
          </a:p>
          <a:p>
            <a:pPr marL="342900" lvl="0" indent="-342900">
              <a:buAutoNum type="arabicPeriod"/>
            </a:pPr>
            <a:r>
              <a:rPr lang="en-US" sz="1800" dirty="0" err="1"/>
              <a:t>deleteOne</a:t>
            </a:r>
            <a:r>
              <a:rPr lang="en-US" sz="1800" dirty="0"/>
              <a:t>(filter, options, callback)</a:t>
            </a:r>
            <a:endParaRPr lang="en-US" sz="1800" dirty="0" smtClean="0"/>
          </a:p>
          <a:p>
            <a:pPr marL="342900" lvl="0" indent="-342900">
              <a:buAutoNum type="arabicPeriod"/>
            </a:pPr>
            <a:r>
              <a:rPr lang="en-US" sz="1800" dirty="0" err="1" smtClean="0"/>
              <a:t>deleteMany</a:t>
            </a:r>
            <a:r>
              <a:rPr lang="en-US" sz="1800" dirty="0" smtClean="0"/>
              <a:t>(filter, options, callback)</a:t>
            </a:r>
          </a:p>
          <a:p>
            <a:pPr marL="342900" lvl="0" indent="-342900">
              <a:buAutoNum type="arabicPeriod"/>
            </a:pPr>
            <a:r>
              <a:rPr lang="en-US" sz="1800" dirty="0" smtClean="0"/>
              <a:t>populate()</a:t>
            </a:r>
            <a:endParaRPr lang="en-US" sz="1800" dirty="0"/>
          </a:p>
          <a:p>
            <a:pPr marL="0" lvl="0" indent="0">
              <a:buNone/>
            </a:pPr>
            <a:endParaRPr lang="en-US" sz="1800" dirty="0"/>
          </a:p>
          <a:p>
            <a:pPr marL="0" lvl="0" indent="0">
              <a:buNone/>
            </a:pPr>
            <a:r>
              <a:rPr lang="en-US" sz="1800" dirty="0" err="1" smtClean="0"/>
              <a:t>Tham</a:t>
            </a:r>
            <a:r>
              <a:rPr lang="en-US" sz="1800" dirty="0" smtClean="0"/>
              <a:t> </a:t>
            </a:r>
            <a:r>
              <a:rPr lang="en-US" sz="1800" dirty="0" err="1" smtClean="0"/>
              <a:t>khảo</a:t>
            </a:r>
            <a:r>
              <a:rPr lang="en-US" sz="1800" dirty="0" smtClean="0"/>
              <a:t> </a:t>
            </a:r>
            <a:r>
              <a:rPr lang="en-US" sz="1800" dirty="0" err="1" smtClean="0"/>
              <a:t>thêm</a:t>
            </a:r>
            <a:r>
              <a:rPr lang="en-US" sz="1800" dirty="0" smtClean="0"/>
              <a:t> </a:t>
            </a:r>
            <a:r>
              <a:rPr lang="en-US" sz="1800" dirty="0" err="1" smtClean="0"/>
              <a:t>vô</a:t>
            </a:r>
            <a:r>
              <a:rPr lang="en-US" sz="1800" dirty="0" smtClean="0"/>
              <a:t> </a:t>
            </a:r>
            <a:r>
              <a:rPr lang="en-US" sz="1800" dirty="0" err="1" smtClean="0"/>
              <a:t>số</a:t>
            </a:r>
            <a:r>
              <a:rPr lang="en-US" sz="1800" dirty="0" smtClean="0"/>
              <a:t> </a:t>
            </a:r>
            <a:r>
              <a:rPr lang="en-US" sz="1800" dirty="0" err="1" smtClean="0"/>
              <a:t>những</a:t>
            </a:r>
            <a:r>
              <a:rPr lang="en-US" sz="1800" dirty="0" smtClean="0"/>
              <a:t> </a:t>
            </a:r>
            <a:r>
              <a:rPr lang="en-US" sz="1800" dirty="0" err="1" smtClean="0"/>
              <a:t>hàm</a:t>
            </a:r>
            <a:r>
              <a:rPr lang="en-US" sz="1800" dirty="0" smtClean="0"/>
              <a:t> query </a:t>
            </a:r>
            <a:r>
              <a:rPr lang="en-US" sz="1800" dirty="0" err="1" smtClean="0"/>
              <a:t>khác</a:t>
            </a:r>
            <a:r>
              <a:rPr lang="en-US" sz="1800" dirty="0" smtClean="0"/>
              <a:t> </a:t>
            </a:r>
            <a:r>
              <a:rPr lang="en-US" sz="1800" dirty="0" err="1" smtClean="0"/>
              <a:t>tại</a:t>
            </a:r>
            <a:r>
              <a:rPr lang="en-US" sz="1800" dirty="0"/>
              <a:t>: </a:t>
            </a:r>
            <a:r>
              <a:rPr lang="en-US" sz="1800" dirty="0">
                <a:hlinkClick r:id="rId2"/>
              </a:rPr>
              <a:t>https://</a:t>
            </a:r>
            <a:r>
              <a:rPr lang="en-US" sz="1800" dirty="0" smtClean="0">
                <a:hlinkClick r:id="rId2"/>
              </a:rPr>
              <a:t>mongoosejs.com/docs/api/query.html</a:t>
            </a:r>
            <a:endParaRPr lang="en-US" sz="1800" dirty="0" smtClean="0"/>
          </a:p>
        </p:txBody>
      </p:sp>
    </p:spTree>
    <p:extLst>
      <p:ext uri="{BB962C8B-B14F-4D97-AF65-F5344CB8AC3E}">
        <p14:creationId xmlns:p14="http://schemas.microsoft.com/office/powerpoint/2010/main" val="40392482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41</a:t>
            </a:fld>
            <a:endParaRPr lang="en-US"/>
          </a:p>
        </p:txBody>
      </p:sp>
      <p:sp>
        <p:nvSpPr>
          <p:cNvPr id="21" name="Title 20"/>
          <p:cNvSpPr>
            <a:spLocks noGrp="1"/>
          </p:cNvSpPr>
          <p:nvPr>
            <p:ph type="title"/>
          </p:nvPr>
        </p:nvSpPr>
        <p:spPr/>
        <p:txBody>
          <a:bodyPr/>
          <a:lstStyle/>
          <a:p>
            <a:r>
              <a:rPr lang="en-US" sz="2800" dirty="0" err="1" smtClean="0">
                <a:latin typeface="Nunito" pitchFamily="2" charset="0"/>
              </a:rPr>
              <a:t>Bài</a:t>
            </a:r>
            <a:r>
              <a:rPr lang="en-US" sz="2800" dirty="0" smtClean="0">
                <a:latin typeface="Nunito" pitchFamily="2" charset="0"/>
              </a:rPr>
              <a:t> </a:t>
            </a:r>
            <a:r>
              <a:rPr lang="en-US" sz="2800" dirty="0" err="1" smtClean="0">
                <a:latin typeface="Nunito" pitchFamily="2" charset="0"/>
              </a:rPr>
              <a:t>tập</a:t>
            </a:r>
            <a:endParaRPr lang="vi-VN" sz="2800" dirty="0">
              <a:latin typeface="Nunito" pitchFamily="2" charset="0"/>
            </a:endParaRPr>
          </a:p>
        </p:txBody>
      </p:sp>
      <p:sp>
        <p:nvSpPr>
          <p:cNvPr id="10" name="Google Shape;1228;p42"/>
          <p:cNvSpPr txBox="1">
            <a:spLocks/>
          </p:cNvSpPr>
          <p:nvPr/>
        </p:nvSpPr>
        <p:spPr>
          <a:xfrm>
            <a:off x="1114425" y="1106186"/>
            <a:ext cx="4972050" cy="4943475"/>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Bef>
                <a:spcPts val="600"/>
              </a:spcBef>
              <a:spcAft>
                <a:spcPts val="600"/>
              </a:spcAft>
              <a:buNone/>
            </a:pPr>
            <a:r>
              <a:rPr lang="en-US" sz="1800" dirty="0" err="1" smtClean="0">
                <a:latin typeface="Nunito" pitchFamily="2" charset="0"/>
              </a:rPr>
              <a:t>Hãy</a:t>
            </a:r>
            <a:r>
              <a:rPr lang="en-US" sz="1800" dirty="0" smtClean="0">
                <a:latin typeface="Nunito" pitchFamily="2" charset="0"/>
              </a:rPr>
              <a:t> </a:t>
            </a:r>
            <a:r>
              <a:rPr lang="en-US" sz="1800" dirty="0" err="1" smtClean="0">
                <a:latin typeface="Nunito" pitchFamily="2" charset="0"/>
              </a:rPr>
              <a:t>thực</a:t>
            </a:r>
            <a:r>
              <a:rPr lang="en-US" sz="1800" dirty="0" smtClean="0">
                <a:latin typeface="Nunito" pitchFamily="2" charset="0"/>
              </a:rPr>
              <a:t> </a:t>
            </a:r>
            <a:r>
              <a:rPr lang="en-US" sz="1800" dirty="0" err="1" smtClean="0">
                <a:latin typeface="Nunito" pitchFamily="2" charset="0"/>
              </a:rPr>
              <a:t>hiện</a:t>
            </a:r>
            <a:r>
              <a:rPr lang="en-US" sz="1800" dirty="0" smtClean="0">
                <a:latin typeface="Nunito" pitchFamily="2" charset="0"/>
              </a:rPr>
              <a:t> </a:t>
            </a:r>
            <a:r>
              <a:rPr lang="en-US" sz="1800" dirty="0" err="1" smtClean="0">
                <a:latin typeface="Nunito" pitchFamily="2" charset="0"/>
              </a:rPr>
              <a:t>các</a:t>
            </a:r>
            <a:r>
              <a:rPr lang="en-US" sz="1800" dirty="0" smtClean="0">
                <a:latin typeface="Nunito" pitchFamily="2" charset="0"/>
              </a:rPr>
              <a:t> query </a:t>
            </a:r>
            <a:r>
              <a:rPr lang="en-US" sz="1800" dirty="0" err="1" smtClean="0">
                <a:latin typeface="Nunito" pitchFamily="2" charset="0"/>
              </a:rPr>
              <a:t>sau</a:t>
            </a:r>
            <a:r>
              <a:rPr lang="en-US" sz="1800" dirty="0" smtClean="0">
                <a:latin typeface="Nunito" pitchFamily="2" charset="0"/>
              </a:rPr>
              <a:t>:</a:t>
            </a:r>
          </a:p>
          <a:p>
            <a:pPr marL="0" lvl="0" indent="0">
              <a:lnSpc>
                <a:spcPct val="100000"/>
              </a:lnSpc>
              <a:spcBef>
                <a:spcPts val="600"/>
              </a:spcBef>
              <a:spcAft>
                <a:spcPts val="600"/>
              </a:spcAft>
              <a:buNone/>
            </a:pPr>
            <a:r>
              <a:rPr lang="en-US" sz="1800" dirty="0" err="1" smtClean="0">
                <a:latin typeface="Nunito" pitchFamily="2" charset="0"/>
              </a:rPr>
              <a:t>Hiển</a:t>
            </a:r>
            <a:r>
              <a:rPr lang="en-US" sz="1800" dirty="0" smtClean="0">
                <a:latin typeface="Nunito" pitchFamily="2" charset="0"/>
              </a:rPr>
              <a:t> </a:t>
            </a:r>
            <a:r>
              <a:rPr lang="en-US" sz="1800" dirty="0" err="1" smtClean="0">
                <a:latin typeface="Nunito" pitchFamily="2" charset="0"/>
              </a:rPr>
              <a:t>thị</a:t>
            </a:r>
            <a:r>
              <a:rPr lang="en-US" sz="1800" dirty="0" smtClean="0">
                <a:latin typeface="Nunito" pitchFamily="2" charset="0"/>
              </a:rPr>
              <a:t> </a:t>
            </a:r>
            <a:r>
              <a:rPr lang="en-US" sz="1800" dirty="0" err="1" smtClean="0">
                <a:latin typeface="Nunito" pitchFamily="2" charset="0"/>
              </a:rPr>
              <a:t>những</a:t>
            </a:r>
            <a:r>
              <a:rPr lang="en-US" sz="1800" dirty="0" smtClean="0">
                <a:latin typeface="Nunito" pitchFamily="2" charset="0"/>
              </a:rPr>
              <a:t> buyer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tuổi</a:t>
            </a:r>
            <a:r>
              <a:rPr lang="en-US" sz="1800" dirty="0" smtClean="0">
                <a:latin typeface="Nunito" pitchFamily="2" charset="0"/>
              </a:rPr>
              <a:t> &gt; 20</a:t>
            </a:r>
          </a:p>
          <a:p>
            <a:pPr marL="0" indent="0">
              <a:lnSpc>
                <a:spcPct val="100000"/>
              </a:lnSpc>
              <a:spcBef>
                <a:spcPts val="600"/>
              </a:spcBef>
              <a:spcAft>
                <a:spcPts val="600"/>
              </a:spcAft>
              <a:buNone/>
            </a:pPr>
            <a:r>
              <a:rPr lang="en-US" sz="1800" dirty="0" err="1">
                <a:latin typeface="Nunito" pitchFamily="2" charset="0"/>
              </a:rPr>
              <a:t>Hiển</a:t>
            </a:r>
            <a:r>
              <a:rPr lang="en-US" sz="1800" dirty="0">
                <a:latin typeface="Nunito" pitchFamily="2" charset="0"/>
              </a:rPr>
              <a:t> </a:t>
            </a:r>
            <a:r>
              <a:rPr lang="en-US" sz="1800" dirty="0" err="1">
                <a:latin typeface="Nunito" pitchFamily="2" charset="0"/>
              </a:rPr>
              <a:t>thị</a:t>
            </a:r>
            <a:r>
              <a:rPr lang="en-US" sz="1800" dirty="0">
                <a:latin typeface="Nunito" pitchFamily="2" charset="0"/>
              </a:rPr>
              <a:t> </a:t>
            </a:r>
            <a:r>
              <a:rPr lang="en-US" sz="1800" dirty="0" err="1">
                <a:latin typeface="Nunito" pitchFamily="2" charset="0"/>
              </a:rPr>
              <a:t>những</a:t>
            </a:r>
            <a:r>
              <a:rPr lang="en-US" sz="1800" dirty="0">
                <a:latin typeface="Nunito" pitchFamily="2" charset="0"/>
              </a:rPr>
              <a:t> buyer </a:t>
            </a:r>
            <a:r>
              <a:rPr lang="en-US" sz="1800" dirty="0" err="1">
                <a:latin typeface="Nunito" pitchFamily="2" charset="0"/>
              </a:rPr>
              <a:t>có</a:t>
            </a:r>
            <a:r>
              <a:rPr lang="en-US" sz="1800" dirty="0">
                <a:latin typeface="Nunito" pitchFamily="2" charset="0"/>
              </a:rPr>
              <a:t> </a:t>
            </a:r>
            <a:r>
              <a:rPr lang="en-US" sz="1800" dirty="0" err="1">
                <a:latin typeface="Nunito" pitchFamily="2" charset="0"/>
              </a:rPr>
              <a:t>tuổi</a:t>
            </a:r>
            <a:r>
              <a:rPr lang="en-US" sz="1800" dirty="0">
                <a:latin typeface="Nunito" pitchFamily="2" charset="0"/>
              </a:rPr>
              <a:t> </a:t>
            </a:r>
            <a:r>
              <a:rPr lang="en-US" sz="1800" dirty="0" smtClean="0">
                <a:latin typeface="Nunito" pitchFamily="2" charset="0"/>
              </a:rPr>
              <a:t>&gt;= 23</a:t>
            </a:r>
            <a:endParaRPr lang="en-US" sz="1800" dirty="0">
              <a:latin typeface="Nunito" pitchFamily="2" charset="0"/>
            </a:endParaRPr>
          </a:p>
          <a:p>
            <a:pPr marL="0" indent="0">
              <a:lnSpc>
                <a:spcPct val="100000"/>
              </a:lnSpc>
              <a:spcBef>
                <a:spcPts val="600"/>
              </a:spcBef>
              <a:spcAft>
                <a:spcPts val="600"/>
              </a:spcAft>
              <a:buNone/>
            </a:pPr>
            <a:r>
              <a:rPr lang="en-US" sz="1800" dirty="0" err="1">
                <a:latin typeface="Nunito" pitchFamily="2" charset="0"/>
              </a:rPr>
              <a:t>Hiển</a:t>
            </a:r>
            <a:r>
              <a:rPr lang="en-US" sz="1800" dirty="0">
                <a:latin typeface="Nunito" pitchFamily="2" charset="0"/>
              </a:rPr>
              <a:t> </a:t>
            </a:r>
            <a:r>
              <a:rPr lang="en-US" sz="1800" dirty="0" err="1">
                <a:latin typeface="Nunito" pitchFamily="2" charset="0"/>
              </a:rPr>
              <a:t>thị</a:t>
            </a:r>
            <a:r>
              <a:rPr lang="en-US" sz="1800" dirty="0">
                <a:latin typeface="Nunito" pitchFamily="2" charset="0"/>
              </a:rPr>
              <a:t> </a:t>
            </a:r>
            <a:r>
              <a:rPr lang="en-US" sz="1800" dirty="0" err="1">
                <a:latin typeface="Nunito" pitchFamily="2" charset="0"/>
              </a:rPr>
              <a:t>những</a:t>
            </a:r>
            <a:r>
              <a:rPr lang="en-US" sz="1800" dirty="0">
                <a:latin typeface="Nunito" pitchFamily="2" charset="0"/>
              </a:rPr>
              <a:t> buyer </a:t>
            </a:r>
            <a:r>
              <a:rPr lang="en-US" sz="1800" dirty="0" err="1">
                <a:latin typeface="Nunito" pitchFamily="2" charset="0"/>
              </a:rPr>
              <a:t>có</a:t>
            </a:r>
            <a:r>
              <a:rPr lang="en-US" sz="1800" dirty="0">
                <a:latin typeface="Nunito" pitchFamily="2" charset="0"/>
              </a:rPr>
              <a:t> </a:t>
            </a:r>
            <a:r>
              <a:rPr lang="en-US" sz="1800" dirty="0" err="1">
                <a:latin typeface="Nunito" pitchFamily="2" charset="0"/>
              </a:rPr>
              <a:t>tuổi</a:t>
            </a:r>
            <a:r>
              <a:rPr lang="en-US" sz="1800" dirty="0">
                <a:latin typeface="Nunito" pitchFamily="2" charset="0"/>
              </a:rPr>
              <a:t> </a:t>
            </a:r>
            <a:r>
              <a:rPr lang="en-US" sz="1800" dirty="0" smtClean="0">
                <a:latin typeface="Nunito" pitchFamily="2" charset="0"/>
              </a:rPr>
              <a:t>&lt;= 20</a:t>
            </a:r>
            <a:endParaRPr lang="en-US" sz="1800" dirty="0">
              <a:latin typeface="Nunito" pitchFamily="2" charset="0"/>
            </a:endParaRPr>
          </a:p>
          <a:p>
            <a:pPr marL="0" indent="0">
              <a:lnSpc>
                <a:spcPct val="100000"/>
              </a:lnSpc>
              <a:spcBef>
                <a:spcPts val="600"/>
              </a:spcBef>
              <a:spcAft>
                <a:spcPts val="600"/>
              </a:spcAft>
              <a:buNone/>
            </a:pPr>
            <a:r>
              <a:rPr lang="en-US" sz="1800" dirty="0" err="1">
                <a:latin typeface="Nunito" pitchFamily="2" charset="0"/>
              </a:rPr>
              <a:t>Hiển</a:t>
            </a:r>
            <a:r>
              <a:rPr lang="en-US" sz="1800" dirty="0">
                <a:latin typeface="Nunito" pitchFamily="2" charset="0"/>
              </a:rPr>
              <a:t> </a:t>
            </a:r>
            <a:r>
              <a:rPr lang="en-US" sz="1800" dirty="0" err="1">
                <a:latin typeface="Nunito" pitchFamily="2" charset="0"/>
              </a:rPr>
              <a:t>thị</a:t>
            </a:r>
            <a:r>
              <a:rPr lang="en-US" sz="1800" dirty="0">
                <a:latin typeface="Nunito" pitchFamily="2" charset="0"/>
              </a:rPr>
              <a:t> </a:t>
            </a:r>
            <a:r>
              <a:rPr lang="en-US" sz="1800" dirty="0" err="1">
                <a:latin typeface="Nunito" pitchFamily="2" charset="0"/>
              </a:rPr>
              <a:t>những</a:t>
            </a:r>
            <a:r>
              <a:rPr lang="en-US" sz="1800" dirty="0">
                <a:latin typeface="Nunito" pitchFamily="2" charset="0"/>
              </a:rPr>
              <a:t> buyer </a:t>
            </a:r>
            <a:r>
              <a:rPr lang="en-US" sz="1800" dirty="0" err="1">
                <a:latin typeface="Nunito" pitchFamily="2" charset="0"/>
              </a:rPr>
              <a:t>có</a:t>
            </a:r>
            <a:r>
              <a:rPr lang="en-US" sz="1800" dirty="0">
                <a:latin typeface="Nunito" pitchFamily="2" charset="0"/>
              </a:rPr>
              <a:t> </a:t>
            </a:r>
            <a:r>
              <a:rPr lang="en-US" sz="1800" dirty="0" err="1" smtClean="0">
                <a:latin typeface="Nunito" pitchFamily="2" charset="0"/>
              </a:rPr>
              <a:t>tuổi</a:t>
            </a:r>
            <a:r>
              <a:rPr lang="en-US" sz="1800" dirty="0" smtClean="0">
                <a:latin typeface="Nunito" pitchFamily="2" charset="0"/>
              </a:rPr>
              <a:t> </a:t>
            </a:r>
            <a:r>
              <a:rPr lang="en-US" sz="1800" dirty="0" err="1" smtClean="0">
                <a:latin typeface="Nunito" pitchFamily="2" charset="0"/>
              </a:rPr>
              <a:t>bằng</a:t>
            </a:r>
            <a:r>
              <a:rPr lang="en-US" sz="1800" dirty="0" smtClean="0">
                <a:latin typeface="Nunito" pitchFamily="2" charset="0"/>
              </a:rPr>
              <a:t> 20 </a:t>
            </a:r>
            <a:r>
              <a:rPr lang="en-US" sz="1800" dirty="0" err="1" smtClean="0">
                <a:latin typeface="Nunito" pitchFamily="2" charset="0"/>
              </a:rPr>
              <a:t>hoặc</a:t>
            </a:r>
            <a:r>
              <a:rPr lang="en-US" sz="1800" dirty="0" smtClean="0">
                <a:latin typeface="Nunito" pitchFamily="2" charset="0"/>
              </a:rPr>
              <a:t> 30</a:t>
            </a:r>
            <a:endParaRPr lang="en-US" sz="1800" dirty="0">
              <a:latin typeface="Nunito" pitchFamily="2" charset="0"/>
            </a:endParaRPr>
          </a:p>
          <a:p>
            <a:pPr marL="0" indent="0">
              <a:lnSpc>
                <a:spcPct val="100000"/>
              </a:lnSpc>
              <a:spcBef>
                <a:spcPts val="600"/>
              </a:spcBef>
              <a:spcAft>
                <a:spcPts val="600"/>
              </a:spcAft>
              <a:buNone/>
            </a:pPr>
            <a:r>
              <a:rPr lang="en-US" sz="1800" dirty="0" err="1">
                <a:latin typeface="Nunito" pitchFamily="2" charset="0"/>
              </a:rPr>
              <a:t>Hiển</a:t>
            </a:r>
            <a:r>
              <a:rPr lang="en-US" sz="1800" dirty="0">
                <a:latin typeface="Nunito" pitchFamily="2" charset="0"/>
              </a:rPr>
              <a:t> </a:t>
            </a:r>
            <a:r>
              <a:rPr lang="en-US" sz="1800" dirty="0" err="1">
                <a:latin typeface="Nunito" pitchFamily="2" charset="0"/>
              </a:rPr>
              <a:t>thị</a:t>
            </a:r>
            <a:r>
              <a:rPr lang="en-US" sz="1800" dirty="0">
                <a:latin typeface="Nunito" pitchFamily="2" charset="0"/>
              </a:rPr>
              <a:t> </a:t>
            </a:r>
            <a:r>
              <a:rPr lang="en-US" sz="1800" dirty="0" err="1">
                <a:latin typeface="Nunito" pitchFamily="2" charset="0"/>
              </a:rPr>
              <a:t>những</a:t>
            </a:r>
            <a:r>
              <a:rPr lang="en-US" sz="1800" dirty="0">
                <a:latin typeface="Nunito" pitchFamily="2" charset="0"/>
              </a:rPr>
              <a:t> buyer </a:t>
            </a:r>
            <a:r>
              <a:rPr lang="en-US" sz="1800" dirty="0" err="1">
                <a:latin typeface="Nunito" pitchFamily="2" charset="0"/>
              </a:rPr>
              <a:t>có</a:t>
            </a:r>
            <a:r>
              <a:rPr lang="en-US" sz="1800" dirty="0">
                <a:latin typeface="Nunito" pitchFamily="2" charset="0"/>
              </a:rPr>
              <a:t> </a:t>
            </a:r>
            <a:r>
              <a:rPr lang="en-US" sz="1800" dirty="0" smtClean="0">
                <a:latin typeface="Nunito" pitchFamily="2" charset="0"/>
              </a:rPr>
              <a:t>email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đuôi</a:t>
            </a:r>
            <a:r>
              <a:rPr lang="en-US" sz="1800" dirty="0" smtClean="0">
                <a:latin typeface="Nunito" pitchFamily="2" charset="0"/>
              </a:rPr>
              <a:t> donga.edu.vn</a:t>
            </a:r>
            <a:endParaRPr lang="en-US" sz="1800" dirty="0">
              <a:latin typeface="Nunito" pitchFamily="2" charset="0"/>
            </a:endParaRPr>
          </a:p>
          <a:p>
            <a:pPr marL="0" indent="0">
              <a:lnSpc>
                <a:spcPct val="100000"/>
              </a:lnSpc>
              <a:spcBef>
                <a:spcPts val="600"/>
              </a:spcBef>
              <a:spcAft>
                <a:spcPts val="600"/>
              </a:spcAft>
              <a:buNone/>
            </a:pPr>
            <a:r>
              <a:rPr lang="en-US" sz="1800" dirty="0" err="1">
                <a:latin typeface="Nunito" pitchFamily="2" charset="0"/>
              </a:rPr>
              <a:t>Hiển</a:t>
            </a:r>
            <a:r>
              <a:rPr lang="en-US" sz="1800" dirty="0">
                <a:latin typeface="Nunito" pitchFamily="2" charset="0"/>
              </a:rPr>
              <a:t> </a:t>
            </a:r>
            <a:r>
              <a:rPr lang="en-US" sz="1800" dirty="0" err="1">
                <a:latin typeface="Nunito" pitchFamily="2" charset="0"/>
              </a:rPr>
              <a:t>thị</a:t>
            </a:r>
            <a:r>
              <a:rPr lang="en-US" sz="1800" dirty="0">
                <a:latin typeface="Nunito" pitchFamily="2" charset="0"/>
              </a:rPr>
              <a:t> </a:t>
            </a:r>
            <a:r>
              <a:rPr lang="en-US" sz="1800" dirty="0" err="1" smtClean="0">
                <a:latin typeface="Nunito" pitchFamily="2" charset="0"/>
              </a:rPr>
              <a:t>toàn</a:t>
            </a:r>
            <a:r>
              <a:rPr lang="en-US" sz="1800" dirty="0" smtClean="0">
                <a:latin typeface="Nunito" pitchFamily="2" charset="0"/>
              </a:rPr>
              <a:t> </a:t>
            </a:r>
            <a:r>
              <a:rPr lang="en-US" sz="1800" dirty="0" err="1" smtClean="0">
                <a:latin typeface="Nunito" pitchFamily="2" charset="0"/>
              </a:rPr>
              <a:t>bộ</a:t>
            </a:r>
            <a:r>
              <a:rPr lang="en-US" sz="1800" dirty="0" smtClean="0">
                <a:latin typeface="Nunito" pitchFamily="2" charset="0"/>
              </a:rPr>
              <a:t> </a:t>
            </a:r>
            <a:r>
              <a:rPr lang="en-US" sz="1800" dirty="0" err="1" smtClean="0">
                <a:latin typeface="Nunito" pitchFamily="2" charset="0"/>
              </a:rPr>
              <a:t>những</a:t>
            </a:r>
            <a:r>
              <a:rPr lang="en-US" sz="1800" dirty="0" smtClean="0">
                <a:latin typeface="Nunito" pitchFamily="2" charset="0"/>
              </a:rPr>
              <a:t> </a:t>
            </a:r>
            <a:r>
              <a:rPr lang="en-US" sz="1800" dirty="0">
                <a:latin typeface="Nunito" pitchFamily="2" charset="0"/>
              </a:rPr>
              <a:t>buyer </a:t>
            </a:r>
            <a:r>
              <a:rPr lang="en-US" sz="1800" dirty="0" err="1" smtClean="0">
                <a:latin typeface="Nunito" pitchFamily="2" charset="0"/>
              </a:rPr>
              <a:t>là</a:t>
            </a:r>
            <a:r>
              <a:rPr lang="en-US" sz="1800" dirty="0" smtClean="0">
                <a:latin typeface="Nunito" pitchFamily="2" charset="0"/>
              </a:rPr>
              <a:t> </a:t>
            </a:r>
            <a:r>
              <a:rPr lang="en-US" sz="1800" dirty="0" err="1" smtClean="0">
                <a:latin typeface="Nunito" pitchFamily="2" charset="0"/>
              </a:rPr>
              <a:t>nam</a:t>
            </a:r>
            <a:r>
              <a:rPr lang="en-US" sz="1800" dirty="0" smtClean="0">
                <a:latin typeface="Nunito" pitchFamily="2" charset="0"/>
              </a:rPr>
              <a:t>.</a:t>
            </a:r>
          </a:p>
          <a:p>
            <a:pPr marL="0" indent="0">
              <a:lnSpc>
                <a:spcPct val="100000"/>
              </a:lnSpc>
              <a:spcBef>
                <a:spcPts val="600"/>
              </a:spcBef>
              <a:spcAft>
                <a:spcPts val="600"/>
              </a:spcAft>
              <a:buNone/>
            </a:pPr>
            <a:r>
              <a:rPr lang="en-US" sz="1800" dirty="0" err="1" smtClean="0">
                <a:latin typeface="Nunito" pitchFamily="2" charset="0"/>
              </a:rPr>
              <a:t>Hiển</a:t>
            </a:r>
            <a:r>
              <a:rPr lang="en-US" sz="1800" dirty="0" smtClean="0">
                <a:latin typeface="Nunito" pitchFamily="2" charset="0"/>
              </a:rPr>
              <a:t> </a:t>
            </a:r>
            <a:r>
              <a:rPr lang="en-US" sz="1800" dirty="0" err="1" smtClean="0">
                <a:latin typeface="Nunito" pitchFamily="2" charset="0"/>
              </a:rPr>
              <a:t>thị</a:t>
            </a:r>
            <a:r>
              <a:rPr lang="en-US" sz="1800" dirty="0" smtClean="0">
                <a:latin typeface="Nunito" pitchFamily="2" charset="0"/>
              </a:rPr>
              <a:t> </a:t>
            </a:r>
            <a:r>
              <a:rPr lang="en-US" sz="1800" dirty="0" err="1" smtClean="0">
                <a:latin typeface="Nunito" pitchFamily="2" charset="0"/>
              </a:rPr>
              <a:t>những</a:t>
            </a:r>
            <a:r>
              <a:rPr lang="en-US" sz="1800" dirty="0" smtClean="0">
                <a:latin typeface="Nunito" pitchFamily="2" charset="0"/>
              </a:rPr>
              <a:t> </a:t>
            </a:r>
            <a:r>
              <a:rPr lang="en-US" sz="1800" dirty="0" err="1" smtClean="0">
                <a:latin typeface="Nunito" pitchFamily="2" charset="0"/>
              </a:rPr>
              <a:t>người</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tên</a:t>
            </a:r>
            <a:r>
              <a:rPr lang="en-US" sz="1800" dirty="0" smtClean="0">
                <a:latin typeface="Nunito" pitchFamily="2" charset="0"/>
              </a:rPr>
              <a:t> </a:t>
            </a:r>
            <a:r>
              <a:rPr lang="en-US" sz="1800" dirty="0" err="1" smtClean="0">
                <a:latin typeface="Nunito" pitchFamily="2" charset="0"/>
              </a:rPr>
              <a:t>là</a:t>
            </a:r>
            <a:r>
              <a:rPr lang="en-US" sz="1800" dirty="0" smtClean="0">
                <a:latin typeface="Nunito" pitchFamily="2" charset="0"/>
              </a:rPr>
              <a:t> </a:t>
            </a:r>
            <a:r>
              <a:rPr lang="en-US" sz="1800" dirty="0" err="1" smtClean="0">
                <a:latin typeface="Nunito" pitchFamily="2" charset="0"/>
              </a:rPr>
              <a:t>Văn</a:t>
            </a:r>
            <a:r>
              <a:rPr lang="en-US" sz="1800" dirty="0" smtClean="0">
                <a:latin typeface="Nunito" pitchFamily="2" charset="0"/>
              </a:rPr>
              <a:t> </a:t>
            </a:r>
            <a:r>
              <a:rPr lang="en-US" sz="1800" dirty="0" err="1" smtClean="0">
                <a:latin typeface="Nunito" pitchFamily="2" charset="0"/>
              </a:rPr>
              <a:t>hoặc</a:t>
            </a:r>
            <a:r>
              <a:rPr lang="en-US" sz="1800" dirty="0" smtClean="0">
                <a:latin typeface="Nunito" pitchFamily="2" charset="0"/>
              </a:rPr>
              <a:t> </a:t>
            </a:r>
            <a:r>
              <a:rPr lang="en-US" sz="1800" dirty="0" err="1" smtClean="0">
                <a:latin typeface="Nunito" pitchFamily="2" charset="0"/>
              </a:rPr>
              <a:t>Vân</a:t>
            </a:r>
            <a:r>
              <a:rPr lang="en-US" sz="1800" dirty="0" smtClean="0">
                <a:latin typeface="Nunito" pitchFamily="2" charset="0"/>
              </a:rPr>
              <a:t>.</a:t>
            </a:r>
          </a:p>
          <a:p>
            <a:pPr marL="0" indent="0">
              <a:lnSpc>
                <a:spcPct val="100000"/>
              </a:lnSpc>
              <a:spcBef>
                <a:spcPts val="600"/>
              </a:spcBef>
              <a:spcAft>
                <a:spcPts val="600"/>
              </a:spcAft>
              <a:buNone/>
            </a:pPr>
            <a:r>
              <a:rPr lang="en-US" sz="1800" dirty="0" err="1" smtClean="0">
                <a:latin typeface="Nunito" pitchFamily="2" charset="0"/>
              </a:rPr>
              <a:t>Hiển</a:t>
            </a:r>
            <a:r>
              <a:rPr lang="en-US" sz="1800" dirty="0" smtClean="0">
                <a:latin typeface="Nunito" pitchFamily="2" charset="0"/>
              </a:rPr>
              <a:t> </a:t>
            </a:r>
            <a:r>
              <a:rPr lang="en-US" sz="1800" dirty="0" err="1" smtClean="0">
                <a:latin typeface="Nunito" pitchFamily="2" charset="0"/>
              </a:rPr>
              <a:t>thị</a:t>
            </a:r>
            <a:r>
              <a:rPr lang="en-US" sz="1800" dirty="0" smtClean="0">
                <a:latin typeface="Nunito" pitchFamily="2" charset="0"/>
              </a:rPr>
              <a:t> </a:t>
            </a:r>
            <a:r>
              <a:rPr lang="en-US" sz="1800" dirty="0" err="1" smtClean="0">
                <a:latin typeface="Nunito" pitchFamily="2" charset="0"/>
              </a:rPr>
              <a:t>những</a:t>
            </a:r>
            <a:r>
              <a:rPr lang="en-US" sz="1800" dirty="0" smtClean="0">
                <a:latin typeface="Nunito" pitchFamily="2" charset="0"/>
              </a:rPr>
              <a:t> </a:t>
            </a:r>
            <a:r>
              <a:rPr lang="en-US" sz="1800" dirty="0" err="1" smtClean="0">
                <a:latin typeface="Nunito" pitchFamily="2" charset="0"/>
              </a:rPr>
              <a:t>người</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tên</a:t>
            </a:r>
            <a:r>
              <a:rPr lang="en-US" sz="1800" dirty="0" smtClean="0">
                <a:latin typeface="Nunito" pitchFamily="2" charset="0"/>
              </a:rPr>
              <a:t> </a:t>
            </a:r>
            <a:r>
              <a:rPr lang="en-US" sz="1800" dirty="0" err="1" smtClean="0">
                <a:latin typeface="Nunito" pitchFamily="2" charset="0"/>
              </a:rPr>
              <a:t>là</a:t>
            </a:r>
            <a:r>
              <a:rPr lang="en-US" sz="1800" dirty="0" smtClean="0">
                <a:latin typeface="Nunito" pitchFamily="2" charset="0"/>
              </a:rPr>
              <a:t> </a:t>
            </a:r>
            <a:r>
              <a:rPr lang="en-US" sz="1800" dirty="0" err="1" smtClean="0">
                <a:latin typeface="Nunito" pitchFamily="2" charset="0"/>
              </a:rPr>
              <a:t>Ngọc</a:t>
            </a:r>
            <a:r>
              <a:rPr lang="en-US" sz="1800" dirty="0" smtClean="0">
                <a:latin typeface="Nunito" pitchFamily="2" charset="0"/>
              </a:rPr>
              <a:t>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giới</a:t>
            </a:r>
            <a:r>
              <a:rPr lang="en-US" sz="1800" dirty="0" smtClean="0">
                <a:latin typeface="Nunito" pitchFamily="2" charset="0"/>
              </a:rPr>
              <a:t> </a:t>
            </a:r>
            <a:r>
              <a:rPr lang="en-US" sz="1800" dirty="0" err="1" smtClean="0">
                <a:latin typeface="Nunito" pitchFamily="2" charset="0"/>
              </a:rPr>
              <a:t>tính</a:t>
            </a:r>
            <a:r>
              <a:rPr lang="en-US" sz="1800" dirty="0" smtClean="0">
                <a:latin typeface="Nunito" pitchFamily="2" charset="0"/>
              </a:rPr>
              <a:t> </a:t>
            </a:r>
            <a:r>
              <a:rPr lang="en-US" sz="1800" dirty="0" err="1" smtClean="0">
                <a:latin typeface="Nunito" pitchFamily="2" charset="0"/>
              </a:rPr>
              <a:t>là</a:t>
            </a:r>
            <a:r>
              <a:rPr lang="en-US" sz="1800" dirty="0" smtClean="0">
                <a:latin typeface="Nunito" pitchFamily="2" charset="0"/>
              </a:rPr>
              <a:t> </a:t>
            </a:r>
            <a:r>
              <a:rPr lang="en-US" sz="1800" dirty="0" err="1" smtClean="0">
                <a:latin typeface="Nunito" pitchFamily="2" charset="0"/>
              </a:rPr>
              <a:t>nam</a:t>
            </a:r>
            <a:endParaRPr lang="en-US" sz="1800" dirty="0">
              <a:latin typeface="Nunito" pitchFamily="2" charset="0"/>
            </a:endParaRPr>
          </a:p>
        </p:txBody>
      </p:sp>
      <p:sp>
        <p:nvSpPr>
          <p:cNvPr id="7" name="Google Shape;1228;p42"/>
          <p:cNvSpPr txBox="1">
            <a:spLocks/>
          </p:cNvSpPr>
          <p:nvPr/>
        </p:nvSpPr>
        <p:spPr>
          <a:xfrm>
            <a:off x="6248400" y="1477662"/>
            <a:ext cx="4972050" cy="4608814"/>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Bef>
                <a:spcPts val="600"/>
              </a:spcBef>
              <a:spcAft>
                <a:spcPts val="600"/>
              </a:spcAft>
              <a:buNone/>
            </a:pPr>
            <a:r>
              <a:rPr lang="en-US" sz="1800" dirty="0" err="1" smtClean="0">
                <a:latin typeface="Nunito" pitchFamily="2" charset="0"/>
              </a:rPr>
              <a:t>Hiển</a:t>
            </a:r>
            <a:r>
              <a:rPr lang="en-US" sz="1800" dirty="0" smtClean="0">
                <a:latin typeface="Nunito" pitchFamily="2" charset="0"/>
              </a:rPr>
              <a:t> </a:t>
            </a:r>
            <a:r>
              <a:rPr lang="en-US" sz="1800" dirty="0" err="1" smtClean="0">
                <a:latin typeface="Nunito" pitchFamily="2" charset="0"/>
              </a:rPr>
              <a:t>thị</a:t>
            </a:r>
            <a:r>
              <a:rPr lang="en-US" sz="1800" dirty="0" smtClean="0">
                <a:latin typeface="Nunito" pitchFamily="2" charset="0"/>
              </a:rPr>
              <a:t> </a:t>
            </a:r>
            <a:r>
              <a:rPr lang="en-US" sz="1800" dirty="0" err="1" smtClean="0">
                <a:latin typeface="Nunito" pitchFamily="2" charset="0"/>
              </a:rPr>
              <a:t>những</a:t>
            </a:r>
            <a:r>
              <a:rPr lang="en-US" sz="1800" dirty="0" smtClean="0">
                <a:latin typeface="Nunito" pitchFamily="2" charset="0"/>
              </a:rPr>
              <a:t> </a:t>
            </a:r>
            <a:r>
              <a:rPr lang="en-US" sz="1800" dirty="0" err="1" smtClean="0">
                <a:latin typeface="Nunito" pitchFamily="2" charset="0"/>
              </a:rPr>
              <a:t>sản</a:t>
            </a:r>
            <a:r>
              <a:rPr lang="en-US" sz="1800" dirty="0" smtClean="0">
                <a:latin typeface="Nunito" pitchFamily="2" charset="0"/>
              </a:rPr>
              <a:t> </a:t>
            </a:r>
            <a:r>
              <a:rPr lang="en-US" sz="1800" dirty="0" err="1" smtClean="0">
                <a:latin typeface="Nunito" pitchFamily="2" charset="0"/>
              </a:rPr>
              <a:t>phẩm</a:t>
            </a:r>
            <a:r>
              <a:rPr lang="en-US" sz="1800" dirty="0" smtClean="0">
                <a:latin typeface="Nunito" pitchFamily="2" charset="0"/>
              </a:rPr>
              <a:t> </a:t>
            </a:r>
            <a:r>
              <a:rPr lang="en-US" sz="1800" dirty="0" err="1" smtClean="0">
                <a:latin typeface="Nunito" pitchFamily="2" charset="0"/>
              </a:rPr>
              <a:t>máy</a:t>
            </a:r>
            <a:r>
              <a:rPr lang="en-US" sz="1800" dirty="0" smtClean="0">
                <a:latin typeface="Nunito" pitchFamily="2" charset="0"/>
              </a:rPr>
              <a:t> </a:t>
            </a:r>
            <a:r>
              <a:rPr lang="en-US" sz="1800" dirty="0" err="1" smtClean="0">
                <a:latin typeface="Nunito" pitchFamily="2" charset="0"/>
              </a:rPr>
              <a:t>tính</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RAM </a:t>
            </a:r>
            <a:r>
              <a:rPr lang="en-US" sz="1800" dirty="0" err="1" smtClean="0">
                <a:latin typeface="Nunito" pitchFamily="2" charset="0"/>
              </a:rPr>
              <a:t>là</a:t>
            </a:r>
            <a:r>
              <a:rPr lang="en-US" sz="1800" dirty="0" smtClean="0">
                <a:latin typeface="Nunito" pitchFamily="2" charset="0"/>
              </a:rPr>
              <a:t> 8Gb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không</a:t>
            </a:r>
            <a:r>
              <a:rPr lang="en-US" sz="1800" dirty="0" smtClean="0">
                <a:latin typeface="Nunito" pitchFamily="2" charset="0"/>
              </a:rPr>
              <a:t> </a:t>
            </a:r>
            <a:r>
              <a:rPr lang="en-US" sz="1800" dirty="0" err="1" smtClean="0">
                <a:latin typeface="Nunito" pitchFamily="2" charset="0"/>
              </a:rPr>
              <a:t>thể</a:t>
            </a:r>
            <a:r>
              <a:rPr lang="en-US" sz="1800" dirty="0" smtClean="0">
                <a:latin typeface="Nunito" pitchFamily="2" charset="0"/>
              </a:rPr>
              <a:t> </a:t>
            </a:r>
            <a:r>
              <a:rPr lang="en-US" sz="1800" dirty="0" err="1" smtClean="0">
                <a:latin typeface="Nunito" pitchFamily="2" charset="0"/>
              </a:rPr>
              <a:t>nâng</a:t>
            </a:r>
            <a:r>
              <a:rPr lang="en-US" sz="1800" dirty="0" smtClean="0">
                <a:latin typeface="Nunito" pitchFamily="2" charset="0"/>
              </a:rPr>
              <a:t> </a:t>
            </a:r>
            <a:r>
              <a:rPr lang="en-US" sz="1800" dirty="0" err="1" smtClean="0">
                <a:latin typeface="Nunito" pitchFamily="2" charset="0"/>
              </a:rPr>
              <a:t>cấp</a:t>
            </a:r>
            <a:r>
              <a:rPr lang="en-US" sz="1800" dirty="0" smtClean="0">
                <a:latin typeface="Nunito" pitchFamily="2" charset="0"/>
              </a:rPr>
              <a:t> </a:t>
            </a:r>
            <a:r>
              <a:rPr lang="en-US" sz="1800" dirty="0" err="1" smtClean="0">
                <a:latin typeface="Nunito" pitchFamily="2" charset="0"/>
              </a:rPr>
              <a:t>thêm</a:t>
            </a:r>
            <a:r>
              <a:rPr lang="en-US" sz="1800" dirty="0" smtClean="0">
                <a:latin typeface="Nunito" pitchFamily="2" charset="0"/>
              </a:rPr>
              <a:t>. </a:t>
            </a:r>
          </a:p>
          <a:p>
            <a:pPr marL="0" lvl="0" indent="0">
              <a:lnSpc>
                <a:spcPct val="100000"/>
              </a:lnSpc>
              <a:spcBef>
                <a:spcPts val="600"/>
              </a:spcBef>
              <a:spcAft>
                <a:spcPts val="600"/>
              </a:spcAft>
              <a:buNone/>
            </a:pPr>
            <a:r>
              <a:rPr lang="en-US" sz="1800" dirty="0" err="1" smtClean="0">
                <a:latin typeface="Nunito" pitchFamily="2" charset="0"/>
              </a:rPr>
              <a:t>Hiển</a:t>
            </a:r>
            <a:r>
              <a:rPr lang="en-US" sz="1800" dirty="0" smtClean="0">
                <a:latin typeface="Nunito" pitchFamily="2" charset="0"/>
              </a:rPr>
              <a:t> </a:t>
            </a:r>
            <a:r>
              <a:rPr lang="en-US" sz="1800" dirty="0" err="1" smtClean="0">
                <a:latin typeface="Nunito" pitchFamily="2" charset="0"/>
              </a:rPr>
              <a:t>thị</a:t>
            </a:r>
            <a:r>
              <a:rPr lang="en-US" sz="1800" dirty="0" smtClean="0">
                <a:latin typeface="Nunito" pitchFamily="2" charset="0"/>
              </a:rPr>
              <a:t> </a:t>
            </a:r>
            <a:r>
              <a:rPr lang="en-US" sz="1800" dirty="0" err="1" smtClean="0">
                <a:latin typeface="Nunito" pitchFamily="2" charset="0"/>
              </a:rPr>
              <a:t>những</a:t>
            </a:r>
            <a:r>
              <a:rPr lang="en-US" sz="1800" dirty="0" smtClean="0">
                <a:latin typeface="Nunito" pitchFamily="2" charset="0"/>
              </a:rPr>
              <a:t> </a:t>
            </a:r>
            <a:r>
              <a:rPr lang="en-US" sz="1800" dirty="0" err="1" smtClean="0">
                <a:latin typeface="Nunito" pitchFamily="2" charset="0"/>
              </a:rPr>
              <a:t>hóa</a:t>
            </a:r>
            <a:r>
              <a:rPr lang="en-US" sz="1800" dirty="0" smtClean="0">
                <a:latin typeface="Nunito" pitchFamily="2" charset="0"/>
              </a:rPr>
              <a:t> </a:t>
            </a:r>
            <a:r>
              <a:rPr lang="en-US" sz="1800" dirty="0" err="1" smtClean="0">
                <a:latin typeface="Nunito" pitchFamily="2" charset="0"/>
              </a:rPr>
              <a:t>đơn</a:t>
            </a:r>
            <a:r>
              <a:rPr lang="en-US" sz="1800" dirty="0" smtClean="0">
                <a:latin typeface="Nunito" pitchFamily="2" charset="0"/>
              </a:rPr>
              <a:t> </a:t>
            </a:r>
            <a:r>
              <a:rPr lang="en-US" sz="1800" dirty="0" err="1" smtClean="0">
                <a:latin typeface="Nunito" pitchFamily="2" charset="0"/>
              </a:rPr>
              <a:t>được</a:t>
            </a:r>
            <a:r>
              <a:rPr lang="en-US" sz="1800" dirty="0" smtClean="0">
                <a:latin typeface="Nunito" pitchFamily="2" charset="0"/>
              </a:rPr>
              <a:t> </a:t>
            </a:r>
            <a:r>
              <a:rPr lang="en-US" sz="1800" dirty="0" err="1" smtClean="0">
                <a:latin typeface="Nunito" pitchFamily="2" charset="0"/>
              </a:rPr>
              <a:t>tạo</a:t>
            </a:r>
            <a:r>
              <a:rPr lang="en-US" sz="1800" dirty="0" smtClean="0">
                <a:latin typeface="Nunito" pitchFamily="2" charset="0"/>
              </a:rPr>
              <a:t> </a:t>
            </a:r>
            <a:r>
              <a:rPr lang="en-US" sz="1800" dirty="0" err="1" smtClean="0">
                <a:latin typeface="Nunito" pitchFamily="2" charset="0"/>
              </a:rPr>
              <a:t>trước</a:t>
            </a:r>
            <a:r>
              <a:rPr lang="en-US" sz="1800" dirty="0" smtClean="0">
                <a:latin typeface="Nunito" pitchFamily="2" charset="0"/>
              </a:rPr>
              <a:t> </a:t>
            </a:r>
            <a:r>
              <a:rPr lang="en-US" sz="1800" dirty="0" err="1" smtClean="0">
                <a:latin typeface="Nunito" pitchFamily="2" charset="0"/>
              </a:rPr>
              <a:t>ngày</a:t>
            </a:r>
            <a:r>
              <a:rPr lang="en-US" sz="1800" dirty="0" smtClean="0">
                <a:latin typeface="Nunito" pitchFamily="2" charset="0"/>
              </a:rPr>
              <a:t> </a:t>
            </a:r>
            <a:r>
              <a:rPr lang="en-US" sz="1800" dirty="0" err="1" smtClean="0">
                <a:latin typeface="Nunito" pitchFamily="2" charset="0"/>
              </a:rPr>
              <a:t>hôm</a:t>
            </a:r>
            <a:r>
              <a:rPr lang="en-US" sz="1800" dirty="0" smtClean="0">
                <a:latin typeface="Nunito" pitchFamily="2" charset="0"/>
              </a:rPr>
              <a:t> qua.</a:t>
            </a:r>
          </a:p>
          <a:p>
            <a:pPr marL="0" lvl="0" indent="0">
              <a:lnSpc>
                <a:spcPct val="100000"/>
              </a:lnSpc>
              <a:spcBef>
                <a:spcPts val="600"/>
              </a:spcBef>
              <a:spcAft>
                <a:spcPts val="600"/>
              </a:spcAft>
              <a:buNone/>
            </a:pPr>
            <a:r>
              <a:rPr lang="en-US" sz="1800" dirty="0" err="1" smtClean="0">
                <a:latin typeface="Nunito" pitchFamily="2" charset="0"/>
              </a:rPr>
              <a:t>Hiển</a:t>
            </a:r>
            <a:r>
              <a:rPr lang="en-US" sz="1800" dirty="0" smtClean="0">
                <a:latin typeface="Nunito" pitchFamily="2" charset="0"/>
              </a:rPr>
              <a:t> </a:t>
            </a:r>
            <a:r>
              <a:rPr lang="en-US" sz="1800" dirty="0" err="1" smtClean="0">
                <a:latin typeface="Nunito" pitchFamily="2" charset="0"/>
              </a:rPr>
              <a:t>thị</a:t>
            </a:r>
            <a:r>
              <a:rPr lang="en-US" sz="1800" dirty="0" smtClean="0">
                <a:latin typeface="Nunito" pitchFamily="2" charset="0"/>
              </a:rPr>
              <a:t> </a:t>
            </a:r>
            <a:r>
              <a:rPr lang="en-US" sz="1800" dirty="0" err="1" smtClean="0">
                <a:latin typeface="Nunito" pitchFamily="2" charset="0"/>
              </a:rPr>
              <a:t>những</a:t>
            </a:r>
            <a:r>
              <a:rPr lang="en-US" sz="1800" dirty="0" smtClean="0">
                <a:latin typeface="Nunito" pitchFamily="2" charset="0"/>
              </a:rPr>
              <a:t> buyer </a:t>
            </a:r>
            <a:r>
              <a:rPr lang="en-US" sz="1800" dirty="0" err="1" smtClean="0">
                <a:latin typeface="Nunito" pitchFamily="2" charset="0"/>
              </a:rPr>
              <a:t>chưa</a:t>
            </a:r>
            <a:r>
              <a:rPr lang="en-US" sz="1800" dirty="0" smtClean="0">
                <a:latin typeface="Nunito" pitchFamily="2" charset="0"/>
              </a:rPr>
              <a:t> </a:t>
            </a:r>
            <a:r>
              <a:rPr lang="en-US" sz="1800" dirty="0" err="1" smtClean="0">
                <a:latin typeface="Nunito" pitchFamily="2" charset="0"/>
              </a:rPr>
              <a:t>nhập</a:t>
            </a:r>
            <a:r>
              <a:rPr lang="en-US" sz="1800" dirty="0" smtClean="0">
                <a:latin typeface="Nunito" pitchFamily="2" charset="0"/>
              </a:rPr>
              <a:t> </a:t>
            </a:r>
            <a:r>
              <a:rPr lang="en-US" sz="1800" dirty="0" err="1" smtClean="0">
                <a:latin typeface="Nunito" pitchFamily="2" charset="0"/>
              </a:rPr>
              <a:t>số</a:t>
            </a:r>
            <a:r>
              <a:rPr lang="en-US" sz="1800" dirty="0" smtClean="0">
                <a:latin typeface="Nunito" pitchFamily="2" charset="0"/>
              </a:rPr>
              <a:t> </a:t>
            </a:r>
            <a:r>
              <a:rPr lang="en-US" sz="1800" dirty="0" err="1" smtClean="0">
                <a:latin typeface="Nunito" pitchFamily="2" charset="0"/>
              </a:rPr>
              <a:t>điện</a:t>
            </a:r>
            <a:r>
              <a:rPr lang="en-US" sz="1800" dirty="0" smtClean="0">
                <a:latin typeface="Nunito" pitchFamily="2" charset="0"/>
              </a:rPr>
              <a:t> </a:t>
            </a:r>
            <a:r>
              <a:rPr lang="en-US" sz="1800" dirty="0" err="1" smtClean="0">
                <a:latin typeface="Nunito" pitchFamily="2" charset="0"/>
              </a:rPr>
              <a:t>thoại</a:t>
            </a:r>
            <a:r>
              <a:rPr lang="en-US" sz="1800" dirty="0" smtClean="0">
                <a:latin typeface="Nunito" pitchFamily="2" charset="0"/>
              </a:rPr>
              <a:t>.</a:t>
            </a:r>
          </a:p>
          <a:p>
            <a:pPr marL="0" lvl="0" indent="0">
              <a:lnSpc>
                <a:spcPct val="100000"/>
              </a:lnSpc>
              <a:spcBef>
                <a:spcPts val="600"/>
              </a:spcBef>
              <a:spcAft>
                <a:spcPts val="600"/>
              </a:spcAft>
              <a:buNone/>
            </a:pPr>
            <a:r>
              <a:rPr lang="en-US" sz="1800" dirty="0" err="1" smtClean="0">
                <a:latin typeface="Nunito" pitchFamily="2" charset="0"/>
              </a:rPr>
              <a:t>Hiển</a:t>
            </a:r>
            <a:r>
              <a:rPr lang="en-US" sz="1800" dirty="0" smtClean="0">
                <a:latin typeface="Nunito" pitchFamily="2" charset="0"/>
              </a:rPr>
              <a:t> </a:t>
            </a:r>
            <a:r>
              <a:rPr lang="en-US" sz="1800" dirty="0" err="1" smtClean="0">
                <a:latin typeface="Nunito" pitchFamily="2" charset="0"/>
              </a:rPr>
              <a:t>thị</a:t>
            </a:r>
            <a:r>
              <a:rPr lang="en-US" sz="1800" dirty="0" smtClean="0">
                <a:latin typeface="Nunito" pitchFamily="2" charset="0"/>
              </a:rPr>
              <a:t> </a:t>
            </a:r>
            <a:r>
              <a:rPr lang="en-US" sz="1800" dirty="0" err="1" smtClean="0">
                <a:latin typeface="Nunito" pitchFamily="2" charset="0"/>
              </a:rPr>
              <a:t>những</a:t>
            </a:r>
            <a:r>
              <a:rPr lang="en-US" sz="1800" dirty="0" smtClean="0">
                <a:latin typeface="Nunito" pitchFamily="2" charset="0"/>
              </a:rPr>
              <a:t> buyer </a:t>
            </a:r>
            <a:r>
              <a:rPr lang="en-US" sz="1800" dirty="0" err="1" smtClean="0">
                <a:latin typeface="Nunito" pitchFamily="2" charset="0"/>
              </a:rPr>
              <a:t>không</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trường</a:t>
            </a:r>
            <a:r>
              <a:rPr lang="en-US" sz="1800" dirty="0" smtClean="0">
                <a:latin typeface="Nunito" pitchFamily="2" charset="0"/>
              </a:rPr>
              <a:t> email.</a:t>
            </a:r>
          </a:p>
          <a:p>
            <a:pPr marL="0" lvl="0" indent="0">
              <a:lnSpc>
                <a:spcPct val="100000"/>
              </a:lnSpc>
              <a:spcBef>
                <a:spcPts val="600"/>
              </a:spcBef>
              <a:spcAft>
                <a:spcPts val="600"/>
              </a:spcAft>
              <a:buNone/>
            </a:pPr>
            <a:r>
              <a:rPr lang="en-US" sz="1800" dirty="0" err="1" smtClean="0">
                <a:latin typeface="Nunito" pitchFamily="2" charset="0"/>
              </a:rPr>
              <a:t>Hiển</a:t>
            </a:r>
            <a:r>
              <a:rPr lang="en-US" sz="1800" dirty="0" smtClean="0">
                <a:latin typeface="Nunito" pitchFamily="2" charset="0"/>
              </a:rPr>
              <a:t> </a:t>
            </a:r>
            <a:r>
              <a:rPr lang="en-US" sz="1800" dirty="0" err="1" smtClean="0">
                <a:latin typeface="Nunito" pitchFamily="2" charset="0"/>
              </a:rPr>
              <a:t>thị</a:t>
            </a:r>
            <a:r>
              <a:rPr lang="en-US" sz="1800" dirty="0" smtClean="0">
                <a:latin typeface="Nunito" pitchFamily="2" charset="0"/>
              </a:rPr>
              <a:t> </a:t>
            </a:r>
            <a:r>
              <a:rPr lang="en-US" sz="1800" dirty="0" err="1" smtClean="0">
                <a:latin typeface="Nunito" pitchFamily="2" charset="0"/>
              </a:rPr>
              <a:t>những</a:t>
            </a:r>
            <a:r>
              <a:rPr lang="en-US" sz="1800" dirty="0" smtClean="0">
                <a:latin typeface="Nunito" pitchFamily="2" charset="0"/>
              </a:rPr>
              <a:t> buyer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số</a:t>
            </a:r>
            <a:r>
              <a:rPr lang="en-US" sz="1800" dirty="0" smtClean="0">
                <a:latin typeface="Nunito" pitchFamily="2" charset="0"/>
              </a:rPr>
              <a:t> </a:t>
            </a:r>
            <a:r>
              <a:rPr lang="en-US" sz="1800" dirty="0" err="1" smtClean="0">
                <a:latin typeface="Nunito" pitchFamily="2" charset="0"/>
              </a:rPr>
              <a:t>điện</a:t>
            </a:r>
            <a:r>
              <a:rPr lang="en-US" sz="1800" dirty="0" smtClean="0">
                <a:latin typeface="Nunito" pitchFamily="2" charset="0"/>
              </a:rPr>
              <a:t> </a:t>
            </a:r>
            <a:r>
              <a:rPr lang="en-US" sz="1800" dirty="0" err="1" smtClean="0">
                <a:latin typeface="Nunito" pitchFamily="2" charset="0"/>
              </a:rPr>
              <a:t>thoại</a:t>
            </a:r>
            <a:r>
              <a:rPr lang="en-US" sz="1800" dirty="0" smtClean="0">
                <a:latin typeface="Nunito" pitchFamily="2" charset="0"/>
              </a:rPr>
              <a:t> </a:t>
            </a:r>
            <a:r>
              <a:rPr lang="en-US" sz="1800" dirty="0" err="1" smtClean="0">
                <a:latin typeface="Nunito" pitchFamily="2" charset="0"/>
              </a:rPr>
              <a:t>bắt</a:t>
            </a:r>
            <a:r>
              <a:rPr lang="en-US" sz="1800" dirty="0" smtClean="0">
                <a:latin typeface="Nunito" pitchFamily="2" charset="0"/>
              </a:rPr>
              <a:t> </a:t>
            </a:r>
            <a:r>
              <a:rPr lang="en-US" sz="1800" dirty="0" err="1" smtClean="0">
                <a:latin typeface="Nunito" pitchFamily="2" charset="0"/>
              </a:rPr>
              <a:t>đầu</a:t>
            </a:r>
            <a:r>
              <a:rPr lang="en-US" sz="1800" dirty="0" smtClean="0">
                <a:latin typeface="Nunito" pitchFamily="2" charset="0"/>
              </a:rPr>
              <a:t> </a:t>
            </a:r>
            <a:r>
              <a:rPr lang="en-US" sz="1800" dirty="0" err="1" smtClean="0">
                <a:latin typeface="Nunito" pitchFamily="2" charset="0"/>
              </a:rPr>
              <a:t>với</a:t>
            </a:r>
            <a:r>
              <a:rPr lang="en-US" sz="1800" dirty="0" smtClean="0">
                <a:latin typeface="Nunito" pitchFamily="2" charset="0"/>
              </a:rPr>
              <a:t> 034.</a:t>
            </a:r>
          </a:p>
          <a:p>
            <a:pPr marL="0" lvl="0" indent="0">
              <a:lnSpc>
                <a:spcPct val="100000"/>
              </a:lnSpc>
              <a:spcBef>
                <a:spcPts val="600"/>
              </a:spcBef>
              <a:spcAft>
                <a:spcPts val="600"/>
              </a:spcAft>
              <a:buNone/>
            </a:pPr>
            <a:r>
              <a:rPr lang="en-US" sz="1800" dirty="0" err="1" smtClean="0">
                <a:latin typeface="Nunito" pitchFamily="2" charset="0"/>
              </a:rPr>
              <a:t>Hiển</a:t>
            </a:r>
            <a:r>
              <a:rPr lang="en-US" sz="1800" dirty="0" smtClean="0">
                <a:latin typeface="Nunito" pitchFamily="2" charset="0"/>
              </a:rPr>
              <a:t> </a:t>
            </a:r>
            <a:r>
              <a:rPr lang="en-US" sz="1800" dirty="0" err="1" smtClean="0">
                <a:latin typeface="Nunito" pitchFamily="2" charset="0"/>
              </a:rPr>
              <a:t>thị</a:t>
            </a:r>
            <a:r>
              <a:rPr lang="en-US" sz="1800" dirty="0" smtClean="0">
                <a:latin typeface="Nunito" pitchFamily="2" charset="0"/>
              </a:rPr>
              <a:t> </a:t>
            </a:r>
            <a:r>
              <a:rPr lang="en-US" sz="1800" dirty="0" err="1" smtClean="0">
                <a:latin typeface="Nunito" pitchFamily="2" charset="0"/>
              </a:rPr>
              <a:t>những</a:t>
            </a:r>
            <a:r>
              <a:rPr lang="en-US" sz="1800" dirty="0" smtClean="0">
                <a:latin typeface="Nunito" pitchFamily="2" charset="0"/>
              </a:rPr>
              <a:t> </a:t>
            </a:r>
            <a:r>
              <a:rPr lang="en-US" sz="1800" dirty="0" err="1" smtClean="0">
                <a:latin typeface="Nunito" pitchFamily="2" charset="0"/>
              </a:rPr>
              <a:t>sản</a:t>
            </a:r>
            <a:r>
              <a:rPr lang="en-US" sz="1800" dirty="0" smtClean="0">
                <a:latin typeface="Nunito" pitchFamily="2" charset="0"/>
              </a:rPr>
              <a:t> </a:t>
            </a:r>
            <a:r>
              <a:rPr lang="en-US" sz="1800" dirty="0" err="1" smtClean="0">
                <a:latin typeface="Nunito" pitchFamily="2" charset="0"/>
              </a:rPr>
              <a:t>phẩm</a:t>
            </a:r>
            <a:r>
              <a:rPr lang="en-US" sz="1800" dirty="0" smtClean="0">
                <a:latin typeface="Nunito" pitchFamily="2" charset="0"/>
              </a:rPr>
              <a:t> ASUS </a:t>
            </a:r>
            <a:r>
              <a:rPr lang="en-US" sz="1800" dirty="0" err="1" smtClean="0">
                <a:latin typeface="Nunito" pitchFamily="2" charset="0"/>
              </a:rPr>
              <a:t>có</a:t>
            </a:r>
            <a:r>
              <a:rPr lang="en-US" sz="1800" dirty="0" smtClean="0">
                <a:latin typeface="Nunito" pitchFamily="2" charset="0"/>
              </a:rPr>
              <a:t> 8Gb RAM </a:t>
            </a:r>
            <a:r>
              <a:rPr lang="en-US" sz="1800" dirty="0" err="1" smtClean="0">
                <a:latin typeface="Nunito" pitchFamily="2" charset="0"/>
              </a:rPr>
              <a:t>hoặc</a:t>
            </a:r>
            <a:r>
              <a:rPr lang="en-US" sz="1800" dirty="0" smtClean="0">
                <a:latin typeface="Nunito" pitchFamily="2" charset="0"/>
              </a:rPr>
              <a:t> LENOVO </a:t>
            </a:r>
            <a:r>
              <a:rPr lang="en-US" sz="1800" dirty="0" err="1" smtClean="0">
                <a:latin typeface="Nunito" pitchFamily="2" charset="0"/>
              </a:rPr>
              <a:t>có</a:t>
            </a:r>
            <a:r>
              <a:rPr lang="en-US" sz="1800" dirty="0" smtClean="0">
                <a:latin typeface="Nunito" pitchFamily="2" charset="0"/>
              </a:rPr>
              <a:t> 16Gb RAM.</a:t>
            </a:r>
          </a:p>
          <a:p>
            <a:pPr marL="0" lvl="0" indent="0">
              <a:lnSpc>
                <a:spcPct val="100000"/>
              </a:lnSpc>
              <a:spcBef>
                <a:spcPts val="600"/>
              </a:spcBef>
              <a:spcAft>
                <a:spcPts val="600"/>
              </a:spcAft>
              <a:buNone/>
            </a:pPr>
            <a:r>
              <a:rPr lang="en-US" sz="1800" dirty="0" err="1" smtClean="0">
                <a:latin typeface="Nunito" pitchFamily="2" charset="0"/>
              </a:rPr>
              <a:t>Hiển</a:t>
            </a:r>
            <a:r>
              <a:rPr lang="en-US" sz="1800" dirty="0" smtClean="0">
                <a:latin typeface="Nunito" pitchFamily="2" charset="0"/>
              </a:rPr>
              <a:t> </a:t>
            </a:r>
            <a:r>
              <a:rPr lang="en-US" sz="1800" dirty="0" err="1" smtClean="0">
                <a:latin typeface="Nunito" pitchFamily="2" charset="0"/>
              </a:rPr>
              <a:t>thị</a:t>
            </a:r>
            <a:r>
              <a:rPr lang="en-US" sz="1800" dirty="0" smtClean="0">
                <a:latin typeface="Nunito" pitchFamily="2" charset="0"/>
              </a:rPr>
              <a:t> </a:t>
            </a:r>
            <a:r>
              <a:rPr lang="en-US" sz="1800" dirty="0" err="1" smtClean="0">
                <a:latin typeface="Nunito" pitchFamily="2" charset="0"/>
              </a:rPr>
              <a:t>những</a:t>
            </a:r>
            <a:r>
              <a:rPr lang="en-US" sz="1800" dirty="0" smtClean="0">
                <a:latin typeface="Nunito" pitchFamily="2" charset="0"/>
              </a:rPr>
              <a:t> buyer </a:t>
            </a:r>
            <a:r>
              <a:rPr lang="en-US" sz="1800" dirty="0" err="1" smtClean="0">
                <a:latin typeface="Nunito" pitchFamily="2" charset="0"/>
              </a:rPr>
              <a:t>mua</a:t>
            </a:r>
            <a:r>
              <a:rPr lang="en-US" sz="1800" dirty="0" smtClean="0">
                <a:latin typeface="Nunito" pitchFamily="2" charset="0"/>
              </a:rPr>
              <a:t> </a:t>
            </a:r>
            <a:r>
              <a:rPr lang="en-US" sz="1800" dirty="0" err="1" smtClean="0">
                <a:latin typeface="Nunito" pitchFamily="2" charset="0"/>
              </a:rPr>
              <a:t>trên</a:t>
            </a:r>
            <a:r>
              <a:rPr lang="en-US" sz="1800" dirty="0" smtClean="0">
                <a:latin typeface="Nunito" pitchFamily="2" charset="0"/>
              </a:rPr>
              <a:t> 3 </a:t>
            </a:r>
            <a:r>
              <a:rPr lang="en-US" sz="1800" dirty="0" err="1" smtClean="0">
                <a:latin typeface="Nunito" pitchFamily="2" charset="0"/>
              </a:rPr>
              <a:t>món</a:t>
            </a:r>
            <a:r>
              <a:rPr lang="en-US" sz="1800" dirty="0" smtClean="0">
                <a:latin typeface="Nunito" pitchFamily="2" charset="0"/>
              </a:rPr>
              <a:t> </a:t>
            </a:r>
            <a:r>
              <a:rPr lang="en-US" sz="1800" dirty="0" err="1" smtClean="0">
                <a:latin typeface="Nunito" pitchFamily="2" charset="0"/>
              </a:rPr>
              <a:t>hàng</a:t>
            </a:r>
            <a:r>
              <a:rPr lang="en-US" sz="1800" dirty="0" smtClean="0">
                <a:latin typeface="Nunito" pitchFamily="2" charset="0"/>
              </a:rPr>
              <a:t>.</a:t>
            </a:r>
            <a:endParaRPr lang="en-US" sz="1800" dirty="0">
              <a:latin typeface="Nunito" pitchFamily="2" charset="0"/>
            </a:endParaRPr>
          </a:p>
        </p:txBody>
      </p:sp>
    </p:spTree>
    <p:extLst>
      <p:ext uri="{BB962C8B-B14F-4D97-AF65-F5344CB8AC3E}">
        <p14:creationId xmlns:p14="http://schemas.microsoft.com/office/powerpoint/2010/main" val="31068744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42</a:t>
            </a:fld>
            <a:endParaRPr lang="en-US" dirty="0"/>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9;p34"/>
          <p:cNvSpPr txBox="1">
            <a:spLocks/>
          </p:cNvSpPr>
          <p:nvPr/>
        </p:nvSpPr>
        <p:spPr>
          <a:xfrm>
            <a:off x="7340813" y="3581181"/>
            <a:ext cx="3721180"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Aft>
                <a:spcPts val="1200"/>
              </a:spcAft>
            </a:pPr>
            <a:r>
              <a:rPr lang="en-US" sz="2800" b="1" dirty="0" smtClean="0">
                <a:latin typeface="Nunito" pitchFamily="2" charset="0"/>
                <a:ea typeface="Fira Sans Extra Condensed SemiBold"/>
                <a:cs typeface="Fira Sans Extra Condensed SemiBold"/>
                <a:sym typeface="Fira Sans Extra Condensed SemiBold"/>
              </a:rPr>
              <a:t>Pagination</a:t>
            </a:r>
            <a:endParaRPr lang="vi-VN" sz="2800" b="1" dirty="0">
              <a:latin typeface="Nunito" pitchFamily="2" charset="0"/>
              <a:ea typeface="Fira Sans Extra Condensed SemiBold"/>
              <a:cs typeface="Fira Sans Extra Condensed SemiBold"/>
              <a:sym typeface="Fira Sans Extra Condensed SemiBold"/>
            </a:endParaRPr>
          </a:p>
        </p:txBody>
      </p:sp>
      <p:sp>
        <p:nvSpPr>
          <p:cNvPr id="66" name="Google Shape;430;p34"/>
          <p:cNvSpPr txBox="1">
            <a:spLocks/>
          </p:cNvSpPr>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7000" dirty="0" smtClean="0"/>
              <a:t>09.</a:t>
            </a:r>
            <a:endParaRPr lang="en" sz="7000" dirty="0"/>
          </a:p>
        </p:txBody>
      </p:sp>
      <p:grpSp>
        <p:nvGrpSpPr>
          <p:cNvPr id="237" name="Google Shape;1546;p53"/>
          <p:cNvGrpSpPr/>
          <p:nvPr/>
        </p:nvGrpSpPr>
        <p:grpSpPr>
          <a:xfrm>
            <a:off x="1123950" y="1599019"/>
            <a:ext cx="4832522" cy="4346427"/>
            <a:chOff x="1512075" y="776700"/>
            <a:chExt cx="4566625" cy="4107275"/>
          </a:xfrm>
        </p:grpSpPr>
        <p:sp>
          <p:nvSpPr>
            <p:cNvPr id="238" name="Google Shape;1547;p53"/>
            <p:cNvSpPr/>
            <p:nvPr/>
          </p:nvSpPr>
          <p:spPr>
            <a:xfrm>
              <a:off x="4939525" y="776700"/>
              <a:ext cx="712200" cy="662425"/>
            </a:xfrm>
            <a:custGeom>
              <a:avLst/>
              <a:gdLst/>
              <a:ahLst/>
              <a:cxnLst/>
              <a:rect l="l" t="t" r="r" b="b"/>
              <a:pathLst>
                <a:path w="28488" h="26497" extrusionOk="0">
                  <a:moveTo>
                    <a:pt x="14211" y="1"/>
                  </a:moveTo>
                  <a:cubicBezTo>
                    <a:pt x="7819" y="1"/>
                    <a:pt x="2220" y="4626"/>
                    <a:pt x="1168" y="11147"/>
                  </a:cubicBezTo>
                  <a:cubicBezTo>
                    <a:pt x="1" y="18386"/>
                    <a:pt x="4904" y="25157"/>
                    <a:pt x="12143" y="26325"/>
                  </a:cubicBezTo>
                  <a:cubicBezTo>
                    <a:pt x="12857" y="26440"/>
                    <a:pt x="13568" y="26496"/>
                    <a:pt x="14270" y="26496"/>
                  </a:cubicBezTo>
                  <a:cubicBezTo>
                    <a:pt x="20642" y="26496"/>
                    <a:pt x="26269" y="21871"/>
                    <a:pt x="27320" y="15350"/>
                  </a:cubicBezTo>
                  <a:cubicBezTo>
                    <a:pt x="28488" y="8112"/>
                    <a:pt x="23551" y="1340"/>
                    <a:pt x="16346" y="173"/>
                  </a:cubicBezTo>
                  <a:cubicBezTo>
                    <a:pt x="15628" y="57"/>
                    <a:pt x="14915" y="1"/>
                    <a:pt x="1421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548;p53"/>
            <p:cNvSpPr/>
            <p:nvPr/>
          </p:nvSpPr>
          <p:spPr>
            <a:xfrm>
              <a:off x="4994575" y="799350"/>
              <a:ext cx="632150" cy="632150"/>
            </a:xfrm>
            <a:custGeom>
              <a:avLst/>
              <a:gdLst/>
              <a:ahLst/>
              <a:cxnLst/>
              <a:rect l="l" t="t" r="r" b="b"/>
              <a:pathLst>
                <a:path w="25286" h="25286" extrusionOk="0">
                  <a:moveTo>
                    <a:pt x="12643" y="0"/>
                  </a:moveTo>
                  <a:cubicBezTo>
                    <a:pt x="5638" y="0"/>
                    <a:pt x="0" y="5638"/>
                    <a:pt x="0" y="12643"/>
                  </a:cubicBezTo>
                  <a:cubicBezTo>
                    <a:pt x="0" y="19614"/>
                    <a:pt x="5638" y="25285"/>
                    <a:pt x="12643" y="25285"/>
                  </a:cubicBezTo>
                  <a:cubicBezTo>
                    <a:pt x="19614" y="25285"/>
                    <a:pt x="25285" y="19614"/>
                    <a:pt x="25285" y="12643"/>
                  </a:cubicBezTo>
                  <a:cubicBezTo>
                    <a:pt x="25285" y="5638"/>
                    <a:pt x="19614" y="0"/>
                    <a:pt x="12643"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549;p53"/>
            <p:cNvSpPr/>
            <p:nvPr/>
          </p:nvSpPr>
          <p:spPr>
            <a:xfrm>
              <a:off x="5014575" y="819350"/>
              <a:ext cx="592125" cy="592125"/>
            </a:xfrm>
            <a:custGeom>
              <a:avLst/>
              <a:gdLst/>
              <a:ahLst/>
              <a:cxnLst/>
              <a:rect l="l" t="t" r="r" b="b"/>
              <a:pathLst>
                <a:path w="23685" h="23685" extrusionOk="0">
                  <a:moveTo>
                    <a:pt x="11843" y="1"/>
                  </a:moveTo>
                  <a:cubicBezTo>
                    <a:pt x="5305" y="1"/>
                    <a:pt x="1" y="5305"/>
                    <a:pt x="1" y="11843"/>
                  </a:cubicBezTo>
                  <a:cubicBezTo>
                    <a:pt x="1" y="18381"/>
                    <a:pt x="5305" y="23685"/>
                    <a:pt x="11843" y="23685"/>
                  </a:cubicBezTo>
                  <a:cubicBezTo>
                    <a:pt x="18381" y="23685"/>
                    <a:pt x="23684" y="18381"/>
                    <a:pt x="23684" y="11843"/>
                  </a:cubicBezTo>
                  <a:cubicBezTo>
                    <a:pt x="23684" y="5305"/>
                    <a:pt x="18381" y="1"/>
                    <a:pt x="11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550;p53"/>
            <p:cNvSpPr/>
            <p:nvPr/>
          </p:nvSpPr>
          <p:spPr>
            <a:xfrm>
              <a:off x="5039600" y="853550"/>
              <a:ext cx="560425" cy="487875"/>
            </a:xfrm>
            <a:custGeom>
              <a:avLst/>
              <a:gdLst/>
              <a:ahLst/>
              <a:cxnLst/>
              <a:rect l="l" t="t" r="r" b="b"/>
              <a:pathLst>
                <a:path w="22417" h="19515" extrusionOk="0">
                  <a:moveTo>
                    <a:pt x="16346" y="1"/>
                  </a:moveTo>
                  <a:lnTo>
                    <a:pt x="1" y="15178"/>
                  </a:lnTo>
                  <a:cubicBezTo>
                    <a:pt x="701" y="16846"/>
                    <a:pt x="1835" y="18347"/>
                    <a:pt x="3236" y="19515"/>
                  </a:cubicBezTo>
                  <a:cubicBezTo>
                    <a:pt x="8140" y="16579"/>
                    <a:pt x="17013" y="11242"/>
                    <a:pt x="22417" y="7940"/>
                  </a:cubicBezTo>
                  <a:cubicBezTo>
                    <a:pt x="21649" y="4537"/>
                    <a:pt x="19448" y="1602"/>
                    <a:pt x="1634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551;p53"/>
            <p:cNvSpPr/>
            <p:nvPr/>
          </p:nvSpPr>
          <p:spPr>
            <a:xfrm>
              <a:off x="5170525" y="1125425"/>
              <a:ext cx="436175" cy="271050"/>
            </a:xfrm>
            <a:custGeom>
              <a:avLst/>
              <a:gdLst/>
              <a:ahLst/>
              <a:cxnLst/>
              <a:rect l="l" t="t" r="r" b="b"/>
              <a:pathLst>
                <a:path w="17447" h="10842" extrusionOk="0">
                  <a:moveTo>
                    <a:pt x="17446" y="0"/>
                  </a:moveTo>
                  <a:lnTo>
                    <a:pt x="17446" y="0"/>
                  </a:lnTo>
                  <a:cubicBezTo>
                    <a:pt x="12643" y="2769"/>
                    <a:pt x="4471" y="7472"/>
                    <a:pt x="1" y="10041"/>
                  </a:cubicBezTo>
                  <a:cubicBezTo>
                    <a:pt x="601" y="10374"/>
                    <a:pt x="1235" y="10641"/>
                    <a:pt x="1869" y="10841"/>
                  </a:cubicBezTo>
                  <a:lnTo>
                    <a:pt x="16646" y="3870"/>
                  </a:lnTo>
                  <a:cubicBezTo>
                    <a:pt x="17113" y="2635"/>
                    <a:pt x="17380" y="1334"/>
                    <a:pt x="1744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552;p53"/>
            <p:cNvSpPr/>
            <p:nvPr/>
          </p:nvSpPr>
          <p:spPr>
            <a:xfrm>
              <a:off x="5307300" y="840200"/>
              <a:ext cx="5850" cy="45075"/>
            </a:xfrm>
            <a:custGeom>
              <a:avLst/>
              <a:gdLst/>
              <a:ahLst/>
              <a:cxnLst/>
              <a:rect l="l" t="t" r="r" b="b"/>
              <a:pathLst>
                <a:path w="234" h="1803" extrusionOk="0">
                  <a:moveTo>
                    <a:pt x="0" y="1"/>
                  </a:moveTo>
                  <a:lnTo>
                    <a:pt x="0" y="1802"/>
                  </a:lnTo>
                  <a:lnTo>
                    <a:pt x="234" y="1802"/>
                  </a:lnTo>
                  <a:lnTo>
                    <a:pt x="234"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553;p53"/>
            <p:cNvSpPr/>
            <p:nvPr/>
          </p:nvSpPr>
          <p:spPr>
            <a:xfrm>
              <a:off x="5170525" y="876075"/>
              <a:ext cx="27550" cy="41725"/>
            </a:xfrm>
            <a:custGeom>
              <a:avLst/>
              <a:gdLst/>
              <a:ahLst/>
              <a:cxnLst/>
              <a:rect l="l" t="t" r="r" b="b"/>
              <a:pathLst>
                <a:path w="1102" h="1669" extrusionOk="0">
                  <a:moveTo>
                    <a:pt x="201" y="0"/>
                  </a:moveTo>
                  <a:lnTo>
                    <a:pt x="1" y="100"/>
                  </a:lnTo>
                  <a:lnTo>
                    <a:pt x="901" y="1668"/>
                  </a:lnTo>
                  <a:lnTo>
                    <a:pt x="1101" y="1535"/>
                  </a:lnTo>
                  <a:lnTo>
                    <a:pt x="20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554;p53"/>
            <p:cNvSpPr/>
            <p:nvPr/>
          </p:nvSpPr>
          <p:spPr>
            <a:xfrm>
              <a:off x="5071300" y="975300"/>
              <a:ext cx="41725" cy="27550"/>
            </a:xfrm>
            <a:custGeom>
              <a:avLst/>
              <a:gdLst/>
              <a:ahLst/>
              <a:cxnLst/>
              <a:rect l="l" t="t" r="r" b="b"/>
              <a:pathLst>
                <a:path w="1669" h="1102" extrusionOk="0">
                  <a:moveTo>
                    <a:pt x="100" y="1"/>
                  </a:moveTo>
                  <a:lnTo>
                    <a:pt x="0" y="201"/>
                  </a:lnTo>
                  <a:lnTo>
                    <a:pt x="1535" y="1102"/>
                  </a:lnTo>
                  <a:lnTo>
                    <a:pt x="1668" y="901"/>
                  </a:lnTo>
                  <a:lnTo>
                    <a:pt x="100"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555;p53"/>
            <p:cNvSpPr/>
            <p:nvPr/>
          </p:nvSpPr>
          <p:spPr>
            <a:xfrm>
              <a:off x="5036275" y="1112075"/>
              <a:ext cx="44225" cy="5850"/>
            </a:xfrm>
            <a:custGeom>
              <a:avLst/>
              <a:gdLst/>
              <a:ahLst/>
              <a:cxnLst/>
              <a:rect l="l" t="t" r="r" b="b"/>
              <a:pathLst>
                <a:path w="1769" h="234" extrusionOk="0">
                  <a:moveTo>
                    <a:pt x="0" y="0"/>
                  </a:moveTo>
                  <a:lnTo>
                    <a:pt x="0" y="234"/>
                  </a:lnTo>
                  <a:lnTo>
                    <a:pt x="1768" y="234"/>
                  </a:lnTo>
                  <a:lnTo>
                    <a:pt x="1768"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556;p53"/>
            <p:cNvSpPr/>
            <p:nvPr/>
          </p:nvSpPr>
          <p:spPr>
            <a:xfrm>
              <a:off x="5086300" y="1232150"/>
              <a:ext cx="42550" cy="27550"/>
            </a:xfrm>
            <a:custGeom>
              <a:avLst/>
              <a:gdLst/>
              <a:ahLst/>
              <a:cxnLst/>
              <a:rect l="l" t="t" r="r" b="b"/>
              <a:pathLst>
                <a:path w="1702" h="1102" extrusionOk="0">
                  <a:moveTo>
                    <a:pt x="1568" y="1"/>
                  </a:moveTo>
                  <a:lnTo>
                    <a:pt x="1" y="901"/>
                  </a:lnTo>
                  <a:lnTo>
                    <a:pt x="134" y="1102"/>
                  </a:lnTo>
                  <a:lnTo>
                    <a:pt x="1702" y="201"/>
                  </a:lnTo>
                  <a:lnTo>
                    <a:pt x="1568"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557;p53"/>
            <p:cNvSpPr/>
            <p:nvPr/>
          </p:nvSpPr>
          <p:spPr>
            <a:xfrm>
              <a:off x="5170525" y="1313050"/>
              <a:ext cx="27550" cy="41725"/>
            </a:xfrm>
            <a:custGeom>
              <a:avLst/>
              <a:gdLst/>
              <a:ahLst/>
              <a:cxnLst/>
              <a:rect l="l" t="t" r="r" b="b"/>
              <a:pathLst>
                <a:path w="1102" h="1669" extrusionOk="0">
                  <a:moveTo>
                    <a:pt x="901" y="0"/>
                  </a:moveTo>
                  <a:lnTo>
                    <a:pt x="1" y="1535"/>
                  </a:lnTo>
                  <a:lnTo>
                    <a:pt x="201" y="1668"/>
                  </a:lnTo>
                  <a:lnTo>
                    <a:pt x="1101" y="101"/>
                  </a:lnTo>
                  <a:lnTo>
                    <a:pt x="90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558;p53"/>
            <p:cNvSpPr/>
            <p:nvPr/>
          </p:nvSpPr>
          <p:spPr>
            <a:xfrm>
              <a:off x="5307300" y="1344750"/>
              <a:ext cx="5850" cy="45050"/>
            </a:xfrm>
            <a:custGeom>
              <a:avLst/>
              <a:gdLst/>
              <a:ahLst/>
              <a:cxnLst/>
              <a:rect l="l" t="t" r="r" b="b"/>
              <a:pathLst>
                <a:path w="234" h="1802" extrusionOk="0">
                  <a:moveTo>
                    <a:pt x="0" y="0"/>
                  </a:moveTo>
                  <a:lnTo>
                    <a:pt x="0" y="1801"/>
                  </a:lnTo>
                  <a:lnTo>
                    <a:pt x="234" y="1801"/>
                  </a:lnTo>
                  <a:lnTo>
                    <a:pt x="234"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559;p53"/>
            <p:cNvSpPr/>
            <p:nvPr/>
          </p:nvSpPr>
          <p:spPr>
            <a:xfrm>
              <a:off x="5423200" y="1313050"/>
              <a:ext cx="26725" cy="41725"/>
            </a:xfrm>
            <a:custGeom>
              <a:avLst/>
              <a:gdLst/>
              <a:ahLst/>
              <a:cxnLst/>
              <a:rect l="l" t="t" r="r" b="b"/>
              <a:pathLst>
                <a:path w="1069" h="1669" extrusionOk="0">
                  <a:moveTo>
                    <a:pt x="168" y="0"/>
                  </a:moveTo>
                  <a:lnTo>
                    <a:pt x="1" y="101"/>
                  </a:lnTo>
                  <a:lnTo>
                    <a:pt x="868" y="1668"/>
                  </a:lnTo>
                  <a:lnTo>
                    <a:pt x="1068" y="1535"/>
                  </a:lnTo>
                  <a:lnTo>
                    <a:pt x="168"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560;p53"/>
            <p:cNvSpPr/>
            <p:nvPr/>
          </p:nvSpPr>
          <p:spPr>
            <a:xfrm>
              <a:off x="5507425" y="1227150"/>
              <a:ext cx="41725" cy="27550"/>
            </a:xfrm>
            <a:custGeom>
              <a:avLst/>
              <a:gdLst/>
              <a:ahLst/>
              <a:cxnLst/>
              <a:rect l="l" t="t" r="r" b="b"/>
              <a:pathLst>
                <a:path w="1669" h="1102" extrusionOk="0">
                  <a:moveTo>
                    <a:pt x="134" y="1"/>
                  </a:moveTo>
                  <a:lnTo>
                    <a:pt x="1" y="201"/>
                  </a:lnTo>
                  <a:lnTo>
                    <a:pt x="1569" y="1101"/>
                  </a:lnTo>
                  <a:lnTo>
                    <a:pt x="1669" y="901"/>
                  </a:lnTo>
                  <a:lnTo>
                    <a:pt x="134"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561;p53"/>
            <p:cNvSpPr/>
            <p:nvPr/>
          </p:nvSpPr>
          <p:spPr>
            <a:xfrm>
              <a:off x="5539950" y="1112075"/>
              <a:ext cx="45075" cy="5850"/>
            </a:xfrm>
            <a:custGeom>
              <a:avLst/>
              <a:gdLst/>
              <a:ahLst/>
              <a:cxnLst/>
              <a:rect l="l" t="t" r="r" b="b"/>
              <a:pathLst>
                <a:path w="1803" h="234" extrusionOk="0">
                  <a:moveTo>
                    <a:pt x="1" y="0"/>
                  </a:moveTo>
                  <a:lnTo>
                    <a:pt x="1" y="234"/>
                  </a:lnTo>
                  <a:lnTo>
                    <a:pt x="1802" y="234"/>
                  </a:lnTo>
                  <a:lnTo>
                    <a:pt x="1802"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562;p53"/>
            <p:cNvSpPr/>
            <p:nvPr/>
          </p:nvSpPr>
          <p:spPr>
            <a:xfrm>
              <a:off x="5508275" y="975300"/>
              <a:ext cx="41725" cy="27550"/>
            </a:xfrm>
            <a:custGeom>
              <a:avLst/>
              <a:gdLst/>
              <a:ahLst/>
              <a:cxnLst/>
              <a:rect l="l" t="t" r="r" b="b"/>
              <a:pathLst>
                <a:path w="1669" h="1102" extrusionOk="0">
                  <a:moveTo>
                    <a:pt x="1535" y="1"/>
                  </a:moveTo>
                  <a:lnTo>
                    <a:pt x="0" y="901"/>
                  </a:lnTo>
                  <a:lnTo>
                    <a:pt x="100" y="1102"/>
                  </a:lnTo>
                  <a:lnTo>
                    <a:pt x="1668" y="201"/>
                  </a:lnTo>
                  <a:lnTo>
                    <a:pt x="1535"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563;p53"/>
            <p:cNvSpPr/>
            <p:nvPr/>
          </p:nvSpPr>
          <p:spPr>
            <a:xfrm>
              <a:off x="5422375" y="876075"/>
              <a:ext cx="27550" cy="41725"/>
            </a:xfrm>
            <a:custGeom>
              <a:avLst/>
              <a:gdLst/>
              <a:ahLst/>
              <a:cxnLst/>
              <a:rect l="l" t="t" r="r" b="b"/>
              <a:pathLst>
                <a:path w="1102" h="1669" extrusionOk="0">
                  <a:moveTo>
                    <a:pt x="901" y="0"/>
                  </a:moveTo>
                  <a:lnTo>
                    <a:pt x="1" y="1568"/>
                  </a:lnTo>
                  <a:lnTo>
                    <a:pt x="201" y="1668"/>
                  </a:lnTo>
                  <a:lnTo>
                    <a:pt x="1101" y="100"/>
                  </a:lnTo>
                  <a:lnTo>
                    <a:pt x="901"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564;p53"/>
            <p:cNvSpPr/>
            <p:nvPr/>
          </p:nvSpPr>
          <p:spPr>
            <a:xfrm>
              <a:off x="5296450" y="861050"/>
              <a:ext cx="28375" cy="274400"/>
            </a:xfrm>
            <a:custGeom>
              <a:avLst/>
              <a:gdLst/>
              <a:ahLst/>
              <a:cxnLst/>
              <a:rect l="l" t="t" r="r" b="b"/>
              <a:pathLst>
                <a:path w="1135" h="10976" extrusionOk="0">
                  <a:moveTo>
                    <a:pt x="434" y="1"/>
                  </a:moveTo>
                  <a:lnTo>
                    <a:pt x="1" y="10942"/>
                  </a:lnTo>
                  <a:lnTo>
                    <a:pt x="1135" y="10975"/>
                  </a:lnTo>
                  <a:lnTo>
                    <a:pt x="1135" y="10975"/>
                  </a:lnTo>
                  <a:lnTo>
                    <a:pt x="734"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565;p53"/>
            <p:cNvSpPr/>
            <p:nvPr/>
          </p:nvSpPr>
          <p:spPr>
            <a:xfrm>
              <a:off x="5287275" y="1012825"/>
              <a:ext cx="198500" cy="124300"/>
            </a:xfrm>
            <a:custGeom>
              <a:avLst/>
              <a:gdLst/>
              <a:ahLst/>
              <a:cxnLst/>
              <a:rect l="l" t="t" r="r" b="b"/>
              <a:pathLst>
                <a:path w="7940" h="4972" extrusionOk="0">
                  <a:moveTo>
                    <a:pt x="7773" y="1"/>
                  </a:moveTo>
                  <a:lnTo>
                    <a:pt x="1" y="4004"/>
                  </a:lnTo>
                  <a:lnTo>
                    <a:pt x="568" y="4971"/>
                  </a:lnTo>
                  <a:lnTo>
                    <a:pt x="7940" y="268"/>
                  </a:lnTo>
                  <a:lnTo>
                    <a:pt x="777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566;p53"/>
            <p:cNvSpPr/>
            <p:nvPr/>
          </p:nvSpPr>
          <p:spPr>
            <a:xfrm>
              <a:off x="5297275" y="1105400"/>
              <a:ext cx="22550" cy="19425"/>
            </a:xfrm>
            <a:custGeom>
              <a:avLst/>
              <a:gdLst/>
              <a:ahLst/>
              <a:cxnLst/>
              <a:rect l="l" t="t" r="r" b="b"/>
              <a:pathLst>
                <a:path w="902" h="777" extrusionOk="0">
                  <a:moveTo>
                    <a:pt x="535" y="1"/>
                  </a:moveTo>
                  <a:cubicBezTo>
                    <a:pt x="201" y="1"/>
                    <a:pt x="1" y="434"/>
                    <a:pt x="268" y="668"/>
                  </a:cubicBezTo>
                  <a:cubicBezTo>
                    <a:pt x="343" y="743"/>
                    <a:pt x="435" y="776"/>
                    <a:pt x="526" y="776"/>
                  </a:cubicBezTo>
                  <a:cubicBezTo>
                    <a:pt x="718" y="776"/>
                    <a:pt x="902" y="627"/>
                    <a:pt x="902" y="401"/>
                  </a:cubicBezTo>
                  <a:cubicBezTo>
                    <a:pt x="902" y="167"/>
                    <a:pt x="735" y="1"/>
                    <a:pt x="535"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567;p53"/>
            <p:cNvSpPr/>
            <p:nvPr/>
          </p:nvSpPr>
          <p:spPr>
            <a:xfrm>
              <a:off x="1836475" y="1291375"/>
              <a:ext cx="1165875" cy="69225"/>
            </a:xfrm>
            <a:custGeom>
              <a:avLst/>
              <a:gdLst/>
              <a:ahLst/>
              <a:cxnLst/>
              <a:rect l="l" t="t" r="r" b="b"/>
              <a:pathLst>
                <a:path w="46635" h="2769" extrusionOk="0">
                  <a:moveTo>
                    <a:pt x="1" y="0"/>
                  </a:moveTo>
                  <a:lnTo>
                    <a:pt x="1" y="2769"/>
                  </a:lnTo>
                  <a:lnTo>
                    <a:pt x="46634" y="2769"/>
                  </a:lnTo>
                  <a:lnTo>
                    <a:pt x="4663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568;p53"/>
            <p:cNvSpPr/>
            <p:nvPr/>
          </p:nvSpPr>
          <p:spPr>
            <a:xfrm>
              <a:off x="2844700" y="1360575"/>
              <a:ext cx="69250" cy="228525"/>
            </a:xfrm>
            <a:custGeom>
              <a:avLst/>
              <a:gdLst/>
              <a:ahLst/>
              <a:cxnLst/>
              <a:rect l="l" t="t" r="r" b="b"/>
              <a:pathLst>
                <a:path w="2770" h="9141" extrusionOk="0">
                  <a:moveTo>
                    <a:pt x="1" y="1"/>
                  </a:moveTo>
                  <a:lnTo>
                    <a:pt x="1" y="9141"/>
                  </a:lnTo>
                  <a:lnTo>
                    <a:pt x="2769" y="9141"/>
                  </a:lnTo>
                  <a:lnTo>
                    <a:pt x="276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569;p53"/>
            <p:cNvSpPr/>
            <p:nvPr/>
          </p:nvSpPr>
          <p:spPr>
            <a:xfrm>
              <a:off x="2844700" y="1360575"/>
              <a:ext cx="69250" cy="70925"/>
            </a:xfrm>
            <a:custGeom>
              <a:avLst/>
              <a:gdLst/>
              <a:ahLst/>
              <a:cxnLst/>
              <a:rect l="l" t="t" r="r" b="b"/>
              <a:pathLst>
                <a:path w="2770" h="2837" extrusionOk="0">
                  <a:moveTo>
                    <a:pt x="1" y="1"/>
                  </a:moveTo>
                  <a:lnTo>
                    <a:pt x="1" y="2836"/>
                  </a:lnTo>
                  <a:lnTo>
                    <a:pt x="2769" y="2836"/>
                  </a:lnTo>
                  <a:lnTo>
                    <a:pt x="276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570;p53"/>
            <p:cNvSpPr/>
            <p:nvPr/>
          </p:nvSpPr>
          <p:spPr>
            <a:xfrm>
              <a:off x="1924875" y="1360575"/>
              <a:ext cx="69250" cy="228525"/>
            </a:xfrm>
            <a:custGeom>
              <a:avLst/>
              <a:gdLst/>
              <a:ahLst/>
              <a:cxnLst/>
              <a:rect l="l" t="t" r="r" b="b"/>
              <a:pathLst>
                <a:path w="2770" h="9141" extrusionOk="0">
                  <a:moveTo>
                    <a:pt x="1" y="1"/>
                  </a:moveTo>
                  <a:lnTo>
                    <a:pt x="1" y="9141"/>
                  </a:lnTo>
                  <a:lnTo>
                    <a:pt x="2769" y="9141"/>
                  </a:lnTo>
                  <a:lnTo>
                    <a:pt x="276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571;p53"/>
            <p:cNvSpPr/>
            <p:nvPr/>
          </p:nvSpPr>
          <p:spPr>
            <a:xfrm>
              <a:off x="1924875" y="1360575"/>
              <a:ext cx="69250" cy="70925"/>
            </a:xfrm>
            <a:custGeom>
              <a:avLst/>
              <a:gdLst/>
              <a:ahLst/>
              <a:cxnLst/>
              <a:rect l="l" t="t" r="r" b="b"/>
              <a:pathLst>
                <a:path w="2770" h="2837" extrusionOk="0">
                  <a:moveTo>
                    <a:pt x="1" y="1"/>
                  </a:moveTo>
                  <a:lnTo>
                    <a:pt x="1" y="2836"/>
                  </a:lnTo>
                  <a:lnTo>
                    <a:pt x="2769" y="2836"/>
                  </a:lnTo>
                  <a:lnTo>
                    <a:pt x="276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572;p53"/>
            <p:cNvSpPr/>
            <p:nvPr/>
          </p:nvSpPr>
          <p:spPr>
            <a:xfrm>
              <a:off x="2596200" y="850225"/>
              <a:ext cx="111775" cy="441175"/>
            </a:xfrm>
            <a:custGeom>
              <a:avLst/>
              <a:gdLst/>
              <a:ahLst/>
              <a:cxnLst/>
              <a:rect l="l" t="t" r="r" b="b"/>
              <a:pathLst>
                <a:path w="4471" h="17647" extrusionOk="0">
                  <a:moveTo>
                    <a:pt x="0" y="0"/>
                  </a:moveTo>
                  <a:lnTo>
                    <a:pt x="0" y="17646"/>
                  </a:lnTo>
                  <a:lnTo>
                    <a:pt x="4470" y="17646"/>
                  </a:lnTo>
                  <a:lnTo>
                    <a:pt x="4470"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573;p53"/>
            <p:cNvSpPr/>
            <p:nvPr/>
          </p:nvSpPr>
          <p:spPr>
            <a:xfrm>
              <a:off x="2597025" y="826025"/>
              <a:ext cx="110950" cy="49225"/>
            </a:xfrm>
            <a:custGeom>
              <a:avLst/>
              <a:gdLst/>
              <a:ahLst/>
              <a:cxnLst/>
              <a:rect l="l" t="t" r="r" b="b"/>
              <a:pathLst>
                <a:path w="4438" h="1969" extrusionOk="0">
                  <a:moveTo>
                    <a:pt x="1" y="1"/>
                  </a:moveTo>
                  <a:lnTo>
                    <a:pt x="1" y="1969"/>
                  </a:lnTo>
                  <a:lnTo>
                    <a:pt x="4437" y="1969"/>
                  </a:lnTo>
                  <a:lnTo>
                    <a:pt x="443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574;p53"/>
            <p:cNvSpPr/>
            <p:nvPr/>
          </p:nvSpPr>
          <p:spPr>
            <a:xfrm>
              <a:off x="2596200" y="936950"/>
              <a:ext cx="111775" cy="18375"/>
            </a:xfrm>
            <a:custGeom>
              <a:avLst/>
              <a:gdLst/>
              <a:ahLst/>
              <a:cxnLst/>
              <a:rect l="l" t="t" r="r" b="b"/>
              <a:pathLst>
                <a:path w="4471" h="735" extrusionOk="0">
                  <a:moveTo>
                    <a:pt x="0" y="0"/>
                  </a:moveTo>
                  <a:lnTo>
                    <a:pt x="0" y="734"/>
                  </a:lnTo>
                  <a:lnTo>
                    <a:pt x="4470" y="734"/>
                  </a:lnTo>
                  <a:lnTo>
                    <a:pt x="4470"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575;p53"/>
            <p:cNvSpPr/>
            <p:nvPr/>
          </p:nvSpPr>
          <p:spPr>
            <a:xfrm>
              <a:off x="2582850" y="1184625"/>
              <a:ext cx="125125" cy="48400"/>
            </a:xfrm>
            <a:custGeom>
              <a:avLst/>
              <a:gdLst/>
              <a:ahLst/>
              <a:cxnLst/>
              <a:rect l="l" t="t" r="r" b="b"/>
              <a:pathLst>
                <a:path w="5005" h="1936" extrusionOk="0">
                  <a:moveTo>
                    <a:pt x="0" y="0"/>
                  </a:moveTo>
                  <a:lnTo>
                    <a:pt x="0" y="1935"/>
                  </a:lnTo>
                  <a:lnTo>
                    <a:pt x="5004" y="1935"/>
                  </a:lnTo>
                  <a:lnTo>
                    <a:pt x="5004"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576;p53"/>
            <p:cNvSpPr/>
            <p:nvPr/>
          </p:nvSpPr>
          <p:spPr>
            <a:xfrm>
              <a:off x="2518625" y="776825"/>
              <a:ext cx="77600" cy="514575"/>
            </a:xfrm>
            <a:custGeom>
              <a:avLst/>
              <a:gdLst/>
              <a:ahLst/>
              <a:cxnLst/>
              <a:rect l="l" t="t" r="r" b="b"/>
              <a:pathLst>
                <a:path w="3104" h="20583" extrusionOk="0">
                  <a:moveTo>
                    <a:pt x="1" y="1"/>
                  </a:moveTo>
                  <a:lnTo>
                    <a:pt x="1" y="20582"/>
                  </a:lnTo>
                  <a:lnTo>
                    <a:pt x="3103" y="20582"/>
                  </a:lnTo>
                  <a:lnTo>
                    <a:pt x="3103"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577;p53"/>
            <p:cNvSpPr/>
            <p:nvPr/>
          </p:nvSpPr>
          <p:spPr>
            <a:xfrm>
              <a:off x="2534475" y="825200"/>
              <a:ext cx="46725" cy="197675"/>
            </a:xfrm>
            <a:custGeom>
              <a:avLst/>
              <a:gdLst/>
              <a:ahLst/>
              <a:cxnLst/>
              <a:rect l="l" t="t" r="r" b="b"/>
              <a:pathLst>
                <a:path w="1869" h="7907" extrusionOk="0">
                  <a:moveTo>
                    <a:pt x="1" y="0"/>
                  </a:moveTo>
                  <a:lnTo>
                    <a:pt x="1" y="7906"/>
                  </a:lnTo>
                  <a:lnTo>
                    <a:pt x="1869" y="7906"/>
                  </a:lnTo>
                  <a:lnTo>
                    <a:pt x="186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578;p53"/>
            <p:cNvSpPr/>
            <p:nvPr/>
          </p:nvSpPr>
          <p:spPr>
            <a:xfrm>
              <a:off x="1966575" y="874400"/>
              <a:ext cx="420325" cy="417000"/>
            </a:xfrm>
            <a:custGeom>
              <a:avLst/>
              <a:gdLst/>
              <a:ahLst/>
              <a:cxnLst/>
              <a:rect l="l" t="t" r="r" b="b"/>
              <a:pathLst>
                <a:path w="16813" h="16680" extrusionOk="0">
                  <a:moveTo>
                    <a:pt x="14644" y="1"/>
                  </a:moveTo>
                  <a:lnTo>
                    <a:pt x="1" y="14478"/>
                  </a:lnTo>
                  <a:lnTo>
                    <a:pt x="2202" y="16679"/>
                  </a:lnTo>
                  <a:lnTo>
                    <a:pt x="16813" y="2202"/>
                  </a:lnTo>
                  <a:lnTo>
                    <a:pt x="14644"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579;p53"/>
            <p:cNvSpPr/>
            <p:nvPr/>
          </p:nvSpPr>
          <p:spPr>
            <a:xfrm>
              <a:off x="2063300" y="1022850"/>
              <a:ext cx="173500" cy="172650"/>
            </a:xfrm>
            <a:custGeom>
              <a:avLst/>
              <a:gdLst/>
              <a:ahLst/>
              <a:cxnLst/>
              <a:rect l="l" t="t" r="r" b="b"/>
              <a:pathLst>
                <a:path w="6940" h="6906" extrusionOk="0">
                  <a:moveTo>
                    <a:pt x="5638" y="0"/>
                  </a:moveTo>
                  <a:lnTo>
                    <a:pt x="1" y="5571"/>
                  </a:lnTo>
                  <a:lnTo>
                    <a:pt x="1302" y="6905"/>
                  </a:lnTo>
                  <a:lnTo>
                    <a:pt x="6939" y="1334"/>
                  </a:lnTo>
                  <a:lnTo>
                    <a:pt x="563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580;p53"/>
            <p:cNvSpPr/>
            <p:nvPr/>
          </p:nvSpPr>
          <p:spPr>
            <a:xfrm>
              <a:off x="2386875" y="900250"/>
              <a:ext cx="132625" cy="391150"/>
            </a:xfrm>
            <a:custGeom>
              <a:avLst/>
              <a:gdLst/>
              <a:ahLst/>
              <a:cxnLst/>
              <a:rect l="l" t="t" r="r" b="b"/>
              <a:pathLst>
                <a:path w="5305" h="15646" extrusionOk="0">
                  <a:moveTo>
                    <a:pt x="1" y="1"/>
                  </a:moveTo>
                  <a:lnTo>
                    <a:pt x="1" y="15645"/>
                  </a:lnTo>
                  <a:lnTo>
                    <a:pt x="5304" y="15645"/>
                  </a:lnTo>
                  <a:lnTo>
                    <a:pt x="5304"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581;p53"/>
            <p:cNvSpPr/>
            <p:nvPr/>
          </p:nvSpPr>
          <p:spPr>
            <a:xfrm>
              <a:off x="2386875" y="1213800"/>
              <a:ext cx="131775" cy="35900"/>
            </a:xfrm>
            <a:custGeom>
              <a:avLst/>
              <a:gdLst/>
              <a:ahLst/>
              <a:cxnLst/>
              <a:rect l="l" t="t" r="r" b="b"/>
              <a:pathLst>
                <a:path w="5271" h="1436" extrusionOk="0">
                  <a:moveTo>
                    <a:pt x="1" y="1"/>
                  </a:moveTo>
                  <a:lnTo>
                    <a:pt x="1" y="1435"/>
                  </a:lnTo>
                  <a:lnTo>
                    <a:pt x="5271" y="1435"/>
                  </a:lnTo>
                  <a:lnTo>
                    <a:pt x="5271"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582;p53"/>
            <p:cNvSpPr/>
            <p:nvPr/>
          </p:nvSpPr>
          <p:spPr>
            <a:xfrm>
              <a:off x="2386875" y="1175450"/>
              <a:ext cx="131775" cy="14200"/>
            </a:xfrm>
            <a:custGeom>
              <a:avLst/>
              <a:gdLst/>
              <a:ahLst/>
              <a:cxnLst/>
              <a:rect l="l" t="t" r="r" b="b"/>
              <a:pathLst>
                <a:path w="5271" h="568" extrusionOk="0">
                  <a:moveTo>
                    <a:pt x="1" y="1"/>
                  </a:moveTo>
                  <a:lnTo>
                    <a:pt x="1" y="568"/>
                  </a:lnTo>
                  <a:lnTo>
                    <a:pt x="5271" y="568"/>
                  </a:lnTo>
                  <a:lnTo>
                    <a:pt x="5271"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583;p53"/>
            <p:cNvSpPr/>
            <p:nvPr/>
          </p:nvSpPr>
          <p:spPr>
            <a:xfrm>
              <a:off x="2707950" y="923600"/>
              <a:ext cx="90900" cy="367800"/>
            </a:xfrm>
            <a:custGeom>
              <a:avLst/>
              <a:gdLst/>
              <a:ahLst/>
              <a:cxnLst/>
              <a:rect l="l" t="t" r="r" b="b"/>
              <a:pathLst>
                <a:path w="3636" h="14712" extrusionOk="0">
                  <a:moveTo>
                    <a:pt x="0" y="1"/>
                  </a:moveTo>
                  <a:lnTo>
                    <a:pt x="0" y="14711"/>
                  </a:lnTo>
                  <a:lnTo>
                    <a:pt x="3636" y="14711"/>
                  </a:lnTo>
                  <a:lnTo>
                    <a:pt x="3636"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584;p53"/>
            <p:cNvSpPr/>
            <p:nvPr/>
          </p:nvSpPr>
          <p:spPr>
            <a:xfrm>
              <a:off x="2707950" y="1217975"/>
              <a:ext cx="90900" cy="34225"/>
            </a:xfrm>
            <a:custGeom>
              <a:avLst/>
              <a:gdLst/>
              <a:ahLst/>
              <a:cxnLst/>
              <a:rect l="l" t="t" r="r" b="b"/>
              <a:pathLst>
                <a:path w="3636" h="1369" extrusionOk="0">
                  <a:moveTo>
                    <a:pt x="0" y="1"/>
                  </a:moveTo>
                  <a:lnTo>
                    <a:pt x="0" y="1368"/>
                  </a:lnTo>
                  <a:lnTo>
                    <a:pt x="3636" y="1368"/>
                  </a:lnTo>
                  <a:lnTo>
                    <a:pt x="363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585;p53"/>
            <p:cNvSpPr/>
            <p:nvPr/>
          </p:nvSpPr>
          <p:spPr>
            <a:xfrm>
              <a:off x="2707950" y="999500"/>
              <a:ext cx="90900" cy="34200"/>
            </a:xfrm>
            <a:custGeom>
              <a:avLst/>
              <a:gdLst/>
              <a:ahLst/>
              <a:cxnLst/>
              <a:rect l="l" t="t" r="r" b="b"/>
              <a:pathLst>
                <a:path w="3636" h="1368" extrusionOk="0">
                  <a:moveTo>
                    <a:pt x="0" y="0"/>
                  </a:moveTo>
                  <a:lnTo>
                    <a:pt x="0" y="1368"/>
                  </a:lnTo>
                  <a:lnTo>
                    <a:pt x="3636" y="1368"/>
                  </a:lnTo>
                  <a:lnTo>
                    <a:pt x="3636"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586;p53"/>
            <p:cNvSpPr/>
            <p:nvPr/>
          </p:nvSpPr>
          <p:spPr>
            <a:xfrm>
              <a:off x="2707950" y="1057025"/>
              <a:ext cx="90900" cy="13375"/>
            </a:xfrm>
            <a:custGeom>
              <a:avLst/>
              <a:gdLst/>
              <a:ahLst/>
              <a:cxnLst/>
              <a:rect l="l" t="t" r="r" b="b"/>
              <a:pathLst>
                <a:path w="3636" h="535" extrusionOk="0">
                  <a:moveTo>
                    <a:pt x="0" y="1"/>
                  </a:moveTo>
                  <a:lnTo>
                    <a:pt x="0" y="534"/>
                  </a:lnTo>
                  <a:lnTo>
                    <a:pt x="3636" y="534"/>
                  </a:lnTo>
                  <a:lnTo>
                    <a:pt x="363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587;p53"/>
            <p:cNvSpPr/>
            <p:nvPr/>
          </p:nvSpPr>
          <p:spPr>
            <a:xfrm>
              <a:off x="3523525" y="776825"/>
              <a:ext cx="545400" cy="545425"/>
            </a:xfrm>
            <a:custGeom>
              <a:avLst/>
              <a:gdLst/>
              <a:ahLst/>
              <a:cxnLst/>
              <a:rect l="l" t="t" r="r" b="b"/>
              <a:pathLst>
                <a:path w="21816" h="21817" extrusionOk="0">
                  <a:moveTo>
                    <a:pt x="1034" y="1001"/>
                  </a:moveTo>
                  <a:lnTo>
                    <a:pt x="20815" y="1035"/>
                  </a:lnTo>
                  <a:lnTo>
                    <a:pt x="20815" y="20782"/>
                  </a:lnTo>
                  <a:lnTo>
                    <a:pt x="1034" y="20782"/>
                  </a:lnTo>
                  <a:lnTo>
                    <a:pt x="1034" y="1001"/>
                  </a:lnTo>
                  <a:close/>
                  <a:moveTo>
                    <a:pt x="0" y="1"/>
                  </a:moveTo>
                  <a:lnTo>
                    <a:pt x="0" y="21816"/>
                  </a:lnTo>
                  <a:lnTo>
                    <a:pt x="21816" y="21816"/>
                  </a:lnTo>
                  <a:lnTo>
                    <a:pt x="2181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588;p53"/>
            <p:cNvSpPr/>
            <p:nvPr/>
          </p:nvSpPr>
          <p:spPr>
            <a:xfrm>
              <a:off x="3622750" y="1030350"/>
              <a:ext cx="385300" cy="170975"/>
            </a:xfrm>
            <a:custGeom>
              <a:avLst/>
              <a:gdLst/>
              <a:ahLst/>
              <a:cxnLst/>
              <a:rect l="l" t="t" r="r" b="b"/>
              <a:pathLst>
                <a:path w="15412" h="6839" extrusionOk="0">
                  <a:moveTo>
                    <a:pt x="1" y="0"/>
                  </a:moveTo>
                  <a:lnTo>
                    <a:pt x="1" y="6839"/>
                  </a:lnTo>
                  <a:lnTo>
                    <a:pt x="15412" y="6839"/>
                  </a:lnTo>
                  <a:lnTo>
                    <a:pt x="1541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589;p53"/>
            <p:cNvSpPr/>
            <p:nvPr/>
          </p:nvSpPr>
          <p:spPr>
            <a:xfrm>
              <a:off x="3633600" y="1584075"/>
              <a:ext cx="129275" cy="372800"/>
            </a:xfrm>
            <a:custGeom>
              <a:avLst/>
              <a:gdLst/>
              <a:ahLst/>
              <a:cxnLst/>
              <a:rect l="l" t="t" r="r" b="b"/>
              <a:pathLst>
                <a:path w="5171" h="14912" extrusionOk="0">
                  <a:moveTo>
                    <a:pt x="0" y="1"/>
                  </a:moveTo>
                  <a:lnTo>
                    <a:pt x="0" y="14911"/>
                  </a:lnTo>
                  <a:lnTo>
                    <a:pt x="5171" y="14911"/>
                  </a:lnTo>
                  <a:lnTo>
                    <a:pt x="5171"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590;p53"/>
            <p:cNvSpPr/>
            <p:nvPr/>
          </p:nvSpPr>
          <p:spPr>
            <a:xfrm>
              <a:off x="3603575" y="2274575"/>
              <a:ext cx="271900" cy="161800"/>
            </a:xfrm>
            <a:custGeom>
              <a:avLst/>
              <a:gdLst/>
              <a:ahLst/>
              <a:cxnLst/>
              <a:rect l="l" t="t" r="r" b="b"/>
              <a:pathLst>
                <a:path w="10876" h="6472" extrusionOk="0">
                  <a:moveTo>
                    <a:pt x="1" y="0"/>
                  </a:moveTo>
                  <a:lnTo>
                    <a:pt x="1" y="6472"/>
                  </a:lnTo>
                  <a:lnTo>
                    <a:pt x="10875" y="6472"/>
                  </a:lnTo>
                  <a:lnTo>
                    <a:pt x="1087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591;p53"/>
            <p:cNvSpPr/>
            <p:nvPr/>
          </p:nvSpPr>
          <p:spPr>
            <a:xfrm>
              <a:off x="3523525" y="1479000"/>
              <a:ext cx="545400" cy="546250"/>
            </a:xfrm>
            <a:custGeom>
              <a:avLst/>
              <a:gdLst/>
              <a:ahLst/>
              <a:cxnLst/>
              <a:rect l="l" t="t" r="r" b="b"/>
              <a:pathLst>
                <a:path w="21816" h="21850" extrusionOk="0">
                  <a:moveTo>
                    <a:pt x="20815" y="1035"/>
                  </a:moveTo>
                  <a:lnTo>
                    <a:pt x="20815" y="20815"/>
                  </a:lnTo>
                  <a:lnTo>
                    <a:pt x="1034" y="20815"/>
                  </a:lnTo>
                  <a:lnTo>
                    <a:pt x="1034" y="1035"/>
                  </a:lnTo>
                  <a:close/>
                  <a:moveTo>
                    <a:pt x="0" y="1"/>
                  </a:moveTo>
                  <a:lnTo>
                    <a:pt x="0" y="21850"/>
                  </a:lnTo>
                  <a:lnTo>
                    <a:pt x="21816" y="21816"/>
                  </a:lnTo>
                  <a:lnTo>
                    <a:pt x="2181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592;p53"/>
            <p:cNvSpPr/>
            <p:nvPr/>
          </p:nvSpPr>
          <p:spPr>
            <a:xfrm>
              <a:off x="3523525" y="2181175"/>
              <a:ext cx="545400" cy="546250"/>
            </a:xfrm>
            <a:custGeom>
              <a:avLst/>
              <a:gdLst/>
              <a:ahLst/>
              <a:cxnLst/>
              <a:rect l="l" t="t" r="r" b="b"/>
              <a:pathLst>
                <a:path w="21816" h="21850" extrusionOk="0">
                  <a:moveTo>
                    <a:pt x="20815" y="1034"/>
                  </a:moveTo>
                  <a:lnTo>
                    <a:pt x="20815" y="20815"/>
                  </a:lnTo>
                  <a:lnTo>
                    <a:pt x="1034" y="20815"/>
                  </a:lnTo>
                  <a:lnTo>
                    <a:pt x="1034" y="1034"/>
                  </a:lnTo>
                  <a:close/>
                  <a:moveTo>
                    <a:pt x="0" y="0"/>
                  </a:moveTo>
                  <a:lnTo>
                    <a:pt x="0" y="21849"/>
                  </a:lnTo>
                  <a:lnTo>
                    <a:pt x="21816" y="21849"/>
                  </a:lnTo>
                  <a:lnTo>
                    <a:pt x="21816"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593;p53"/>
            <p:cNvSpPr/>
            <p:nvPr/>
          </p:nvSpPr>
          <p:spPr>
            <a:xfrm>
              <a:off x="3697800" y="951125"/>
              <a:ext cx="196850" cy="197675"/>
            </a:xfrm>
            <a:custGeom>
              <a:avLst/>
              <a:gdLst/>
              <a:ahLst/>
              <a:cxnLst/>
              <a:rect l="l" t="t" r="r" b="b"/>
              <a:pathLst>
                <a:path w="7874" h="7907" extrusionOk="0">
                  <a:moveTo>
                    <a:pt x="1" y="0"/>
                  </a:moveTo>
                  <a:lnTo>
                    <a:pt x="1" y="7906"/>
                  </a:lnTo>
                  <a:lnTo>
                    <a:pt x="7873" y="7906"/>
                  </a:lnTo>
                  <a:lnTo>
                    <a:pt x="7873"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594;p53"/>
            <p:cNvSpPr/>
            <p:nvPr/>
          </p:nvSpPr>
          <p:spPr>
            <a:xfrm>
              <a:off x="3697800" y="1653300"/>
              <a:ext cx="196850" cy="197650"/>
            </a:xfrm>
            <a:custGeom>
              <a:avLst/>
              <a:gdLst/>
              <a:ahLst/>
              <a:cxnLst/>
              <a:rect l="l" t="t" r="r" b="b"/>
              <a:pathLst>
                <a:path w="7874" h="7906" extrusionOk="0">
                  <a:moveTo>
                    <a:pt x="1" y="0"/>
                  </a:moveTo>
                  <a:lnTo>
                    <a:pt x="1" y="7906"/>
                  </a:lnTo>
                  <a:lnTo>
                    <a:pt x="7873" y="7906"/>
                  </a:lnTo>
                  <a:lnTo>
                    <a:pt x="787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595;p53"/>
            <p:cNvSpPr/>
            <p:nvPr/>
          </p:nvSpPr>
          <p:spPr>
            <a:xfrm>
              <a:off x="3696975" y="2355450"/>
              <a:ext cx="197675" cy="197675"/>
            </a:xfrm>
            <a:custGeom>
              <a:avLst/>
              <a:gdLst/>
              <a:ahLst/>
              <a:cxnLst/>
              <a:rect l="l" t="t" r="r" b="b"/>
              <a:pathLst>
                <a:path w="7907" h="7907" extrusionOk="0">
                  <a:moveTo>
                    <a:pt x="1" y="1"/>
                  </a:moveTo>
                  <a:lnTo>
                    <a:pt x="1" y="7907"/>
                  </a:lnTo>
                  <a:lnTo>
                    <a:pt x="7906" y="7907"/>
                  </a:lnTo>
                  <a:lnTo>
                    <a:pt x="790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596;p53"/>
            <p:cNvSpPr/>
            <p:nvPr/>
          </p:nvSpPr>
          <p:spPr>
            <a:xfrm>
              <a:off x="1665525" y="3504625"/>
              <a:ext cx="284400" cy="126775"/>
            </a:xfrm>
            <a:custGeom>
              <a:avLst/>
              <a:gdLst/>
              <a:ahLst/>
              <a:cxnLst/>
              <a:rect l="l" t="t" r="r" b="b"/>
              <a:pathLst>
                <a:path w="11376" h="5071" extrusionOk="0">
                  <a:moveTo>
                    <a:pt x="1" y="0"/>
                  </a:moveTo>
                  <a:lnTo>
                    <a:pt x="1" y="200"/>
                  </a:lnTo>
                  <a:lnTo>
                    <a:pt x="34" y="4870"/>
                  </a:lnTo>
                  <a:lnTo>
                    <a:pt x="34" y="5070"/>
                  </a:lnTo>
                  <a:lnTo>
                    <a:pt x="201" y="5070"/>
                  </a:lnTo>
                  <a:cubicBezTo>
                    <a:pt x="1135" y="5037"/>
                    <a:pt x="2069" y="5037"/>
                    <a:pt x="3003" y="5037"/>
                  </a:cubicBezTo>
                  <a:lnTo>
                    <a:pt x="5771" y="5004"/>
                  </a:lnTo>
                  <a:lnTo>
                    <a:pt x="11242" y="4870"/>
                  </a:lnTo>
                  <a:lnTo>
                    <a:pt x="5705" y="4770"/>
                  </a:lnTo>
                  <a:lnTo>
                    <a:pt x="2969" y="4704"/>
                  </a:lnTo>
                  <a:lnTo>
                    <a:pt x="434" y="4704"/>
                  </a:lnTo>
                  <a:lnTo>
                    <a:pt x="434" y="432"/>
                  </a:lnTo>
                  <a:lnTo>
                    <a:pt x="434" y="432"/>
                  </a:lnTo>
                  <a:lnTo>
                    <a:pt x="5738" y="400"/>
                  </a:lnTo>
                  <a:cubicBezTo>
                    <a:pt x="7540" y="400"/>
                    <a:pt x="9341" y="336"/>
                    <a:pt x="11143" y="334"/>
                  </a:cubicBezTo>
                  <a:lnTo>
                    <a:pt x="11143" y="334"/>
                  </a:lnTo>
                  <a:cubicBezTo>
                    <a:pt x="11149" y="1057"/>
                    <a:pt x="11209" y="1779"/>
                    <a:pt x="11209" y="2502"/>
                  </a:cubicBezTo>
                  <a:lnTo>
                    <a:pt x="11242" y="4870"/>
                  </a:lnTo>
                  <a:lnTo>
                    <a:pt x="11309" y="2569"/>
                  </a:lnTo>
                  <a:cubicBezTo>
                    <a:pt x="11342" y="1768"/>
                    <a:pt x="11375" y="1001"/>
                    <a:pt x="11375" y="200"/>
                  </a:cubicBezTo>
                  <a:lnTo>
                    <a:pt x="11375" y="100"/>
                  </a:lnTo>
                  <a:lnTo>
                    <a:pt x="11242" y="100"/>
                  </a:lnTo>
                  <a:cubicBezTo>
                    <a:pt x="9407" y="67"/>
                    <a:pt x="7573" y="34"/>
                    <a:pt x="5738" y="34"/>
                  </a:cubicBez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597;p53"/>
            <p:cNvSpPr/>
            <p:nvPr/>
          </p:nvSpPr>
          <p:spPr>
            <a:xfrm>
              <a:off x="1512075" y="3652225"/>
              <a:ext cx="283575" cy="125950"/>
            </a:xfrm>
            <a:custGeom>
              <a:avLst/>
              <a:gdLst/>
              <a:ahLst/>
              <a:cxnLst/>
              <a:rect l="l" t="t" r="r" b="b"/>
              <a:pathLst>
                <a:path w="11343" h="5038" extrusionOk="0">
                  <a:moveTo>
                    <a:pt x="1" y="0"/>
                  </a:moveTo>
                  <a:lnTo>
                    <a:pt x="1" y="201"/>
                  </a:lnTo>
                  <a:lnTo>
                    <a:pt x="1" y="4871"/>
                  </a:lnTo>
                  <a:lnTo>
                    <a:pt x="1" y="5037"/>
                  </a:lnTo>
                  <a:lnTo>
                    <a:pt x="3003" y="5037"/>
                  </a:lnTo>
                  <a:lnTo>
                    <a:pt x="5772" y="4971"/>
                  </a:lnTo>
                  <a:lnTo>
                    <a:pt x="11242" y="4871"/>
                  </a:lnTo>
                  <a:lnTo>
                    <a:pt x="5672" y="4737"/>
                  </a:lnTo>
                  <a:lnTo>
                    <a:pt x="2936" y="4670"/>
                  </a:lnTo>
                  <a:lnTo>
                    <a:pt x="369" y="4670"/>
                  </a:lnTo>
                  <a:lnTo>
                    <a:pt x="400" y="400"/>
                  </a:lnTo>
                  <a:lnTo>
                    <a:pt x="400" y="400"/>
                  </a:lnTo>
                  <a:lnTo>
                    <a:pt x="5705" y="367"/>
                  </a:lnTo>
                  <a:cubicBezTo>
                    <a:pt x="7497" y="367"/>
                    <a:pt x="9320" y="336"/>
                    <a:pt x="11113" y="303"/>
                  </a:cubicBezTo>
                  <a:lnTo>
                    <a:pt x="11113" y="303"/>
                  </a:lnTo>
                  <a:cubicBezTo>
                    <a:pt x="11145" y="1036"/>
                    <a:pt x="11176" y="1769"/>
                    <a:pt x="11176" y="2502"/>
                  </a:cubicBezTo>
                  <a:lnTo>
                    <a:pt x="11242" y="4871"/>
                  </a:lnTo>
                  <a:lnTo>
                    <a:pt x="11309" y="2569"/>
                  </a:lnTo>
                  <a:cubicBezTo>
                    <a:pt x="11309" y="1768"/>
                    <a:pt x="11342" y="1001"/>
                    <a:pt x="11342" y="201"/>
                  </a:cubicBezTo>
                  <a:lnTo>
                    <a:pt x="11342" y="67"/>
                  </a:lnTo>
                  <a:lnTo>
                    <a:pt x="11242" y="67"/>
                  </a:lnTo>
                  <a:cubicBezTo>
                    <a:pt x="9408" y="67"/>
                    <a:pt x="7540" y="0"/>
                    <a:pt x="570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598;p53"/>
            <p:cNvSpPr/>
            <p:nvPr/>
          </p:nvSpPr>
          <p:spPr>
            <a:xfrm>
              <a:off x="4438350" y="1770050"/>
              <a:ext cx="284375" cy="125950"/>
            </a:xfrm>
            <a:custGeom>
              <a:avLst/>
              <a:gdLst/>
              <a:ahLst/>
              <a:cxnLst/>
              <a:rect l="l" t="t" r="r" b="b"/>
              <a:pathLst>
                <a:path w="11375" h="5038" extrusionOk="0">
                  <a:moveTo>
                    <a:pt x="0" y="0"/>
                  </a:moveTo>
                  <a:lnTo>
                    <a:pt x="0" y="200"/>
                  </a:lnTo>
                  <a:lnTo>
                    <a:pt x="33" y="4870"/>
                  </a:lnTo>
                  <a:lnTo>
                    <a:pt x="33" y="5037"/>
                  </a:lnTo>
                  <a:lnTo>
                    <a:pt x="3002" y="5037"/>
                  </a:lnTo>
                  <a:lnTo>
                    <a:pt x="5771" y="4970"/>
                  </a:lnTo>
                  <a:lnTo>
                    <a:pt x="11275" y="4870"/>
                  </a:lnTo>
                  <a:lnTo>
                    <a:pt x="5704" y="4737"/>
                  </a:lnTo>
                  <a:lnTo>
                    <a:pt x="2936" y="4670"/>
                  </a:lnTo>
                  <a:lnTo>
                    <a:pt x="402" y="4670"/>
                  </a:lnTo>
                  <a:lnTo>
                    <a:pt x="432" y="399"/>
                  </a:lnTo>
                  <a:lnTo>
                    <a:pt x="432" y="399"/>
                  </a:lnTo>
                  <a:lnTo>
                    <a:pt x="5738" y="367"/>
                  </a:lnTo>
                  <a:cubicBezTo>
                    <a:pt x="7529" y="367"/>
                    <a:pt x="9320" y="304"/>
                    <a:pt x="11142" y="301"/>
                  </a:cubicBezTo>
                  <a:lnTo>
                    <a:pt x="11142" y="301"/>
                  </a:lnTo>
                  <a:cubicBezTo>
                    <a:pt x="11147" y="1034"/>
                    <a:pt x="11208" y="1768"/>
                    <a:pt x="11208" y="2502"/>
                  </a:cubicBezTo>
                  <a:lnTo>
                    <a:pt x="11275" y="4870"/>
                  </a:lnTo>
                  <a:lnTo>
                    <a:pt x="11342" y="2569"/>
                  </a:lnTo>
                  <a:cubicBezTo>
                    <a:pt x="11342" y="1768"/>
                    <a:pt x="11375" y="1001"/>
                    <a:pt x="11375" y="200"/>
                  </a:cubicBezTo>
                  <a:lnTo>
                    <a:pt x="11375" y="100"/>
                  </a:lnTo>
                  <a:lnTo>
                    <a:pt x="11275" y="100"/>
                  </a:lnTo>
                  <a:cubicBezTo>
                    <a:pt x="9440" y="67"/>
                    <a:pt x="7572" y="34"/>
                    <a:pt x="5738" y="34"/>
                  </a:cubicBezTo>
                  <a:lnTo>
                    <a:pt x="23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599;p53"/>
            <p:cNvSpPr/>
            <p:nvPr/>
          </p:nvSpPr>
          <p:spPr>
            <a:xfrm>
              <a:off x="4284900" y="1916825"/>
              <a:ext cx="284400" cy="126775"/>
            </a:xfrm>
            <a:custGeom>
              <a:avLst/>
              <a:gdLst/>
              <a:ahLst/>
              <a:cxnLst/>
              <a:rect l="l" t="t" r="r" b="b"/>
              <a:pathLst>
                <a:path w="11376" h="5071" extrusionOk="0">
                  <a:moveTo>
                    <a:pt x="0" y="0"/>
                  </a:moveTo>
                  <a:lnTo>
                    <a:pt x="0" y="200"/>
                  </a:lnTo>
                  <a:lnTo>
                    <a:pt x="0" y="4870"/>
                  </a:lnTo>
                  <a:lnTo>
                    <a:pt x="0" y="5070"/>
                  </a:lnTo>
                  <a:lnTo>
                    <a:pt x="201" y="5070"/>
                  </a:lnTo>
                  <a:cubicBezTo>
                    <a:pt x="1135" y="5037"/>
                    <a:pt x="2069" y="5037"/>
                    <a:pt x="2969" y="5037"/>
                  </a:cubicBezTo>
                  <a:lnTo>
                    <a:pt x="5771" y="5004"/>
                  </a:lnTo>
                  <a:lnTo>
                    <a:pt x="11242" y="4870"/>
                  </a:lnTo>
                  <a:lnTo>
                    <a:pt x="5671" y="4770"/>
                  </a:lnTo>
                  <a:lnTo>
                    <a:pt x="2936" y="4703"/>
                  </a:lnTo>
                  <a:lnTo>
                    <a:pt x="369" y="4703"/>
                  </a:lnTo>
                  <a:lnTo>
                    <a:pt x="399" y="433"/>
                  </a:lnTo>
                  <a:lnTo>
                    <a:pt x="399" y="433"/>
                  </a:lnTo>
                  <a:lnTo>
                    <a:pt x="5704" y="400"/>
                  </a:lnTo>
                  <a:cubicBezTo>
                    <a:pt x="7529" y="400"/>
                    <a:pt x="9322" y="337"/>
                    <a:pt x="11114" y="334"/>
                  </a:cubicBezTo>
                  <a:lnTo>
                    <a:pt x="11114" y="334"/>
                  </a:lnTo>
                  <a:cubicBezTo>
                    <a:pt x="11145" y="1057"/>
                    <a:pt x="11175" y="1781"/>
                    <a:pt x="11175" y="2535"/>
                  </a:cubicBezTo>
                  <a:lnTo>
                    <a:pt x="11242" y="4870"/>
                  </a:lnTo>
                  <a:lnTo>
                    <a:pt x="11308" y="2569"/>
                  </a:lnTo>
                  <a:cubicBezTo>
                    <a:pt x="11342" y="1768"/>
                    <a:pt x="11375" y="1001"/>
                    <a:pt x="11375" y="200"/>
                  </a:cubicBezTo>
                  <a:lnTo>
                    <a:pt x="11375" y="67"/>
                  </a:lnTo>
                  <a:lnTo>
                    <a:pt x="11275" y="67"/>
                  </a:lnTo>
                  <a:cubicBezTo>
                    <a:pt x="9407" y="67"/>
                    <a:pt x="7572" y="0"/>
                    <a:pt x="57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600;p53"/>
            <p:cNvSpPr/>
            <p:nvPr/>
          </p:nvSpPr>
          <p:spPr>
            <a:xfrm>
              <a:off x="4131450" y="1770050"/>
              <a:ext cx="283575" cy="125950"/>
            </a:xfrm>
            <a:custGeom>
              <a:avLst/>
              <a:gdLst/>
              <a:ahLst/>
              <a:cxnLst/>
              <a:rect l="l" t="t" r="r" b="b"/>
              <a:pathLst>
                <a:path w="11343" h="5038" extrusionOk="0">
                  <a:moveTo>
                    <a:pt x="1" y="0"/>
                  </a:moveTo>
                  <a:lnTo>
                    <a:pt x="1" y="200"/>
                  </a:lnTo>
                  <a:lnTo>
                    <a:pt x="34" y="4870"/>
                  </a:lnTo>
                  <a:lnTo>
                    <a:pt x="34" y="5037"/>
                  </a:lnTo>
                  <a:lnTo>
                    <a:pt x="3003" y="5037"/>
                  </a:lnTo>
                  <a:lnTo>
                    <a:pt x="5771" y="4970"/>
                  </a:lnTo>
                  <a:lnTo>
                    <a:pt x="11242" y="4870"/>
                  </a:lnTo>
                  <a:lnTo>
                    <a:pt x="5671" y="4737"/>
                  </a:lnTo>
                  <a:lnTo>
                    <a:pt x="2936" y="4704"/>
                  </a:lnTo>
                  <a:lnTo>
                    <a:pt x="401" y="4704"/>
                  </a:lnTo>
                  <a:lnTo>
                    <a:pt x="401" y="433"/>
                  </a:lnTo>
                  <a:lnTo>
                    <a:pt x="401" y="433"/>
                  </a:lnTo>
                  <a:lnTo>
                    <a:pt x="5738" y="400"/>
                  </a:lnTo>
                  <a:cubicBezTo>
                    <a:pt x="7540" y="400"/>
                    <a:pt x="9341" y="336"/>
                    <a:pt x="11143" y="334"/>
                  </a:cubicBezTo>
                  <a:lnTo>
                    <a:pt x="11143" y="334"/>
                  </a:lnTo>
                  <a:cubicBezTo>
                    <a:pt x="11149" y="1057"/>
                    <a:pt x="11209" y="1781"/>
                    <a:pt x="11209" y="2535"/>
                  </a:cubicBezTo>
                  <a:lnTo>
                    <a:pt x="11242" y="4870"/>
                  </a:lnTo>
                  <a:lnTo>
                    <a:pt x="11309" y="2569"/>
                  </a:lnTo>
                  <a:cubicBezTo>
                    <a:pt x="11309" y="1768"/>
                    <a:pt x="11342" y="1001"/>
                    <a:pt x="11342" y="200"/>
                  </a:cubicBezTo>
                  <a:lnTo>
                    <a:pt x="11342" y="100"/>
                  </a:lnTo>
                  <a:lnTo>
                    <a:pt x="11242" y="100"/>
                  </a:lnTo>
                  <a:cubicBezTo>
                    <a:pt x="9407" y="67"/>
                    <a:pt x="7573" y="34"/>
                    <a:pt x="5738" y="34"/>
                  </a:cubicBez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601;p53"/>
            <p:cNvSpPr/>
            <p:nvPr/>
          </p:nvSpPr>
          <p:spPr>
            <a:xfrm>
              <a:off x="5794300" y="3652225"/>
              <a:ext cx="284400" cy="125950"/>
            </a:xfrm>
            <a:custGeom>
              <a:avLst/>
              <a:gdLst/>
              <a:ahLst/>
              <a:cxnLst/>
              <a:rect l="l" t="t" r="r" b="b"/>
              <a:pathLst>
                <a:path w="11376" h="5038" extrusionOk="0">
                  <a:moveTo>
                    <a:pt x="1" y="0"/>
                  </a:moveTo>
                  <a:lnTo>
                    <a:pt x="1" y="201"/>
                  </a:lnTo>
                  <a:lnTo>
                    <a:pt x="34" y="4871"/>
                  </a:lnTo>
                  <a:lnTo>
                    <a:pt x="34" y="5037"/>
                  </a:lnTo>
                  <a:lnTo>
                    <a:pt x="3003" y="5037"/>
                  </a:lnTo>
                  <a:lnTo>
                    <a:pt x="5772" y="4971"/>
                  </a:lnTo>
                  <a:lnTo>
                    <a:pt x="11242" y="4871"/>
                  </a:lnTo>
                  <a:lnTo>
                    <a:pt x="5672" y="4737"/>
                  </a:lnTo>
                  <a:lnTo>
                    <a:pt x="2936" y="4670"/>
                  </a:lnTo>
                  <a:lnTo>
                    <a:pt x="403" y="4670"/>
                  </a:lnTo>
                  <a:lnTo>
                    <a:pt x="433" y="399"/>
                  </a:lnTo>
                  <a:lnTo>
                    <a:pt x="433" y="399"/>
                  </a:lnTo>
                  <a:lnTo>
                    <a:pt x="5738" y="367"/>
                  </a:lnTo>
                  <a:cubicBezTo>
                    <a:pt x="7540" y="367"/>
                    <a:pt x="9341" y="335"/>
                    <a:pt x="11143" y="302"/>
                  </a:cubicBezTo>
                  <a:lnTo>
                    <a:pt x="11143" y="302"/>
                  </a:lnTo>
                  <a:cubicBezTo>
                    <a:pt x="11148" y="1036"/>
                    <a:pt x="11209" y="1769"/>
                    <a:pt x="11209" y="2502"/>
                  </a:cubicBezTo>
                  <a:lnTo>
                    <a:pt x="11242" y="4871"/>
                  </a:lnTo>
                  <a:lnTo>
                    <a:pt x="11309" y="2569"/>
                  </a:lnTo>
                  <a:cubicBezTo>
                    <a:pt x="11342" y="1768"/>
                    <a:pt x="11376" y="1001"/>
                    <a:pt x="11376" y="201"/>
                  </a:cubicBezTo>
                  <a:lnTo>
                    <a:pt x="11376" y="67"/>
                  </a:lnTo>
                  <a:lnTo>
                    <a:pt x="11242" y="67"/>
                  </a:lnTo>
                  <a:cubicBezTo>
                    <a:pt x="9408" y="67"/>
                    <a:pt x="7573" y="0"/>
                    <a:pt x="57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602;p53"/>
            <p:cNvSpPr/>
            <p:nvPr/>
          </p:nvSpPr>
          <p:spPr>
            <a:xfrm>
              <a:off x="5641700" y="798525"/>
              <a:ext cx="283550" cy="126775"/>
            </a:xfrm>
            <a:custGeom>
              <a:avLst/>
              <a:gdLst/>
              <a:ahLst/>
              <a:cxnLst/>
              <a:rect l="l" t="t" r="r" b="b"/>
              <a:pathLst>
                <a:path w="11342" h="5071" extrusionOk="0">
                  <a:moveTo>
                    <a:pt x="0" y="0"/>
                  </a:moveTo>
                  <a:lnTo>
                    <a:pt x="0" y="234"/>
                  </a:lnTo>
                  <a:lnTo>
                    <a:pt x="0" y="4870"/>
                  </a:lnTo>
                  <a:lnTo>
                    <a:pt x="0" y="5070"/>
                  </a:lnTo>
                  <a:lnTo>
                    <a:pt x="2936" y="5070"/>
                  </a:lnTo>
                  <a:lnTo>
                    <a:pt x="5738" y="5004"/>
                  </a:lnTo>
                  <a:lnTo>
                    <a:pt x="11209" y="4904"/>
                  </a:lnTo>
                  <a:lnTo>
                    <a:pt x="11209" y="4904"/>
                  </a:lnTo>
                  <a:lnTo>
                    <a:pt x="11209" y="4904"/>
                  </a:lnTo>
                  <a:lnTo>
                    <a:pt x="5638" y="4770"/>
                  </a:lnTo>
                  <a:lnTo>
                    <a:pt x="2869" y="4737"/>
                  </a:lnTo>
                  <a:cubicBezTo>
                    <a:pt x="2025" y="4705"/>
                    <a:pt x="1180" y="4704"/>
                    <a:pt x="336" y="4703"/>
                  </a:cubicBezTo>
                  <a:lnTo>
                    <a:pt x="335" y="4703"/>
                  </a:lnTo>
                  <a:lnTo>
                    <a:pt x="366" y="432"/>
                  </a:lnTo>
                  <a:lnTo>
                    <a:pt x="366" y="432"/>
                  </a:lnTo>
                  <a:lnTo>
                    <a:pt x="5671" y="400"/>
                  </a:lnTo>
                  <a:cubicBezTo>
                    <a:pt x="7462" y="400"/>
                    <a:pt x="9253" y="337"/>
                    <a:pt x="11075" y="334"/>
                  </a:cubicBezTo>
                  <a:lnTo>
                    <a:pt x="11075" y="334"/>
                  </a:lnTo>
                  <a:cubicBezTo>
                    <a:pt x="11078" y="1068"/>
                    <a:pt x="11110" y="1801"/>
                    <a:pt x="11142" y="2535"/>
                  </a:cubicBezTo>
                  <a:lnTo>
                    <a:pt x="11209" y="4904"/>
                  </a:lnTo>
                  <a:lnTo>
                    <a:pt x="11309" y="2569"/>
                  </a:lnTo>
                  <a:cubicBezTo>
                    <a:pt x="11309" y="1801"/>
                    <a:pt x="11342" y="1001"/>
                    <a:pt x="11342" y="200"/>
                  </a:cubicBezTo>
                  <a:lnTo>
                    <a:pt x="11342" y="100"/>
                  </a:lnTo>
                  <a:lnTo>
                    <a:pt x="11242" y="100"/>
                  </a:lnTo>
                  <a:cubicBezTo>
                    <a:pt x="9407" y="67"/>
                    <a:pt x="7573" y="33"/>
                    <a:pt x="5705" y="33"/>
                  </a:cubicBez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603;p53"/>
            <p:cNvSpPr/>
            <p:nvPr/>
          </p:nvSpPr>
          <p:spPr>
            <a:xfrm>
              <a:off x="5794300" y="946125"/>
              <a:ext cx="284400" cy="125950"/>
            </a:xfrm>
            <a:custGeom>
              <a:avLst/>
              <a:gdLst/>
              <a:ahLst/>
              <a:cxnLst/>
              <a:rect l="l" t="t" r="r" b="b"/>
              <a:pathLst>
                <a:path w="11376" h="5038" extrusionOk="0">
                  <a:moveTo>
                    <a:pt x="11242" y="4870"/>
                  </a:moveTo>
                  <a:lnTo>
                    <a:pt x="11242" y="4870"/>
                  </a:lnTo>
                  <a:lnTo>
                    <a:pt x="11242" y="4870"/>
                  </a:lnTo>
                  <a:close/>
                  <a:moveTo>
                    <a:pt x="1" y="0"/>
                  </a:moveTo>
                  <a:lnTo>
                    <a:pt x="1" y="200"/>
                  </a:lnTo>
                  <a:lnTo>
                    <a:pt x="34" y="4870"/>
                  </a:lnTo>
                  <a:lnTo>
                    <a:pt x="34" y="5037"/>
                  </a:lnTo>
                  <a:lnTo>
                    <a:pt x="3003" y="5037"/>
                  </a:lnTo>
                  <a:lnTo>
                    <a:pt x="5772" y="4970"/>
                  </a:lnTo>
                  <a:lnTo>
                    <a:pt x="11242" y="4870"/>
                  </a:lnTo>
                  <a:lnTo>
                    <a:pt x="5672" y="4737"/>
                  </a:lnTo>
                  <a:lnTo>
                    <a:pt x="2936" y="4704"/>
                  </a:lnTo>
                  <a:cubicBezTo>
                    <a:pt x="2101" y="4673"/>
                    <a:pt x="1265" y="4670"/>
                    <a:pt x="403" y="4670"/>
                  </a:cubicBezTo>
                  <a:lnTo>
                    <a:pt x="403" y="4670"/>
                  </a:lnTo>
                  <a:lnTo>
                    <a:pt x="433" y="399"/>
                  </a:lnTo>
                  <a:lnTo>
                    <a:pt x="433" y="399"/>
                  </a:lnTo>
                  <a:lnTo>
                    <a:pt x="5738" y="367"/>
                  </a:lnTo>
                  <a:cubicBezTo>
                    <a:pt x="7540" y="367"/>
                    <a:pt x="9341" y="303"/>
                    <a:pt x="11142" y="301"/>
                  </a:cubicBezTo>
                  <a:lnTo>
                    <a:pt x="11143" y="301"/>
                  </a:lnTo>
                  <a:cubicBezTo>
                    <a:pt x="11148" y="1034"/>
                    <a:pt x="11209" y="1768"/>
                    <a:pt x="11209" y="2502"/>
                  </a:cubicBezTo>
                  <a:lnTo>
                    <a:pt x="11242" y="4870"/>
                  </a:lnTo>
                  <a:lnTo>
                    <a:pt x="11309" y="2569"/>
                  </a:lnTo>
                  <a:cubicBezTo>
                    <a:pt x="11342" y="1768"/>
                    <a:pt x="11376" y="1001"/>
                    <a:pt x="11376" y="200"/>
                  </a:cubicBezTo>
                  <a:lnTo>
                    <a:pt x="11376" y="100"/>
                  </a:lnTo>
                  <a:lnTo>
                    <a:pt x="11242" y="100"/>
                  </a:lnTo>
                  <a:cubicBezTo>
                    <a:pt x="9408" y="67"/>
                    <a:pt x="7573" y="34"/>
                    <a:pt x="5738" y="34"/>
                  </a:cubicBez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604;p53"/>
            <p:cNvSpPr/>
            <p:nvPr/>
          </p:nvSpPr>
          <p:spPr>
            <a:xfrm>
              <a:off x="1665525" y="798525"/>
              <a:ext cx="284400" cy="126775"/>
            </a:xfrm>
            <a:custGeom>
              <a:avLst/>
              <a:gdLst/>
              <a:ahLst/>
              <a:cxnLst/>
              <a:rect l="l" t="t" r="r" b="b"/>
              <a:pathLst>
                <a:path w="11376" h="5071" extrusionOk="0">
                  <a:moveTo>
                    <a:pt x="1" y="0"/>
                  </a:moveTo>
                  <a:lnTo>
                    <a:pt x="1" y="234"/>
                  </a:lnTo>
                  <a:lnTo>
                    <a:pt x="34" y="4870"/>
                  </a:lnTo>
                  <a:lnTo>
                    <a:pt x="34" y="5070"/>
                  </a:lnTo>
                  <a:lnTo>
                    <a:pt x="3003" y="5070"/>
                  </a:lnTo>
                  <a:lnTo>
                    <a:pt x="5771" y="5004"/>
                  </a:lnTo>
                  <a:lnTo>
                    <a:pt x="11242" y="4904"/>
                  </a:lnTo>
                  <a:lnTo>
                    <a:pt x="11242" y="4904"/>
                  </a:lnTo>
                  <a:lnTo>
                    <a:pt x="11242" y="4904"/>
                  </a:lnTo>
                  <a:lnTo>
                    <a:pt x="5671" y="4770"/>
                  </a:lnTo>
                  <a:lnTo>
                    <a:pt x="2936" y="4703"/>
                  </a:lnTo>
                  <a:lnTo>
                    <a:pt x="434" y="4703"/>
                  </a:lnTo>
                  <a:lnTo>
                    <a:pt x="434" y="432"/>
                  </a:lnTo>
                  <a:lnTo>
                    <a:pt x="434" y="432"/>
                  </a:lnTo>
                  <a:lnTo>
                    <a:pt x="5738" y="400"/>
                  </a:lnTo>
                  <a:cubicBezTo>
                    <a:pt x="7539" y="400"/>
                    <a:pt x="9341" y="336"/>
                    <a:pt x="11142" y="334"/>
                  </a:cubicBezTo>
                  <a:lnTo>
                    <a:pt x="11142" y="334"/>
                  </a:lnTo>
                  <a:cubicBezTo>
                    <a:pt x="11148" y="1068"/>
                    <a:pt x="11209" y="1801"/>
                    <a:pt x="11209" y="2535"/>
                  </a:cubicBezTo>
                  <a:lnTo>
                    <a:pt x="11242" y="4904"/>
                  </a:lnTo>
                  <a:lnTo>
                    <a:pt x="11309" y="2569"/>
                  </a:lnTo>
                  <a:cubicBezTo>
                    <a:pt x="11342" y="1801"/>
                    <a:pt x="11375" y="1001"/>
                    <a:pt x="11375" y="234"/>
                  </a:cubicBezTo>
                  <a:lnTo>
                    <a:pt x="11375" y="100"/>
                  </a:lnTo>
                  <a:lnTo>
                    <a:pt x="11242" y="100"/>
                  </a:lnTo>
                  <a:cubicBezTo>
                    <a:pt x="9407" y="100"/>
                    <a:pt x="7573" y="33"/>
                    <a:pt x="5738" y="33"/>
                  </a:cubicBez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605;p53"/>
            <p:cNvSpPr/>
            <p:nvPr/>
          </p:nvSpPr>
          <p:spPr>
            <a:xfrm>
              <a:off x="1587975" y="4497000"/>
              <a:ext cx="4415675" cy="386975"/>
            </a:xfrm>
            <a:custGeom>
              <a:avLst/>
              <a:gdLst/>
              <a:ahLst/>
              <a:cxnLst/>
              <a:rect l="l" t="t" r="r" b="b"/>
              <a:pathLst>
                <a:path w="176627" h="15479" extrusionOk="0">
                  <a:moveTo>
                    <a:pt x="88297" y="0"/>
                  </a:moveTo>
                  <a:cubicBezTo>
                    <a:pt x="39529" y="0"/>
                    <a:pt x="0" y="3469"/>
                    <a:pt x="0" y="7739"/>
                  </a:cubicBezTo>
                  <a:cubicBezTo>
                    <a:pt x="0" y="12009"/>
                    <a:pt x="39529" y="15478"/>
                    <a:pt x="88297" y="15478"/>
                  </a:cubicBezTo>
                  <a:cubicBezTo>
                    <a:pt x="137065" y="15478"/>
                    <a:pt x="176627" y="12009"/>
                    <a:pt x="176627" y="7739"/>
                  </a:cubicBezTo>
                  <a:cubicBezTo>
                    <a:pt x="176627" y="3469"/>
                    <a:pt x="137065" y="0"/>
                    <a:pt x="8829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606;p53"/>
            <p:cNvSpPr/>
            <p:nvPr/>
          </p:nvSpPr>
          <p:spPr>
            <a:xfrm>
              <a:off x="1559625" y="4285175"/>
              <a:ext cx="4473200" cy="10025"/>
            </a:xfrm>
            <a:custGeom>
              <a:avLst/>
              <a:gdLst/>
              <a:ahLst/>
              <a:cxnLst/>
              <a:rect l="l" t="t" r="r" b="b"/>
              <a:pathLst>
                <a:path w="178928" h="401" extrusionOk="0">
                  <a:moveTo>
                    <a:pt x="89464" y="1"/>
                  </a:moveTo>
                  <a:lnTo>
                    <a:pt x="44732" y="67"/>
                  </a:lnTo>
                  <a:lnTo>
                    <a:pt x="22383" y="101"/>
                  </a:lnTo>
                  <a:lnTo>
                    <a:pt x="0" y="201"/>
                  </a:lnTo>
                  <a:lnTo>
                    <a:pt x="22383" y="301"/>
                  </a:lnTo>
                  <a:lnTo>
                    <a:pt x="44732" y="334"/>
                  </a:lnTo>
                  <a:lnTo>
                    <a:pt x="89464" y="401"/>
                  </a:lnTo>
                  <a:lnTo>
                    <a:pt x="134196" y="334"/>
                  </a:lnTo>
                  <a:lnTo>
                    <a:pt x="156545" y="301"/>
                  </a:lnTo>
                  <a:lnTo>
                    <a:pt x="178928" y="201"/>
                  </a:lnTo>
                  <a:lnTo>
                    <a:pt x="156545" y="101"/>
                  </a:lnTo>
                  <a:lnTo>
                    <a:pt x="134196" y="67"/>
                  </a:lnTo>
                  <a:lnTo>
                    <a:pt x="8946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607;p53"/>
            <p:cNvSpPr/>
            <p:nvPr/>
          </p:nvSpPr>
          <p:spPr>
            <a:xfrm>
              <a:off x="2652075" y="3507950"/>
              <a:ext cx="208500" cy="1003250"/>
            </a:xfrm>
            <a:custGeom>
              <a:avLst/>
              <a:gdLst/>
              <a:ahLst/>
              <a:cxnLst/>
              <a:rect l="l" t="t" r="r" b="b"/>
              <a:pathLst>
                <a:path w="8340" h="40130" extrusionOk="0">
                  <a:moveTo>
                    <a:pt x="0" y="1"/>
                  </a:moveTo>
                  <a:lnTo>
                    <a:pt x="934" y="5671"/>
                  </a:lnTo>
                  <a:lnTo>
                    <a:pt x="7305" y="40129"/>
                  </a:lnTo>
                  <a:lnTo>
                    <a:pt x="8339" y="40129"/>
                  </a:lnTo>
                  <a:lnTo>
                    <a:pt x="3703" y="5671"/>
                  </a:lnTo>
                  <a:lnTo>
                    <a:pt x="300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608;p53"/>
            <p:cNvSpPr/>
            <p:nvPr/>
          </p:nvSpPr>
          <p:spPr>
            <a:xfrm>
              <a:off x="2652075" y="3507950"/>
              <a:ext cx="92575" cy="141800"/>
            </a:xfrm>
            <a:custGeom>
              <a:avLst/>
              <a:gdLst/>
              <a:ahLst/>
              <a:cxnLst/>
              <a:rect l="l" t="t" r="r" b="b"/>
              <a:pathLst>
                <a:path w="3703" h="5672" extrusionOk="0">
                  <a:moveTo>
                    <a:pt x="0" y="1"/>
                  </a:moveTo>
                  <a:lnTo>
                    <a:pt x="934" y="5671"/>
                  </a:lnTo>
                  <a:lnTo>
                    <a:pt x="3703" y="5671"/>
                  </a:lnTo>
                  <a:lnTo>
                    <a:pt x="3002"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609;p53"/>
            <p:cNvSpPr/>
            <p:nvPr/>
          </p:nvSpPr>
          <p:spPr>
            <a:xfrm>
              <a:off x="2150875" y="3507950"/>
              <a:ext cx="208500" cy="1003250"/>
            </a:xfrm>
            <a:custGeom>
              <a:avLst/>
              <a:gdLst/>
              <a:ahLst/>
              <a:cxnLst/>
              <a:rect l="l" t="t" r="r" b="b"/>
              <a:pathLst>
                <a:path w="8340" h="40130" extrusionOk="0">
                  <a:moveTo>
                    <a:pt x="5338" y="1"/>
                  </a:moveTo>
                  <a:lnTo>
                    <a:pt x="4637" y="5671"/>
                  </a:lnTo>
                  <a:lnTo>
                    <a:pt x="0" y="40129"/>
                  </a:lnTo>
                  <a:lnTo>
                    <a:pt x="1035" y="40129"/>
                  </a:lnTo>
                  <a:lnTo>
                    <a:pt x="7406" y="5671"/>
                  </a:lnTo>
                  <a:lnTo>
                    <a:pt x="834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610;p53"/>
            <p:cNvSpPr/>
            <p:nvPr/>
          </p:nvSpPr>
          <p:spPr>
            <a:xfrm>
              <a:off x="2266800" y="3507950"/>
              <a:ext cx="92575" cy="141800"/>
            </a:xfrm>
            <a:custGeom>
              <a:avLst/>
              <a:gdLst/>
              <a:ahLst/>
              <a:cxnLst/>
              <a:rect l="l" t="t" r="r" b="b"/>
              <a:pathLst>
                <a:path w="3703" h="5672" extrusionOk="0">
                  <a:moveTo>
                    <a:pt x="701" y="1"/>
                  </a:moveTo>
                  <a:lnTo>
                    <a:pt x="0" y="5671"/>
                  </a:lnTo>
                  <a:lnTo>
                    <a:pt x="2769" y="5671"/>
                  </a:lnTo>
                  <a:lnTo>
                    <a:pt x="370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611;p53"/>
            <p:cNvSpPr/>
            <p:nvPr/>
          </p:nvSpPr>
          <p:spPr>
            <a:xfrm>
              <a:off x="1672200" y="3507950"/>
              <a:ext cx="208500" cy="1003250"/>
            </a:xfrm>
            <a:custGeom>
              <a:avLst/>
              <a:gdLst/>
              <a:ahLst/>
              <a:cxnLst/>
              <a:rect l="l" t="t" r="r" b="b"/>
              <a:pathLst>
                <a:path w="8340" h="40130" extrusionOk="0">
                  <a:moveTo>
                    <a:pt x="5338" y="1"/>
                  </a:moveTo>
                  <a:lnTo>
                    <a:pt x="4637" y="5671"/>
                  </a:lnTo>
                  <a:lnTo>
                    <a:pt x="0" y="40129"/>
                  </a:lnTo>
                  <a:lnTo>
                    <a:pt x="1035" y="40129"/>
                  </a:lnTo>
                  <a:lnTo>
                    <a:pt x="7406" y="5671"/>
                  </a:lnTo>
                  <a:lnTo>
                    <a:pt x="834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612;p53"/>
            <p:cNvSpPr/>
            <p:nvPr/>
          </p:nvSpPr>
          <p:spPr>
            <a:xfrm>
              <a:off x="1788125" y="3507950"/>
              <a:ext cx="92575" cy="141800"/>
            </a:xfrm>
            <a:custGeom>
              <a:avLst/>
              <a:gdLst/>
              <a:ahLst/>
              <a:cxnLst/>
              <a:rect l="l" t="t" r="r" b="b"/>
              <a:pathLst>
                <a:path w="3703" h="5672" extrusionOk="0">
                  <a:moveTo>
                    <a:pt x="701" y="1"/>
                  </a:moveTo>
                  <a:lnTo>
                    <a:pt x="0" y="5671"/>
                  </a:lnTo>
                  <a:lnTo>
                    <a:pt x="2769" y="5671"/>
                  </a:lnTo>
                  <a:lnTo>
                    <a:pt x="370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613;p53"/>
            <p:cNvSpPr/>
            <p:nvPr/>
          </p:nvSpPr>
          <p:spPr>
            <a:xfrm>
              <a:off x="1713050" y="2595625"/>
              <a:ext cx="1169200" cy="979075"/>
            </a:xfrm>
            <a:custGeom>
              <a:avLst/>
              <a:gdLst/>
              <a:ahLst/>
              <a:cxnLst/>
              <a:rect l="l" t="t" r="r" b="b"/>
              <a:pathLst>
                <a:path w="46768" h="39163" extrusionOk="0">
                  <a:moveTo>
                    <a:pt x="1769" y="1"/>
                  </a:moveTo>
                  <a:lnTo>
                    <a:pt x="1" y="39162"/>
                  </a:lnTo>
                  <a:lnTo>
                    <a:pt x="46768" y="39162"/>
                  </a:lnTo>
                  <a:lnTo>
                    <a:pt x="46768" y="34225"/>
                  </a:lnTo>
                  <a:lnTo>
                    <a:pt x="29255" y="34225"/>
                  </a:lnTo>
                  <a:lnTo>
                    <a:pt x="23384"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614;p53"/>
            <p:cNvSpPr/>
            <p:nvPr/>
          </p:nvSpPr>
          <p:spPr>
            <a:xfrm>
              <a:off x="1713050" y="2595625"/>
              <a:ext cx="105100" cy="979075"/>
            </a:xfrm>
            <a:custGeom>
              <a:avLst/>
              <a:gdLst/>
              <a:ahLst/>
              <a:cxnLst/>
              <a:rect l="l" t="t" r="r" b="b"/>
              <a:pathLst>
                <a:path w="4204" h="39163" extrusionOk="0">
                  <a:moveTo>
                    <a:pt x="1769" y="1"/>
                  </a:moveTo>
                  <a:lnTo>
                    <a:pt x="1" y="39162"/>
                  </a:lnTo>
                  <a:lnTo>
                    <a:pt x="2536" y="39162"/>
                  </a:lnTo>
                  <a:lnTo>
                    <a:pt x="4204"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615;p53"/>
            <p:cNvSpPr/>
            <p:nvPr/>
          </p:nvSpPr>
          <p:spPr>
            <a:xfrm>
              <a:off x="2245100" y="3913250"/>
              <a:ext cx="703875" cy="748925"/>
            </a:xfrm>
            <a:custGeom>
              <a:avLst/>
              <a:gdLst/>
              <a:ahLst/>
              <a:cxnLst/>
              <a:rect l="l" t="t" r="r" b="b"/>
              <a:pathLst>
                <a:path w="28155" h="29957" extrusionOk="0">
                  <a:moveTo>
                    <a:pt x="8207" y="0"/>
                  </a:moveTo>
                  <a:cubicBezTo>
                    <a:pt x="8207" y="0"/>
                    <a:pt x="1635" y="16379"/>
                    <a:pt x="1202" y="18380"/>
                  </a:cubicBezTo>
                  <a:cubicBezTo>
                    <a:pt x="1202" y="18380"/>
                    <a:pt x="1" y="23250"/>
                    <a:pt x="101" y="23350"/>
                  </a:cubicBezTo>
                  <a:cubicBezTo>
                    <a:pt x="928" y="24144"/>
                    <a:pt x="25895" y="29956"/>
                    <a:pt x="27225" y="29956"/>
                  </a:cubicBezTo>
                  <a:cubicBezTo>
                    <a:pt x="27236" y="29956"/>
                    <a:pt x="27246" y="29956"/>
                    <a:pt x="27254" y="29955"/>
                  </a:cubicBezTo>
                  <a:cubicBezTo>
                    <a:pt x="28154" y="29855"/>
                    <a:pt x="27921" y="27186"/>
                    <a:pt x="27087" y="26219"/>
                  </a:cubicBezTo>
                  <a:cubicBezTo>
                    <a:pt x="25986" y="25218"/>
                    <a:pt x="24852" y="24284"/>
                    <a:pt x="23651" y="23450"/>
                  </a:cubicBezTo>
                  <a:cubicBezTo>
                    <a:pt x="20949" y="21416"/>
                    <a:pt x="17780" y="19281"/>
                    <a:pt x="17780" y="19281"/>
                  </a:cubicBezTo>
                  <a:lnTo>
                    <a:pt x="24819" y="4103"/>
                  </a:lnTo>
                  <a:lnTo>
                    <a:pt x="8207" y="0"/>
                  </a:ln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616;p53"/>
            <p:cNvSpPr/>
            <p:nvPr/>
          </p:nvSpPr>
          <p:spPr>
            <a:xfrm>
              <a:off x="2245100" y="4234300"/>
              <a:ext cx="703875" cy="427875"/>
            </a:xfrm>
            <a:custGeom>
              <a:avLst/>
              <a:gdLst/>
              <a:ahLst/>
              <a:cxnLst/>
              <a:rect l="l" t="t" r="r" b="b"/>
              <a:pathLst>
                <a:path w="28155" h="17115" extrusionOk="0">
                  <a:moveTo>
                    <a:pt x="3170" y="1"/>
                  </a:moveTo>
                  <a:cubicBezTo>
                    <a:pt x="2136" y="2669"/>
                    <a:pt x="1335" y="4904"/>
                    <a:pt x="1202" y="5538"/>
                  </a:cubicBezTo>
                  <a:cubicBezTo>
                    <a:pt x="1202" y="5538"/>
                    <a:pt x="1" y="10408"/>
                    <a:pt x="101" y="10508"/>
                  </a:cubicBezTo>
                  <a:cubicBezTo>
                    <a:pt x="928" y="11302"/>
                    <a:pt x="25895" y="17114"/>
                    <a:pt x="27225" y="17114"/>
                  </a:cubicBezTo>
                  <a:cubicBezTo>
                    <a:pt x="27236" y="17114"/>
                    <a:pt x="27246" y="17114"/>
                    <a:pt x="27254" y="17113"/>
                  </a:cubicBezTo>
                  <a:cubicBezTo>
                    <a:pt x="28154" y="17013"/>
                    <a:pt x="27921" y="14344"/>
                    <a:pt x="27120" y="13377"/>
                  </a:cubicBezTo>
                  <a:cubicBezTo>
                    <a:pt x="26019" y="12376"/>
                    <a:pt x="24885" y="11442"/>
                    <a:pt x="23684" y="10608"/>
                  </a:cubicBezTo>
                  <a:cubicBezTo>
                    <a:pt x="20949" y="8574"/>
                    <a:pt x="17780" y="6439"/>
                    <a:pt x="17780" y="6439"/>
                  </a:cubicBezTo>
                  <a:lnTo>
                    <a:pt x="19048" y="3703"/>
                  </a:lnTo>
                  <a:lnTo>
                    <a:pt x="317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617;p53"/>
            <p:cNvSpPr/>
            <p:nvPr/>
          </p:nvSpPr>
          <p:spPr>
            <a:xfrm>
              <a:off x="2235100" y="4286850"/>
              <a:ext cx="717200" cy="377000"/>
            </a:xfrm>
            <a:custGeom>
              <a:avLst/>
              <a:gdLst/>
              <a:ahLst/>
              <a:cxnLst/>
              <a:rect l="l" t="t" r="r" b="b"/>
              <a:pathLst>
                <a:path w="28688" h="15080" extrusionOk="0">
                  <a:moveTo>
                    <a:pt x="2302" y="0"/>
                  </a:moveTo>
                  <a:cubicBezTo>
                    <a:pt x="2269" y="67"/>
                    <a:pt x="1" y="8306"/>
                    <a:pt x="334" y="8606"/>
                  </a:cubicBezTo>
                  <a:cubicBezTo>
                    <a:pt x="1161" y="9433"/>
                    <a:pt x="26313" y="15079"/>
                    <a:pt x="27690" y="15079"/>
                  </a:cubicBezTo>
                  <a:cubicBezTo>
                    <a:pt x="27702" y="15079"/>
                    <a:pt x="27712" y="15079"/>
                    <a:pt x="27720" y="15078"/>
                  </a:cubicBezTo>
                  <a:cubicBezTo>
                    <a:pt x="28688" y="14978"/>
                    <a:pt x="28454" y="12242"/>
                    <a:pt x="27654" y="11242"/>
                  </a:cubicBezTo>
                  <a:cubicBezTo>
                    <a:pt x="26820" y="10208"/>
                    <a:pt x="18614" y="3903"/>
                    <a:pt x="18614" y="3903"/>
                  </a:cubicBezTo>
                  <a:lnTo>
                    <a:pt x="18681" y="3636"/>
                  </a:lnTo>
                  <a:lnTo>
                    <a:pt x="230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618;p53"/>
            <p:cNvSpPr/>
            <p:nvPr/>
          </p:nvSpPr>
          <p:spPr>
            <a:xfrm>
              <a:off x="2275125" y="4493650"/>
              <a:ext cx="653350" cy="145375"/>
            </a:xfrm>
            <a:custGeom>
              <a:avLst/>
              <a:gdLst/>
              <a:ahLst/>
              <a:cxnLst/>
              <a:rect l="l" t="t" r="r" b="b"/>
              <a:pathLst>
                <a:path w="26134" h="5815" extrusionOk="0">
                  <a:moveTo>
                    <a:pt x="34" y="1"/>
                  </a:moveTo>
                  <a:cubicBezTo>
                    <a:pt x="1" y="1"/>
                    <a:pt x="1" y="34"/>
                    <a:pt x="34" y="34"/>
                  </a:cubicBezTo>
                  <a:cubicBezTo>
                    <a:pt x="4270" y="1202"/>
                    <a:pt x="21716" y="4971"/>
                    <a:pt x="26053" y="5805"/>
                  </a:cubicBezTo>
                  <a:cubicBezTo>
                    <a:pt x="26065" y="5811"/>
                    <a:pt x="26077" y="5814"/>
                    <a:pt x="26086" y="5814"/>
                  </a:cubicBezTo>
                  <a:cubicBezTo>
                    <a:pt x="26127" y="5814"/>
                    <a:pt x="26134" y="5765"/>
                    <a:pt x="26053" y="5738"/>
                  </a:cubicBezTo>
                  <a:cubicBezTo>
                    <a:pt x="21750" y="4671"/>
                    <a:pt x="4370" y="735"/>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619;p53"/>
            <p:cNvSpPr/>
            <p:nvPr/>
          </p:nvSpPr>
          <p:spPr>
            <a:xfrm>
              <a:off x="2598700" y="4367675"/>
              <a:ext cx="135950" cy="20100"/>
            </a:xfrm>
            <a:custGeom>
              <a:avLst/>
              <a:gdLst/>
              <a:ahLst/>
              <a:cxnLst/>
              <a:rect l="l" t="t" r="r" b="b"/>
              <a:pathLst>
                <a:path w="5438" h="804" extrusionOk="0">
                  <a:moveTo>
                    <a:pt x="2517" y="1"/>
                  </a:moveTo>
                  <a:cubicBezTo>
                    <a:pt x="1646" y="1"/>
                    <a:pt x="785" y="181"/>
                    <a:pt x="34" y="603"/>
                  </a:cubicBezTo>
                  <a:cubicBezTo>
                    <a:pt x="0" y="637"/>
                    <a:pt x="34" y="703"/>
                    <a:pt x="100" y="703"/>
                  </a:cubicBezTo>
                  <a:cubicBezTo>
                    <a:pt x="823" y="634"/>
                    <a:pt x="1546" y="599"/>
                    <a:pt x="2269" y="599"/>
                  </a:cubicBezTo>
                  <a:cubicBezTo>
                    <a:pt x="3280" y="599"/>
                    <a:pt x="4292" y="667"/>
                    <a:pt x="5304" y="803"/>
                  </a:cubicBezTo>
                  <a:cubicBezTo>
                    <a:pt x="5404" y="770"/>
                    <a:pt x="5437" y="637"/>
                    <a:pt x="5371" y="603"/>
                  </a:cubicBezTo>
                  <a:cubicBezTo>
                    <a:pt x="4503" y="231"/>
                    <a:pt x="3504" y="1"/>
                    <a:pt x="25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620;p53"/>
            <p:cNvSpPr/>
            <p:nvPr/>
          </p:nvSpPr>
          <p:spPr>
            <a:xfrm>
              <a:off x="2624550" y="4392700"/>
              <a:ext cx="136775" cy="20100"/>
            </a:xfrm>
            <a:custGeom>
              <a:avLst/>
              <a:gdLst/>
              <a:ahLst/>
              <a:cxnLst/>
              <a:rect l="l" t="t" r="r" b="b"/>
              <a:pathLst>
                <a:path w="5471" h="804" extrusionOk="0">
                  <a:moveTo>
                    <a:pt x="2538" y="0"/>
                  </a:moveTo>
                  <a:cubicBezTo>
                    <a:pt x="1663" y="0"/>
                    <a:pt x="802" y="181"/>
                    <a:pt x="67" y="603"/>
                  </a:cubicBezTo>
                  <a:cubicBezTo>
                    <a:pt x="0" y="636"/>
                    <a:pt x="67" y="736"/>
                    <a:pt x="100" y="736"/>
                  </a:cubicBezTo>
                  <a:cubicBezTo>
                    <a:pt x="910" y="660"/>
                    <a:pt x="1713" y="619"/>
                    <a:pt x="2512" y="619"/>
                  </a:cubicBezTo>
                  <a:cubicBezTo>
                    <a:pt x="3457" y="619"/>
                    <a:pt x="4397" y="677"/>
                    <a:pt x="5337" y="803"/>
                  </a:cubicBezTo>
                  <a:cubicBezTo>
                    <a:pt x="5438" y="770"/>
                    <a:pt x="5471" y="670"/>
                    <a:pt x="5404" y="603"/>
                  </a:cubicBezTo>
                  <a:cubicBezTo>
                    <a:pt x="4536" y="231"/>
                    <a:pt x="3528" y="0"/>
                    <a:pt x="25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621;p53"/>
            <p:cNvSpPr/>
            <p:nvPr/>
          </p:nvSpPr>
          <p:spPr>
            <a:xfrm>
              <a:off x="2651225" y="4418000"/>
              <a:ext cx="136800" cy="19800"/>
            </a:xfrm>
            <a:custGeom>
              <a:avLst/>
              <a:gdLst/>
              <a:ahLst/>
              <a:cxnLst/>
              <a:rect l="l" t="t" r="r" b="b"/>
              <a:pathLst>
                <a:path w="5472" h="792" extrusionOk="0">
                  <a:moveTo>
                    <a:pt x="2503" y="1"/>
                  </a:moveTo>
                  <a:cubicBezTo>
                    <a:pt x="1642" y="1"/>
                    <a:pt x="794" y="174"/>
                    <a:pt x="67" y="592"/>
                  </a:cubicBezTo>
                  <a:cubicBezTo>
                    <a:pt x="1" y="658"/>
                    <a:pt x="67" y="725"/>
                    <a:pt x="101" y="725"/>
                  </a:cubicBezTo>
                  <a:cubicBezTo>
                    <a:pt x="851" y="653"/>
                    <a:pt x="1607" y="618"/>
                    <a:pt x="2363" y="618"/>
                  </a:cubicBezTo>
                  <a:cubicBezTo>
                    <a:pt x="3357" y="618"/>
                    <a:pt x="4353" y="678"/>
                    <a:pt x="5338" y="792"/>
                  </a:cubicBezTo>
                  <a:cubicBezTo>
                    <a:pt x="5438" y="792"/>
                    <a:pt x="5471" y="658"/>
                    <a:pt x="5371" y="592"/>
                  </a:cubicBezTo>
                  <a:cubicBezTo>
                    <a:pt x="4512" y="234"/>
                    <a:pt x="3499" y="1"/>
                    <a:pt x="25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622;p53"/>
            <p:cNvSpPr/>
            <p:nvPr/>
          </p:nvSpPr>
          <p:spPr>
            <a:xfrm>
              <a:off x="2655400" y="4282150"/>
              <a:ext cx="164300" cy="99050"/>
            </a:xfrm>
            <a:custGeom>
              <a:avLst/>
              <a:gdLst/>
              <a:ahLst/>
              <a:cxnLst/>
              <a:rect l="l" t="t" r="r" b="b"/>
              <a:pathLst>
                <a:path w="6572" h="3962" extrusionOk="0">
                  <a:moveTo>
                    <a:pt x="4854" y="515"/>
                  </a:moveTo>
                  <a:cubicBezTo>
                    <a:pt x="5481" y="515"/>
                    <a:pt x="5975" y="799"/>
                    <a:pt x="5571" y="1789"/>
                  </a:cubicBezTo>
                  <a:cubicBezTo>
                    <a:pt x="5204" y="2790"/>
                    <a:pt x="3370" y="3024"/>
                    <a:pt x="2502" y="3190"/>
                  </a:cubicBezTo>
                  <a:cubicBezTo>
                    <a:pt x="1768" y="3290"/>
                    <a:pt x="1001" y="3391"/>
                    <a:pt x="267" y="3524"/>
                  </a:cubicBezTo>
                  <a:cubicBezTo>
                    <a:pt x="935" y="2857"/>
                    <a:pt x="1635" y="2223"/>
                    <a:pt x="2336" y="1656"/>
                  </a:cubicBezTo>
                  <a:cubicBezTo>
                    <a:pt x="2702" y="1356"/>
                    <a:pt x="3069" y="1089"/>
                    <a:pt x="3470" y="855"/>
                  </a:cubicBezTo>
                  <a:cubicBezTo>
                    <a:pt x="3740" y="705"/>
                    <a:pt x="4342" y="515"/>
                    <a:pt x="4854" y="515"/>
                  </a:cubicBezTo>
                  <a:close/>
                  <a:moveTo>
                    <a:pt x="4767" y="0"/>
                  </a:moveTo>
                  <a:cubicBezTo>
                    <a:pt x="4326" y="0"/>
                    <a:pt x="3867" y="132"/>
                    <a:pt x="3503" y="322"/>
                  </a:cubicBezTo>
                  <a:cubicBezTo>
                    <a:pt x="2069" y="1089"/>
                    <a:pt x="868" y="2223"/>
                    <a:pt x="1" y="3624"/>
                  </a:cubicBezTo>
                  <a:cubicBezTo>
                    <a:pt x="1" y="3624"/>
                    <a:pt x="1" y="3657"/>
                    <a:pt x="34" y="3691"/>
                  </a:cubicBezTo>
                  <a:cubicBezTo>
                    <a:pt x="3" y="3812"/>
                    <a:pt x="84" y="3962"/>
                    <a:pt x="225" y="3962"/>
                  </a:cubicBezTo>
                  <a:cubicBezTo>
                    <a:pt x="239" y="3962"/>
                    <a:pt x="253" y="3961"/>
                    <a:pt x="267" y="3958"/>
                  </a:cubicBezTo>
                  <a:cubicBezTo>
                    <a:pt x="1768" y="3757"/>
                    <a:pt x="3436" y="3724"/>
                    <a:pt x="4837" y="3057"/>
                  </a:cubicBezTo>
                  <a:cubicBezTo>
                    <a:pt x="5671" y="2657"/>
                    <a:pt x="6572" y="1823"/>
                    <a:pt x="6138" y="822"/>
                  </a:cubicBezTo>
                  <a:cubicBezTo>
                    <a:pt x="5875" y="221"/>
                    <a:pt x="5336" y="0"/>
                    <a:pt x="47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623;p53"/>
            <p:cNvSpPr/>
            <p:nvPr/>
          </p:nvSpPr>
          <p:spPr>
            <a:xfrm>
              <a:off x="2511975" y="4261100"/>
              <a:ext cx="154300" cy="119300"/>
            </a:xfrm>
            <a:custGeom>
              <a:avLst/>
              <a:gdLst/>
              <a:ahLst/>
              <a:cxnLst/>
              <a:rect l="l" t="t" r="r" b="b"/>
              <a:pathLst>
                <a:path w="6172" h="4772" extrusionOk="0">
                  <a:moveTo>
                    <a:pt x="1686" y="515"/>
                  </a:moveTo>
                  <a:cubicBezTo>
                    <a:pt x="2244" y="515"/>
                    <a:pt x="2981" y="896"/>
                    <a:pt x="3269" y="1130"/>
                  </a:cubicBezTo>
                  <a:cubicBezTo>
                    <a:pt x="3636" y="1431"/>
                    <a:pt x="3936" y="1764"/>
                    <a:pt x="4270" y="2131"/>
                  </a:cubicBezTo>
                  <a:cubicBezTo>
                    <a:pt x="4870" y="2832"/>
                    <a:pt x="5437" y="3565"/>
                    <a:pt x="5971" y="4333"/>
                  </a:cubicBezTo>
                  <a:cubicBezTo>
                    <a:pt x="5271" y="4066"/>
                    <a:pt x="4537" y="3832"/>
                    <a:pt x="3836" y="3599"/>
                  </a:cubicBezTo>
                  <a:cubicBezTo>
                    <a:pt x="2969" y="3299"/>
                    <a:pt x="1268" y="2698"/>
                    <a:pt x="1034" y="1664"/>
                  </a:cubicBezTo>
                  <a:cubicBezTo>
                    <a:pt x="866" y="790"/>
                    <a:pt x="1211" y="515"/>
                    <a:pt x="1686" y="515"/>
                  </a:cubicBezTo>
                  <a:close/>
                  <a:moveTo>
                    <a:pt x="1797" y="1"/>
                  </a:moveTo>
                  <a:cubicBezTo>
                    <a:pt x="1361" y="1"/>
                    <a:pt x="948" y="167"/>
                    <a:pt x="667" y="597"/>
                  </a:cubicBezTo>
                  <a:cubicBezTo>
                    <a:pt x="0" y="1564"/>
                    <a:pt x="801" y="2531"/>
                    <a:pt x="1535" y="3032"/>
                  </a:cubicBezTo>
                  <a:cubicBezTo>
                    <a:pt x="2769" y="3966"/>
                    <a:pt x="4403" y="4299"/>
                    <a:pt x="5871" y="4766"/>
                  </a:cubicBezTo>
                  <a:cubicBezTo>
                    <a:pt x="5885" y="4770"/>
                    <a:pt x="5899" y="4771"/>
                    <a:pt x="5913" y="4771"/>
                  </a:cubicBezTo>
                  <a:cubicBezTo>
                    <a:pt x="6031" y="4771"/>
                    <a:pt x="6138" y="4652"/>
                    <a:pt x="6138" y="4533"/>
                  </a:cubicBezTo>
                  <a:cubicBezTo>
                    <a:pt x="6171" y="4533"/>
                    <a:pt x="6171" y="4499"/>
                    <a:pt x="6171" y="4466"/>
                  </a:cubicBezTo>
                  <a:cubicBezTo>
                    <a:pt x="5604" y="2965"/>
                    <a:pt x="4603" y="1631"/>
                    <a:pt x="3336" y="597"/>
                  </a:cubicBezTo>
                  <a:cubicBezTo>
                    <a:pt x="2928" y="263"/>
                    <a:pt x="2344" y="1"/>
                    <a:pt x="17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624;p53"/>
            <p:cNvSpPr/>
            <p:nvPr/>
          </p:nvSpPr>
          <p:spPr>
            <a:xfrm>
              <a:off x="1885675" y="2877500"/>
              <a:ext cx="1275100" cy="1503600"/>
            </a:xfrm>
            <a:custGeom>
              <a:avLst/>
              <a:gdLst/>
              <a:ahLst/>
              <a:cxnLst/>
              <a:rect l="l" t="t" r="r" b="b"/>
              <a:pathLst>
                <a:path w="51004" h="60144" extrusionOk="0">
                  <a:moveTo>
                    <a:pt x="22884" y="1"/>
                  </a:moveTo>
                  <a:lnTo>
                    <a:pt x="4571" y="568"/>
                  </a:lnTo>
                  <a:cubicBezTo>
                    <a:pt x="4571" y="568"/>
                    <a:pt x="1" y="9341"/>
                    <a:pt x="6806" y="15078"/>
                  </a:cubicBezTo>
                  <a:cubicBezTo>
                    <a:pt x="12009" y="19481"/>
                    <a:pt x="28421" y="19748"/>
                    <a:pt x="29055" y="20582"/>
                  </a:cubicBezTo>
                  <a:cubicBezTo>
                    <a:pt x="30323" y="22317"/>
                    <a:pt x="15745" y="56174"/>
                    <a:pt x="15745" y="56174"/>
                  </a:cubicBezTo>
                  <a:lnTo>
                    <a:pt x="33458" y="60144"/>
                  </a:lnTo>
                  <a:cubicBezTo>
                    <a:pt x="33458" y="60144"/>
                    <a:pt x="51004" y="23017"/>
                    <a:pt x="48069" y="14011"/>
                  </a:cubicBezTo>
                  <a:cubicBezTo>
                    <a:pt x="45667" y="6639"/>
                    <a:pt x="23851" y="4804"/>
                    <a:pt x="23384" y="4404"/>
                  </a:cubicBezTo>
                  <a:cubicBezTo>
                    <a:pt x="22650" y="3837"/>
                    <a:pt x="22884" y="1"/>
                    <a:pt x="228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625;p53"/>
            <p:cNvSpPr/>
            <p:nvPr/>
          </p:nvSpPr>
          <p:spPr>
            <a:xfrm>
              <a:off x="2338500" y="4199250"/>
              <a:ext cx="397825" cy="104300"/>
            </a:xfrm>
            <a:custGeom>
              <a:avLst/>
              <a:gdLst/>
              <a:ahLst/>
              <a:cxnLst/>
              <a:rect l="l" t="t" r="r" b="b"/>
              <a:pathLst>
                <a:path w="15913" h="4172" extrusionOk="0">
                  <a:moveTo>
                    <a:pt x="84" y="0"/>
                  </a:moveTo>
                  <a:cubicBezTo>
                    <a:pt x="77" y="0"/>
                    <a:pt x="71" y="1"/>
                    <a:pt x="68" y="2"/>
                  </a:cubicBezTo>
                  <a:cubicBezTo>
                    <a:pt x="1" y="2"/>
                    <a:pt x="1" y="102"/>
                    <a:pt x="68" y="102"/>
                  </a:cubicBezTo>
                  <a:cubicBezTo>
                    <a:pt x="2069" y="736"/>
                    <a:pt x="4104" y="1269"/>
                    <a:pt x="6139" y="1836"/>
                  </a:cubicBezTo>
                  <a:cubicBezTo>
                    <a:pt x="8207" y="2403"/>
                    <a:pt x="15212" y="4105"/>
                    <a:pt x="15812" y="4171"/>
                  </a:cubicBezTo>
                  <a:cubicBezTo>
                    <a:pt x="15845" y="4171"/>
                    <a:pt x="15912" y="4105"/>
                    <a:pt x="15845" y="4071"/>
                  </a:cubicBezTo>
                  <a:cubicBezTo>
                    <a:pt x="15378" y="3871"/>
                    <a:pt x="10809" y="2570"/>
                    <a:pt x="9774" y="2303"/>
                  </a:cubicBezTo>
                  <a:cubicBezTo>
                    <a:pt x="7706" y="1803"/>
                    <a:pt x="5672" y="1269"/>
                    <a:pt x="3570" y="769"/>
                  </a:cubicBezTo>
                  <a:cubicBezTo>
                    <a:pt x="2533" y="542"/>
                    <a:pt x="331" y="0"/>
                    <a:pt x="8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626;p53"/>
            <p:cNvSpPr/>
            <p:nvPr/>
          </p:nvSpPr>
          <p:spPr>
            <a:xfrm>
              <a:off x="2009100" y="2922125"/>
              <a:ext cx="691350" cy="1233900"/>
            </a:xfrm>
            <a:custGeom>
              <a:avLst/>
              <a:gdLst/>
              <a:ahLst/>
              <a:cxnLst/>
              <a:rect l="l" t="t" r="r" b="b"/>
              <a:pathLst>
                <a:path w="27654" h="49356" extrusionOk="0">
                  <a:moveTo>
                    <a:pt x="751" y="0"/>
                  </a:moveTo>
                  <a:cubicBezTo>
                    <a:pt x="743" y="0"/>
                    <a:pt x="735" y="17"/>
                    <a:pt x="735" y="50"/>
                  </a:cubicBezTo>
                  <a:cubicBezTo>
                    <a:pt x="67" y="3786"/>
                    <a:pt x="1" y="8123"/>
                    <a:pt x="2803" y="11125"/>
                  </a:cubicBezTo>
                  <a:cubicBezTo>
                    <a:pt x="4170" y="12593"/>
                    <a:pt x="6072" y="13426"/>
                    <a:pt x="7973" y="13994"/>
                  </a:cubicBezTo>
                  <a:cubicBezTo>
                    <a:pt x="10175" y="14561"/>
                    <a:pt x="12410" y="14994"/>
                    <a:pt x="14645" y="15294"/>
                  </a:cubicBezTo>
                  <a:lnTo>
                    <a:pt x="22584" y="16629"/>
                  </a:lnTo>
                  <a:cubicBezTo>
                    <a:pt x="23818" y="16829"/>
                    <a:pt x="25152" y="16996"/>
                    <a:pt x="26420" y="17263"/>
                  </a:cubicBezTo>
                  <a:cubicBezTo>
                    <a:pt x="26653" y="17296"/>
                    <a:pt x="26887" y="17396"/>
                    <a:pt x="27087" y="17563"/>
                  </a:cubicBezTo>
                  <a:cubicBezTo>
                    <a:pt x="27287" y="17830"/>
                    <a:pt x="27320" y="18163"/>
                    <a:pt x="27220" y="18463"/>
                  </a:cubicBezTo>
                  <a:cubicBezTo>
                    <a:pt x="27087" y="19097"/>
                    <a:pt x="26920" y="19731"/>
                    <a:pt x="26720" y="20331"/>
                  </a:cubicBezTo>
                  <a:cubicBezTo>
                    <a:pt x="25285" y="25235"/>
                    <a:pt x="15545" y="48752"/>
                    <a:pt x="15245" y="49285"/>
                  </a:cubicBezTo>
                  <a:cubicBezTo>
                    <a:pt x="15245" y="49327"/>
                    <a:pt x="15270" y="49355"/>
                    <a:pt x="15298" y="49355"/>
                  </a:cubicBezTo>
                  <a:cubicBezTo>
                    <a:pt x="15315" y="49355"/>
                    <a:pt x="15332" y="49344"/>
                    <a:pt x="15345" y="49319"/>
                  </a:cubicBezTo>
                  <a:cubicBezTo>
                    <a:pt x="17780" y="45016"/>
                    <a:pt x="24818" y="26869"/>
                    <a:pt x="26453" y="22199"/>
                  </a:cubicBezTo>
                  <a:cubicBezTo>
                    <a:pt x="26853" y="21032"/>
                    <a:pt x="27220" y="19798"/>
                    <a:pt x="27487" y="18597"/>
                  </a:cubicBezTo>
                  <a:cubicBezTo>
                    <a:pt x="27587" y="18130"/>
                    <a:pt x="27654" y="17629"/>
                    <a:pt x="27254" y="17329"/>
                  </a:cubicBezTo>
                  <a:cubicBezTo>
                    <a:pt x="26820" y="17062"/>
                    <a:pt x="26353" y="16929"/>
                    <a:pt x="25853" y="16896"/>
                  </a:cubicBezTo>
                  <a:lnTo>
                    <a:pt x="17947" y="15561"/>
                  </a:lnTo>
                  <a:cubicBezTo>
                    <a:pt x="15478" y="15161"/>
                    <a:pt x="12977" y="14794"/>
                    <a:pt x="10508" y="14327"/>
                  </a:cubicBezTo>
                  <a:cubicBezTo>
                    <a:pt x="8473" y="13927"/>
                    <a:pt x="6405" y="13393"/>
                    <a:pt x="4637" y="12292"/>
                  </a:cubicBezTo>
                  <a:cubicBezTo>
                    <a:pt x="2903" y="11192"/>
                    <a:pt x="1602" y="9490"/>
                    <a:pt x="1035" y="7522"/>
                  </a:cubicBezTo>
                  <a:cubicBezTo>
                    <a:pt x="468" y="5588"/>
                    <a:pt x="301" y="3519"/>
                    <a:pt x="568" y="1518"/>
                  </a:cubicBezTo>
                  <a:cubicBezTo>
                    <a:pt x="601" y="1018"/>
                    <a:pt x="701" y="517"/>
                    <a:pt x="768" y="50"/>
                  </a:cubicBezTo>
                  <a:cubicBezTo>
                    <a:pt x="768" y="17"/>
                    <a:pt x="760" y="0"/>
                    <a:pt x="75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627;p53"/>
            <p:cNvSpPr/>
            <p:nvPr/>
          </p:nvSpPr>
          <p:spPr>
            <a:xfrm>
              <a:off x="2977300" y="4024150"/>
              <a:ext cx="835625" cy="647325"/>
            </a:xfrm>
            <a:custGeom>
              <a:avLst/>
              <a:gdLst/>
              <a:ahLst/>
              <a:cxnLst/>
              <a:rect l="l" t="t" r="r" b="b"/>
              <a:pathLst>
                <a:path w="33425" h="25893" extrusionOk="0">
                  <a:moveTo>
                    <a:pt x="16345" y="1"/>
                  </a:moveTo>
                  <a:lnTo>
                    <a:pt x="0" y="134"/>
                  </a:lnTo>
                  <a:lnTo>
                    <a:pt x="4370" y="17480"/>
                  </a:lnTo>
                  <a:cubicBezTo>
                    <a:pt x="4604" y="21516"/>
                    <a:pt x="4904" y="24752"/>
                    <a:pt x="5271" y="25119"/>
                  </a:cubicBezTo>
                  <a:cubicBezTo>
                    <a:pt x="6002" y="25572"/>
                    <a:pt x="20673" y="25893"/>
                    <a:pt x="28189" y="25893"/>
                  </a:cubicBezTo>
                  <a:cubicBezTo>
                    <a:pt x="30621" y="25893"/>
                    <a:pt x="32303" y="25859"/>
                    <a:pt x="32524" y="25786"/>
                  </a:cubicBezTo>
                  <a:cubicBezTo>
                    <a:pt x="33424" y="25486"/>
                    <a:pt x="32624" y="22951"/>
                    <a:pt x="31623" y="22150"/>
                  </a:cubicBezTo>
                  <a:cubicBezTo>
                    <a:pt x="30355" y="21383"/>
                    <a:pt x="29054" y="20716"/>
                    <a:pt x="27720" y="20149"/>
                  </a:cubicBezTo>
                  <a:cubicBezTo>
                    <a:pt x="24651" y="18681"/>
                    <a:pt x="21115" y="17213"/>
                    <a:pt x="21115" y="17213"/>
                  </a:cubicBezTo>
                  <a:lnTo>
                    <a:pt x="16345" y="1"/>
                  </a:ln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628;p53"/>
            <p:cNvSpPr/>
            <p:nvPr/>
          </p:nvSpPr>
          <p:spPr>
            <a:xfrm>
              <a:off x="3082375" y="4434450"/>
              <a:ext cx="743875" cy="239025"/>
            </a:xfrm>
            <a:custGeom>
              <a:avLst/>
              <a:gdLst/>
              <a:ahLst/>
              <a:cxnLst/>
              <a:rect l="l" t="t" r="r" b="b"/>
              <a:pathLst>
                <a:path w="29755" h="9561" extrusionOk="0">
                  <a:moveTo>
                    <a:pt x="16912" y="0"/>
                  </a:moveTo>
                  <a:lnTo>
                    <a:pt x="0" y="134"/>
                  </a:lnTo>
                  <a:lnTo>
                    <a:pt x="0" y="267"/>
                  </a:lnTo>
                  <a:cubicBezTo>
                    <a:pt x="134" y="4871"/>
                    <a:pt x="334" y="8707"/>
                    <a:pt x="701" y="8940"/>
                  </a:cubicBezTo>
                  <a:cubicBezTo>
                    <a:pt x="1364" y="9360"/>
                    <a:pt x="13099" y="9560"/>
                    <a:pt x="21214" y="9560"/>
                  </a:cubicBezTo>
                  <a:cubicBezTo>
                    <a:pt x="25346" y="9560"/>
                    <a:pt x="28539" y="9509"/>
                    <a:pt x="28854" y="9407"/>
                  </a:cubicBezTo>
                  <a:cubicBezTo>
                    <a:pt x="29755" y="9107"/>
                    <a:pt x="28988" y="6472"/>
                    <a:pt x="27954" y="5638"/>
                  </a:cubicBezTo>
                  <a:cubicBezTo>
                    <a:pt x="26920" y="4837"/>
                    <a:pt x="16912" y="301"/>
                    <a:pt x="16912" y="301"/>
                  </a:cubicBezTo>
                  <a:lnTo>
                    <a:pt x="1691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629;p53"/>
            <p:cNvSpPr/>
            <p:nvPr/>
          </p:nvSpPr>
          <p:spPr>
            <a:xfrm>
              <a:off x="3129075" y="4640100"/>
              <a:ext cx="669675" cy="7975"/>
            </a:xfrm>
            <a:custGeom>
              <a:avLst/>
              <a:gdLst/>
              <a:ahLst/>
              <a:cxnLst/>
              <a:rect l="l" t="t" r="r" b="b"/>
              <a:pathLst>
                <a:path w="26787" h="319" extrusionOk="0">
                  <a:moveTo>
                    <a:pt x="10275" y="1"/>
                  </a:moveTo>
                  <a:cubicBezTo>
                    <a:pt x="5843" y="1"/>
                    <a:pt x="1826" y="32"/>
                    <a:pt x="34" y="114"/>
                  </a:cubicBezTo>
                  <a:cubicBezTo>
                    <a:pt x="0" y="114"/>
                    <a:pt x="0" y="147"/>
                    <a:pt x="34" y="147"/>
                  </a:cubicBezTo>
                  <a:cubicBezTo>
                    <a:pt x="2336" y="269"/>
                    <a:pt x="8316" y="318"/>
                    <a:pt x="14126" y="318"/>
                  </a:cubicBezTo>
                  <a:cubicBezTo>
                    <a:pt x="19426" y="318"/>
                    <a:pt x="24586" y="278"/>
                    <a:pt x="26686" y="214"/>
                  </a:cubicBezTo>
                  <a:cubicBezTo>
                    <a:pt x="26786" y="214"/>
                    <a:pt x="26786" y="147"/>
                    <a:pt x="26686" y="147"/>
                  </a:cubicBezTo>
                  <a:cubicBezTo>
                    <a:pt x="24075" y="68"/>
                    <a:pt x="16735" y="1"/>
                    <a:pt x="102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630;p53"/>
            <p:cNvSpPr/>
            <p:nvPr/>
          </p:nvSpPr>
          <p:spPr>
            <a:xfrm>
              <a:off x="3420950" y="4432825"/>
              <a:ext cx="135125" cy="35000"/>
            </a:xfrm>
            <a:custGeom>
              <a:avLst/>
              <a:gdLst/>
              <a:ahLst/>
              <a:cxnLst/>
              <a:rect l="l" t="t" r="r" b="b"/>
              <a:pathLst>
                <a:path w="5405" h="1400" extrusionOk="0">
                  <a:moveTo>
                    <a:pt x="3872" y="0"/>
                  </a:moveTo>
                  <a:cubicBezTo>
                    <a:pt x="2490" y="0"/>
                    <a:pt x="1058" y="383"/>
                    <a:pt x="67" y="1300"/>
                  </a:cubicBezTo>
                  <a:cubicBezTo>
                    <a:pt x="0" y="1333"/>
                    <a:pt x="67" y="1400"/>
                    <a:pt x="134" y="1400"/>
                  </a:cubicBezTo>
                  <a:cubicBezTo>
                    <a:pt x="1802" y="866"/>
                    <a:pt x="3503" y="532"/>
                    <a:pt x="5237" y="366"/>
                  </a:cubicBezTo>
                  <a:cubicBezTo>
                    <a:pt x="5404" y="366"/>
                    <a:pt x="5404" y="132"/>
                    <a:pt x="5271" y="132"/>
                  </a:cubicBezTo>
                  <a:cubicBezTo>
                    <a:pt x="4824" y="46"/>
                    <a:pt x="4351" y="0"/>
                    <a:pt x="38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631;p53"/>
            <p:cNvSpPr/>
            <p:nvPr/>
          </p:nvSpPr>
          <p:spPr>
            <a:xfrm>
              <a:off x="3452625" y="4452000"/>
              <a:ext cx="134300" cy="35000"/>
            </a:xfrm>
            <a:custGeom>
              <a:avLst/>
              <a:gdLst/>
              <a:ahLst/>
              <a:cxnLst/>
              <a:rect l="l" t="t" r="r" b="b"/>
              <a:pathLst>
                <a:path w="5372" h="1400" extrusionOk="0">
                  <a:moveTo>
                    <a:pt x="3839" y="0"/>
                  </a:moveTo>
                  <a:cubicBezTo>
                    <a:pt x="2457" y="0"/>
                    <a:pt x="1025" y="384"/>
                    <a:pt x="34" y="1300"/>
                  </a:cubicBezTo>
                  <a:cubicBezTo>
                    <a:pt x="1" y="1333"/>
                    <a:pt x="34" y="1400"/>
                    <a:pt x="101" y="1400"/>
                  </a:cubicBezTo>
                  <a:cubicBezTo>
                    <a:pt x="1769" y="866"/>
                    <a:pt x="3503" y="499"/>
                    <a:pt x="5238" y="366"/>
                  </a:cubicBezTo>
                  <a:cubicBezTo>
                    <a:pt x="5371" y="333"/>
                    <a:pt x="5371" y="166"/>
                    <a:pt x="5238" y="132"/>
                  </a:cubicBezTo>
                  <a:cubicBezTo>
                    <a:pt x="4791" y="47"/>
                    <a:pt x="4318" y="0"/>
                    <a:pt x="38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632;p53"/>
            <p:cNvSpPr/>
            <p:nvPr/>
          </p:nvSpPr>
          <p:spPr>
            <a:xfrm>
              <a:off x="3483500" y="4471175"/>
              <a:ext cx="134275" cy="35025"/>
            </a:xfrm>
            <a:custGeom>
              <a:avLst/>
              <a:gdLst/>
              <a:ahLst/>
              <a:cxnLst/>
              <a:rect l="l" t="t" r="r" b="b"/>
              <a:pathLst>
                <a:path w="5371" h="1401" extrusionOk="0">
                  <a:moveTo>
                    <a:pt x="3862" y="0"/>
                  </a:moveTo>
                  <a:cubicBezTo>
                    <a:pt x="2483" y="0"/>
                    <a:pt x="1055" y="377"/>
                    <a:pt x="67" y="1267"/>
                  </a:cubicBezTo>
                  <a:cubicBezTo>
                    <a:pt x="0" y="1333"/>
                    <a:pt x="67" y="1400"/>
                    <a:pt x="134" y="1400"/>
                  </a:cubicBezTo>
                  <a:cubicBezTo>
                    <a:pt x="1801" y="866"/>
                    <a:pt x="3503" y="500"/>
                    <a:pt x="5237" y="333"/>
                  </a:cubicBezTo>
                  <a:cubicBezTo>
                    <a:pt x="5371" y="333"/>
                    <a:pt x="5371" y="166"/>
                    <a:pt x="5271" y="133"/>
                  </a:cubicBezTo>
                  <a:cubicBezTo>
                    <a:pt x="4821" y="46"/>
                    <a:pt x="4345" y="0"/>
                    <a:pt x="38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633;p53"/>
            <p:cNvSpPr/>
            <p:nvPr/>
          </p:nvSpPr>
          <p:spPr>
            <a:xfrm>
              <a:off x="3474325" y="4328000"/>
              <a:ext cx="150950" cy="122450"/>
            </a:xfrm>
            <a:custGeom>
              <a:avLst/>
              <a:gdLst/>
              <a:ahLst/>
              <a:cxnLst/>
              <a:rect l="l" t="t" r="r" b="b"/>
              <a:pathLst>
                <a:path w="6038" h="4898" extrusionOk="0">
                  <a:moveTo>
                    <a:pt x="4440" y="506"/>
                  </a:moveTo>
                  <a:cubicBezTo>
                    <a:pt x="4892" y="506"/>
                    <a:pt x="5219" y="778"/>
                    <a:pt x="5071" y="1623"/>
                  </a:cubicBezTo>
                  <a:cubicBezTo>
                    <a:pt x="4904" y="2691"/>
                    <a:pt x="3203" y="3324"/>
                    <a:pt x="2369" y="3625"/>
                  </a:cubicBezTo>
                  <a:cubicBezTo>
                    <a:pt x="1668" y="3925"/>
                    <a:pt x="934" y="4158"/>
                    <a:pt x="267" y="4459"/>
                  </a:cubicBezTo>
                  <a:cubicBezTo>
                    <a:pt x="801" y="3691"/>
                    <a:pt x="1301" y="2891"/>
                    <a:pt x="1902" y="2157"/>
                  </a:cubicBezTo>
                  <a:cubicBezTo>
                    <a:pt x="2168" y="1823"/>
                    <a:pt x="2502" y="1490"/>
                    <a:pt x="2836" y="1190"/>
                  </a:cubicBezTo>
                  <a:cubicBezTo>
                    <a:pt x="3114" y="930"/>
                    <a:pt x="3875" y="506"/>
                    <a:pt x="4440" y="506"/>
                  </a:cubicBezTo>
                  <a:close/>
                  <a:moveTo>
                    <a:pt x="4297" y="1"/>
                  </a:moveTo>
                  <a:cubicBezTo>
                    <a:pt x="3734" y="1"/>
                    <a:pt x="3136" y="279"/>
                    <a:pt x="2736" y="623"/>
                  </a:cubicBezTo>
                  <a:cubicBezTo>
                    <a:pt x="1501" y="1690"/>
                    <a:pt x="567" y="3058"/>
                    <a:pt x="34" y="4592"/>
                  </a:cubicBezTo>
                  <a:cubicBezTo>
                    <a:pt x="0" y="4625"/>
                    <a:pt x="34" y="4659"/>
                    <a:pt x="67" y="4659"/>
                  </a:cubicBezTo>
                  <a:cubicBezTo>
                    <a:pt x="67" y="4778"/>
                    <a:pt x="174" y="4897"/>
                    <a:pt x="292" y="4897"/>
                  </a:cubicBezTo>
                  <a:cubicBezTo>
                    <a:pt x="306" y="4897"/>
                    <a:pt x="320" y="4896"/>
                    <a:pt x="334" y="4892"/>
                  </a:cubicBezTo>
                  <a:cubicBezTo>
                    <a:pt x="1768" y="4359"/>
                    <a:pt x="3369" y="3958"/>
                    <a:pt x="4604" y="3024"/>
                  </a:cubicBezTo>
                  <a:cubicBezTo>
                    <a:pt x="5337" y="2457"/>
                    <a:pt x="6038" y="1456"/>
                    <a:pt x="5404" y="556"/>
                  </a:cubicBezTo>
                  <a:cubicBezTo>
                    <a:pt x="5119" y="156"/>
                    <a:pt x="4717" y="1"/>
                    <a:pt x="42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634;p53"/>
            <p:cNvSpPr/>
            <p:nvPr/>
          </p:nvSpPr>
          <p:spPr>
            <a:xfrm>
              <a:off x="3318375" y="4354500"/>
              <a:ext cx="166800" cy="94975"/>
            </a:xfrm>
            <a:custGeom>
              <a:avLst/>
              <a:gdLst/>
              <a:ahLst/>
              <a:cxnLst/>
              <a:rect l="l" t="t" r="r" b="b"/>
              <a:pathLst>
                <a:path w="6672" h="3799" extrusionOk="0">
                  <a:moveTo>
                    <a:pt x="1803" y="514"/>
                  </a:moveTo>
                  <a:cubicBezTo>
                    <a:pt x="2302" y="514"/>
                    <a:pt x="2874" y="685"/>
                    <a:pt x="3136" y="830"/>
                  </a:cubicBezTo>
                  <a:cubicBezTo>
                    <a:pt x="3536" y="1030"/>
                    <a:pt x="3937" y="1297"/>
                    <a:pt x="4304" y="1564"/>
                  </a:cubicBezTo>
                  <a:cubicBezTo>
                    <a:pt x="5071" y="2098"/>
                    <a:pt x="5738" y="2765"/>
                    <a:pt x="6438" y="3365"/>
                  </a:cubicBezTo>
                  <a:cubicBezTo>
                    <a:pt x="5671" y="3265"/>
                    <a:pt x="4937" y="3198"/>
                    <a:pt x="4203" y="3098"/>
                  </a:cubicBezTo>
                  <a:cubicBezTo>
                    <a:pt x="3303" y="2998"/>
                    <a:pt x="1502" y="2798"/>
                    <a:pt x="1068" y="1831"/>
                  </a:cubicBezTo>
                  <a:lnTo>
                    <a:pt x="1068" y="1797"/>
                  </a:lnTo>
                  <a:cubicBezTo>
                    <a:pt x="635" y="800"/>
                    <a:pt x="1158" y="514"/>
                    <a:pt x="1803" y="514"/>
                  </a:cubicBezTo>
                  <a:close/>
                  <a:moveTo>
                    <a:pt x="1846" y="1"/>
                  </a:moveTo>
                  <a:cubicBezTo>
                    <a:pt x="1254" y="1"/>
                    <a:pt x="689" y="237"/>
                    <a:pt x="434" y="863"/>
                  </a:cubicBezTo>
                  <a:cubicBezTo>
                    <a:pt x="0" y="1931"/>
                    <a:pt x="1001" y="2698"/>
                    <a:pt x="1835" y="3065"/>
                  </a:cubicBezTo>
                  <a:cubicBezTo>
                    <a:pt x="3269" y="3665"/>
                    <a:pt x="4904" y="3665"/>
                    <a:pt x="6438" y="3799"/>
                  </a:cubicBezTo>
                  <a:cubicBezTo>
                    <a:pt x="6572" y="3799"/>
                    <a:pt x="6672" y="3665"/>
                    <a:pt x="6639" y="3532"/>
                  </a:cubicBezTo>
                  <a:cubicBezTo>
                    <a:pt x="6672" y="3499"/>
                    <a:pt x="6672" y="3465"/>
                    <a:pt x="6639" y="3465"/>
                  </a:cubicBezTo>
                  <a:cubicBezTo>
                    <a:pt x="5738" y="2098"/>
                    <a:pt x="4504" y="997"/>
                    <a:pt x="3036" y="296"/>
                  </a:cubicBezTo>
                  <a:cubicBezTo>
                    <a:pt x="2692" y="117"/>
                    <a:pt x="2262" y="1"/>
                    <a:pt x="18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635;p53"/>
            <p:cNvSpPr/>
            <p:nvPr/>
          </p:nvSpPr>
          <p:spPr>
            <a:xfrm>
              <a:off x="1832325" y="2872500"/>
              <a:ext cx="1712900" cy="1566975"/>
            </a:xfrm>
            <a:custGeom>
              <a:avLst/>
              <a:gdLst/>
              <a:ahLst/>
              <a:cxnLst/>
              <a:rect l="l" t="t" r="r" b="b"/>
              <a:pathLst>
                <a:path w="68516" h="62679" extrusionOk="0">
                  <a:moveTo>
                    <a:pt x="24784" y="0"/>
                  </a:moveTo>
                  <a:lnTo>
                    <a:pt x="4403" y="601"/>
                  </a:lnTo>
                  <a:cubicBezTo>
                    <a:pt x="4403" y="601"/>
                    <a:pt x="0" y="10808"/>
                    <a:pt x="5204" y="18013"/>
                  </a:cubicBezTo>
                  <a:cubicBezTo>
                    <a:pt x="10975" y="26019"/>
                    <a:pt x="37927" y="25986"/>
                    <a:pt x="39862" y="28421"/>
                  </a:cubicBezTo>
                  <a:cubicBezTo>
                    <a:pt x="41296" y="30289"/>
                    <a:pt x="49435" y="62679"/>
                    <a:pt x="49435" y="62679"/>
                  </a:cubicBezTo>
                  <a:lnTo>
                    <a:pt x="68516" y="62679"/>
                  </a:lnTo>
                  <a:cubicBezTo>
                    <a:pt x="68516" y="62679"/>
                    <a:pt x="59009" y="23551"/>
                    <a:pt x="54372" y="18480"/>
                  </a:cubicBezTo>
                  <a:cubicBezTo>
                    <a:pt x="47467" y="10975"/>
                    <a:pt x="22883" y="6438"/>
                    <a:pt x="22883" y="6438"/>
                  </a:cubicBezTo>
                  <a:cubicBezTo>
                    <a:pt x="23684" y="4337"/>
                    <a:pt x="24317" y="2202"/>
                    <a:pt x="247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636;p53"/>
            <p:cNvSpPr/>
            <p:nvPr/>
          </p:nvSpPr>
          <p:spPr>
            <a:xfrm>
              <a:off x="2325175" y="2998300"/>
              <a:ext cx="171625" cy="79375"/>
            </a:xfrm>
            <a:custGeom>
              <a:avLst/>
              <a:gdLst/>
              <a:ahLst/>
              <a:cxnLst/>
              <a:rect l="l" t="t" r="r" b="b"/>
              <a:pathLst>
                <a:path w="6865" h="3175" extrusionOk="0">
                  <a:moveTo>
                    <a:pt x="6769" y="0"/>
                  </a:moveTo>
                  <a:cubicBezTo>
                    <a:pt x="6759" y="0"/>
                    <a:pt x="6749" y="2"/>
                    <a:pt x="6738" y="5"/>
                  </a:cubicBezTo>
                  <a:cubicBezTo>
                    <a:pt x="6138" y="139"/>
                    <a:pt x="5537" y="306"/>
                    <a:pt x="5004" y="539"/>
                  </a:cubicBezTo>
                  <a:cubicBezTo>
                    <a:pt x="4403" y="773"/>
                    <a:pt x="3836" y="1006"/>
                    <a:pt x="3269" y="1306"/>
                  </a:cubicBezTo>
                  <a:cubicBezTo>
                    <a:pt x="2168" y="1840"/>
                    <a:pt x="1068" y="2440"/>
                    <a:pt x="33" y="3108"/>
                  </a:cubicBezTo>
                  <a:cubicBezTo>
                    <a:pt x="0" y="3141"/>
                    <a:pt x="33" y="3174"/>
                    <a:pt x="67" y="3174"/>
                  </a:cubicBezTo>
                  <a:cubicBezTo>
                    <a:pt x="1168" y="2607"/>
                    <a:pt x="2302" y="2074"/>
                    <a:pt x="3469" y="1573"/>
                  </a:cubicBezTo>
                  <a:lnTo>
                    <a:pt x="5137" y="873"/>
                  </a:lnTo>
                  <a:cubicBezTo>
                    <a:pt x="5704" y="673"/>
                    <a:pt x="6238" y="406"/>
                    <a:pt x="6805" y="139"/>
                  </a:cubicBezTo>
                  <a:cubicBezTo>
                    <a:pt x="6864" y="109"/>
                    <a:pt x="6844" y="0"/>
                    <a:pt x="67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637;p53"/>
            <p:cNvSpPr/>
            <p:nvPr/>
          </p:nvSpPr>
          <p:spPr>
            <a:xfrm>
              <a:off x="2391050" y="2871000"/>
              <a:ext cx="76400" cy="160000"/>
            </a:xfrm>
            <a:custGeom>
              <a:avLst/>
              <a:gdLst/>
              <a:ahLst/>
              <a:cxnLst/>
              <a:rect l="l" t="t" r="r" b="b"/>
              <a:pathLst>
                <a:path w="3056" h="6400" extrusionOk="0">
                  <a:moveTo>
                    <a:pt x="2957" y="0"/>
                  </a:moveTo>
                  <a:cubicBezTo>
                    <a:pt x="2920" y="0"/>
                    <a:pt x="2883" y="19"/>
                    <a:pt x="2869" y="60"/>
                  </a:cubicBezTo>
                  <a:cubicBezTo>
                    <a:pt x="2636" y="994"/>
                    <a:pt x="2435" y="1928"/>
                    <a:pt x="2169" y="2829"/>
                  </a:cubicBezTo>
                  <a:cubicBezTo>
                    <a:pt x="2068" y="3263"/>
                    <a:pt x="1935" y="3696"/>
                    <a:pt x="1768" y="4097"/>
                  </a:cubicBezTo>
                  <a:cubicBezTo>
                    <a:pt x="1635" y="4430"/>
                    <a:pt x="1435" y="4831"/>
                    <a:pt x="1034" y="4931"/>
                  </a:cubicBezTo>
                  <a:cubicBezTo>
                    <a:pt x="997" y="4936"/>
                    <a:pt x="962" y="4938"/>
                    <a:pt x="929" y="4938"/>
                  </a:cubicBezTo>
                  <a:cubicBezTo>
                    <a:pt x="547" y="4938"/>
                    <a:pt x="437" y="4598"/>
                    <a:pt x="467" y="4230"/>
                  </a:cubicBezTo>
                  <a:cubicBezTo>
                    <a:pt x="501" y="3863"/>
                    <a:pt x="601" y="3396"/>
                    <a:pt x="701" y="2963"/>
                  </a:cubicBezTo>
                  <a:cubicBezTo>
                    <a:pt x="801" y="2496"/>
                    <a:pt x="901" y="1995"/>
                    <a:pt x="968" y="1528"/>
                  </a:cubicBezTo>
                  <a:cubicBezTo>
                    <a:pt x="1034" y="1261"/>
                    <a:pt x="1068" y="1028"/>
                    <a:pt x="1101" y="794"/>
                  </a:cubicBezTo>
                  <a:cubicBezTo>
                    <a:pt x="1101" y="728"/>
                    <a:pt x="1168" y="261"/>
                    <a:pt x="1201" y="127"/>
                  </a:cubicBezTo>
                  <a:cubicBezTo>
                    <a:pt x="1201" y="127"/>
                    <a:pt x="1201" y="161"/>
                    <a:pt x="1235" y="161"/>
                  </a:cubicBezTo>
                  <a:cubicBezTo>
                    <a:pt x="1235" y="161"/>
                    <a:pt x="1268" y="127"/>
                    <a:pt x="1268" y="127"/>
                  </a:cubicBezTo>
                  <a:lnTo>
                    <a:pt x="1268" y="60"/>
                  </a:lnTo>
                  <a:lnTo>
                    <a:pt x="1201" y="60"/>
                  </a:lnTo>
                  <a:cubicBezTo>
                    <a:pt x="1134" y="94"/>
                    <a:pt x="1101" y="227"/>
                    <a:pt x="1101" y="327"/>
                  </a:cubicBezTo>
                  <a:cubicBezTo>
                    <a:pt x="1001" y="561"/>
                    <a:pt x="934" y="794"/>
                    <a:pt x="868" y="1028"/>
                  </a:cubicBezTo>
                  <a:cubicBezTo>
                    <a:pt x="734" y="1461"/>
                    <a:pt x="601" y="1895"/>
                    <a:pt x="501" y="2362"/>
                  </a:cubicBezTo>
                  <a:cubicBezTo>
                    <a:pt x="401" y="2796"/>
                    <a:pt x="267" y="3263"/>
                    <a:pt x="167" y="3696"/>
                  </a:cubicBezTo>
                  <a:cubicBezTo>
                    <a:pt x="34" y="4030"/>
                    <a:pt x="0" y="4397"/>
                    <a:pt x="67" y="4730"/>
                  </a:cubicBezTo>
                  <a:cubicBezTo>
                    <a:pt x="167" y="5064"/>
                    <a:pt x="467" y="5331"/>
                    <a:pt x="801" y="5331"/>
                  </a:cubicBezTo>
                  <a:cubicBezTo>
                    <a:pt x="801" y="5364"/>
                    <a:pt x="768" y="5398"/>
                    <a:pt x="768" y="5431"/>
                  </a:cubicBezTo>
                  <a:cubicBezTo>
                    <a:pt x="701" y="5531"/>
                    <a:pt x="701" y="5631"/>
                    <a:pt x="667" y="5698"/>
                  </a:cubicBezTo>
                  <a:cubicBezTo>
                    <a:pt x="634" y="5798"/>
                    <a:pt x="601" y="5898"/>
                    <a:pt x="567" y="5998"/>
                  </a:cubicBezTo>
                  <a:cubicBezTo>
                    <a:pt x="534" y="6031"/>
                    <a:pt x="534" y="6098"/>
                    <a:pt x="534" y="6131"/>
                  </a:cubicBezTo>
                  <a:lnTo>
                    <a:pt x="534" y="6298"/>
                  </a:lnTo>
                  <a:cubicBezTo>
                    <a:pt x="534" y="6363"/>
                    <a:pt x="576" y="6400"/>
                    <a:pt x="614" y="6400"/>
                  </a:cubicBezTo>
                  <a:cubicBezTo>
                    <a:pt x="635" y="6400"/>
                    <a:pt x="656" y="6389"/>
                    <a:pt x="667" y="6365"/>
                  </a:cubicBezTo>
                  <a:cubicBezTo>
                    <a:pt x="701" y="6298"/>
                    <a:pt x="734" y="6265"/>
                    <a:pt x="768" y="6232"/>
                  </a:cubicBezTo>
                  <a:cubicBezTo>
                    <a:pt x="801" y="6165"/>
                    <a:pt x="801" y="6131"/>
                    <a:pt x="834" y="6065"/>
                  </a:cubicBezTo>
                  <a:cubicBezTo>
                    <a:pt x="868" y="5965"/>
                    <a:pt x="901" y="5898"/>
                    <a:pt x="901" y="5798"/>
                  </a:cubicBezTo>
                  <a:cubicBezTo>
                    <a:pt x="934" y="5698"/>
                    <a:pt x="968" y="5598"/>
                    <a:pt x="968" y="5498"/>
                  </a:cubicBezTo>
                  <a:cubicBezTo>
                    <a:pt x="1001" y="5431"/>
                    <a:pt x="1001" y="5398"/>
                    <a:pt x="968" y="5331"/>
                  </a:cubicBezTo>
                  <a:cubicBezTo>
                    <a:pt x="1168" y="5331"/>
                    <a:pt x="1368" y="5231"/>
                    <a:pt x="1535" y="5131"/>
                  </a:cubicBezTo>
                  <a:cubicBezTo>
                    <a:pt x="1768" y="4897"/>
                    <a:pt x="1968" y="4630"/>
                    <a:pt x="2068" y="4297"/>
                  </a:cubicBezTo>
                  <a:cubicBezTo>
                    <a:pt x="2202" y="3897"/>
                    <a:pt x="2335" y="3496"/>
                    <a:pt x="2435" y="3096"/>
                  </a:cubicBezTo>
                  <a:cubicBezTo>
                    <a:pt x="2702" y="2129"/>
                    <a:pt x="2902" y="1128"/>
                    <a:pt x="3036" y="94"/>
                  </a:cubicBezTo>
                  <a:cubicBezTo>
                    <a:pt x="3055" y="36"/>
                    <a:pt x="3007" y="0"/>
                    <a:pt x="295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638;p53"/>
            <p:cNvSpPr/>
            <p:nvPr/>
          </p:nvSpPr>
          <p:spPr>
            <a:xfrm>
              <a:off x="3086550" y="4348550"/>
              <a:ext cx="411150" cy="12050"/>
            </a:xfrm>
            <a:custGeom>
              <a:avLst/>
              <a:gdLst/>
              <a:ahLst/>
              <a:cxnLst/>
              <a:rect l="l" t="t" r="r" b="b"/>
              <a:pathLst>
                <a:path w="16446" h="482" extrusionOk="0">
                  <a:moveTo>
                    <a:pt x="10074" y="1"/>
                  </a:moveTo>
                  <a:cubicBezTo>
                    <a:pt x="7939" y="1"/>
                    <a:pt x="5804" y="1"/>
                    <a:pt x="3669" y="34"/>
                  </a:cubicBezTo>
                  <a:cubicBezTo>
                    <a:pt x="2569" y="67"/>
                    <a:pt x="200" y="67"/>
                    <a:pt x="67" y="134"/>
                  </a:cubicBezTo>
                  <a:cubicBezTo>
                    <a:pt x="0" y="134"/>
                    <a:pt x="0" y="234"/>
                    <a:pt x="67" y="234"/>
                  </a:cubicBezTo>
                  <a:cubicBezTo>
                    <a:pt x="2168" y="334"/>
                    <a:pt x="4303" y="368"/>
                    <a:pt x="6405" y="434"/>
                  </a:cubicBezTo>
                  <a:cubicBezTo>
                    <a:pt x="7914" y="458"/>
                    <a:pt x="9407" y="482"/>
                    <a:pt x="10895" y="482"/>
                  </a:cubicBezTo>
                  <a:cubicBezTo>
                    <a:pt x="11512" y="482"/>
                    <a:pt x="12127" y="477"/>
                    <a:pt x="12743" y="468"/>
                  </a:cubicBezTo>
                  <a:cubicBezTo>
                    <a:pt x="13343" y="468"/>
                    <a:pt x="13910" y="434"/>
                    <a:pt x="14511" y="401"/>
                  </a:cubicBezTo>
                  <a:cubicBezTo>
                    <a:pt x="15111" y="401"/>
                    <a:pt x="15745" y="368"/>
                    <a:pt x="16345" y="334"/>
                  </a:cubicBezTo>
                  <a:cubicBezTo>
                    <a:pt x="16412" y="334"/>
                    <a:pt x="16445" y="234"/>
                    <a:pt x="16379" y="234"/>
                  </a:cubicBezTo>
                  <a:cubicBezTo>
                    <a:pt x="15878" y="167"/>
                    <a:pt x="15344" y="134"/>
                    <a:pt x="14844" y="134"/>
                  </a:cubicBezTo>
                  <a:cubicBezTo>
                    <a:pt x="14310" y="101"/>
                    <a:pt x="13777" y="67"/>
                    <a:pt x="13243" y="67"/>
                  </a:cubicBezTo>
                  <a:cubicBezTo>
                    <a:pt x="12176" y="34"/>
                    <a:pt x="11108" y="1"/>
                    <a:pt x="1007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639;p53"/>
            <p:cNvSpPr/>
            <p:nvPr/>
          </p:nvSpPr>
          <p:spPr>
            <a:xfrm>
              <a:off x="1951575" y="2910725"/>
              <a:ext cx="1145550" cy="1419075"/>
            </a:xfrm>
            <a:custGeom>
              <a:avLst/>
              <a:gdLst/>
              <a:ahLst/>
              <a:cxnLst/>
              <a:rect l="l" t="t" r="r" b="b"/>
              <a:pathLst>
                <a:path w="45822" h="56763" extrusionOk="0">
                  <a:moveTo>
                    <a:pt x="1360" y="1"/>
                  </a:moveTo>
                  <a:cubicBezTo>
                    <a:pt x="1346" y="1"/>
                    <a:pt x="1334" y="11"/>
                    <a:pt x="1334" y="39"/>
                  </a:cubicBezTo>
                  <a:cubicBezTo>
                    <a:pt x="367" y="2708"/>
                    <a:pt x="0" y="5543"/>
                    <a:pt x="200" y="8345"/>
                  </a:cubicBezTo>
                  <a:cubicBezTo>
                    <a:pt x="367" y="10814"/>
                    <a:pt x="967" y="13382"/>
                    <a:pt x="2535" y="15350"/>
                  </a:cubicBezTo>
                  <a:cubicBezTo>
                    <a:pt x="3369" y="16284"/>
                    <a:pt x="4370" y="17051"/>
                    <a:pt x="5471" y="17652"/>
                  </a:cubicBezTo>
                  <a:cubicBezTo>
                    <a:pt x="6638" y="18286"/>
                    <a:pt x="7839" y="18853"/>
                    <a:pt x="9073" y="19353"/>
                  </a:cubicBezTo>
                  <a:cubicBezTo>
                    <a:pt x="11475" y="20254"/>
                    <a:pt x="13943" y="21021"/>
                    <a:pt x="16479" y="21555"/>
                  </a:cubicBezTo>
                  <a:cubicBezTo>
                    <a:pt x="21616" y="22689"/>
                    <a:pt x="26886" y="23256"/>
                    <a:pt x="32056" y="24423"/>
                  </a:cubicBezTo>
                  <a:cubicBezTo>
                    <a:pt x="32690" y="24557"/>
                    <a:pt x="33291" y="24690"/>
                    <a:pt x="33958" y="24857"/>
                  </a:cubicBezTo>
                  <a:cubicBezTo>
                    <a:pt x="34591" y="24957"/>
                    <a:pt x="35225" y="25191"/>
                    <a:pt x="35826" y="25457"/>
                  </a:cubicBezTo>
                  <a:cubicBezTo>
                    <a:pt x="36426" y="25858"/>
                    <a:pt x="36660" y="26625"/>
                    <a:pt x="36860" y="27225"/>
                  </a:cubicBezTo>
                  <a:cubicBezTo>
                    <a:pt x="37127" y="27926"/>
                    <a:pt x="45433" y="56013"/>
                    <a:pt x="45633" y="56713"/>
                  </a:cubicBezTo>
                  <a:cubicBezTo>
                    <a:pt x="45644" y="56748"/>
                    <a:pt x="45672" y="56763"/>
                    <a:pt x="45702" y="56763"/>
                  </a:cubicBezTo>
                  <a:cubicBezTo>
                    <a:pt x="45758" y="56763"/>
                    <a:pt x="45821" y="56712"/>
                    <a:pt x="45799" y="56646"/>
                  </a:cubicBezTo>
                  <a:cubicBezTo>
                    <a:pt x="45132" y="53778"/>
                    <a:pt x="37827" y="28560"/>
                    <a:pt x="37293" y="27159"/>
                  </a:cubicBezTo>
                  <a:cubicBezTo>
                    <a:pt x="37127" y="26592"/>
                    <a:pt x="36860" y="26024"/>
                    <a:pt x="36493" y="25524"/>
                  </a:cubicBezTo>
                  <a:cubicBezTo>
                    <a:pt x="36059" y="25124"/>
                    <a:pt x="35525" y="24824"/>
                    <a:pt x="34925" y="24724"/>
                  </a:cubicBezTo>
                  <a:cubicBezTo>
                    <a:pt x="29855" y="23323"/>
                    <a:pt x="24618" y="22722"/>
                    <a:pt x="19447" y="21721"/>
                  </a:cubicBezTo>
                  <a:cubicBezTo>
                    <a:pt x="16879" y="21288"/>
                    <a:pt x="14377" y="20654"/>
                    <a:pt x="11875" y="19887"/>
                  </a:cubicBezTo>
                  <a:cubicBezTo>
                    <a:pt x="9373" y="19153"/>
                    <a:pt x="6972" y="18085"/>
                    <a:pt x="4737" y="16684"/>
                  </a:cubicBezTo>
                  <a:cubicBezTo>
                    <a:pt x="3669" y="15984"/>
                    <a:pt x="2769" y="15050"/>
                    <a:pt x="2135" y="13916"/>
                  </a:cubicBezTo>
                  <a:cubicBezTo>
                    <a:pt x="1535" y="12815"/>
                    <a:pt x="1101" y="11648"/>
                    <a:pt x="867" y="10447"/>
                  </a:cubicBezTo>
                  <a:cubicBezTo>
                    <a:pt x="334" y="7678"/>
                    <a:pt x="334" y="4843"/>
                    <a:pt x="867" y="2074"/>
                  </a:cubicBezTo>
                  <a:cubicBezTo>
                    <a:pt x="1034" y="1374"/>
                    <a:pt x="1201" y="706"/>
                    <a:pt x="1401" y="39"/>
                  </a:cubicBezTo>
                  <a:cubicBezTo>
                    <a:pt x="1401" y="20"/>
                    <a:pt x="1379" y="1"/>
                    <a:pt x="136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640;p53"/>
            <p:cNvSpPr/>
            <p:nvPr/>
          </p:nvSpPr>
          <p:spPr>
            <a:xfrm>
              <a:off x="2580350" y="3527125"/>
              <a:ext cx="349950" cy="376275"/>
            </a:xfrm>
            <a:custGeom>
              <a:avLst/>
              <a:gdLst/>
              <a:ahLst/>
              <a:cxnLst/>
              <a:rect l="l" t="t" r="r" b="b"/>
              <a:pathLst>
                <a:path w="13998" h="15051" extrusionOk="0">
                  <a:moveTo>
                    <a:pt x="67" y="1"/>
                  </a:moveTo>
                  <a:cubicBezTo>
                    <a:pt x="0" y="1"/>
                    <a:pt x="0" y="68"/>
                    <a:pt x="67" y="68"/>
                  </a:cubicBezTo>
                  <a:cubicBezTo>
                    <a:pt x="834" y="201"/>
                    <a:pt x="8406" y="1569"/>
                    <a:pt x="9040" y="1769"/>
                  </a:cubicBezTo>
                  <a:cubicBezTo>
                    <a:pt x="9340" y="1869"/>
                    <a:pt x="9607" y="2036"/>
                    <a:pt x="9774" y="2269"/>
                  </a:cubicBezTo>
                  <a:cubicBezTo>
                    <a:pt x="9974" y="2569"/>
                    <a:pt x="10141" y="2936"/>
                    <a:pt x="10208" y="3270"/>
                  </a:cubicBezTo>
                  <a:cubicBezTo>
                    <a:pt x="10441" y="4004"/>
                    <a:pt x="10675" y="4738"/>
                    <a:pt x="10908" y="5471"/>
                  </a:cubicBezTo>
                  <a:cubicBezTo>
                    <a:pt x="11375" y="6939"/>
                    <a:pt x="11842" y="8374"/>
                    <a:pt x="12276" y="9875"/>
                  </a:cubicBezTo>
                  <a:cubicBezTo>
                    <a:pt x="12776" y="11542"/>
                    <a:pt x="13343" y="13277"/>
                    <a:pt x="13777" y="14978"/>
                  </a:cubicBezTo>
                  <a:cubicBezTo>
                    <a:pt x="13790" y="15029"/>
                    <a:pt x="13827" y="15051"/>
                    <a:pt x="13866" y="15051"/>
                  </a:cubicBezTo>
                  <a:cubicBezTo>
                    <a:pt x="13929" y="15051"/>
                    <a:pt x="13998" y="14994"/>
                    <a:pt x="13977" y="14912"/>
                  </a:cubicBezTo>
                  <a:cubicBezTo>
                    <a:pt x="13410" y="11743"/>
                    <a:pt x="10875" y="4037"/>
                    <a:pt x="10641" y="3270"/>
                  </a:cubicBezTo>
                  <a:cubicBezTo>
                    <a:pt x="10441" y="2636"/>
                    <a:pt x="10274" y="2002"/>
                    <a:pt x="9707" y="1602"/>
                  </a:cubicBezTo>
                  <a:cubicBezTo>
                    <a:pt x="9140" y="1235"/>
                    <a:pt x="968" y="168"/>
                    <a:pt x="6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641;p53"/>
            <p:cNvSpPr/>
            <p:nvPr/>
          </p:nvSpPr>
          <p:spPr>
            <a:xfrm>
              <a:off x="2402725" y="3034275"/>
              <a:ext cx="695525" cy="227700"/>
            </a:xfrm>
            <a:custGeom>
              <a:avLst/>
              <a:gdLst/>
              <a:ahLst/>
              <a:cxnLst/>
              <a:rect l="l" t="t" r="r" b="b"/>
              <a:pathLst>
                <a:path w="27821" h="9108" extrusionOk="0">
                  <a:moveTo>
                    <a:pt x="167" y="1"/>
                  </a:moveTo>
                  <a:cubicBezTo>
                    <a:pt x="34" y="1"/>
                    <a:pt x="0" y="234"/>
                    <a:pt x="134" y="234"/>
                  </a:cubicBezTo>
                  <a:cubicBezTo>
                    <a:pt x="2235" y="601"/>
                    <a:pt x="4303" y="935"/>
                    <a:pt x="6405" y="1402"/>
                  </a:cubicBezTo>
                  <a:cubicBezTo>
                    <a:pt x="10108" y="2202"/>
                    <a:pt x="13743" y="3236"/>
                    <a:pt x="17279" y="4537"/>
                  </a:cubicBezTo>
                  <a:cubicBezTo>
                    <a:pt x="20849" y="5838"/>
                    <a:pt x="24351" y="7339"/>
                    <a:pt x="27720" y="9107"/>
                  </a:cubicBezTo>
                  <a:cubicBezTo>
                    <a:pt x="27753" y="9107"/>
                    <a:pt x="27820" y="9074"/>
                    <a:pt x="27753" y="9041"/>
                  </a:cubicBezTo>
                  <a:cubicBezTo>
                    <a:pt x="25885" y="8006"/>
                    <a:pt x="24017" y="7039"/>
                    <a:pt x="22049" y="6172"/>
                  </a:cubicBezTo>
                  <a:cubicBezTo>
                    <a:pt x="18580" y="4604"/>
                    <a:pt x="14978" y="3303"/>
                    <a:pt x="11308" y="2269"/>
                  </a:cubicBezTo>
                  <a:cubicBezTo>
                    <a:pt x="7672" y="1202"/>
                    <a:pt x="3936" y="468"/>
                    <a:pt x="16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642;p53"/>
            <p:cNvSpPr/>
            <p:nvPr/>
          </p:nvSpPr>
          <p:spPr>
            <a:xfrm>
              <a:off x="2320400" y="2269125"/>
              <a:ext cx="873225" cy="649225"/>
            </a:xfrm>
            <a:custGeom>
              <a:avLst/>
              <a:gdLst/>
              <a:ahLst/>
              <a:cxnLst/>
              <a:rect l="l" t="t" r="r" b="b"/>
              <a:pathLst>
                <a:path w="34929" h="25969" extrusionOk="0">
                  <a:moveTo>
                    <a:pt x="2131" y="1"/>
                  </a:moveTo>
                  <a:cubicBezTo>
                    <a:pt x="1" y="1"/>
                    <a:pt x="1984" y="5081"/>
                    <a:pt x="2826" y="6923"/>
                  </a:cubicBezTo>
                  <a:cubicBezTo>
                    <a:pt x="4728" y="11193"/>
                    <a:pt x="12300" y="25069"/>
                    <a:pt x="16936" y="25870"/>
                  </a:cubicBezTo>
                  <a:cubicBezTo>
                    <a:pt x="17314" y="25936"/>
                    <a:pt x="17832" y="25969"/>
                    <a:pt x="18455" y="25969"/>
                  </a:cubicBezTo>
                  <a:cubicBezTo>
                    <a:pt x="22835" y="25969"/>
                    <a:pt x="32359" y="24367"/>
                    <a:pt x="34082" y="21767"/>
                  </a:cubicBezTo>
                  <a:cubicBezTo>
                    <a:pt x="34928" y="20498"/>
                    <a:pt x="33138" y="12178"/>
                    <a:pt x="31564" y="12178"/>
                  </a:cubicBezTo>
                  <a:cubicBezTo>
                    <a:pt x="31525" y="12178"/>
                    <a:pt x="31486" y="12183"/>
                    <a:pt x="31447" y="12194"/>
                  </a:cubicBezTo>
                  <a:cubicBezTo>
                    <a:pt x="29977" y="12561"/>
                    <a:pt x="21672" y="13997"/>
                    <a:pt x="19368" y="13997"/>
                  </a:cubicBezTo>
                  <a:cubicBezTo>
                    <a:pt x="19163" y="13997"/>
                    <a:pt x="19005" y="13986"/>
                    <a:pt x="18904" y="13961"/>
                  </a:cubicBezTo>
                  <a:cubicBezTo>
                    <a:pt x="17704" y="13695"/>
                    <a:pt x="8297" y="3687"/>
                    <a:pt x="4828" y="1252"/>
                  </a:cubicBezTo>
                  <a:cubicBezTo>
                    <a:pt x="3567" y="365"/>
                    <a:pt x="2702" y="1"/>
                    <a:pt x="2131"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643;p53"/>
            <p:cNvSpPr/>
            <p:nvPr/>
          </p:nvSpPr>
          <p:spPr>
            <a:xfrm>
              <a:off x="2311875" y="2250500"/>
              <a:ext cx="722150" cy="670275"/>
            </a:xfrm>
            <a:custGeom>
              <a:avLst/>
              <a:gdLst/>
              <a:ahLst/>
              <a:cxnLst/>
              <a:rect l="l" t="t" r="r" b="b"/>
              <a:pathLst>
                <a:path w="28886" h="26811" extrusionOk="0">
                  <a:moveTo>
                    <a:pt x="1973" y="0"/>
                  </a:moveTo>
                  <a:cubicBezTo>
                    <a:pt x="199" y="0"/>
                    <a:pt x="1" y="2464"/>
                    <a:pt x="1499" y="6300"/>
                  </a:cubicBezTo>
                  <a:cubicBezTo>
                    <a:pt x="2534" y="8869"/>
                    <a:pt x="10039" y="24580"/>
                    <a:pt x="15109" y="26315"/>
                  </a:cubicBezTo>
                  <a:cubicBezTo>
                    <a:pt x="16158" y="26675"/>
                    <a:pt x="17550" y="26810"/>
                    <a:pt x="19047" y="26810"/>
                  </a:cubicBezTo>
                  <a:cubicBezTo>
                    <a:pt x="23503" y="26810"/>
                    <a:pt x="28886" y="25614"/>
                    <a:pt x="28886" y="25614"/>
                  </a:cubicBezTo>
                  <a:lnTo>
                    <a:pt x="28118" y="12472"/>
                  </a:lnTo>
                  <a:cubicBezTo>
                    <a:pt x="28118" y="12472"/>
                    <a:pt x="23088" y="14373"/>
                    <a:pt x="20633" y="14373"/>
                  </a:cubicBezTo>
                  <a:cubicBezTo>
                    <a:pt x="20198" y="14373"/>
                    <a:pt x="19843" y="14313"/>
                    <a:pt x="19612" y="14173"/>
                  </a:cubicBezTo>
                  <a:cubicBezTo>
                    <a:pt x="16777" y="12505"/>
                    <a:pt x="7837" y="3699"/>
                    <a:pt x="6270" y="2331"/>
                  </a:cubicBezTo>
                  <a:cubicBezTo>
                    <a:pt x="4768" y="1030"/>
                    <a:pt x="3568" y="330"/>
                    <a:pt x="2634" y="96"/>
                  </a:cubicBezTo>
                  <a:cubicBezTo>
                    <a:pt x="2394" y="32"/>
                    <a:pt x="2173" y="0"/>
                    <a:pt x="197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644;p53"/>
            <p:cNvSpPr/>
            <p:nvPr/>
          </p:nvSpPr>
          <p:spPr>
            <a:xfrm>
              <a:off x="2311875" y="2250500"/>
              <a:ext cx="722150" cy="670275"/>
            </a:xfrm>
            <a:custGeom>
              <a:avLst/>
              <a:gdLst/>
              <a:ahLst/>
              <a:cxnLst/>
              <a:rect l="l" t="t" r="r" b="b"/>
              <a:pathLst>
                <a:path w="28886" h="26811" extrusionOk="0">
                  <a:moveTo>
                    <a:pt x="1973" y="0"/>
                  </a:moveTo>
                  <a:cubicBezTo>
                    <a:pt x="199" y="0"/>
                    <a:pt x="1" y="2464"/>
                    <a:pt x="1499" y="6300"/>
                  </a:cubicBezTo>
                  <a:cubicBezTo>
                    <a:pt x="2534" y="8869"/>
                    <a:pt x="10039" y="24580"/>
                    <a:pt x="15109" y="26315"/>
                  </a:cubicBezTo>
                  <a:cubicBezTo>
                    <a:pt x="16158" y="26675"/>
                    <a:pt x="17550" y="26810"/>
                    <a:pt x="19047" y="26810"/>
                  </a:cubicBezTo>
                  <a:cubicBezTo>
                    <a:pt x="23503" y="26810"/>
                    <a:pt x="28886" y="25614"/>
                    <a:pt x="28886" y="25614"/>
                  </a:cubicBezTo>
                  <a:lnTo>
                    <a:pt x="28118" y="12472"/>
                  </a:lnTo>
                  <a:cubicBezTo>
                    <a:pt x="28118" y="12472"/>
                    <a:pt x="23088" y="14373"/>
                    <a:pt x="20633" y="14373"/>
                  </a:cubicBezTo>
                  <a:cubicBezTo>
                    <a:pt x="20198" y="14373"/>
                    <a:pt x="19843" y="14313"/>
                    <a:pt x="19612" y="14173"/>
                  </a:cubicBezTo>
                  <a:cubicBezTo>
                    <a:pt x="16777" y="12505"/>
                    <a:pt x="7837" y="3699"/>
                    <a:pt x="6270" y="2331"/>
                  </a:cubicBezTo>
                  <a:cubicBezTo>
                    <a:pt x="4768" y="1030"/>
                    <a:pt x="3568" y="330"/>
                    <a:pt x="2634" y="96"/>
                  </a:cubicBezTo>
                  <a:cubicBezTo>
                    <a:pt x="2394" y="32"/>
                    <a:pt x="2173" y="0"/>
                    <a:pt x="1973" y="0"/>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645;p53"/>
            <p:cNvSpPr/>
            <p:nvPr/>
          </p:nvSpPr>
          <p:spPr>
            <a:xfrm>
              <a:off x="2957275" y="2585925"/>
              <a:ext cx="19225" cy="294225"/>
            </a:xfrm>
            <a:custGeom>
              <a:avLst/>
              <a:gdLst/>
              <a:ahLst/>
              <a:cxnLst/>
              <a:rect l="l" t="t" r="r" b="b"/>
              <a:pathLst>
                <a:path w="769" h="11769" extrusionOk="0">
                  <a:moveTo>
                    <a:pt x="56" y="1"/>
                  </a:moveTo>
                  <a:cubicBezTo>
                    <a:pt x="29" y="1"/>
                    <a:pt x="1" y="35"/>
                    <a:pt x="1" y="89"/>
                  </a:cubicBezTo>
                  <a:cubicBezTo>
                    <a:pt x="1" y="1823"/>
                    <a:pt x="401" y="9796"/>
                    <a:pt x="568" y="11730"/>
                  </a:cubicBezTo>
                  <a:cubicBezTo>
                    <a:pt x="582" y="11758"/>
                    <a:pt x="602" y="11769"/>
                    <a:pt x="621" y="11769"/>
                  </a:cubicBezTo>
                  <a:cubicBezTo>
                    <a:pt x="646" y="11769"/>
                    <a:pt x="668" y="11750"/>
                    <a:pt x="668" y="11730"/>
                  </a:cubicBezTo>
                  <a:cubicBezTo>
                    <a:pt x="568" y="9796"/>
                    <a:pt x="768" y="5893"/>
                    <a:pt x="101" y="89"/>
                  </a:cubicBezTo>
                  <a:cubicBezTo>
                    <a:pt x="101" y="27"/>
                    <a:pt x="79" y="1"/>
                    <a:pt x="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646;p53"/>
            <p:cNvSpPr/>
            <p:nvPr/>
          </p:nvSpPr>
          <p:spPr>
            <a:xfrm>
              <a:off x="2310850" y="2250725"/>
              <a:ext cx="620600" cy="670300"/>
            </a:xfrm>
            <a:custGeom>
              <a:avLst/>
              <a:gdLst/>
              <a:ahLst/>
              <a:cxnLst/>
              <a:rect l="l" t="t" r="r" b="b"/>
              <a:pathLst>
                <a:path w="24824" h="26812" extrusionOk="0">
                  <a:moveTo>
                    <a:pt x="2007" y="0"/>
                  </a:moveTo>
                  <a:cubicBezTo>
                    <a:pt x="209" y="0"/>
                    <a:pt x="1" y="2466"/>
                    <a:pt x="1507" y="6291"/>
                  </a:cubicBezTo>
                  <a:cubicBezTo>
                    <a:pt x="2541" y="8860"/>
                    <a:pt x="10047" y="24605"/>
                    <a:pt x="15117" y="26339"/>
                  </a:cubicBezTo>
                  <a:cubicBezTo>
                    <a:pt x="16150" y="26683"/>
                    <a:pt x="17516" y="26812"/>
                    <a:pt x="18984" y="26812"/>
                  </a:cubicBezTo>
                  <a:cubicBezTo>
                    <a:pt x="20930" y="26812"/>
                    <a:pt x="23056" y="26586"/>
                    <a:pt x="24824" y="26339"/>
                  </a:cubicBezTo>
                  <a:lnTo>
                    <a:pt x="2875" y="154"/>
                  </a:lnTo>
                  <a:cubicBezTo>
                    <a:pt x="2808" y="120"/>
                    <a:pt x="2708" y="120"/>
                    <a:pt x="2641" y="87"/>
                  </a:cubicBezTo>
                  <a:cubicBezTo>
                    <a:pt x="2412" y="29"/>
                    <a:pt x="2200" y="0"/>
                    <a:pt x="2007" y="0"/>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647;p53"/>
            <p:cNvSpPr/>
            <p:nvPr/>
          </p:nvSpPr>
          <p:spPr>
            <a:xfrm>
              <a:off x="1906525" y="2248350"/>
              <a:ext cx="653000" cy="812825"/>
            </a:xfrm>
            <a:custGeom>
              <a:avLst/>
              <a:gdLst/>
              <a:ahLst/>
              <a:cxnLst/>
              <a:rect l="l" t="t" r="r" b="b"/>
              <a:pathLst>
                <a:path w="26120" h="32513" extrusionOk="0">
                  <a:moveTo>
                    <a:pt x="17224" y="1"/>
                  </a:moveTo>
                  <a:cubicBezTo>
                    <a:pt x="16249" y="1"/>
                    <a:pt x="15269" y="237"/>
                    <a:pt x="14511" y="849"/>
                  </a:cubicBezTo>
                  <a:cubicBezTo>
                    <a:pt x="4604" y="8855"/>
                    <a:pt x="1" y="32072"/>
                    <a:pt x="334" y="32505"/>
                  </a:cubicBezTo>
                  <a:cubicBezTo>
                    <a:pt x="339" y="32510"/>
                    <a:pt x="367" y="32513"/>
                    <a:pt x="418" y="32513"/>
                  </a:cubicBezTo>
                  <a:cubicBezTo>
                    <a:pt x="1993" y="32513"/>
                    <a:pt x="25203" y="30086"/>
                    <a:pt x="25753" y="29536"/>
                  </a:cubicBezTo>
                  <a:cubicBezTo>
                    <a:pt x="26119" y="29169"/>
                    <a:pt x="23985" y="10589"/>
                    <a:pt x="23484" y="7621"/>
                  </a:cubicBezTo>
                  <a:cubicBezTo>
                    <a:pt x="22984" y="4652"/>
                    <a:pt x="21116" y="1316"/>
                    <a:pt x="20482" y="883"/>
                  </a:cubicBezTo>
                  <a:cubicBezTo>
                    <a:pt x="19731" y="394"/>
                    <a:pt x="18482" y="1"/>
                    <a:pt x="1722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648;p53"/>
            <p:cNvSpPr/>
            <p:nvPr/>
          </p:nvSpPr>
          <p:spPr>
            <a:xfrm>
              <a:off x="1889025" y="2255400"/>
              <a:ext cx="468700" cy="826450"/>
            </a:xfrm>
            <a:custGeom>
              <a:avLst/>
              <a:gdLst/>
              <a:ahLst/>
              <a:cxnLst/>
              <a:rect l="l" t="t" r="r" b="b"/>
              <a:pathLst>
                <a:path w="18748" h="33058" extrusionOk="0">
                  <a:moveTo>
                    <a:pt x="15878" y="0"/>
                  </a:moveTo>
                  <a:cubicBezTo>
                    <a:pt x="15878" y="0"/>
                    <a:pt x="14210" y="634"/>
                    <a:pt x="10374" y="5938"/>
                  </a:cubicBezTo>
                  <a:cubicBezTo>
                    <a:pt x="6205" y="11675"/>
                    <a:pt x="2302" y="24551"/>
                    <a:pt x="2202" y="24918"/>
                  </a:cubicBezTo>
                  <a:cubicBezTo>
                    <a:pt x="2102" y="25285"/>
                    <a:pt x="0" y="33057"/>
                    <a:pt x="0" y="33057"/>
                  </a:cubicBezTo>
                  <a:lnTo>
                    <a:pt x="18347" y="30789"/>
                  </a:lnTo>
                  <a:cubicBezTo>
                    <a:pt x="18347" y="30789"/>
                    <a:pt x="18747" y="15178"/>
                    <a:pt x="18647" y="14611"/>
                  </a:cubicBezTo>
                  <a:cubicBezTo>
                    <a:pt x="18580" y="14010"/>
                    <a:pt x="15878" y="0"/>
                    <a:pt x="15878"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649;p53"/>
            <p:cNvSpPr/>
            <p:nvPr/>
          </p:nvSpPr>
          <p:spPr>
            <a:xfrm>
              <a:off x="1889025" y="2255400"/>
              <a:ext cx="468700" cy="826450"/>
            </a:xfrm>
            <a:custGeom>
              <a:avLst/>
              <a:gdLst/>
              <a:ahLst/>
              <a:cxnLst/>
              <a:rect l="l" t="t" r="r" b="b"/>
              <a:pathLst>
                <a:path w="18748" h="33058" extrusionOk="0">
                  <a:moveTo>
                    <a:pt x="15878" y="0"/>
                  </a:moveTo>
                  <a:cubicBezTo>
                    <a:pt x="15878" y="0"/>
                    <a:pt x="14210" y="634"/>
                    <a:pt x="10374" y="5938"/>
                  </a:cubicBezTo>
                  <a:cubicBezTo>
                    <a:pt x="6205" y="11675"/>
                    <a:pt x="2302" y="24551"/>
                    <a:pt x="2202" y="24918"/>
                  </a:cubicBezTo>
                  <a:cubicBezTo>
                    <a:pt x="2102" y="25285"/>
                    <a:pt x="0" y="33057"/>
                    <a:pt x="0" y="33057"/>
                  </a:cubicBezTo>
                  <a:lnTo>
                    <a:pt x="18347" y="30789"/>
                  </a:lnTo>
                  <a:cubicBezTo>
                    <a:pt x="18347" y="30789"/>
                    <a:pt x="18747" y="15178"/>
                    <a:pt x="18647" y="14611"/>
                  </a:cubicBezTo>
                  <a:cubicBezTo>
                    <a:pt x="18580" y="14010"/>
                    <a:pt x="15878" y="0"/>
                    <a:pt x="15878" y="0"/>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650;p53"/>
            <p:cNvSpPr/>
            <p:nvPr/>
          </p:nvSpPr>
          <p:spPr>
            <a:xfrm>
              <a:off x="2428575" y="2276250"/>
              <a:ext cx="140950" cy="728025"/>
            </a:xfrm>
            <a:custGeom>
              <a:avLst/>
              <a:gdLst/>
              <a:ahLst/>
              <a:cxnLst/>
              <a:rect l="l" t="t" r="r" b="b"/>
              <a:pathLst>
                <a:path w="5638" h="29121" extrusionOk="0">
                  <a:moveTo>
                    <a:pt x="0" y="0"/>
                  </a:moveTo>
                  <a:cubicBezTo>
                    <a:pt x="0" y="1"/>
                    <a:pt x="1835" y="12409"/>
                    <a:pt x="1902" y="13209"/>
                  </a:cubicBezTo>
                  <a:cubicBezTo>
                    <a:pt x="1968" y="13977"/>
                    <a:pt x="3369" y="29121"/>
                    <a:pt x="3369" y="29121"/>
                  </a:cubicBezTo>
                  <a:lnTo>
                    <a:pt x="5638" y="28287"/>
                  </a:lnTo>
                  <a:cubicBezTo>
                    <a:pt x="5638" y="28287"/>
                    <a:pt x="4370" y="18413"/>
                    <a:pt x="4203" y="17579"/>
                  </a:cubicBezTo>
                  <a:cubicBezTo>
                    <a:pt x="4037" y="16712"/>
                    <a:pt x="3003" y="7572"/>
                    <a:pt x="2602" y="5871"/>
                  </a:cubicBezTo>
                  <a:cubicBezTo>
                    <a:pt x="1968" y="3136"/>
                    <a:pt x="1" y="0"/>
                    <a:pt x="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651;p53"/>
            <p:cNvSpPr/>
            <p:nvPr/>
          </p:nvSpPr>
          <p:spPr>
            <a:xfrm>
              <a:off x="2428575" y="2276250"/>
              <a:ext cx="140950" cy="728025"/>
            </a:xfrm>
            <a:custGeom>
              <a:avLst/>
              <a:gdLst/>
              <a:ahLst/>
              <a:cxnLst/>
              <a:rect l="l" t="t" r="r" b="b"/>
              <a:pathLst>
                <a:path w="5638" h="29121" extrusionOk="0">
                  <a:moveTo>
                    <a:pt x="0" y="0"/>
                  </a:moveTo>
                  <a:cubicBezTo>
                    <a:pt x="0" y="1"/>
                    <a:pt x="1835" y="12409"/>
                    <a:pt x="1902" y="13209"/>
                  </a:cubicBezTo>
                  <a:cubicBezTo>
                    <a:pt x="1968" y="13977"/>
                    <a:pt x="3369" y="29121"/>
                    <a:pt x="3369" y="29121"/>
                  </a:cubicBezTo>
                  <a:lnTo>
                    <a:pt x="5638" y="28287"/>
                  </a:lnTo>
                  <a:cubicBezTo>
                    <a:pt x="5638" y="28287"/>
                    <a:pt x="4370" y="18413"/>
                    <a:pt x="4203" y="17579"/>
                  </a:cubicBezTo>
                  <a:cubicBezTo>
                    <a:pt x="4037" y="16712"/>
                    <a:pt x="3003" y="7572"/>
                    <a:pt x="2602" y="5871"/>
                  </a:cubicBezTo>
                  <a:cubicBezTo>
                    <a:pt x="1968" y="3136"/>
                    <a:pt x="1" y="0"/>
                    <a:pt x="0" y="0"/>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652;p53"/>
            <p:cNvSpPr/>
            <p:nvPr/>
          </p:nvSpPr>
          <p:spPr>
            <a:xfrm>
              <a:off x="2608700" y="2378800"/>
              <a:ext cx="508725" cy="545425"/>
            </a:xfrm>
            <a:custGeom>
              <a:avLst/>
              <a:gdLst/>
              <a:ahLst/>
              <a:cxnLst/>
              <a:rect l="l" t="t" r="r" b="b"/>
              <a:pathLst>
                <a:path w="20349" h="21817" extrusionOk="0">
                  <a:moveTo>
                    <a:pt x="20348" y="1"/>
                  </a:moveTo>
                  <a:lnTo>
                    <a:pt x="5138" y="1535"/>
                  </a:lnTo>
                  <a:lnTo>
                    <a:pt x="1" y="21817"/>
                  </a:lnTo>
                  <a:lnTo>
                    <a:pt x="15245" y="20249"/>
                  </a:lnTo>
                  <a:lnTo>
                    <a:pt x="2034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653;p53"/>
            <p:cNvSpPr/>
            <p:nvPr/>
          </p:nvSpPr>
          <p:spPr>
            <a:xfrm>
              <a:off x="2923100" y="2468050"/>
              <a:ext cx="304400" cy="400675"/>
            </a:xfrm>
            <a:custGeom>
              <a:avLst/>
              <a:gdLst/>
              <a:ahLst/>
              <a:cxnLst/>
              <a:rect l="l" t="t" r="r" b="b"/>
              <a:pathLst>
                <a:path w="12176" h="16027" extrusionOk="0">
                  <a:moveTo>
                    <a:pt x="8440" y="0"/>
                  </a:moveTo>
                  <a:lnTo>
                    <a:pt x="7472" y="367"/>
                  </a:lnTo>
                  <a:lnTo>
                    <a:pt x="6672" y="3169"/>
                  </a:lnTo>
                  <a:cubicBezTo>
                    <a:pt x="6520" y="3212"/>
                    <a:pt x="6354" y="3230"/>
                    <a:pt x="6178" y="3230"/>
                  </a:cubicBezTo>
                  <a:cubicBezTo>
                    <a:pt x="5014" y="3230"/>
                    <a:pt x="3392" y="2423"/>
                    <a:pt x="2279" y="2423"/>
                  </a:cubicBezTo>
                  <a:cubicBezTo>
                    <a:pt x="1711" y="2423"/>
                    <a:pt x="1275" y="2634"/>
                    <a:pt x="1101" y="3269"/>
                  </a:cubicBezTo>
                  <a:cubicBezTo>
                    <a:pt x="767" y="4537"/>
                    <a:pt x="2535" y="5604"/>
                    <a:pt x="2535" y="5604"/>
                  </a:cubicBezTo>
                  <a:cubicBezTo>
                    <a:pt x="2535" y="5604"/>
                    <a:pt x="2133" y="5504"/>
                    <a:pt x="1654" y="5504"/>
                  </a:cubicBezTo>
                  <a:cubicBezTo>
                    <a:pt x="961" y="5504"/>
                    <a:pt x="106" y="5713"/>
                    <a:pt x="67" y="6738"/>
                  </a:cubicBezTo>
                  <a:cubicBezTo>
                    <a:pt x="0" y="8373"/>
                    <a:pt x="2602" y="9073"/>
                    <a:pt x="2602" y="9073"/>
                  </a:cubicBezTo>
                  <a:cubicBezTo>
                    <a:pt x="2602" y="9073"/>
                    <a:pt x="2501" y="9065"/>
                    <a:pt x="2342" y="9065"/>
                  </a:cubicBezTo>
                  <a:cubicBezTo>
                    <a:pt x="1716" y="9065"/>
                    <a:pt x="187" y="9192"/>
                    <a:pt x="267" y="10441"/>
                  </a:cubicBezTo>
                  <a:cubicBezTo>
                    <a:pt x="400" y="12042"/>
                    <a:pt x="3069" y="12709"/>
                    <a:pt x="3069" y="12709"/>
                  </a:cubicBezTo>
                  <a:cubicBezTo>
                    <a:pt x="3069" y="12709"/>
                    <a:pt x="3065" y="12709"/>
                    <a:pt x="3056" y="12709"/>
                  </a:cubicBezTo>
                  <a:cubicBezTo>
                    <a:pt x="2896" y="12709"/>
                    <a:pt x="1264" y="12739"/>
                    <a:pt x="1835" y="13977"/>
                  </a:cubicBezTo>
                  <a:cubicBezTo>
                    <a:pt x="2512" y="15417"/>
                    <a:pt x="4903" y="16027"/>
                    <a:pt x="7146" y="16027"/>
                  </a:cubicBezTo>
                  <a:cubicBezTo>
                    <a:pt x="9215" y="16027"/>
                    <a:pt x="11156" y="15508"/>
                    <a:pt x="11508" y="14644"/>
                  </a:cubicBezTo>
                  <a:cubicBezTo>
                    <a:pt x="11842" y="13743"/>
                    <a:pt x="11041" y="12743"/>
                    <a:pt x="11041" y="12743"/>
                  </a:cubicBezTo>
                  <a:cubicBezTo>
                    <a:pt x="11041" y="12743"/>
                    <a:pt x="12075" y="12309"/>
                    <a:pt x="12142" y="11408"/>
                  </a:cubicBezTo>
                  <a:cubicBezTo>
                    <a:pt x="12142" y="10708"/>
                    <a:pt x="11742" y="10074"/>
                    <a:pt x="11108" y="9740"/>
                  </a:cubicBezTo>
                  <a:cubicBezTo>
                    <a:pt x="11108" y="9740"/>
                    <a:pt x="12142" y="9173"/>
                    <a:pt x="12142" y="8540"/>
                  </a:cubicBezTo>
                  <a:cubicBezTo>
                    <a:pt x="12176" y="7272"/>
                    <a:pt x="10775" y="6638"/>
                    <a:pt x="10775" y="6638"/>
                  </a:cubicBezTo>
                  <a:cubicBezTo>
                    <a:pt x="11375" y="6338"/>
                    <a:pt x="11709" y="5638"/>
                    <a:pt x="11575" y="4970"/>
                  </a:cubicBezTo>
                  <a:cubicBezTo>
                    <a:pt x="11342" y="3603"/>
                    <a:pt x="9307" y="1635"/>
                    <a:pt x="8440"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654;p53"/>
            <p:cNvSpPr/>
            <p:nvPr/>
          </p:nvSpPr>
          <p:spPr>
            <a:xfrm>
              <a:off x="3109900" y="2370775"/>
              <a:ext cx="96750" cy="170675"/>
            </a:xfrm>
            <a:custGeom>
              <a:avLst/>
              <a:gdLst/>
              <a:ahLst/>
              <a:cxnLst/>
              <a:rect l="l" t="t" r="r" b="b"/>
              <a:pathLst>
                <a:path w="3870" h="6827" extrusionOk="0">
                  <a:moveTo>
                    <a:pt x="2619" y="0"/>
                  </a:moveTo>
                  <a:cubicBezTo>
                    <a:pt x="1676" y="0"/>
                    <a:pt x="314" y="1859"/>
                    <a:pt x="0" y="4225"/>
                  </a:cubicBezTo>
                  <a:lnTo>
                    <a:pt x="134" y="6827"/>
                  </a:lnTo>
                  <a:lnTo>
                    <a:pt x="2602" y="6226"/>
                  </a:lnTo>
                  <a:cubicBezTo>
                    <a:pt x="1935" y="4625"/>
                    <a:pt x="3870" y="2524"/>
                    <a:pt x="3436" y="889"/>
                  </a:cubicBezTo>
                  <a:cubicBezTo>
                    <a:pt x="3279" y="271"/>
                    <a:pt x="2980" y="0"/>
                    <a:pt x="2619"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655;p53"/>
            <p:cNvSpPr/>
            <p:nvPr/>
          </p:nvSpPr>
          <p:spPr>
            <a:xfrm>
              <a:off x="2995650" y="2781600"/>
              <a:ext cx="200150" cy="21350"/>
            </a:xfrm>
            <a:custGeom>
              <a:avLst/>
              <a:gdLst/>
              <a:ahLst/>
              <a:cxnLst/>
              <a:rect l="l" t="t" r="r" b="b"/>
              <a:pathLst>
                <a:path w="8006" h="854" extrusionOk="0">
                  <a:moveTo>
                    <a:pt x="100" y="0"/>
                  </a:moveTo>
                  <a:cubicBezTo>
                    <a:pt x="0" y="0"/>
                    <a:pt x="0" y="134"/>
                    <a:pt x="67" y="167"/>
                  </a:cubicBezTo>
                  <a:cubicBezTo>
                    <a:pt x="1432" y="628"/>
                    <a:pt x="2853" y="853"/>
                    <a:pt x="4275" y="853"/>
                  </a:cubicBezTo>
                  <a:cubicBezTo>
                    <a:pt x="5530" y="853"/>
                    <a:pt x="6786" y="678"/>
                    <a:pt x="8006" y="334"/>
                  </a:cubicBezTo>
                  <a:cubicBezTo>
                    <a:pt x="8006" y="334"/>
                    <a:pt x="8006" y="267"/>
                    <a:pt x="8006" y="267"/>
                  </a:cubicBezTo>
                  <a:cubicBezTo>
                    <a:pt x="7002" y="382"/>
                    <a:pt x="5993" y="438"/>
                    <a:pt x="4985" y="438"/>
                  </a:cubicBezTo>
                  <a:cubicBezTo>
                    <a:pt x="3347" y="438"/>
                    <a:pt x="1711" y="290"/>
                    <a:pt x="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656;p53"/>
            <p:cNvSpPr/>
            <p:nvPr/>
          </p:nvSpPr>
          <p:spPr>
            <a:xfrm>
              <a:off x="2983325" y="2692225"/>
              <a:ext cx="220000" cy="32625"/>
            </a:xfrm>
            <a:custGeom>
              <a:avLst/>
              <a:gdLst/>
              <a:ahLst/>
              <a:cxnLst/>
              <a:rect l="l" t="t" r="r" b="b"/>
              <a:pathLst>
                <a:path w="8800" h="1305" extrusionOk="0">
                  <a:moveTo>
                    <a:pt x="88" y="1"/>
                  </a:moveTo>
                  <a:cubicBezTo>
                    <a:pt x="1" y="1"/>
                    <a:pt x="37" y="110"/>
                    <a:pt x="126" y="140"/>
                  </a:cubicBezTo>
                  <a:cubicBezTo>
                    <a:pt x="1729" y="951"/>
                    <a:pt x="3556" y="1305"/>
                    <a:pt x="5320" y="1305"/>
                  </a:cubicBezTo>
                  <a:cubicBezTo>
                    <a:pt x="6528" y="1305"/>
                    <a:pt x="7708" y="1139"/>
                    <a:pt x="8766" y="840"/>
                  </a:cubicBezTo>
                  <a:cubicBezTo>
                    <a:pt x="8799" y="840"/>
                    <a:pt x="8766" y="773"/>
                    <a:pt x="8766" y="773"/>
                  </a:cubicBezTo>
                  <a:cubicBezTo>
                    <a:pt x="8119" y="861"/>
                    <a:pt x="7346" y="902"/>
                    <a:pt x="6524" y="902"/>
                  </a:cubicBezTo>
                  <a:cubicBezTo>
                    <a:pt x="4210" y="902"/>
                    <a:pt x="1505" y="572"/>
                    <a:pt x="126" y="6"/>
                  </a:cubicBezTo>
                  <a:cubicBezTo>
                    <a:pt x="112" y="3"/>
                    <a:pt x="99" y="1"/>
                    <a:pt x="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657;p53"/>
            <p:cNvSpPr/>
            <p:nvPr/>
          </p:nvSpPr>
          <p:spPr>
            <a:xfrm>
              <a:off x="2980950" y="2603750"/>
              <a:ext cx="210700" cy="41600"/>
            </a:xfrm>
            <a:custGeom>
              <a:avLst/>
              <a:gdLst/>
              <a:ahLst/>
              <a:cxnLst/>
              <a:rect l="l" t="t" r="r" b="b"/>
              <a:pathLst>
                <a:path w="8428" h="1664" extrusionOk="0">
                  <a:moveTo>
                    <a:pt x="54" y="0"/>
                  </a:moveTo>
                  <a:cubicBezTo>
                    <a:pt x="12" y="0"/>
                    <a:pt x="1" y="49"/>
                    <a:pt x="55" y="76"/>
                  </a:cubicBezTo>
                  <a:cubicBezTo>
                    <a:pt x="1122" y="877"/>
                    <a:pt x="2390" y="1377"/>
                    <a:pt x="3724" y="1510"/>
                  </a:cubicBezTo>
                  <a:cubicBezTo>
                    <a:pt x="4367" y="1600"/>
                    <a:pt x="5091" y="1663"/>
                    <a:pt x="5820" y="1663"/>
                  </a:cubicBezTo>
                  <a:cubicBezTo>
                    <a:pt x="6716" y="1663"/>
                    <a:pt x="7621" y="1568"/>
                    <a:pt x="8394" y="1310"/>
                  </a:cubicBezTo>
                  <a:cubicBezTo>
                    <a:pt x="8427" y="1310"/>
                    <a:pt x="8427" y="1244"/>
                    <a:pt x="8394" y="1244"/>
                  </a:cubicBezTo>
                  <a:cubicBezTo>
                    <a:pt x="7806" y="1285"/>
                    <a:pt x="7222" y="1307"/>
                    <a:pt x="6643" y="1307"/>
                  </a:cubicBezTo>
                  <a:cubicBezTo>
                    <a:pt x="4395" y="1307"/>
                    <a:pt x="2210" y="964"/>
                    <a:pt x="88" y="9"/>
                  </a:cubicBezTo>
                  <a:cubicBezTo>
                    <a:pt x="75" y="3"/>
                    <a:pt x="64" y="0"/>
                    <a:pt x="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658;p53"/>
            <p:cNvSpPr/>
            <p:nvPr/>
          </p:nvSpPr>
          <p:spPr>
            <a:xfrm>
              <a:off x="1754750" y="2290825"/>
              <a:ext cx="695775" cy="752750"/>
            </a:xfrm>
            <a:custGeom>
              <a:avLst/>
              <a:gdLst/>
              <a:ahLst/>
              <a:cxnLst/>
              <a:rect l="l" t="t" r="r" b="b"/>
              <a:pathLst>
                <a:path w="27831" h="30110" extrusionOk="0">
                  <a:moveTo>
                    <a:pt x="20222" y="1"/>
                  </a:moveTo>
                  <a:cubicBezTo>
                    <a:pt x="19387" y="1"/>
                    <a:pt x="17701" y="1416"/>
                    <a:pt x="15612" y="3787"/>
                  </a:cubicBezTo>
                  <a:cubicBezTo>
                    <a:pt x="8240" y="12093"/>
                    <a:pt x="1" y="26103"/>
                    <a:pt x="3603" y="29005"/>
                  </a:cubicBezTo>
                  <a:cubicBezTo>
                    <a:pt x="4562" y="29782"/>
                    <a:pt x="6236" y="30109"/>
                    <a:pt x="8312" y="30109"/>
                  </a:cubicBezTo>
                  <a:cubicBezTo>
                    <a:pt x="13456" y="30109"/>
                    <a:pt x="21072" y="28099"/>
                    <a:pt x="26420" y="25936"/>
                  </a:cubicBezTo>
                  <a:cubicBezTo>
                    <a:pt x="27830" y="25378"/>
                    <a:pt x="24628" y="13016"/>
                    <a:pt x="23030" y="13016"/>
                  </a:cubicBezTo>
                  <a:cubicBezTo>
                    <a:pt x="23003" y="13016"/>
                    <a:pt x="22977" y="13020"/>
                    <a:pt x="22951" y="13027"/>
                  </a:cubicBezTo>
                  <a:cubicBezTo>
                    <a:pt x="20215" y="13794"/>
                    <a:pt x="15845" y="15662"/>
                    <a:pt x="15679" y="15695"/>
                  </a:cubicBezTo>
                  <a:cubicBezTo>
                    <a:pt x="15673" y="15697"/>
                    <a:pt x="15669" y="15698"/>
                    <a:pt x="15664" y="15698"/>
                  </a:cubicBezTo>
                  <a:cubicBezTo>
                    <a:pt x="15330" y="15698"/>
                    <a:pt x="17278" y="10779"/>
                    <a:pt x="19682" y="4821"/>
                  </a:cubicBezTo>
                  <a:cubicBezTo>
                    <a:pt x="21040" y="1449"/>
                    <a:pt x="21066" y="1"/>
                    <a:pt x="20222"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659;p53"/>
            <p:cNvSpPr/>
            <p:nvPr/>
          </p:nvSpPr>
          <p:spPr>
            <a:xfrm>
              <a:off x="2315150" y="2527850"/>
              <a:ext cx="418675" cy="428075"/>
            </a:xfrm>
            <a:custGeom>
              <a:avLst/>
              <a:gdLst/>
              <a:ahLst/>
              <a:cxnLst/>
              <a:rect l="l" t="t" r="r" b="b"/>
              <a:pathLst>
                <a:path w="16747" h="17123" extrusionOk="0">
                  <a:moveTo>
                    <a:pt x="10078" y="0"/>
                  </a:moveTo>
                  <a:cubicBezTo>
                    <a:pt x="7657" y="0"/>
                    <a:pt x="1" y="3813"/>
                    <a:pt x="1" y="3813"/>
                  </a:cubicBezTo>
                  <a:lnTo>
                    <a:pt x="2302" y="17122"/>
                  </a:lnTo>
                  <a:cubicBezTo>
                    <a:pt x="3570" y="17022"/>
                    <a:pt x="13110" y="15755"/>
                    <a:pt x="14111" y="14153"/>
                  </a:cubicBezTo>
                  <a:cubicBezTo>
                    <a:pt x="14444" y="13520"/>
                    <a:pt x="14545" y="12819"/>
                    <a:pt x="14411" y="12119"/>
                  </a:cubicBezTo>
                  <a:cubicBezTo>
                    <a:pt x="14411" y="12119"/>
                    <a:pt x="15946" y="11084"/>
                    <a:pt x="15879" y="10017"/>
                  </a:cubicBezTo>
                  <a:cubicBezTo>
                    <a:pt x="15812" y="9350"/>
                    <a:pt x="15512" y="8716"/>
                    <a:pt x="15078" y="8182"/>
                  </a:cubicBezTo>
                  <a:cubicBezTo>
                    <a:pt x="15078" y="8182"/>
                    <a:pt x="16746" y="7415"/>
                    <a:pt x="16546" y="6314"/>
                  </a:cubicBezTo>
                  <a:cubicBezTo>
                    <a:pt x="16379" y="5681"/>
                    <a:pt x="16046" y="5114"/>
                    <a:pt x="15545" y="4747"/>
                  </a:cubicBezTo>
                  <a:cubicBezTo>
                    <a:pt x="16112" y="4413"/>
                    <a:pt x="16513" y="3846"/>
                    <a:pt x="16546" y="3212"/>
                  </a:cubicBezTo>
                  <a:cubicBezTo>
                    <a:pt x="16713" y="1244"/>
                    <a:pt x="12109" y="243"/>
                    <a:pt x="10275" y="10"/>
                  </a:cubicBezTo>
                  <a:cubicBezTo>
                    <a:pt x="10214" y="3"/>
                    <a:pt x="10148" y="0"/>
                    <a:pt x="10078"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660;p53"/>
            <p:cNvSpPr/>
            <p:nvPr/>
          </p:nvSpPr>
          <p:spPr>
            <a:xfrm>
              <a:off x="2554500" y="2616475"/>
              <a:ext cx="150125" cy="30875"/>
            </a:xfrm>
            <a:custGeom>
              <a:avLst/>
              <a:gdLst/>
              <a:ahLst/>
              <a:cxnLst/>
              <a:rect l="l" t="t" r="r" b="b"/>
              <a:pathLst>
                <a:path w="6005" h="1235" extrusionOk="0">
                  <a:moveTo>
                    <a:pt x="34" y="1"/>
                  </a:moveTo>
                  <a:cubicBezTo>
                    <a:pt x="0" y="1"/>
                    <a:pt x="0" y="34"/>
                    <a:pt x="34" y="67"/>
                  </a:cubicBezTo>
                  <a:cubicBezTo>
                    <a:pt x="2002" y="234"/>
                    <a:pt x="3970" y="968"/>
                    <a:pt x="5938" y="1235"/>
                  </a:cubicBezTo>
                  <a:cubicBezTo>
                    <a:pt x="5971" y="1235"/>
                    <a:pt x="6005" y="1168"/>
                    <a:pt x="5938" y="1135"/>
                  </a:cubicBezTo>
                  <a:cubicBezTo>
                    <a:pt x="4037" y="434"/>
                    <a:pt x="2002" y="20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661;p53"/>
            <p:cNvSpPr/>
            <p:nvPr/>
          </p:nvSpPr>
          <p:spPr>
            <a:xfrm>
              <a:off x="2547000" y="2722600"/>
              <a:ext cx="145950" cy="10150"/>
            </a:xfrm>
            <a:custGeom>
              <a:avLst/>
              <a:gdLst/>
              <a:ahLst/>
              <a:cxnLst/>
              <a:rect l="l" t="t" r="r" b="b"/>
              <a:pathLst>
                <a:path w="5838" h="406" extrusionOk="0">
                  <a:moveTo>
                    <a:pt x="1489" y="0"/>
                  </a:moveTo>
                  <a:cubicBezTo>
                    <a:pt x="1001" y="0"/>
                    <a:pt x="517" y="9"/>
                    <a:pt x="33" y="25"/>
                  </a:cubicBezTo>
                  <a:cubicBezTo>
                    <a:pt x="0" y="25"/>
                    <a:pt x="0" y="92"/>
                    <a:pt x="33" y="92"/>
                  </a:cubicBezTo>
                  <a:cubicBezTo>
                    <a:pt x="1001" y="92"/>
                    <a:pt x="1968" y="159"/>
                    <a:pt x="2969" y="226"/>
                  </a:cubicBezTo>
                  <a:cubicBezTo>
                    <a:pt x="3436" y="259"/>
                    <a:pt x="3936" y="292"/>
                    <a:pt x="4403" y="326"/>
                  </a:cubicBezTo>
                  <a:cubicBezTo>
                    <a:pt x="4745" y="375"/>
                    <a:pt x="5087" y="406"/>
                    <a:pt x="5416" y="406"/>
                  </a:cubicBezTo>
                  <a:cubicBezTo>
                    <a:pt x="5536" y="406"/>
                    <a:pt x="5655" y="401"/>
                    <a:pt x="5771" y="392"/>
                  </a:cubicBezTo>
                  <a:cubicBezTo>
                    <a:pt x="5838" y="359"/>
                    <a:pt x="5838" y="259"/>
                    <a:pt x="5771" y="259"/>
                  </a:cubicBezTo>
                  <a:cubicBezTo>
                    <a:pt x="5412" y="148"/>
                    <a:pt x="5030" y="84"/>
                    <a:pt x="4643" y="84"/>
                  </a:cubicBezTo>
                  <a:cubicBezTo>
                    <a:pt x="4563" y="84"/>
                    <a:pt x="4483" y="86"/>
                    <a:pt x="4403" y="92"/>
                  </a:cubicBezTo>
                  <a:cubicBezTo>
                    <a:pt x="3936" y="59"/>
                    <a:pt x="3436" y="25"/>
                    <a:pt x="2969" y="25"/>
                  </a:cubicBezTo>
                  <a:cubicBezTo>
                    <a:pt x="2469" y="9"/>
                    <a:pt x="1977" y="0"/>
                    <a:pt x="14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662;p53"/>
            <p:cNvSpPr/>
            <p:nvPr/>
          </p:nvSpPr>
          <p:spPr>
            <a:xfrm>
              <a:off x="2541975" y="2826625"/>
              <a:ext cx="132625" cy="7625"/>
            </a:xfrm>
            <a:custGeom>
              <a:avLst/>
              <a:gdLst/>
              <a:ahLst/>
              <a:cxnLst/>
              <a:rect l="l" t="t" r="r" b="b"/>
              <a:pathLst>
                <a:path w="5305" h="305" extrusionOk="0">
                  <a:moveTo>
                    <a:pt x="68" y="1"/>
                  </a:moveTo>
                  <a:cubicBezTo>
                    <a:pt x="1" y="1"/>
                    <a:pt x="1" y="68"/>
                    <a:pt x="68" y="68"/>
                  </a:cubicBezTo>
                  <a:cubicBezTo>
                    <a:pt x="968" y="134"/>
                    <a:pt x="1869" y="201"/>
                    <a:pt x="2770" y="234"/>
                  </a:cubicBezTo>
                  <a:lnTo>
                    <a:pt x="4071" y="268"/>
                  </a:lnTo>
                  <a:cubicBezTo>
                    <a:pt x="4223" y="293"/>
                    <a:pt x="4376" y="304"/>
                    <a:pt x="4529" y="304"/>
                  </a:cubicBezTo>
                  <a:cubicBezTo>
                    <a:pt x="4777" y="304"/>
                    <a:pt x="5024" y="276"/>
                    <a:pt x="5271" y="234"/>
                  </a:cubicBezTo>
                  <a:cubicBezTo>
                    <a:pt x="5271" y="234"/>
                    <a:pt x="5305" y="168"/>
                    <a:pt x="5305" y="168"/>
                  </a:cubicBezTo>
                  <a:cubicBezTo>
                    <a:pt x="4980" y="93"/>
                    <a:pt x="4673" y="55"/>
                    <a:pt x="4357" y="55"/>
                  </a:cubicBezTo>
                  <a:cubicBezTo>
                    <a:pt x="4252" y="55"/>
                    <a:pt x="4146" y="59"/>
                    <a:pt x="4037" y="68"/>
                  </a:cubicBezTo>
                  <a:lnTo>
                    <a:pt x="2703" y="68"/>
                  </a:lnTo>
                  <a:cubicBezTo>
                    <a:pt x="1836" y="68"/>
                    <a:pt x="935" y="34"/>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663;p53"/>
            <p:cNvSpPr/>
            <p:nvPr/>
          </p:nvSpPr>
          <p:spPr>
            <a:xfrm>
              <a:off x="1757250" y="2284525"/>
              <a:ext cx="558775" cy="768275"/>
            </a:xfrm>
            <a:custGeom>
              <a:avLst/>
              <a:gdLst/>
              <a:ahLst/>
              <a:cxnLst/>
              <a:rect l="l" t="t" r="r" b="b"/>
              <a:pathLst>
                <a:path w="22351" h="30731" extrusionOk="0">
                  <a:moveTo>
                    <a:pt x="20149" y="1"/>
                  </a:moveTo>
                  <a:cubicBezTo>
                    <a:pt x="19894" y="1"/>
                    <a:pt x="19564" y="115"/>
                    <a:pt x="19148" y="370"/>
                  </a:cubicBezTo>
                  <a:cubicBezTo>
                    <a:pt x="13777" y="3672"/>
                    <a:pt x="1" y="23153"/>
                    <a:pt x="2536" y="28490"/>
                  </a:cubicBezTo>
                  <a:cubicBezTo>
                    <a:pt x="3328" y="30158"/>
                    <a:pt x="5560" y="30731"/>
                    <a:pt x="8255" y="30731"/>
                  </a:cubicBezTo>
                  <a:cubicBezTo>
                    <a:pt x="14183" y="30731"/>
                    <a:pt x="22350" y="27956"/>
                    <a:pt x="22350" y="27956"/>
                  </a:cubicBezTo>
                  <a:lnTo>
                    <a:pt x="20816" y="13412"/>
                  </a:lnTo>
                  <a:cubicBezTo>
                    <a:pt x="20816" y="13412"/>
                    <a:pt x="16617" y="15758"/>
                    <a:pt x="16179" y="15758"/>
                  </a:cubicBezTo>
                  <a:cubicBezTo>
                    <a:pt x="16162" y="15758"/>
                    <a:pt x="16151" y="15755"/>
                    <a:pt x="16146" y="15747"/>
                  </a:cubicBezTo>
                  <a:cubicBezTo>
                    <a:pt x="15979" y="15514"/>
                    <a:pt x="18648" y="8876"/>
                    <a:pt x="19715" y="6140"/>
                  </a:cubicBezTo>
                  <a:cubicBezTo>
                    <a:pt x="20626" y="3835"/>
                    <a:pt x="21633" y="1"/>
                    <a:pt x="2014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664;p53"/>
            <p:cNvSpPr/>
            <p:nvPr/>
          </p:nvSpPr>
          <p:spPr>
            <a:xfrm>
              <a:off x="1757250" y="2284525"/>
              <a:ext cx="558775" cy="768275"/>
            </a:xfrm>
            <a:custGeom>
              <a:avLst/>
              <a:gdLst/>
              <a:ahLst/>
              <a:cxnLst/>
              <a:rect l="l" t="t" r="r" b="b"/>
              <a:pathLst>
                <a:path w="22351" h="30731" extrusionOk="0">
                  <a:moveTo>
                    <a:pt x="20149" y="1"/>
                  </a:moveTo>
                  <a:cubicBezTo>
                    <a:pt x="19894" y="1"/>
                    <a:pt x="19564" y="115"/>
                    <a:pt x="19148" y="370"/>
                  </a:cubicBezTo>
                  <a:cubicBezTo>
                    <a:pt x="13777" y="3672"/>
                    <a:pt x="1" y="23153"/>
                    <a:pt x="2536" y="28490"/>
                  </a:cubicBezTo>
                  <a:cubicBezTo>
                    <a:pt x="3328" y="30158"/>
                    <a:pt x="5560" y="30731"/>
                    <a:pt x="8255" y="30731"/>
                  </a:cubicBezTo>
                  <a:cubicBezTo>
                    <a:pt x="14183" y="30731"/>
                    <a:pt x="22350" y="27956"/>
                    <a:pt x="22350" y="27956"/>
                  </a:cubicBezTo>
                  <a:lnTo>
                    <a:pt x="20816" y="13412"/>
                  </a:lnTo>
                  <a:cubicBezTo>
                    <a:pt x="20816" y="13412"/>
                    <a:pt x="16617" y="15758"/>
                    <a:pt x="16179" y="15758"/>
                  </a:cubicBezTo>
                  <a:cubicBezTo>
                    <a:pt x="16162" y="15758"/>
                    <a:pt x="16151" y="15755"/>
                    <a:pt x="16146" y="15747"/>
                  </a:cubicBezTo>
                  <a:cubicBezTo>
                    <a:pt x="15979" y="15514"/>
                    <a:pt x="18648" y="8876"/>
                    <a:pt x="19715" y="6140"/>
                  </a:cubicBezTo>
                  <a:cubicBezTo>
                    <a:pt x="20626" y="3835"/>
                    <a:pt x="21633" y="1"/>
                    <a:pt x="20149" y="1"/>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665;p53"/>
            <p:cNvSpPr/>
            <p:nvPr/>
          </p:nvSpPr>
          <p:spPr>
            <a:xfrm>
              <a:off x="2225100" y="2671075"/>
              <a:ext cx="38850" cy="292475"/>
            </a:xfrm>
            <a:custGeom>
              <a:avLst/>
              <a:gdLst/>
              <a:ahLst/>
              <a:cxnLst/>
              <a:rect l="l" t="t" r="r" b="b"/>
              <a:pathLst>
                <a:path w="1554" h="11699" extrusionOk="0">
                  <a:moveTo>
                    <a:pt x="46" y="0"/>
                  </a:moveTo>
                  <a:cubicBezTo>
                    <a:pt x="21" y="0"/>
                    <a:pt x="0" y="43"/>
                    <a:pt x="0" y="118"/>
                  </a:cubicBezTo>
                  <a:cubicBezTo>
                    <a:pt x="100" y="1853"/>
                    <a:pt x="1134" y="9759"/>
                    <a:pt x="1468" y="11660"/>
                  </a:cubicBezTo>
                  <a:cubicBezTo>
                    <a:pt x="1468" y="11688"/>
                    <a:pt x="1486" y="11699"/>
                    <a:pt x="1504" y="11699"/>
                  </a:cubicBezTo>
                  <a:cubicBezTo>
                    <a:pt x="1529" y="11699"/>
                    <a:pt x="1554" y="11679"/>
                    <a:pt x="1535" y="11660"/>
                  </a:cubicBezTo>
                  <a:cubicBezTo>
                    <a:pt x="1301" y="9759"/>
                    <a:pt x="1201" y="5823"/>
                    <a:pt x="100" y="85"/>
                  </a:cubicBezTo>
                  <a:cubicBezTo>
                    <a:pt x="86" y="27"/>
                    <a:pt x="65"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666;p53"/>
            <p:cNvSpPr/>
            <p:nvPr/>
          </p:nvSpPr>
          <p:spPr>
            <a:xfrm>
              <a:off x="2003575" y="2619825"/>
              <a:ext cx="274925" cy="152025"/>
            </a:xfrm>
            <a:custGeom>
              <a:avLst/>
              <a:gdLst/>
              <a:ahLst/>
              <a:cxnLst/>
              <a:rect l="l" t="t" r="r" b="b"/>
              <a:pathLst>
                <a:path w="10997" h="6081" extrusionOk="0">
                  <a:moveTo>
                    <a:pt x="10863" y="0"/>
                  </a:moveTo>
                  <a:cubicBezTo>
                    <a:pt x="10362" y="200"/>
                    <a:pt x="9862" y="434"/>
                    <a:pt x="9395" y="667"/>
                  </a:cubicBezTo>
                  <a:cubicBezTo>
                    <a:pt x="8995" y="901"/>
                    <a:pt x="8561" y="1101"/>
                    <a:pt x="8127" y="1334"/>
                  </a:cubicBezTo>
                  <a:cubicBezTo>
                    <a:pt x="7227" y="1801"/>
                    <a:pt x="6293" y="2302"/>
                    <a:pt x="5392" y="2802"/>
                  </a:cubicBezTo>
                  <a:cubicBezTo>
                    <a:pt x="4491" y="3336"/>
                    <a:pt x="3591" y="3836"/>
                    <a:pt x="2690" y="4370"/>
                  </a:cubicBezTo>
                  <a:cubicBezTo>
                    <a:pt x="1790" y="4904"/>
                    <a:pt x="922" y="5471"/>
                    <a:pt x="55" y="6004"/>
                  </a:cubicBezTo>
                  <a:cubicBezTo>
                    <a:pt x="1" y="6031"/>
                    <a:pt x="34" y="6080"/>
                    <a:pt x="67" y="6080"/>
                  </a:cubicBezTo>
                  <a:cubicBezTo>
                    <a:pt x="74" y="6080"/>
                    <a:pt x="82" y="6078"/>
                    <a:pt x="88" y="6071"/>
                  </a:cubicBezTo>
                  <a:cubicBezTo>
                    <a:pt x="989" y="5537"/>
                    <a:pt x="1923" y="5104"/>
                    <a:pt x="2857" y="4603"/>
                  </a:cubicBezTo>
                  <a:lnTo>
                    <a:pt x="5559" y="3136"/>
                  </a:lnTo>
                  <a:cubicBezTo>
                    <a:pt x="6460" y="2669"/>
                    <a:pt x="7360" y="2168"/>
                    <a:pt x="8261" y="1701"/>
                  </a:cubicBezTo>
                  <a:lnTo>
                    <a:pt x="9562" y="968"/>
                  </a:lnTo>
                  <a:cubicBezTo>
                    <a:pt x="10062" y="734"/>
                    <a:pt x="10529" y="467"/>
                    <a:pt x="10963" y="167"/>
                  </a:cubicBezTo>
                  <a:cubicBezTo>
                    <a:pt x="10996" y="100"/>
                    <a:pt x="10963" y="0"/>
                    <a:pt x="108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667;p53"/>
            <p:cNvSpPr/>
            <p:nvPr/>
          </p:nvSpPr>
          <p:spPr>
            <a:xfrm>
              <a:off x="2153375" y="2482425"/>
              <a:ext cx="85075" cy="204750"/>
            </a:xfrm>
            <a:custGeom>
              <a:avLst/>
              <a:gdLst/>
              <a:ahLst/>
              <a:cxnLst/>
              <a:rect l="l" t="t" r="r" b="b"/>
              <a:pathLst>
                <a:path w="3403" h="8190" extrusionOk="0">
                  <a:moveTo>
                    <a:pt x="3286" y="1"/>
                  </a:moveTo>
                  <a:cubicBezTo>
                    <a:pt x="3278" y="1"/>
                    <a:pt x="3270" y="9"/>
                    <a:pt x="3270" y="26"/>
                  </a:cubicBezTo>
                  <a:cubicBezTo>
                    <a:pt x="2903" y="693"/>
                    <a:pt x="2602" y="1393"/>
                    <a:pt x="2336" y="2094"/>
                  </a:cubicBezTo>
                  <a:cubicBezTo>
                    <a:pt x="2069" y="2761"/>
                    <a:pt x="1768" y="3428"/>
                    <a:pt x="1502" y="4095"/>
                  </a:cubicBezTo>
                  <a:cubicBezTo>
                    <a:pt x="1268" y="4762"/>
                    <a:pt x="968" y="5429"/>
                    <a:pt x="701" y="6130"/>
                  </a:cubicBezTo>
                  <a:cubicBezTo>
                    <a:pt x="434" y="6764"/>
                    <a:pt x="201" y="7464"/>
                    <a:pt x="1" y="8165"/>
                  </a:cubicBezTo>
                  <a:cubicBezTo>
                    <a:pt x="1" y="8181"/>
                    <a:pt x="17" y="8190"/>
                    <a:pt x="34" y="8190"/>
                  </a:cubicBezTo>
                  <a:cubicBezTo>
                    <a:pt x="51" y="8190"/>
                    <a:pt x="67" y="8181"/>
                    <a:pt x="67" y="8165"/>
                  </a:cubicBezTo>
                  <a:cubicBezTo>
                    <a:pt x="434" y="7531"/>
                    <a:pt x="768" y="6830"/>
                    <a:pt x="1035" y="6130"/>
                  </a:cubicBezTo>
                  <a:cubicBezTo>
                    <a:pt x="1301" y="5463"/>
                    <a:pt x="1568" y="4762"/>
                    <a:pt x="1869" y="4095"/>
                  </a:cubicBezTo>
                  <a:cubicBezTo>
                    <a:pt x="1969" y="3828"/>
                    <a:pt x="2069" y="3528"/>
                    <a:pt x="2202" y="3261"/>
                  </a:cubicBezTo>
                  <a:cubicBezTo>
                    <a:pt x="2235" y="3195"/>
                    <a:pt x="2269" y="3128"/>
                    <a:pt x="2336" y="3061"/>
                  </a:cubicBezTo>
                  <a:cubicBezTo>
                    <a:pt x="2469" y="2894"/>
                    <a:pt x="2569" y="2728"/>
                    <a:pt x="2702" y="2527"/>
                  </a:cubicBezTo>
                  <a:cubicBezTo>
                    <a:pt x="2936" y="2160"/>
                    <a:pt x="3169" y="1760"/>
                    <a:pt x="3403" y="1360"/>
                  </a:cubicBezTo>
                  <a:cubicBezTo>
                    <a:pt x="3370" y="1327"/>
                    <a:pt x="3370" y="1327"/>
                    <a:pt x="3370" y="1327"/>
                  </a:cubicBezTo>
                  <a:cubicBezTo>
                    <a:pt x="3069" y="1693"/>
                    <a:pt x="2803" y="2060"/>
                    <a:pt x="2536" y="2427"/>
                  </a:cubicBezTo>
                  <a:cubicBezTo>
                    <a:pt x="2469" y="2494"/>
                    <a:pt x="2436" y="2561"/>
                    <a:pt x="2369" y="2627"/>
                  </a:cubicBezTo>
                  <a:cubicBezTo>
                    <a:pt x="2436" y="2427"/>
                    <a:pt x="2536" y="2261"/>
                    <a:pt x="2602" y="2060"/>
                  </a:cubicBezTo>
                  <a:cubicBezTo>
                    <a:pt x="2869" y="1393"/>
                    <a:pt x="3103" y="726"/>
                    <a:pt x="3303" y="26"/>
                  </a:cubicBezTo>
                  <a:cubicBezTo>
                    <a:pt x="3303" y="9"/>
                    <a:pt x="3295" y="1"/>
                    <a:pt x="32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668;p53"/>
            <p:cNvSpPr/>
            <p:nvPr/>
          </p:nvSpPr>
          <p:spPr>
            <a:xfrm>
              <a:off x="1977425" y="2973200"/>
              <a:ext cx="340250" cy="81950"/>
            </a:xfrm>
            <a:custGeom>
              <a:avLst/>
              <a:gdLst/>
              <a:ahLst/>
              <a:cxnLst/>
              <a:rect l="l" t="t" r="r" b="b"/>
              <a:pathLst>
                <a:path w="13610" h="3278" extrusionOk="0">
                  <a:moveTo>
                    <a:pt x="13543" y="0"/>
                  </a:moveTo>
                  <a:cubicBezTo>
                    <a:pt x="13526" y="0"/>
                    <a:pt x="13510" y="25"/>
                    <a:pt x="13510" y="75"/>
                  </a:cubicBezTo>
                  <a:cubicBezTo>
                    <a:pt x="13476" y="209"/>
                    <a:pt x="13510" y="242"/>
                    <a:pt x="13476" y="309"/>
                  </a:cubicBezTo>
                  <a:cubicBezTo>
                    <a:pt x="12909" y="442"/>
                    <a:pt x="10741" y="1109"/>
                    <a:pt x="10207" y="1276"/>
                  </a:cubicBezTo>
                  <a:cubicBezTo>
                    <a:pt x="9107" y="1610"/>
                    <a:pt x="8006" y="1877"/>
                    <a:pt x="6872" y="2144"/>
                  </a:cubicBezTo>
                  <a:cubicBezTo>
                    <a:pt x="5771" y="2377"/>
                    <a:pt x="4637" y="2611"/>
                    <a:pt x="3469" y="2777"/>
                  </a:cubicBezTo>
                  <a:cubicBezTo>
                    <a:pt x="2335" y="2944"/>
                    <a:pt x="1201" y="3144"/>
                    <a:pt x="67" y="3211"/>
                  </a:cubicBezTo>
                  <a:cubicBezTo>
                    <a:pt x="0" y="3211"/>
                    <a:pt x="0" y="3278"/>
                    <a:pt x="67" y="3278"/>
                  </a:cubicBezTo>
                  <a:cubicBezTo>
                    <a:pt x="1234" y="3211"/>
                    <a:pt x="2369" y="3178"/>
                    <a:pt x="3536" y="3044"/>
                  </a:cubicBezTo>
                  <a:cubicBezTo>
                    <a:pt x="4704" y="2911"/>
                    <a:pt x="5804" y="2744"/>
                    <a:pt x="6938" y="2510"/>
                  </a:cubicBezTo>
                  <a:cubicBezTo>
                    <a:pt x="8073" y="2277"/>
                    <a:pt x="9207" y="1977"/>
                    <a:pt x="10341" y="1643"/>
                  </a:cubicBezTo>
                  <a:cubicBezTo>
                    <a:pt x="10908" y="1476"/>
                    <a:pt x="11442" y="1276"/>
                    <a:pt x="12009" y="1076"/>
                  </a:cubicBezTo>
                  <a:cubicBezTo>
                    <a:pt x="12542" y="909"/>
                    <a:pt x="13076" y="709"/>
                    <a:pt x="13543" y="442"/>
                  </a:cubicBezTo>
                  <a:cubicBezTo>
                    <a:pt x="13610" y="442"/>
                    <a:pt x="13610" y="376"/>
                    <a:pt x="13610" y="342"/>
                  </a:cubicBezTo>
                  <a:lnTo>
                    <a:pt x="13577" y="75"/>
                  </a:lnTo>
                  <a:cubicBezTo>
                    <a:pt x="13577" y="25"/>
                    <a:pt x="13560" y="0"/>
                    <a:pt x="135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669;p53"/>
            <p:cNvSpPr/>
            <p:nvPr/>
          </p:nvSpPr>
          <p:spPr>
            <a:xfrm>
              <a:off x="2278475" y="2129075"/>
              <a:ext cx="165975" cy="240450"/>
            </a:xfrm>
            <a:custGeom>
              <a:avLst/>
              <a:gdLst/>
              <a:ahLst/>
              <a:cxnLst/>
              <a:rect l="l" t="t" r="r" b="b"/>
              <a:pathLst>
                <a:path w="6639" h="9618" extrusionOk="0">
                  <a:moveTo>
                    <a:pt x="651" y="0"/>
                  </a:moveTo>
                  <a:cubicBezTo>
                    <a:pt x="618" y="0"/>
                    <a:pt x="601" y="5"/>
                    <a:pt x="601" y="16"/>
                  </a:cubicBezTo>
                  <a:cubicBezTo>
                    <a:pt x="601" y="984"/>
                    <a:pt x="0" y="5820"/>
                    <a:pt x="67" y="5920"/>
                  </a:cubicBezTo>
                  <a:cubicBezTo>
                    <a:pt x="943" y="7578"/>
                    <a:pt x="3109" y="9617"/>
                    <a:pt x="4558" y="9617"/>
                  </a:cubicBezTo>
                  <a:cubicBezTo>
                    <a:pt x="4654" y="9617"/>
                    <a:pt x="4748" y="9608"/>
                    <a:pt x="4837" y="9590"/>
                  </a:cubicBezTo>
                  <a:cubicBezTo>
                    <a:pt x="6205" y="9289"/>
                    <a:pt x="6004" y="5453"/>
                    <a:pt x="6004" y="5287"/>
                  </a:cubicBezTo>
                  <a:cubicBezTo>
                    <a:pt x="6071" y="4052"/>
                    <a:pt x="6271" y="2785"/>
                    <a:pt x="6638" y="1584"/>
                  </a:cubicBezTo>
                  <a:cubicBezTo>
                    <a:pt x="6638" y="1584"/>
                    <a:pt x="1230" y="0"/>
                    <a:pt x="651"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670;p53"/>
            <p:cNvSpPr/>
            <p:nvPr/>
          </p:nvSpPr>
          <p:spPr>
            <a:xfrm>
              <a:off x="2298475" y="2129475"/>
              <a:ext cx="145975" cy="144275"/>
            </a:xfrm>
            <a:custGeom>
              <a:avLst/>
              <a:gdLst/>
              <a:ahLst/>
              <a:cxnLst/>
              <a:rect l="l" t="t" r="r" b="b"/>
              <a:pathLst>
                <a:path w="5839" h="5771" extrusionOk="0">
                  <a:moveTo>
                    <a:pt x="1" y="0"/>
                  </a:moveTo>
                  <a:lnTo>
                    <a:pt x="1" y="0"/>
                  </a:lnTo>
                  <a:cubicBezTo>
                    <a:pt x="268" y="1568"/>
                    <a:pt x="1302" y="5638"/>
                    <a:pt x="4604" y="5771"/>
                  </a:cubicBezTo>
                  <a:cubicBezTo>
                    <a:pt x="4804" y="5771"/>
                    <a:pt x="5004" y="5771"/>
                    <a:pt x="5204" y="5738"/>
                  </a:cubicBezTo>
                  <a:lnTo>
                    <a:pt x="5204" y="5437"/>
                  </a:lnTo>
                  <a:lnTo>
                    <a:pt x="5204" y="5404"/>
                  </a:lnTo>
                  <a:lnTo>
                    <a:pt x="5204" y="5271"/>
                  </a:lnTo>
                  <a:cubicBezTo>
                    <a:pt x="5204" y="4637"/>
                    <a:pt x="5304" y="4003"/>
                    <a:pt x="5405" y="3369"/>
                  </a:cubicBezTo>
                  <a:cubicBezTo>
                    <a:pt x="5538" y="2769"/>
                    <a:pt x="5671" y="2235"/>
                    <a:pt x="5738" y="1935"/>
                  </a:cubicBezTo>
                  <a:cubicBezTo>
                    <a:pt x="5805" y="1735"/>
                    <a:pt x="5838" y="1601"/>
                    <a:pt x="5838" y="1601"/>
                  </a:cubicBezTo>
                  <a:lnTo>
                    <a:pt x="5805" y="1568"/>
                  </a:lnTo>
                  <a:lnTo>
                    <a:pt x="5705" y="1535"/>
                  </a:lnTo>
                  <a:lnTo>
                    <a:pt x="5471" y="1468"/>
                  </a:lnTo>
                  <a:lnTo>
                    <a:pt x="4971" y="1334"/>
                  </a:lnTo>
                  <a:lnTo>
                    <a:pt x="4871" y="1301"/>
                  </a:lnTo>
                  <a:lnTo>
                    <a:pt x="4671" y="1234"/>
                  </a:lnTo>
                  <a:cubicBezTo>
                    <a:pt x="4537" y="1201"/>
                    <a:pt x="4404" y="1168"/>
                    <a:pt x="4270" y="1134"/>
                  </a:cubicBezTo>
                  <a:lnTo>
                    <a:pt x="3837" y="1001"/>
                  </a:lnTo>
                  <a:lnTo>
                    <a:pt x="2769" y="701"/>
                  </a:lnTo>
                  <a:lnTo>
                    <a:pt x="2302" y="567"/>
                  </a:lnTo>
                  <a:cubicBezTo>
                    <a:pt x="1802" y="434"/>
                    <a:pt x="1335" y="300"/>
                    <a:pt x="901" y="200"/>
                  </a:cubicBezTo>
                  <a:lnTo>
                    <a:pt x="701" y="167"/>
                  </a:lnTo>
                  <a:cubicBezTo>
                    <a:pt x="468" y="100"/>
                    <a:pt x="268" y="67"/>
                    <a:pt x="101" y="34"/>
                  </a:cubicBez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671;p53"/>
            <p:cNvSpPr/>
            <p:nvPr/>
          </p:nvSpPr>
          <p:spPr>
            <a:xfrm>
              <a:off x="2264300" y="1873300"/>
              <a:ext cx="285225" cy="369000"/>
            </a:xfrm>
            <a:custGeom>
              <a:avLst/>
              <a:gdLst/>
              <a:ahLst/>
              <a:cxnLst/>
              <a:rect l="l" t="t" r="r" b="b"/>
              <a:pathLst>
                <a:path w="11409" h="14760" extrusionOk="0">
                  <a:moveTo>
                    <a:pt x="5747" y="0"/>
                  </a:moveTo>
                  <a:cubicBezTo>
                    <a:pt x="3716" y="0"/>
                    <a:pt x="1619" y="1089"/>
                    <a:pt x="834" y="3042"/>
                  </a:cubicBezTo>
                  <a:cubicBezTo>
                    <a:pt x="0" y="5144"/>
                    <a:pt x="600" y="11381"/>
                    <a:pt x="2001" y="12916"/>
                  </a:cubicBezTo>
                  <a:cubicBezTo>
                    <a:pt x="3091" y="14077"/>
                    <a:pt x="4629" y="14759"/>
                    <a:pt x="6116" y="14759"/>
                  </a:cubicBezTo>
                  <a:cubicBezTo>
                    <a:pt x="7406" y="14759"/>
                    <a:pt x="8657" y="14245"/>
                    <a:pt x="9540" y="13083"/>
                  </a:cubicBezTo>
                  <a:cubicBezTo>
                    <a:pt x="11408" y="10647"/>
                    <a:pt x="10474" y="2475"/>
                    <a:pt x="8906" y="1107"/>
                  </a:cubicBezTo>
                  <a:cubicBezTo>
                    <a:pt x="8045" y="355"/>
                    <a:pt x="6907" y="0"/>
                    <a:pt x="5747"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672;p53"/>
            <p:cNvSpPr/>
            <p:nvPr/>
          </p:nvSpPr>
          <p:spPr>
            <a:xfrm>
              <a:off x="2420225" y="2052750"/>
              <a:ext cx="11700" cy="29200"/>
            </a:xfrm>
            <a:custGeom>
              <a:avLst/>
              <a:gdLst/>
              <a:ahLst/>
              <a:cxnLst/>
              <a:rect l="l" t="t" r="r" b="b"/>
              <a:pathLst>
                <a:path w="468" h="1168" extrusionOk="0">
                  <a:moveTo>
                    <a:pt x="334" y="0"/>
                  </a:moveTo>
                  <a:cubicBezTo>
                    <a:pt x="334" y="0"/>
                    <a:pt x="301" y="34"/>
                    <a:pt x="301" y="34"/>
                  </a:cubicBezTo>
                  <a:cubicBezTo>
                    <a:pt x="368" y="467"/>
                    <a:pt x="368" y="968"/>
                    <a:pt x="1" y="1134"/>
                  </a:cubicBezTo>
                  <a:lnTo>
                    <a:pt x="1" y="1168"/>
                  </a:lnTo>
                  <a:cubicBezTo>
                    <a:pt x="468" y="1034"/>
                    <a:pt x="468" y="401"/>
                    <a:pt x="3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673;p53"/>
            <p:cNvSpPr/>
            <p:nvPr/>
          </p:nvSpPr>
          <p:spPr>
            <a:xfrm>
              <a:off x="2400425" y="2042725"/>
              <a:ext cx="34650" cy="34250"/>
            </a:xfrm>
            <a:custGeom>
              <a:avLst/>
              <a:gdLst/>
              <a:ahLst/>
              <a:cxnLst/>
              <a:rect l="l" t="t" r="r" b="b"/>
              <a:pathLst>
                <a:path w="1386" h="1370" extrusionOk="0">
                  <a:moveTo>
                    <a:pt x="713" y="0"/>
                  </a:moveTo>
                  <a:cubicBezTo>
                    <a:pt x="706" y="0"/>
                    <a:pt x="700" y="1"/>
                    <a:pt x="693" y="1"/>
                  </a:cubicBezTo>
                  <a:cubicBezTo>
                    <a:pt x="1" y="34"/>
                    <a:pt x="123" y="1369"/>
                    <a:pt x="737" y="1369"/>
                  </a:cubicBezTo>
                  <a:cubicBezTo>
                    <a:pt x="744" y="1369"/>
                    <a:pt x="752" y="1369"/>
                    <a:pt x="759" y="1369"/>
                  </a:cubicBezTo>
                  <a:cubicBezTo>
                    <a:pt x="1386" y="1336"/>
                    <a:pt x="1263" y="0"/>
                    <a:pt x="7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674;p53"/>
            <p:cNvSpPr/>
            <p:nvPr/>
          </p:nvSpPr>
          <p:spPr>
            <a:xfrm>
              <a:off x="2488625" y="2049400"/>
              <a:ext cx="15025" cy="26725"/>
            </a:xfrm>
            <a:custGeom>
              <a:avLst/>
              <a:gdLst/>
              <a:ahLst/>
              <a:cxnLst/>
              <a:rect l="l" t="t" r="r" b="b"/>
              <a:pathLst>
                <a:path w="601" h="1069" extrusionOk="0">
                  <a:moveTo>
                    <a:pt x="33" y="1"/>
                  </a:moveTo>
                  <a:cubicBezTo>
                    <a:pt x="0" y="401"/>
                    <a:pt x="100" y="1035"/>
                    <a:pt x="601" y="1068"/>
                  </a:cubicBezTo>
                  <a:cubicBezTo>
                    <a:pt x="200" y="935"/>
                    <a:pt x="100" y="468"/>
                    <a:pt x="67" y="34"/>
                  </a:cubicBezTo>
                  <a:cubicBezTo>
                    <a:pt x="67" y="1"/>
                    <a:pt x="33"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675;p53"/>
            <p:cNvSpPr/>
            <p:nvPr/>
          </p:nvSpPr>
          <p:spPr>
            <a:xfrm>
              <a:off x="2484950" y="2037600"/>
              <a:ext cx="33975" cy="33650"/>
            </a:xfrm>
            <a:custGeom>
              <a:avLst/>
              <a:gdLst/>
              <a:ahLst/>
              <a:cxnLst/>
              <a:rect l="l" t="t" r="r" b="b"/>
              <a:pathLst>
                <a:path w="1359" h="1346" extrusionOk="0">
                  <a:moveTo>
                    <a:pt x="618" y="1"/>
                  </a:moveTo>
                  <a:cubicBezTo>
                    <a:pt x="595" y="1"/>
                    <a:pt x="571" y="2"/>
                    <a:pt x="547" y="6"/>
                  </a:cubicBezTo>
                  <a:cubicBezTo>
                    <a:pt x="1" y="102"/>
                    <a:pt x="105" y="1346"/>
                    <a:pt x="681" y="1346"/>
                  </a:cubicBezTo>
                  <a:cubicBezTo>
                    <a:pt x="702" y="1346"/>
                    <a:pt x="725" y="1344"/>
                    <a:pt x="748" y="1340"/>
                  </a:cubicBezTo>
                  <a:cubicBezTo>
                    <a:pt x="1358" y="1244"/>
                    <a:pt x="1226" y="1"/>
                    <a:pt x="6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676;p53"/>
            <p:cNvSpPr/>
            <p:nvPr/>
          </p:nvSpPr>
          <p:spPr>
            <a:xfrm>
              <a:off x="2391350" y="2002700"/>
              <a:ext cx="38075" cy="26175"/>
            </a:xfrm>
            <a:custGeom>
              <a:avLst/>
              <a:gdLst/>
              <a:ahLst/>
              <a:cxnLst/>
              <a:rect l="l" t="t" r="r" b="b"/>
              <a:pathLst>
                <a:path w="1523" h="1047" extrusionOk="0">
                  <a:moveTo>
                    <a:pt x="1010" y="1"/>
                  </a:moveTo>
                  <a:cubicBezTo>
                    <a:pt x="881" y="1"/>
                    <a:pt x="756" y="34"/>
                    <a:pt x="655" y="101"/>
                  </a:cubicBezTo>
                  <a:cubicBezTo>
                    <a:pt x="389" y="201"/>
                    <a:pt x="188" y="401"/>
                    <a:pt x="88" y="601"/>
                  </a:cubicBezTo>
                  <a:cubicBezTo>
                    <a:pt x="0" y="837"/>
                    <a:pt x="172" y="1046"/>
                    <a:pt x="374" y="1046"/>
                  </a:cubicBezTo>
                  <a:cubicBezTo>
                    <a:pt x="401" y="1046"/>
                    <a:pt x="428" y="1043"/>
                    <a:pt x="455" y="1035"/>
                  </a:cubicBezTo>
                  <a:cubicBezTo>
                    <a:pt x="655" y="968"/>
                    <a:pt x="789" y="868"/>
                    <a:pt x="956" y="801"/>
                  </a:cubicBezTo>
                  <a:cubicBezTo>
                    <a:pt x="1156" y="735"/>
                    <a:pt x="1323" y="635"/>
                    <a:pt x="1456" y="468"/>
                  </a:cubicBezTo>
                  <a:cubicBezTo>
                    <a:pt x="1523" y="334"/>
                    <a:pt x="1489" y="201"/>
                    <a:pt x="1389" y="101"/>
                  </a:cubicBezTo>
                  <a:cubicBezTo>
                    <a:pt x="1273" y="34"/>
                    <a:pt x="1139" y="1"/>
                    <a:pt x="1010"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677;p53"/>
            <p:cNvSpPr/>
            <p:nvPr/>
          </p:nvSpPr>
          <p:spPr>
            <a:xfrm>
              <a:off x="2480275" y="1997175"/>
              <a:ext cx="40675" cy="22300"/>
            </a:xfrm>
            <a:custGeom>
              <a:avLst/>
              <a:gdLst/>
              <a:ahLst/>
              <a:cxnLst/>
              <a:rect l="l" t="t" r="r" b="b"/>
              <a:pathLst>
                <a:path w="1627" h="892" extrusionOk="0">
                  <a:moveTo>
                    <a:pt x="631" y="1"/>
                  </a:moveTo>
                  <a:cubicBezTo>
                    <a:pt x="425" y="1"/>
                    <a:pt x="232" y="91"/>
                    <a:pt x="101" y="222"/>
                  </a:cubicBezTo>
                  <a:cubicBezTo>
                    <a:pt x="1" y="322"/>
                    <a:pt x="1" y="489"/>
                    <a:pt x="101" y="589"/>
                  </a:cubicBezTo>
                  <a:cubicBezTo>
                    <a:pt x="234" y="722"/>
                    <a:pt x="434" y="789"/>
                    <a:pt x="634" y="789"/>
                  </a:cubicBezTo>
                  <a:cubicBezTo>
                    <a:pt x="801" y="822"/>
                    <a:pt x="1001" y="856"/>
                    <a:pt x="1201" y="889"/>
                  </a:cubicBezTo>
                  <a:cubicBezTo>
                    <a:pt x="1215" y="891"/>
                    <a:pt x="1229" y="892"/>
                    <a:pt x="1242" y="892"/>
                  </a:cubicBezTo>
                  <a:cubicBezTo>
                    <a:pt x="1485" y="892"/>
                    <a:pt x="1626" y="610"/>
                    <a:pt x="1468" y="389"/>
                  </a:cubicBezTo>
                  <a:cubicBezTo>
                    <a:pt x="1301" y="189"/>
                    <a:pt x="1068" y="55"/>
                    <a:pt x="801" y="22"/>
                  </a:cubicBezTo>
                  <a:cubicBezTo>
                    <a:pt x="744" y="7"/>
                    <a:pt x="687" y="1"/>
                    <a:pt x="631"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678;p53"/>
            <p:cNvSpPr/>
            <p:nvPr/>
          </p:nvSpPr>
          <p:spPr>
            <a:xfrm>
              <a:off x="2425225" y="2151600"/>
              <a:ext cx="22550" cy="9575"/>
            </a:xfrm>
            <a:custGeom>
              <a:avLst/>
              <a:gdLst/>
              <a:ahLst/>
              <a:cxnLst/>
              <a:rect l="l" t="t" r="r" b="b"/>
              <a:pathLst>
                <a:path w="902" h="383" extrusionOk="0">
                  <a:moveTo>
                    <a:pt x="26" y="1"/>
                  </a:moveTo>
                  <a:cubicBezTo>
                    <a:pt x="16" y="1"/>
                    <a:pt x="1" y="16"/>
                    <a:pt x="1" y="16"/>
                  </a:cubicBezTo>
                  <a:cubicBezTo>
                    <a:pt x="34" y="216"/>
                    <a:pt x="168" y="349"/>
                    <a:pt x="368" y="383"/>
                  </a:cubicBezTo>
                  <a:cubicBezTo>
                    <a:pt x="568" y="383"/>
                    <a:pt x="768" y="283"/>
                    <a:pt x="868" y="116"/>
                  </a:cubicBezTo>
                  <a:cubicBezTo>
                    <a:pt x="902" y="83"/>
                    <a:pt x="868" y="83"/>
                    <a:pt x="868" y="83"/>
                  </a:cubicBezTo>
                  <a:cubicBezTo>
                    <a:pt x="735" y="149"/>
                    <a:pt x="568" y="216"/>
                    <a:pt x="435" y="216"/>
                  </a:cubicBezTo>
                  <a:cubicBezTo>
                    <a:pt x="268" y="216"/>
                    <a:pt x="168" y="83"/>
                    <a:pt x="34" y="16"/>
                  </a:cubicBezTo>
                  <a:cubicBezTo>
                    <a:pt x="34" y="5"/>
                    <a:pt x="31"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679;p53"/>
            <p:cNvSpPr/>
            <p:nvPr/>
          </p:nvSpPr>
          <p:spPr>
            <a:xfrm>
              <a:off x="2434400" y="2001250"/>
              <a:ext cx="61975" cy="132200"/>
            </a:xfrm>
            <a:custGeom>
              <a:avLst/>
              <a:gdLst/>
              <a:ahLst/>
              <a:cxnLst/>
              <a:rect l="l" t="t" r="r" b="b"/>
              <a:pathLst>
                <a:path w="2479" h="5288" extrusionOk="0">
                  <a:moveTo>
                    <a:pt x="1519" y="0"/>
                  </a:moveTo>
                  <a:cubicBezTo>
                    <a:pt x="1494" y="0"/>
                    <a:pt x="1469" y="9"/>
                    <a:pt x="1469" y="26"/>
                  </a:cubicBezTo>
                  <a:cubicBezTo>
                    <a:pt x="1602" y="1393"/>
                    <a:pt x="2002" y="2694"/>
                    <a:pt x="2136" y="4062"/>
                  </a:cubicBezTo>
                  <a:cubicBezTo>
                    <a:pt x="1936" y="3995"/>
                    <a:pt x="1702" y="3928"/>
                    <a:pt x="1469" y="3928"/>
                  </a:cubicBezTo>
                  <a:cubicBezTo>
                    <a:pt x="1402" y="3928"/>
                    <a:pt x="1602" y="4862"/>
                    <a:pt x="1602" y="4996"/>
                  </a:cubicBezTo>
                  <a:cubicBezTo>
                    <a:pt x="1471" y="5020"/>
                    <a:pt x="1339" y="5033"/>
                    <a:pt x="1206" y="5033"/>
                  </a:cubicBezTo>
                  <a:cubicBezTo>
                    <a:pt x="798" y="5033"/>
                    <a:pt x="395" y="4914"/>
                    <a:pt x="68" y="4662"/>
                  </a:cubicBezTo>
                  <a:cubicBezTo>
                    <a:pt x="34" y="4662"/>
                    <a:pt x="1" y="4696"/>
                    <a:pt x="34" y="4729"/>
                  </a:cubicBezTo>
                  <a:cubicBezTo>
                    <a:pt x="268" y="5029"/>
                    <a:pt x="635" y="5229"/>
                    <a:pt x="1035" y="5263"/>
                  </a:cubicBezTo>
                  <a:cubicBezTo>
                    <a:pt x="1118" y="5279"/>
                    <a:pt x="1202" y="5288"/>
                    <a:pt x="1289" y="5288"/>
                  </a:cubicBezTo>
                  <a:cubicBezTo>
                    <a:pt x="1377" y="5288"/>
                    <a:pt x="1469" y="5279"/>
                    <a:pt x="1569" y="5263"/>
                  </a:cubicBezTo>
                  <a:lnTo>
                    <a:pt x="1735" y="5263"/>
                  </a:lnTo>
                  <a:cubicBezTo>
                    <a:pt x="1802" y="5229"/>
                    <a:pt x="1836" y="5196"/>
                    <a:pt x="1836" y="5163"/>
                  </a:cubicBezTo>
                  <a:cubicBezTo>
                    <a:pt x="1836" y="5129"/>
                    <a:pt x="1836" y="5129"/>
                    <a:pt x="1836" y="5096"/>
                  </a:cubicBezTo>
                  <a:lnTo>
                    <a:pt x="1836" y="5062"/>
                  </a:lnTo>
                  <a:cubicBezTo>
                    <a:pt x="1836" y="4762"/>
                    <a:pt x="1735" y="4229"/>
                    <a:pt x="1735" y="4229"/>
                  </a:cubicBezTo>
                  <a:lnTo>
                    <a:pt x="1735" y="4229"/>
                  </a:lnTo>
                  <a:cubicBezTo>
                    <a:pt x="1831" y="4276"/>
                    <a:pt x="2186" y="4393"/>
                    <a:pt x="2365" y="4393"/>
                  </a:cubicBezTo>
                  <a:cubicBezTo>
                    <a:pt x="2435" y="4393"/>
                    <a:pt x="2479" y="4375"/>
                    <a:pt x="2469" y="4329"/>
                  </a:cubicBezTo>
                  <a:cubicBezTo>
                    <a:pt x="2303" y="2894"/>
                    <a:pt x="2002" y="1427"/>
                    <a:pt x="1569" y="26"/>
                  </a:cubicBezTo>
                  <a:cubicBezTo>
                    <a:pt x="1569" y="9"/>
                    <a:pt x="1544" y="0"/>
                    <a:pt x="15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680;p53"/>
            <p:cNvSpPr/>
            <p:nvPr/>
          </p:nvSpPr>
          <p:spPr>
            <a:xfrm>
              <a:off x="2431075" y="2118625"/>
              <a:ext cx="37550" cy="27050"/>
            </a:xfrm>
            <a:custGeom>
              <a:avLst/>
              <a:gdLst/>
              <a:ahLst/>
              <a:cxnLst/>
              <a:rect l="l" t="t" r="r" b="b"/>
              <a:pathLst>
                <a:path w="1502" h="1082" extrusionOk="0">
                  <a:moveTo>
                    <a:pt x="167" y="1"/>
                  </a:moveTo>
                  <a:cubicBezTo>
                    <a:pt x="101" y="134"/>
                    <a:pt x="67" y="267"/>
                    <a:pt x="34" y="434"/>
                  </a:cubicBezTo>
                  <a:cubicBezTo>
                    <a:pt x="0" y="701"/>
                    <a:pt x="34" y="1001"/>
                    <a:pt x="367" y="1068"/>
                  </a:cubicBezTo>
                  <a:cubicBezTo>
                    <a:pt x="412" y="1077"/>
                    <a:pt x="457" y="1081"/>
                    <a:pt x="501" y="1081"/>
                  </a:cubicBezTo>
                  <a:cubicBezTo>
                    <a:pt x="621" y="1081"/>
                    <a:pt x="737" y="1050"/>
                    <a:pt x="834" y="1001"/>
                  </a:cubicBezTo>
                  <a:cubicBezTo>
                    <a:pt x="1101" y="868"/>
                    <a:pt x="1335" y="668"/>
                    <a:pt x="1502" y="401"/>
                  </a:cubicBezTo>
                  <a:lnTo>
                    <a:pt x="1502" y="401"/>
                  </a:lnTo>
                  <a:cubicBezTo>
                    <a:pt x="1459" y="404"/>
                    <a:pt x="1417" y="405"/>
                    <a:pt x="1374" y="405"/>
                  </a:cubicBezTo>
                  <a:cubicBezTo>
                    <a:pt x="922" y="405"/>
                    <a:pt x="503" y="245"/>
                    <a:pt x="1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681;p53"/>
            <p:cNvSpPr/>
            <p:nvPr/>
          </p:nvSpPr>
          <p:spPr>
            <a:xfrm>
              <a:off x="2431075" y="2129375"/>
              <a:ext cx="20875" cy="16300"/>
            </a:xfrm>
            <a:custGeom>
              <a:avLst/>
              <a:gdLst/>
              <a:ahLst/>
              <a:cxnLst/>
              <a:rect l="l" t="t" r="r" b="b"/>
              <a:pathLst>
                <a:path w="835" h="652" extrusionOk="0">
                  <a:moveTo>
                    <a:pt x="103" y="1"/>
                  </a:moveTo>
                  <a:cubicBezTo>
                    <a:pt x="80" y="1"/>
                    <a:pt x="57" y="2"/>
                    <a:pt x="34" y="4"/>
                  </a:cubicBezTo>
                  <a:cubicBezTo>
                    <a:pt x="0" y="271"/>
                    <a:pt x="34" y="571"/>
                    <a:pt x="367" y="638"/>
                  </a:cubicBezTo>
                  <a:cubicBezTo>
                    <a:pt x="412" y="647"/>
                    <a:pt x="457" y="651"/>
                    <a:pt x="501" y="651"/>
                  </a:cubicBezTo>
                  <a:cubicBezTo>
                    <a:pt x="621" y="651"/>
                    <a:pt x="737" y="620"/>
                    <a:pt x="834" y="571"/>
                  </a:cubicBezTo>
                  <a:cubicBezTo>
                    <a:pt x="741" y="228"/>
                    <a:pt x="442" y="1"/>
                    <a:pt x="103" y="1"/>
                  </a:cubicBezTo>
                  <a:close/>
                </a:path>
              </a:pathLst>
            </a:custGeom>
            <a:solidFill>
              <a:srgbClr val="FF9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682;p53"/>
            <p:cNvSpPr/>
            <p:nvPr/>
          </p:nvSpPr>
          <p:spPr>
            <a:xfrm>
              <a:off x="2388550" y="1977700"/>
              <a:ext cx="127525" cy="14200"/>
            </a:xfrm>
            <a:custGeom>
              <a:avLst/>
              <a:gdLst/>
              <a:ahLst/>
              <a:cxnLst/>
              <a:rect l="l" t="t" r="r" b="b"/>
              <a:pathLst>
                <a:path w="5101" h="568" extrusionOk="0">
                  <a:moveTo>
                    <a:pt x="5071" y="234"/>
                  </a:moveTo>
                  <a:cubicBezTo>
                    <a:pt x="5082" y="245"/>
                    <a:pt x="5089" y="248"/>
                    <a:pt x="5093" y="248"/>
                  </a:cubicBezTo>
                  <a:cubicBezTo>
                    <a:pt x="5100" y="248"/>
                    <a:pt x="5093" y="234"/>
                    <a:pt x="5071" y="234"/>
                  </a:cubicBezTo>
                  <a:close/>
                  <a:moveTo>
                    <a:pt x="3770" y="0"/>
                  </a:moveTo>
                  <a:cubicBezTo>
                    <a:pt x="3536" y="0"/>
                    <a:pt x="3303" y="100"/>
                    <a:pt x="3069" y="100"/>
                  </a:cubicBezTo>
                  <a:lnTo>
                    <a:pt x="2369" y="100"/>
                  </a:lnTo>
                  <a:cubicBezTo>
                    <a:pt x="2217" y="81"/>
                    <a:pt x="2064" y="72"/>
                    <a:pt x="1910" y="72"/>
                  </a:cubicBezTo>
                  <a:cubicBezTo>
                    <a:pt x="1255" y="72"/>
                    <a:pt x="595" y="243"/>
                    <a:pt x="0" y="567"/>
                  </a:cubicBezTo>
                  <a:cubicBezTo>
                    <a:pt x="575" y="280"/>
                    <a:pt x="1184" y="130"/>
                    <a:pt x="1803" y="130"/>
                  </a:cubicBezTo>
                  <a:cubicBezTo>
                    <a:pt x="2046" y="130"/>
                    <a:pt x="2291" y="153"/>
                    <a:pt x="2535" y="200"/>
                  </a:cubicBezTo>
                  <a:cubicBezTo>
                    <a:pt x="2936" y="200"/>
                    <a:pt x="3303" y="200"/>
                    <a:pt x="3703" y="100"/>
                  </a:cubicBezTo>
                  <a:cubicBezTo>
                    <a:pt x="3813" y="92"/>
                    <a:pt x="3923" y="88"/>
                    <a:pt x="4033" y="88"/>
                  </a:cubicBezTo>
                  <a:cubicBezTo>
                    <a:pt x="4389" y="88"/>
                    <a:pt x="4739" y="132"/>
                    <a:pt x="5071" y="234"/>
                  </a:cubicBezTo>
                  <a:cubicBezTo>
                    <a:pt x="4670" y="67"/>
                    <a:pt x="4203" y="0"/>
                    <a:pt x="37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683;p53"/>
            <p:cNvSpPr/>
            <p:nvPr/>
          </p:nvSpPr>
          <p:spPr>
            <a:xfrm>
              <a:off x="2391050" y="1962675"/>
              <a:ext cx="120950" cy="13375"/>
            </a:xfrm>
            <a:custGeom>
              <a:avLst/>
              <a:gdLst/>
              <a:ahLst/>
              <a:cxnLst/>
              <a:rect l="l" t="t" r="r" b="b"/>
              <a:pathLst>
                <a:path w="4838" h="535" extrusionOk="0">
                  <a:moveTo>
                    <a:pt x="3570" y="1"/>
                  </a:moveTo>
                  <a:cubicBezTo>
                    <a:pt x="3303" y="1"/>
                    <a:pt x="3103" y="101"/>
                    <a:pt x="2902" y="101"/>
                  </a:cubicBezTo>
                  <a:cubicBezTo>
                    <a:pt x="2669" y="101"/>
                    <a:pt x="2469" y="101"/>
                    <a:pt x="2235" y="67"/>
                  </a:cubicBezTo>
                  <a:cubicBezTo>
                    <a:pt x="2124" y="58"/>
                    <a:pt x="2013" y="53"/>
                    <a:pt x="1901" y="53"/>
                  </a:cubicBezTo>
                  <a:cubicBezTo>
                    <a:pt x="1240" y="53"/>
                    <a:pt x="571" y="220"/>
                    <a:pt x="0" y="534"/>
                  </a:cubicBezTo>
                  <a:cubicBezTo>
                    <a:pt x="548" y="261"/>
                    <a:pt x="1151" y="117"/>
                    <a:pt x="1768" y="117"/>
                  </a:cubicBezTo>
                  <a:cubicBezTo>
                    <a:pt x="1978" y="117"/>
                    <a:pt x="2190" y="134"/>
                    <a:pt x="2402" y="168"/>
                  </a:cubicBezTo>
                  <a:cubicBezTo>
                    <a:pt x="2500" y="176"/>
                    <a:pt x="2599" y="181"/>
                    <a:pt x="2697" y="181"/>
                  </a:cubicBezTo>
                  <a:cubicBezTo>
                    <a:pt x="2966" y="181"/>
                    <a:pt x="3234" y="150"/>
                    <a:pt x="3503" y="101"/>
                  </a:cubicBezTo>
                  <a:cubicBezTo>
                    <a:pt x="3605" y="93"/>
                    <a:pt x="3708" y="89"/>
                    <a:pt x="3810" y="89"/>
                  </a:cubicBezTo>
                  <a:cubicBezTo>
                    <a:pt x="4141" y="89"/>
                    <a:pt x="4472" y="132"/>
                    <a:pt x="4804" y="234"/>
                  </a:cubicBezTo>
                  <a:cubicBezTo>
                    <a:pt x="4837" y="234"/>
                    <a:pt x="4837" y="201"/>
                    <a:pt x="4804" y="201"/>
                  </a:cubicBezTo>
                  <a:cubicBezTo>
                    <a:pt x="4403" y="67"/>
                    <a:pt x="3970" y="1"/>
                    <a:pt x="35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684;p53"/>
            <p:cNvSpPr/>
            <p:nvPr/>
          </p:nvSpPr>
          <p:spPr>
            <a:xfrm>
              <a:off x="2240100" y="1819425"/>
              <a:ext cx="316100" cy="255850"/>
            </a:xfrm>
            <a:custGeom>
              <a:avLst/>
              <a:gdLst/>
              <a:ahLst/>
              <a:cxnLst/>
              <a:rect l="l" t="t" r="r" b="b"/>
              <a:pathLst>
                <a:path w="12644" h="10234" extrusionOk="0">
                  <a:moveTo>
                    <a:pt x="10858" y="1"/>
                  </a:moveTo>
                  <a:cubicBezTo>
                    <a:pt x="10485" y="1"/>
                    <a:pt x="10068" y="231"/>
                    <a:pt x="9774" y="660"/>
                  </a:cubicBezTo>
                  <a:cubicBezTo>
                    <a:pt x="10008" y="961"/>
                    <a:pt x="10141" y="1294"/>
                    <a:pt x="10141" y="1661"/>
                  </a:cubicBezTo>
                  <a:cubicBezTo>
                    <a:pt x="10158" y="2141"/>
                    <a:pt x="9945" y="2391"/>
                    <a:pt x="9746" y="2391"/>
                  </a:cubicBezTo>
                  <a:cubicBezTo>
                    <a:pt x="9544" y="2391"/>
                    <a:pt x="9357" y="2133"/>
                    <a:pt x="9441" y="1594"/>
                  </a:cubicBezTo>
                  <a:cubicBezTo>
                    <a:pt x="9474" y="1261"/>
                    <a:pt x="9608" y="961"/>
                    <a:pt x="9774" y="660"/>
                  </a:cubicBezTo>
                  <a:cubicBezTo>
                    <a:pt x="9611" y="442"/>
                    <a:pt x="9357" y="333"/>
                    <a:pt x="9096" y="333"/>
                  </a:cubicBezTo>
                  <a:cubicBezTo>
                    <a:pt x="8879" y="333"/>
                    <a:pt x="8655" y="409"/>
                    <a:pt x="8473" y="560"/>
                  </a:cubicBezTo>
                  <a:cubicBezTo>
                    <a:pt x="8106" y="894"/>
                    <a:pt x="7806" y="1294"/>
                    <a:pt x="7606" y="1761"/>
                  </a:cubicBezTo>
                  <a:cubicBezTo>
                    <a:pt x="7606" y="1761"/>
                    <a:pt x="5827" y="1265"/>
                    <a:pt x="4450" y="1265"/>
                  </a:cubicBezTo>
                  <a:cubicBezTo>
                    <a:pt x="3904" y="1265"/>
                    <a:pt x="3420" y="1343"/>
                    <a:pt x="3136" y="1561"/>
                  </a:cubicBezTo>
                  <a:cubicBezTo>
                    <a:pt x="2636" y="1895"/>
                    <a:pt x="2269" y="2428"/>
                    <a:pt x="2136" y="3029"/>
                  </a:cubicBezTo>
                  <a:cubicBezTo>
                    <a:pt x="2136" y="3029"/>
                    <a:pt x="901" y="3296"/>
                    <a:pt x="468" y="4263"/>
                  </a:cubicBezTo>
                  <a:cubicBezTo>
                    <a:pt x="1" y="5264"/>
                    <a:pt x="501" y="10234"/>
                    <a:pt x="1969" y="10234"/>
                  </a:cubicBezTo>
                  <a:cubicBezTo>
                    <a:pt x="2936" y="10234"/>
                    <a:pt x="3336" y="6565"/>
                    <a:pt x="3336" y="6565"/>
                  </a:cubicBezTo>
                  <a:cubicBezTo>
                    <a:pt x="3389" y="6568"/>
                    <a:pt x="3441" y="6570"/>
                    <a:pt x="3493" y="6570"/>
                  </a:cubicBezTo>
                  <a:cubicBezTo>
                    <a:pt x="4467" y="6570"/>
                    <a:pt x="5356" y="5982"/>
                    <a:pt x="5705" y="5064"/>
                  </a:cubicBezTo>
                  <a:cubicBezTo>
                    <a:pt x="5705" y="5064"/>
                    <a:pt x="7356" y="6288"/>
                    <a:pt x="9081" y="6288"/>
                  </a:cubicBezTo>
                  <a:cubicBezTo>
                    <a:pt x="9669" y="6288"/>
                    <a:pt x="10266" y="6146"/>
                    <a:pt x="10808" y="5764"/>
                  </a:cubicBezTo>
                  <a:cubicBezTo>
                    <a:pt x="12643" y="4496"/>
                    <a:pt x="12143" y="760"/>
                    <a:pt x="11342" y="160"/>
                  </a:cubicBezTo>
                  <a:cubicBezTo>
                    <a:pt x="11202" y="53"/>
                    <a:pt x="11035" y="1"/>
                    <a:pt x="1085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685;p53"/>
            <p:cNvSpPr/>
            <p:nvPr/>
          </p:nvSpPr>
          <p:spPr>
            <a:xfrm>
              <a:off x="2345175" y="2019275"/>
              <a:ext cx="120950" cy="98600"/>
            </a:xfrm>
            <a:custGeom>
              <a:avLst/>
              <a:gdLst/>
              <a:ahLst/>
              <a:cxnLst/>
              <a:rect l="l" t="t" r="r" b="b"/>
              <a:pathLst>
                <a:path w="4838" h="3944" extrusionOk="0">
                  <a:moveTo>
                    <a:pt x="2636" y="272"/>
                  </a:moveTo>
                  <a:cubicBezTo>
                    <a:pt x="4771" y="372"/>
                    <a:pt x="4837" y="3508"/>
                    <a:pt x="2703" y="3674"/>
                  </a:cubicBezTo>
                  <a:cubicBezTo>
                    <a:pt x="2647" y="3679"/>
                    <a:pt x="2592" y="3681"/>
                    <a:pt x="2539" y="3681"/>
                  </a:cubicBezTo>
                  <a:cubicBezTo>
                    <a:pt x="547" y="3681"/>
                    <a:pt x="189" y="728"/>
                    <a:pt x="2236" y="305"/>
                  </a:cubicBezTo>
                  <a:cubicBezTo>
                    <a:pt x="2369" y="272"/>
                    <a:pt x="2502" y="272"/>
                    <a:pt x="2636" y="272"/>
                  </a:cubicBezTo>
                  <a:close/>
                  <a:moveTo>
                    <a:pt x="2564" y="1"/>
                  </a:moveTo>
                  <a:cubicBezTo>
                    <a:pt x="2023" y="1"/>
                    <a:pt x="1475" y="222"/>
                    <a:pt x="1068" y="706"/>
                  </a:cubicBezTo>
                  <a:cubicBezTo>
                    <a:pt x="1" y="1940"/>
                    <a:pt x="835" y="3874"/>
                    <a:pt x="2469" y="3941"/>
                  </a:cubicBezTo>
                  <a:cubicBezTo>
                    <a:pt x="2505" y="3943"/>
                    <a:pt x="2540" y="3944"/>
                    <a:pt x="2575" y="3944"/>
                  </a:cubicBezTo>
                  <a:cubicBezTo>
                    <a:pt x="3824" y="3944"/>
                    <a:pt x="4763" y="2806"/>
                    <a:pt x="4504" y="1573"/>
                  </a:cubicBezTo>
                  <a:cubicBezTo>
                    <a:pt x="4298" y="582"/>
                    <a:pt x="3440" y="1"/>
                    <a:pt x="256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686;p53"/>
            <p:cNvSpPr/>
            <p:nvPr/>
          </p:nvSpPr>
          <p:spPr>
            <a:xfrm>
              <a:off x="2481950" y="2010875"/>
              <a:ext cx="75900" cy="98600"/>
            </a:xfrm>
            <a:custGeom>
              <a:avLst/>
              <a:gdLst/>
              <a:ahLst/>
              <a:cxnLst/>
              <a:rect l="l" t="t" r="r" b="b"/>
              <a:pathLst>
                <a:path w="3036" h="3944" extrusionOk="0">
                  <a:moveTo>
                    <a:pt x="1418" y="249"/>
                  </a:moveTo>
                  <a:cubicBezTo>
                    <a:pt x="1435" y="249"/>
                    <a:pt x="1451" y="258"/>
                    <a:pt x="1468" y="274"/>
                  </a:cubicBezTo>
                  <a:cubicBezTo>
                    <a:pt x="1768" y="274"/>
                    <a:pt x="2068" y="441"/>
                    <a:pt x="2235" y="675"/>
                  </a:cubicBezTo>
                  <a:cubicBezTo>
                    <a:pt x="2502" y="1042"/>
                    <a:pt x="2669" y="1442"/>
                    <a:pt x="2702" y="1875"/>
                  </a:cubicBezTo>
                  <a:cubicBezTo>
                    <a:pt x="2769" y="2843"/>
                    <a:pt x="2269" y="3610"/>
                    <a:pt x="1635" y="3677"/>
                  </a:cubicBezTo>
                  <a:cubicBezTo>
                    <a:pt x="1620" y="3677"/>
                    <a:pt x="1606" y="3678"/>
                    <a:pt x="1591" y="3678"/>
                  </a:cubicBezTo>
                  <a:cubicBezTo>
                    <a:pt x="942" y="3678"/>
                    <a:pt x="366" y="2956"/>
                    <a:pt x="300" y="2042"/>
                  </a:cubicBezTo>
                  <a:cubicBezTo>
                    <a:pt x="267" y="1609"/>
                    <a:pt x="367" y="1175"/>
                    <a:pt x="567" y="808"/>
                  </a:cubicBezTo>
                  <a:cubicBezTo>
                    <a:pt x="734" y="508"/>
                    <a:pt x="1034" y="308"/>
                    <a:pt x="1368" y="274"/>
                  </a:cubicBezTo>
                  <a:cubicBezTo>
                    <a:pt x="1385" y="258"/>
                    <a:pt x="1401" y="249"/>
                    <a:pt x="1418" y="249"/>
                  </a:cubicBezTo>
                  <a:close/>
                  <a:moveTo>
                    <a:pt x="1441" y="0"/>
                  </a:moveTo>
                  <a:cubicBezTo>
                    <a:pt x="1009" y="0"/>
                    <a:pt x="582" y="227"/>
                    <a:pt x="367" y="675"/>
                  </a:cubicBezTo>
                  <a:cubicBezTo>
                    <a:pt x="100" y="1075"/>
                    <a:pt x="0" y="1575"/>
                    <a:pt x="34" y="2076"/>
                  </a:cubicBezTo>
                  <a:cubicBezTo>
                    <a:pt x="100" y="3076"/>
                    <a:pt x="767" y="3877"/>
                    <a:pt x="1501" y="3910"/>
                  </a:cubicBezTo>
                  <a:lnTo>
                    <a:pt x="1635" y="3944"/>
                  </a:lnTo>
                  <a:cubicBezTo>
                    <a:pt x="2435" y="3877"/>
                    <a:pt x="3036" y="2943"/>
                    <a:pt x="2969" y="1842"/>
                  </a:cubicBezTo>
                  <a:cubicBezTo>
                    <a:pt x="2936" y="1375"/>
                    <a:pt x="2736" y="908"/>
                    <a:pt x="2435" y="508"/>
                  </a:cubicBezTo>
                  <a:cubicBezTo>
                    <a:pt x="2188" y="168"/>
                    <a:pt x="1813" y="0"/>
                    <a:pt x="14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687;p53"/>
            <p:cNvSpPr/>
            <p:nvPr/>
          </p:nvSpPr>
          <p:spPr>
            <a:xfrm>
              <a:off x="2451925" y="2049650"/>
              <a:ext cx="35875" cy="14800"/>
            </a:xfrm>
            <a:custGeom>
              <a:avLst/>
              <a:gdLst/>
              <a:ahLst/>
              <a:cxnLst/>
              <a:rect l="l" t="t" r="r" b="b"/>
              <a:pathLst>
                <a:path w="1435" h="592" extrusionOk="0">
                  <a:moveTo>
                    <a:pt x="876" y="0"/>
                  </a:moveTo>
                  <a:cubicBezTo>
                    <a:pt x="519" y="0"/>
                    <a:pt x="174" y="217"/>
                    <a:pt x="0" y="391"/>
                  </a:cubicBezTo>
                  <a:lnTo>
                    <a:pt x="167" y="591"/>
                  </a:lnTo>
                  <a:cubicBezTo>
                    <a:pt x="191" y="567"/>
                    <a:pt x="532" y="262"/>
                    <a:pt x="882" y="262"/>
                  </a:cubicBezTo>
                  <a:cubicBezTo>
                    <a:pt x="1015" y="262"/>
                    <a:pt x="1149" y="306"/>
                    <a:pt x="1268" y="425"/>
                  </a:cubicBezTo>
                  <a:lnTo>
                    <a:pt x="1435" y="224"/>
                  </a:lnTo>
                  <a:cubicBezTo>
                    <a:pt x="1261" y="62"/>
                    <a:pt x="1067" y="0"/>
                    <a:pt x="87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688;p53"/>
            <p:cNvSpPr/>
            <p:nvPr/>
          </p:nvSpPr>
          <p:spPr>
            <a:xfrm>
              <a:off x="2232600" y="2056850"/>
              <a:ext cx="132625" cy="35950"/>
            </a:xfrm>
            <a:custGeom>
              <a:avLst/>
              <a:gdLst/>
              <a:ahLst/>
              <a:cxnLst/>
              <a:rect l="l" t="t" r="r" b="b"/>
              <a:pathLst>
                <a:path w="5305" h="1438" extrusionOk="0">
                  <a:moveTo>
                    <a:pt x="2756" y="0"/>
                  </a:moveTo>
                  <a:cubicBezTo>
                    <a:pt x="1991" y="0"/>
                    <a:pt x="1295" y="16"/>
                    <a:pt x="1068" y="70"/>
                  </a:cubicBezTo>
                  <a:cubicBezTo>
                    <a:pt x="501" y="237"/>
                    <a:pt x="34" y="1204"/>
                    <a:pt x="0" y="1337"/>
                  </a:cubicBezTo>
                  <a:lnTo>
                    <a:pt x="234" y="1437"/>
                  </a:lnTo>
                  <a:cubicBezTo>
                    <a:pt x="367" y="1171"/>
                    <a:pt x="701" y="437"/>
                    <a:pt x="1135" y="337"/>
                  </a:cubicBezTo>
                  <a:cubicBezTo>
                    <a:pt x="1335" y="287"/>
                    <a:pt x="2119" y="270"/>
                    <a:pt x="2982" y="270"/>
                  </a:cubicBezTo>
                  <a:cubicBezTo>
                    <a:pt x="3845" y="270"/>
                    <a:pt x="4787" y="287"/>
                    <a:pt x="5304" y="303"/>
                  </a:cubicBezTo>
                  <a:lnTo>
                    <a:pt x="5304" y="36"/>
                  </a:lnTo>
                  <a:cubicBezTo>
                    <a:pt x="5204" y="36"/>
                    <a:pt x="3903" y="0"/>
                    <a:pt x="275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689;p53"/>
            <p:cNvSpPr/>
            <p:nvPr/>
          </p:nvSpPr>
          <p:spPr>
            <a:xfrm>
              <a:off x="2229275" y="2034775"/>
              <a:ext cx="85900" cy="101350"/>
            </a:xfrm>
            <a:custGeom>
              <a:avLst/>
              <a:gdLst/>
              <a:ahLst/>
              <a:cxnLst/>
              <a:rect l="l" t="t" r="r" b="b"/>
              <a:pathLst>
                <a:path w="3436" h="4054" extrusionOk="0">
                  <a:moveTo>
                    <a:pt x="1229" y="1"/>
                  </a:moveTo>
                  <a:cubicBezTo>
                    <a:pt x="1140" y="1"/>
                    <a:pt x="1053" y="17"/>
                    <a:pt x="967" y="52"/>
                  </a:cubicBezTo>
                  <a:cubicBezTo>
                    <a:pt x="0" y="486"/>
                    <a:pt x="901" y="3455"/>
                    <a:pt x="1935" y="3922"/>
                  </a:cubicBezTo>
                  <a:cubicBezTo>
                    <a:pt x="2095" y="4012"/>
                    <a:pt x="2271" y="4054"/>
                    <a:pt x="2446" y="4054"/>
                  </a:cubicBezTo>
                  <a:cubicBezTo>
                    <a:pt x="2851" y="4054"/>
                    <a:pt x="3249" y="3828"/>
                    <a:pt x="3436" y="3455"/>
                  </a:cubicBezTo>
                  <a:lnTo>
                    <a:pt x="3169" y="1720"/>
                  </a:lnTo>
                  <a:cubicBezTo>
                    <a:pt x="3169" y="1720"/>
                    <a:pt x="2143" y="1"/>
                    <a:pt x="1229"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690;p53"/>
            <p:cNvSpPr/>
            <p:nvPr/>
          </p:nvSpPr>
          <p:spPr>
            <a:xfrm>
              <a:off x="2260125" y="2057750"/>
              <a:ext cx="41725" cy="64925"/>
            </a:xfrm>
            <a:custGeom>
              <a:avLst/>
              <a:gdLst/>
              <a:ahLst/>
              <a:cxnLst/>
              <a:rect l="l" t="t" r="r" b="b"/>
              <a:pathLst>
                <a:path w="1669" h="2597" extrusionOk="0">
                  <a:moveTo>
                    <a:pt x="0" y="0"/>
                  </a:moveTo>
                  <a:lnTo>
                    <a:pt x="0" y="34"/>
                  </a:lnTo>
                  <a:cubicBezTo>
                    <a:pt x="734" y="367"/>
                    <a:pt x="1068" y="1101"/>
                    <a:pt x="1301" y="1835"/>
                  </a:cubicBezTo>
                  <a:cubicBezTo>
                    <a:pt x="1192" y="1617"/>
                    <a:pt x="984" y="1499"/>
                    <a:pt x="768" y="1499"/>
                  </a:cubicBezTo>
                  <a:cubicBezTo>
                    <a:pt x="654" y="1499"/>
                    <a:pt x="538" y="1532"/>
                    <a:pt x="434" y="1602"/>
                  </a:cubicBezTo>
                  <a:lnTo>
                    <a:pt x="434" y="1668"/>
                  </a:lnTo>
                  <a:cubicBezTo>
                    <a:pt x="488" y="1655"/>
                    <a:pt x="544" y="1648"/>
                    <a:pt x="600" y="1648"/>
                  </a:cubicBezTo>
                  <a:cubicBezTo>
                    <a:pt x="816" y="1648"/>
                    <a:pt x="1028" y="1749"/>
                    <a:pt x="1134" y="1935"/>
                  </a:cubicBezTo>
                  <a:cubicBezTo>
                    <a:pt x="1268" y="2135"/>
                    <a:pt x="1368" y="2335"/>
                    <a:pt x="1468" y="2536"/>
                  </a:cubicBezTo>
                  <a:cubicBezTo>
                    <a:pt x="1482" y="2578"/>
                    <a:pt x="1508" y="2596"/>
                    <a:pt x="1533" y="2596"/>
                  </a:cubicBezTo>
                  <a:cubicBezTo>
                    <a:pt x="1568" y="2596"/>
                    <a:pt x="1601" y="2560"/>
                    <a:pt x="1601" y="2502"/>
                  </a:cubicBezTo>
                  <a:cubicBezTo>
                    <a:pt x="1668" y="1535"/>
                    <a:pt x="1034" y="20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691;p53"/>
            <p:cNvSpPr/>
            <p:nvPr/>
          </p:nvSpPr>
          <p:spPr>
            <a:xfrm>
              <a:off x="2250100" y="2250375"/>
              <a:ext cx="201025" cy="209625"/>
            </a:xfrm>
            <a:custGeom>
              <a:avLst/>
              <a:gdLst/>
              <a:ahLst/>
              <a:cxnLst/>
              <a:rect l="l" t="t" r="r" b="b"/>
              <a:pathLst>
                <a:path w="8041" h="8385" extrusionOk="0">
                  <a:moveTo>
                    <a:pt x="1235" y="1"/>
                  </a:moveTo>
                  <a:lnTo>
                    <a:pt x="1" y="1435"/>
                  </a:lnTo>
                  <a:cubicBezTo>
                    <a:pt x="1" y="1435"/>
                    <a:pt x="4177" y="8385"/>
                    <a:pt x="4395" y="8385"/>
                  </a:cubicBezTo>
                  <a:cubicBezTo>
                    <a:pt x="4400" y="8385"/>
                    <a:pt x="4403" y="8381"/>
                    <a:pt x="4404" y="8374"/>
                  </a:cubicBezTo>
                  <a:lnTo>
                    <a:pt x="5872" y="5271"/>
                  </a:lnTo>
                  <a:lnTo>
                    <a:pt x="8040" y="7406"/>
                  </a:lnTo>
                  <a:lnTo>
                    <a:pt x="7840" y="2002"/>
                  </a:lnTo>
                  <a:lnTo>
                    <a:pt x="7173" y="968"/>
                  </a:lnTo>
                  <a:lnTo>
                    <a:pt x="5705" y="4571"/>
                  </a:lnTo>
                  <a:lnTo>
                    <a:pt x="12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692;p53"/>
            <p:cNvSpPr/>
            <p:nvPr/>
          </p:nvSpPr>
          <p:spPr>
            <a:xfrm>
              <a:off x="2253700" y="2295900"/>
              <a:ext cx="200750" cy="171325"/>
            </a:xfrm>
            <a:custGeom>
              <a:avLst/>
              <a:gdLst/>
              <a:ahLst/>
              <a:cxnLst/>
              <a:rect l="l" t="t" r="r" b="b"/>
              <a:pathLst>
                <a:path w="8030" h="6853" extrusionOk="0">
                  <a:moveTo>
                    <a:pt x="29" y="1"/>
                  </a:moveTo>
                  <a:cubicBezTo>
                    <a:pt x="10" y="1"/>
                    <a:pt x="0" y="24"/>
                    <a:pt x="24" y="48"/>
                  </a:cubicBezTo>
                  <a:cubicBezTo>
                    <a:pt x="622" y="1245"/>
                    <a:pt x="4106" y="6853"/>
                    <a:pt x="4193" y="6853"/>
                  </a:cubicBezTo>
                  <a:cubicBezTo>
                    <a:pt x="4193" y="6853"/>
                    <a:pt x="4193" y="6853"/>
                    <a:pt x="4193" y="6853"/>
                  </a:cubicBezTo>
                  <a:cubicBezTo>
                    <a:pt x="4760" y="5785"/>
                    <a:pt x="5294" y="4718"/>
                    <a:pt x="5761" y="3584"/>
                  </a:cubicBezTo>
                  <a:cubicBezTo>
                    <a:pt x="6052" y="4004"/>
                    <a:pt x="7873" y="5892"/>
                    <a:pt x="7990" y="5892"/>
                  </a:cubicBezTo>
                  <a:cubicBezTo>
                    <a:pt x="7994" y="5892"/>
                    <a:pt x="7996" y="5890"/>
                    <a:pt x="7996" y="5885"/>
                  </a:cubicBezTo>
                  <a:cubicBezTo>
                    <a:pt x="8029" y="4885"/>
                    <a:pt x="7996" y="3917"/>
                    <a:pt x="7929" y="2917"/>
                  </a:cubicBezTo>
                  <a:cubicBezTo>
                    <a:pt x="7863" y="2016"/>
                    <a:pt x="7829" y="1115"/>
                    <a:pt x="7729" y="248"/>
                  </a:cubicBezTo>
                  <a:cubicBezTo>
                    <a:pt x="7729" y="229"/>
                    <a:pt x="7707" y="210"/>
                    <a:pt x="7688" y="210"/>
                  </a:cubicBezTo>
                  <a:cubicBezTo>
                    <a:pt x="7674" y="210"/>
                    <a:pt x="7663" y="220"/>
                    <a:pt x="7663" y="248"/>
                  </a:cubicBezTo>
                  <a:cubicBezTo>
                    <a:pt x="7496" y="1082"/>
                    <a:pt x="7729" y="4518"/>
                    <a:pt x="7729" y="5352"/>
                  </a:cubicBezTo>
                  <a:cubicBezTo>
                    <a:pt x="7629" y="5252"/>
                    <a:pt x="5728" y="3450"/>
                    <a:pt x="5728" y="3450"/>
                  </a:cubicBezTo>
                  <a:cubicBezTo>
                    <a:pt x="5394" y="3951"/>
                    <a:pt x="4293" y="6219"/>
                    <a:pt x="4227" y="6419"/>
                  </a:cubicBezTo>
                  <a:cubicBezTo>
                    <a:pt x="3526" y="5285"/>
                    <a:pt x="891" y="1082"/>
                    <a:pt x="57" y="15"/>
                  </a:cubicBezTo>
                  <a:cubicBezTo>
                    <a:pt x="47" y="5"/>
                    <a:pt x="38"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693;p53"/>
            <p:cNvSpPr/>
            <p:nvPr/>
          </p:nvSpPr>
          <p:spPr>
            <a:xfrm>
              <a:off x="3860425" y="3034275"/>
              <a:ext cx="733050" cy="1639525"/>
            </a:xfrm>
            <a:custGeom>
              <a:avLst/>
              <a:gdLst/>
              <a:ahLst/>
              <a:cxnLst/>
              <a:rect l="l" t="t" r="r" b="b"/>
              <a:pathLst>
                <a:path w="29322" h="65581" extrusionOk="0">
                  <a:moveTo>
                    <a:pt x="1" y="1"/>
                  </a:moveTo>
                  <a:lnTo>
                    <a:pt x="1" y="65581"/>
                  </a:lnTo>
                  <a:lnTo>
                    <a:pt x="29322" y="65581"/>
                  </a:lnTo>
                  <a:lnTo>
                    <a:pt x="29322"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694;p53"/>
            <p:cNvSpPr/>
            <p:nvPr/>
          </p:nvSpPr>
          <p:spPr>
            <a:xfrm>
              <a:off x="3860425" y="3034275"/>
              <a:ext cx="733050" cy="1639525"/>
            </a:xfrm>
            <a:custGeom>
              <a:avLst/>
              <a:gdLst/>
              <a:ahLst/>
              <a:cxnLst/>
              <a:rect l="l" t="t" r="r" b="b"/>
              <a:pathLst>
                <a:path w="29322" h="65581" extrusionOk="0">
                  <a:moveTo>
                    <a:pt x="1" y="1"/>
                  </a:moveTo>
                  <a:lnTo>
                    <a:pt x="1" y="65581"/>
                  </a:lnTo>
                  <a:lnTo>
                    <a:pt x="29322" y="65581"/>
                  </a:lnTo>
                  <a:lnTo>
                    <a:pt x="29322" y="1"/>
                  </a:ln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695;p53"/>
            <p:cNvSpPr/>
            <p:nvPr/>
          </p:nvSpPr>
          <p:spPr>
            <a:xfrm>
              <a:off x="1789775" y="3034275"/>
              <a:ext cx="732225" cy="1639525"/>
            </a:xfrm>
            <a:custGeom>
              <a:avLst/>
              <a:gdLst/>
              <a:ahLst/>
              <a:cxnLst/>
              <a:rect l="l" t="t" r="r" b="b"/>
              <a:pathLst>
                <a:path w="29289" h="65581" extrusionOk="0">
                  <a:moveTo>
                    <a:pt x="1" y="1"/>
                  </a:moveTo>
                  <a:lnTo>
                    <a:pt x="1" y="65581"/>
                  </a:lnTo>
                  <a:lnTo>
                    <a:pt x="29288" y="65581"/>
                  </a:lnTo>
                  <a:lnTo>
                    <a:pt x="29288"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696;p53"/>
            <p:cNvSpPr/>
            <p:nvPr/>
          </p:nvSpPr>
          <p:spPr>
            <a:xfrm>
              <a:off x="2521975" y="3034275"/>
              <a:ext cx="2071500" cy="227700"/>
            </a:xfrm>
            <a:custGeom>
              <a:avLst/>
              <a:gdLst/>
              <a:ahLst/>
              <a:cxnLst/>
              <a:rect l="l" t="t" r="r" b="b"/>
              <a:pathLst>
                <a:path w="82860" h="9108" extrusionOk="0">
                  <a:moveTo>
                    <a:pt x="0" y="1"/>
                  </a:moveTo>
                  <a:lnTo>
                    <a:pt x="0" y="9107"/>
                  </a:lnTo>
                  <a:lnTo>
                    <a:pt x="82860" y="9107"/>
                  </a:lnTo>
                  <a:lnTo>
                    <a:pt x="82860"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697;p53"/>
            <p:cNvSpPr/>
            <p:nvPr/>
          </p:nvSpPr>
          <p:spPr>
            <a:xfrm>
              <a:off x="2521975" y="3034275"/>
              <a:ext cx="2071500" cy="227700"/>
            </a:xfrm>
            <a:custGeom>
              <a:avLst/>
              <a:gdLst/>
              <a:ahLst/>
              <a:cxnLst/>
              <a:rect l="l" t="t" r="r" b="b"/>
              <a:pathLst>
                <a:path w="82860" h="9108" extrusionOk="0">
                  <a:moveTo>
                    <a:pt x="0" y="1"/>
                  </a:moveTo>
                  <a:lnTo>
                    <a:pt x="0" y="9107"/>
                  </a:lnTo>
                  <a:lnTo>
                    <a:pt x="82860" y="9107"/>
                  </a:lnTo>
                  <a:lnTo>
                    <a:pt x="82860" y="1"/>
                  </a:ln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698;p53"/>
            <p:cNvSpPr/>
            <p:nvPr/>
          </p:nvSpPr>
          <p:spPr>
            <a:xfrm>
              <a:off x="2526975" y="3144350"/>
              <a:ext cx="2066500" cy="7550"/>
            </a:xfrm>
            <a:custGeom>
              <a:avLst/>
              <a:gdLst/>
              <a:ahLst/>
              <a:cxnLst/>
              <a:rect l="l" t="t" r="r" b="b"/>
              <a:pathLst>
                <a:path w="82660" h="302" extrusionOk="0">
                  <a:moveTo>
                    <a:pt x="41330" y="1"/>
                  </a:moveTo>
                  <a:lnTo>
                    <a:pt x="20649" y="68"/>
                  </a:lnTo>
                  <a:lnTo>
                    <a:pt x="10341" y="68"/>
                  </a:lnTo>
                  <a:lnTo>
                    <a:pt x="1" y="168"/>
                  </a:lnTo>
                  <a:lnTo>
                    <a:pt x="10341" y="234"/>
                  </a:lnTo>
                  <a:lnTo>
                    <a:pt x="20649" y="268"/>
                  </a:lnTo>
                  <a:lnTo>
                    <a:pt x="41330" y="301"/>
                  </a:lnTo>
                  <a:lnTo>
                    <a:pt x="61978" y="268"/>
                  </a:lnTo>
                  <a:lnTo>
                    <a:pt x="72319" y="234"/>
                  </a:lnTo>
                  <a:lnTo>
                    <a:pt x="82660" y="168"/>
                  </a:lnTo>
                  <a:lnTo>
                    <a:pt x="72319" y="68"/>
                  </a:lnTo>
                  <a:lnTo>
                    <a:pt x="61978" y="68"/>
                  </a:lnTo>
                  <a:lnTo>
                    <a:pt x="4133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699;p53"/>
            <p:cNvSpPr/>
            <p:nvPr/>
          </p:nvSpPr>
          <p:spPr>
            <a:xfrm>
              <a:off x="2521975" y="3034275"/>
              <a:ext cx="98425" cy="1639525"/>
            </a:xfrm>
            <a:custGeom>
              <a:avLst/>
              <a:gdLst/>
              <a:ahLst/>
              <a:cxnLst/>
              <a:rect l="l" t="t" r="r" b="b"/>
              <a:pathLst>
                <a:path w="3937" h="65581" extrusionOk="0">
                  <a:moveTo>
                    <a:pt x="0" y="1"/>
                  </a:moveTo>
                  <a:lnTo>
                    <a:pt x="0" y="65581"/>
                  </a:lnTo>
                  <a:lnTo>
                    <a:pt x="3937" y="65581"/>
                  </a:lnTo>
                  <a:lnTo>
                    <a:pt x="3937"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700;p53"/>
            <p:cNvSpPr/>
            <p:nvPr/>
          </p:nvSpPr>
          <p:spPr>
            <a:xfrm>
              <a:off x="2521975" y="3034275"/>
              <a:ext cx="98425" cy="1639525"/>
            </a:xfrm>
            <a:custGeom>
              <a:avLst/>
              <a:gdLst/>
              <a:ahLst/>
              <a:cxnLst/>
              <a:rect l="l" t="t" r="r" b="b"/>
              <a:pathLst>
                <a:path w="3937" h="65581" extrusionOk="0">
                  <a:moveTo>
                    <a:pt x="0" y="1"/>
                  </a:moveTo>
                  <a:lnTo>
                    <a:pt x="0" y="65581"/>
                  </a:lnTo>
                  <a:lnTo>
                    <a:pt x="3937" y="65581"/>
                  </a:lnTo>
                  <a:lnTo>
                    <a:pt x="3937" y="1"/>
                  </a:ln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701;p53"/>
            <p:cNvSpPr/>
            <p:nvPr/>
          </p:nvSpPr>
          <p:spPr>
            <a:xfrm>
              <a:off x="4495050" y="3034275"/>
              <a:ext cx="98425" cy="1639525"/>
            </a:xfrm>
            <a:custGeom>
              <a:avLst/>
              <a:gdLst/>
              <a:ahLst/>
              <a:cxnLst/>
              <a:rect l="l" t="t" r="r" b="b"/>
              <a:pathLst>
                <a:path w="3937" h="65581" extrusionOk="0">
                  <a:moveTo>
                    <a:pt x="0" y="1"/>
                  </a:moveTo>
                  <a:lnTo>
                    <a:pt x="0" y="65581"/>
                  </a:lnTo>
                  <a:lnTo>
                    <a:pt x="3937" y="65581"/>
                  </a:lnTo>
                  <a:lnTo>
                    <a:pt x="3937"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702;p53"/>
            <p:cNvSpPr/>
            <p:nvPr/>
          </p:nvSpPr>
          <p:spPr>
            <a:xfrm>
              <a:off x="4495050" y="3034275"/>
              <a:ext cx="98425" cy="1639525"/>
            </a:xfrm>
            <a:custGeom>
              <a:avLst/>
              <a:gdLst/>
              <a:ahLst/>
              <a:cxnLst/>
              <a:rect l="l" t="t" r="r" b="b"/>
              <a:pathLst>
                <a:path w="3937" h="65581" extrusionOk="0">
                  <a:moveTo>
                    <a:pt x="0" y="1"/>
                  </a:moveTo>
                  <a:lnTo>
                    <a:pt x="0" y="65581"/>
                  </a:lnTo>
                  <a:lnTo>
                    <a:pt x="3937" y="65581"/>
                  </a:lnTo>
                  <a:lnTo>
                    <a:pt x="3937" y="1"/>
                  </a:ln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703;p53"/>
            <p:cNvSpPr/>
            <p:nvPr/>
          </p:nvSpPr>
          <p:spPr>
            <a:xfrm>
              <a:off x="2895575" y="3007600"/>
              <a:ext cx="599625" cy="26700"/>
            </a:xfrm>
            <a:custGeom>
              <a:avLst/>
              <a:gdLst/>
              <a:ahLst/>
              <a:cxnLst/>
              <a:rect l="l" t="t" r="r" b="b"/>
              <a:pathLst>
                <a:path w="23985" h="1068" extrusionOk="0">
                  <a:moveTo>
                    <a:pt x="0" y="0"/>
                  </a:moveTo>
                  <a:lnTo>
                    <a:pt x="0" y="1068"/>
                  </a:lnTo>
                  <a:lnTo>
                    <a:pt x="23984" y="1068"/>
                  </a:lnTo>
                  <a:lnTo>
                    <a:pt x="2398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704;p53"/>
            <p:cNvSpPr/>
            <p:nvPr/>
          </p:nvSpPr>
          <p:spPr>
            <a:xfrm>
              <a:off x="3194125" y="3007600"/>
              <a:ext cx="301900" cy="26700"/>
            </a:xfrm>
            <a:custGeom>
              <a:avLst/>
              <a:gdLst/>
              <a:ahLst/>
              <a:cxnLst/>
              <a:rect l="l" t="t" r="r" b="b"/>
              <a:pathLst>
                <a:path w="12076" h="1068" extrusionOk="0">
                  <a:moveTo>
                    <a:pt x="0" y="0"/>
                  </a:moveTo>
                  <a:lnTo>
                    <a:pt x="0" y="1068"/>
                  </a:lnTo>
                  <a:lnTo>
                    <a:pt x="12076" y="1068"/>
                  </a:lnTo>
                  <a:lnTo>
                    <a:pt x="1207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705;p53"/>
            <p:cNvSpPr/>
            <p:nvPr/>
          </p:nvSpPr>
          <p:spPr>
            <a:xfrm>
              <a:off x="3226650" y="2637325"/>
              <a:ext cx="660500" cy="396975"/>
            </a:xfrm>
            <a:custGeom>
              <a:avLst/>
              <a:gdLst/>
              <a:ahLst/>
              <a:cxnLst/>
              <a:rect l="l" t="t" r="r" b="b"/>
              <a:pathLst>
                <a:path w="26420" h="15879" extrusionOk="0">
                  <a:moveTo>
                    <a:pt x="3036" y="1"/>
                  </a:moveTo>
                  <a:lnTo>
                    <a:pt x="0" y="15879"/>
                  </a:lnTo>
                  <a:lnTo>
                    <a:pt x="23350" y="15879"/>
                  </a:lnTo>
                  <a:lnTo>
                    <a:pt x="2641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706;p53"/>
            <p:cNvSpPr/>
            <p:nvPr/>
          </p:nvSpPr>
          <p:spPr>
            <a:xfrm>
              <a:off x="3519350" y="2800750"/>
              <a:ext cx="75025" cy="70950"/>
            </a:xfrm>
            <a:custGeom>
              <a:avLst/>
              <a:gdLst/>
              <a:ahLst/>
              <a:cxnLst/>
              <a:rect l="l" t="t" r="r" b="b"/>
              <a:pathLst>
                <a:path w="3001" h="2838" extrusionOk="0">
                  <a:moveTo>
                    <a:pt x="1690" y="1"/>
                  </a:moveTo>
                  <a:cubicBezTo>
                    <a:pt x="1672" y="1"/>
                    <a:pt x="1653" y="1"/>
                    <a:pt x="1635" y="2"/>
                  </a:cubicBezTo>
                  <a:cubicBezTo>
                    <a:pt x="801" y="2"/>
                    <a:pt x="167" y="602"/>
                    <a:pt x="67" y="1403"/>
                  </a:cubicBezTo>
                  <a:cubicBezTo>
                    <a:pt x="1" y="2170"/>
                    <a:pt x="601" y="2837"/>
                    <a:pt x="1368" y="2837"/>
                  </a:cubicBezTo>
                  <a:cubicBezTo>
                    <a:pt x="2169" y="2804"/>
                    <a:pt x="2836" y="2203"/>
                    <a:pt x="2903" y="1403"/>
                  </a:cubicBezTo>
                  <a:cubicBezTo>
                    <a:pt x="3000" y="654"/>
                    <a:pt x="2431" y="1"/>
                    <a:pt x="16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1707;p53"/>
            <p:cNvSpPr/>
            <p:nvPr/>
          </p:nvSpPr>
          <p:spPr>
            <a:xfrm>
              <a:off x="4782750" y="3507950"/>
              <a:ext cx="208500" cy="1003250"/>
            </a:xfrm>
            <a:custGeom>
              <a:avLst/>
              <a:gdLst/>
              <a:ahLst/>
              <a:cxnLst/>
              <a:rect l="l" t="t" r="r" b="b"/>
              <a:pathLst>
                <a:path w="8340" h="40130" extrusionOk="0">
                  <a:moveTo>
                    <a:pt x="5304" y="1"/>
                  </a:moveTo>
                  <a:lnTo>
                    <a:pt x="4637" y="5671"/>
                  </a:lnTo>
                  <a:lnTo>
                    <a:pt x="1" y="40129"/>
                  </a:lnTo>
                  <a:lnTo>
                    <a:pt x="1035" y="40129"/>
                  </a:lnTo>
                  <a:lnTo>
                    <a:pt x="7406" y="5671"/>
                  </a:lnTo>
                  <a:lnTo>
                    <a:pt x="834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1708;p53"/>
            <p:cNvSpPr/>
            <p:nvPr/>
          </p:nvSpPr>
          <p:spPr>
            <a:xfrm>
              <a:off x="4898675" y="3507950"/>
              <a:ext cx="92575" cy="141800"/>
            </a:xfrm>
            <a:custGeom>
              <a:avLst/>
              <a:gdLst/>
              <a:ahLst/>
              <a:cxnLst/>
              <a:rect l="l" t="t" r="r" b="b"/>
              <a:pathLst>
                <a:path w="3703" h="5672" extrusionOk="0">
                  <a:moveTo>
                    <a:pt x="667" y="1"/>
                  </a:moveTo>
                  <a:lnTo>
                    <a:pt x="0" y="5671"/>
                  </a:lnTo>
                  <a:lnTo>
                    <a:pt x="2769" y="5671"/>
                  </a:lnTo>
                  <a:lnTo>
                    <a:pt x="370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709;p53"/>
            <p:cNvSpPr/>
            <p:nvPr/>
          </p:nvSpPr>
          <p:spPr>
            <a:xfrm>
              <a:off x="5283950" y="3507950"/>
              <a:ext cx="208500" cy="1003250"/>
            </a:xfrm>
            <a:custGeom>
              <a:avLst/>
              <a:gdLst/>
              <a:ahLst/>
              <a:cxnLst/>
              <a:rect l="l" t="t" r="r" b="b"/>
              <a:pathLst>
                <a:path w="8340" h="40130" extrusionOk="0">
                  <a:moveTo>
                    <a:pt x="0" y="1"/>
                  </a:moveTo>
                  <a:lnTo>
                    <a:pt x="934" y="5671"/>
                  </a:lnTo>
                  <a:lnTo>
                    <a:pt x="7305" y="40129"/>
                  </a:lnTo>
                  <a:lnTo>
                    <a:pt x="8340" y="40129"/>
                  </a:lnTo>
                  <a:lnTo>
                    <a:pt x="3703" y="5671"/>
                  </a:lnTo>
                  <a:lnTo>
                    <a:pt x="300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710;p53"/>
            <p:cNvSpPr/>
            <p:nvPr/>
          </p:nvSpPr>
          <p:spPr>
            <a:xfrm>
              <a:off x="5283950" y="3507950"/>
              <a:ext cx="92575" cy="141800"/>
            </a:xfrm>
            <a:custGeom>
              <a:avLst/>
              <a:gdLst/>
              <a:ahLst/>
              <a:cxnLst/>
              <a:rect l="l" t="t" r="r" b="b"/>
              <a:pathLst>
                <a:path w="3703" h="5672" extrusionOk="0">
                  <a:moveTo>
                    <a:pt x="0" y="1"/>
                  </a:moveTo>
                  <a:lnTo>
                    <a:pt x="934" y="5671"/>
                  </a:lnTo>
                  <a:lnTo>
                    <a:pt x="3703" y="5671"/>
                  </a:lnTo>
                  <a:lnTo>
                    <a:pt x="3002"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711;p53"/>
            <p:cNvSpPr/>
            <p:nvPr/>
          </p:nvSpPr>
          <p:spPr>
            <a:xfrm>
              <a:off x="5761775" y="3507950"/>
              <a:ext cx="209350" cy="1003250"/>
            </a:xfrm>
            <a:custGeom>
              <a:avLst/>
              <a:gdLst/>
              <a:ahLst/>
              <a:cxnLst/>
              <a:rect l="l" t="t" r="r" b="b"/>
              <a:pathLst>
                <a:path w="8374" h="40130" extrusionOk="0">
                  <a:moveTo>
                    <a:pt x="1" y="1"/>
                  </a:moveTo>
                  <a:lnTo>
                    <a:pt x="968" y="5671"/>
                  </a:lnTo>
                  <a:lnTo>
                    <a:pt x="7340" y="40129"/>
                  </a:lnTo>
                  <a:lnTo>
                    <a:pt x="8374" y="40129"/>
                  </a:lnTo>
                  <a:lnTo>
                    <a:pt x="3737" y="5671"/>
                  </a:lnTo>
                  <a:lnTo>
                    <a:pt x="303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712;p53"/>
            <p:cNvSpPr/>
            <p:nvPr/>
          </p:nvSpPr>
          <p:spPr>
            <a:xfrm>
              <a:off x="5761775" y="3507950"/>
              <a:ext cx="93425" cy="141800"/>
            </a:xfrm>
            <a:custGeom>
              <a:avLst/>
              <a:gdLst/>
              <a:ahLst/>
              <a:cxnLst/>
              <a:rect l="l" t="t" r="r" b="b"/>
              <a:pathLst>
                <a:path w="3737" h="5672" extrusionOk="0">
                  <a:moveTo>
                    <a:pt x="1" y="1"/>
                  </a:moveTo>
                  <a:lnTo>
                    <a:pt x="968" y="5671"/>
                  </a:lnTo>
                  <a:lnTo>
                    <a:pt x="3737" y="5671"/>
                  </a:lnTo>
                  <a:lnTo>
                    <a:pt x="3036"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713;p53"/>
            <p:cNvSpPr/>
            <p:nvPr/>
          </p:nvSpPr>
          <p:spPr>
            <a:xfrm>
              <a:off x="4761075" y="2595625"/>
              <a:ext cx="1169200" cy="979075"/>
            </a:xfrm>
            <a:custGeom>
              <a:avLst/>
              <a:gdLst/>
              <a:ahLst/>
              <a:cxnLst/>
              <a:rect l="l" t="t" r="r" b="b"/>
              <a:pathLst>
                <a:path w="46768" h="39163" extrusionOk="0">
                  <a:moveTo>
                    <a:pt x="23384" y="1"/>
                  </a:moveTo>
                  <a:lnTo>
                    <a:pt x="17513" y="34225"/>
                  </a:lnTo>
                  <a:lnTo>
                    <a:pt x="0" y="34225"/>
                  </a:lnTo>
                  <a:lnTo>
                    <a:pt x="0" y="39162"/>
                  </a:lnTo>
                  <a:lnTo>
                    <a:pt x="46767" y="39162"/>
                  </a:lnTo>
                  <a:lnTo>
                    <a:pt x="4496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714;p53"/>
            <p:cNvSpPr/>
            <p:nvPr/>
          </p:nvSpPr>
          <p:spPr>
            <a:xfrm>
              <a:off x="5825175" y="2595625"/>
              <a:ext cx="105100" cy="979075"/>
            </a:xfrm>
            <a:custGeom>
              <a:avLst/>
              <a:gdLst/>
              <a:ahLst/>
              <a:cxnLst/>
              <a:rect l="l" t="t" r="r" b="b"/>
              <a:pathLst>
                <a:path w="4204" h="39163" extrusionOk="0">
                  <a:moveTo>
                    <a:pt x="0" y="1"/>
                  </a:moveTo>
                  <a:lnTo>
                    <a:pt x="1668" y="39162"/>
                  </a:lnTo>
                  <a:lnTo>
                    <a:pt x="4203" y="39162"/>
                  </a:lnTo>
                  <a:lnTo>
                    <a:pt x="2402"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715;p53"/>
            <p:cNvSpPr/>
            <p:nvPr/>
          </p:nvSpPr>
          <p:spPr>
            <a:xfrm>
              <a:off x="4030550" y="3790650"/>
              <a:ext cx="896500" cy="742000"/>
            </a:xfrm>
            <a:custGeom>
              <a:avLst/>
              <a:gdLst/>
              <a:ahLst/>
              <a:cxnLst/>
              <a:rect l="l" t="t" r="r" b="b"/>
              <a:pathLst>
                <a:path w="35860" h="29680" extrusionOk="0">
                  <a:moveTo>
                    <a:pt x="18080" y="1"/>
                  </a:moveTo>
                  <a:lnTo>
                    <a:pt x="15478" y="14278"/>
                  </a:lnTo>
                  <a:lnTo>
                    <a:pt x="14911" y="17413"/>
                  </a:lnTo>
                  <a:cubicBezTo>
                    <a:pt x="14911" y="17413"/>
                    <a:pt x="3803" y="19815"/>
                    <a:pt x="2569" y="20415"/>
                  </a:cubicBezTo>
                  <a:cubicBezTo>
                    <a:pt x="1368" y="21016"/>
                    <a:pt x="0" y="23518"/>
                    <a:pt x="868" y="24018"/>
                  </a:cubicBezTo>
                  <a:cubicBezTo>
                    <a:pt x="1703" y="24500"/>
                    <a:pt x="26368" y="29679"/>
                    <a:pt x="29223" y="29679"/>
                  </a:cubicBezTo>
                  <a:cubicBezTo>
                    <a:pt x="29334" y="29679"/>
                    <a:pt x="29412" y="29672"/>
                    <a:pt x="29455" y="29655"/>
                  </a:cubicBezTo>
                  <a:cubicBezTo>
                    <a:pt x="29888" y="29489"/>
                    <a:pt x="30923" y="25686"/>
                    <a:pt x="32057" y="21016"/>
                  </a:cubicBezTo>
                  <a:cubicBezTo>
                    <a:pt x="32290" y="20015"/>
                    <a:pt x="32524" y="18981"/>
                    <a:pt x="32791" y="17914"/>
                  </a:cubicBezTo>
                  <a:cubicBezTo>
                    <a:pt x="34358" y="11042"/>
                    <a:pt x="35859" y="3737"/>
                    <a:pt x="35859" y="3737"/>
                  </a:cubicBezTo>
                  <a:lnTo>
                    <a:pt x="18080" y="1"/>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716;p53"/>
            <p:cNvSpPr/>
            <p:nvPr/>
          </p:nvSpPr>
          <p:spPr>
            <a:xfrm>
              <a:off x="4030550" y="4245975"/>
              <a:ext cx="790600" cy="286675"/>
            </a:xfrm>
            <a:custGeom>
              <a:avLst/>
              <a:gdLst/>
              <a:ahLst/>
              <a:cxnLst/>
              <a:rect l="l" t="t" r="r" b="b"/>
              <a:pathLst>
                <a:path w="31624" h="11467" extrusionOk="0">
                  <a:moveTo>
                    <a:pt x="11208" y="1"/>
                  </a:moveTo>
                  <a:lnTo>
                    <a:pt x="11208" y="1"/>
                  </a:lnTo>
                  <a:cubicBezTo>
                    <a:pt x="7839" y="768"/>
                    <a:pt x="3336" y="1835"/>
                    <a:pt x="2569" y="2202"/>
                  </a:cubicBezTo>
                  <a:cubicBezTo>
                    <a:pt x="1368" y="2803"/>
                    <a:pt x="0" y="5305"/>
                    <a:pt x="868" y="5805"/>
                  </a:cubicBezTo>
                  <a:cubicBezTo>
                    <a:pt x="1703" y="6287"/>
                    <a:pt x="26368" y="11466"/>
                    <a:pt x="29223" y="11466"/>
                  </a:cubicBezTo>
                  <a:cubicBezTo>
                    <a:pt x="29334" y="11466"/>
                    <a:pt x="29412" y="11459"/>
                    <a:pt x="29455" y="11442"/>
                  </a:cubicBezTo>
                  <a:cubicBezTo>
                    <a:pt x="29855" y="11309"/>
                    <a:pt x="30689" y="8407"/>
                    <a:pt x="31623" y="4571"/>
                  </a:cubicBezTo>
                  <a:cubicBezTo>
                    <a:pt x="29622" y="4504"/>
                    <a:pt x="23451" y="4204"/>
                    <a:pt x="14111" y="3503"/>
                  </a:cubicBezTo>
                  <a:cubicBezTo>
                    <a:pt x="2802" y="2703"/>
                    <a:pt x="8273" y="701"/>
                    <a:pt x="112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717;p53"/>
            <p:cNvSpPr/>
            <p:nvPr/>
          </p:nvSpPr>
          <p:spPr>
            <a:xfrm>
              <a:off x="4627650" y="4024150"/>
              <a:ext cx="761400" cy="708025"/>
            </a:xfrm>
            <a:custGeom>
              <a:avLst/>
              <a:gdLst/>
              <a:ahLst/>
              <a:cxnLst/>
              <a:rect l="l" t="t" r="r" b="b"/>
              <a:pathLst>
                <a:path w="30456" h="28321" extrusionOk="0">
                  <a:moveTo>
                    <a:pt x="23584" y="1"/>
                  </a:moveTo>
                  <a:lnTo>
                    <a:pt x="5437" y="868"/>
                  </a:lnTo>
                  <a:lnTo>
                    <a:pt x="12876" y="18280"/>
                  </a:lnTo>
                  <a:cubicBezTo>
                    <a:pt x="12876" y="18280"/>
                    <a:pt x="2735" y="23451"/>
                    <a:pt x="1701" y="24352"/>
                  </a:cubicBezTo>
                  <a:cubicBezTo>
                    <a:pt x="701" y="25219"/>
                    <a:pt x="0" y="28021"/>
                    <a:pt x="968" y="28288"/>
                  </a:cubicBezTo>
                  <a:cubicBezTo>
                    <a:pt x="1050" y="28310"/>
                    <a:pt x="1321" y="28321"/>
                    <a:pt x="1750" y="28321"/>
                  </a:cubicBezTo>
                  <a:cubicBezTo>
                    <a:pt x="6360" y="28321"/>
                    <a:pt x="29139" y="27091"/>
                    <a:pt x="30055" y="26420"/>
                  </a:cubicBezTo>
                  <a:cubicBezTo>
                    <a:pt x="30455" y="26153"/>
                    <a:pt x="29421" y="15278"/>
                    <a:pt x="29121" y="14211"/>
                  </a:cubicBezTo>
                  <a:cubicBezTo>
                    <a:pt x="28154" y="10675"/>
                    <a:pt x="23584" y="1"/>
                    <a:pt x="23584"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718;p53"/>
            <p:cNvSpPr/>
            <p:nvPr/>
          </p:nvSpPr>
          <p:spPr>
            <a:xfrm>
              <a:off x="4627650" y="4523675"/>
              <a:ext cx="757225" cy="208500"/>
            </a:xfrm>
            <a:custGeom>
              <a:avLst/>
              <a:gdLst/>
              <a:ahLst/>
              <a:cxnLst/>
              <a:rect l="l" t="t" r="r" b="b"/>
              <a:pathLst>
                <a:path w="30289" h="8340" extrusionOk="0">
                  <a:moveTo>
                    <a:pt x="29788" y="1"/>
                  </a:moveTo>
                  <a:cubicBezTo>
                    <a:pt x="16505" y="3015"/>
                    <a:pt x="9888" y="3997"/>
                    <a:pt x="6909" y="3997"/>
                  </a:cubicBezTo>
                  <a:cubicBezTo>
                    <a:pt x="2999" y="3997"/>
                    <a:pt x="5359" y="2305"/>
                    <a:pt x="7139" y="1302"/>
                  </a:cubicBezTo>
                  <a:lnTo>
                    <a:pt x="7139" y="1302"/>
                  </a:lnTo>
                  <a:cubicBezTo>
                    <a:pt x="4637" y="2603"/>
                    <a:pt x="2202" y="3970"/>
                    <a:pt x="1701" y="4371"/>
                  </a:cubicBezTo>
                  <a:cubicBezTo>
                    <a:pt x="701" y="5271"/>
                    <a:pt x="0" y="8040"/>
                    <a:pt x="968" y="8307"/>
                  </a:cubicBezTo>
                  <a:cubicBezTo>
                    <a:pt x="1050" y="8329"/>
                    <a:pt x="1322" y="8340"/>
                    <a:pt x="1751" y="8340"/>
                  </a:cubicBezTo>
                  <a:cubicBezTo>
                    <a:pt x="6364" y="8340"/>
                    <a:pt x="29139" y="7113"/>
                    <a:pt x="30055" y="6472"/>
                  </a:cubicBezTo>
                  <a:cubicBezTo>
                    <a:pt x="30288" y="6339"/>
                    <a:pt x="30055" y="3103"/>
                    <a:pt x="297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719;p53"/>
            <p:cNvSpPr/>
            <p:nvPr/>
          </p:nvSpPr>
          <p:spPr>
            <a:xfrm>
              <a:off x="4449175" y="2969225"/>
              <a:ext cx="1409375" cy="1467750"/>
            </a:xfrm>
            <a:custGeom>
              <a:avLst/>
              <a:gdLst/>
              <a:ahLst/>
              <a:cxnLst/>
              <a:rect l="l" t="t" r="r" b="b"/>
              <a:pathLst>
                <a:path w="56375" h="58710" extrusionOk="0">
                  <a:moveTo>
                    <a:pt x="36694" y="1"/>
                  </a:moveTo>
                  <a:cubicBezTo>
                    <a:pt x="36694" y="1"/>
                    <a:pt x="35459" y="5471"/>
                    <a:pt x="32824" y="5772"/>
                  </a:cubicBezTo>
                  <a:cubicBezTo>
                    <a:pt x="24018" y="6839"/>
                    <a:pt x="9441" y="4537"/>
                    <a:pt x="6138" y="10375"/>
                  </a:cubicBezTo>
                  <a:cubicBezTo>
                    <a:pt x="1" y="21216"/>
                    <a:pt x="17146" y="58710"/>
                    <a:pt x="17146" y="58710"/>
                  </a:cubicBezTo>
                  <a:lnTo>
                    <a:pt x="36960" y="56541"/>
                  </a:lnTo>
                  <a:cubicBezTo>
                    <a:pt x="36960" y="56541"/>
                    <a:pt x="24585" y="22617"/>
                    <a:pt x="25519" y="20482"/>
                  </a:cubicBezTo>
                  <a:cubicBezTo>
                    <a:pt x="25782" y="19908"/>
                    <a:pt x="27020" y="19744"/>
                    <a:pt x="28825" y="19744"/>
                  </a:cubicBezTo>
                  <a:cubicBezTo>
                    <a:pt x="31238" y="19744"/>
                    <a:pt x="34666" y="20037"/>
                    <a:pt x="38136" y="20037"/>
                  </a:cubicBezTo>
                  <a:cubicBezTo>
                    <a:pt x="42929" y="20037"/>
                    <a:pt x="47804" y="19478"/>
                    <a:pt x="50203" y="16813"/>
                  </a:cubicBezTo>
                  <a:cubicBezTo>
                    <a:pt x="56374" y="9941"/>
                    <a:pt x="52405" y="1"/>
                    <a:pt x="5240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720;p53"/>
            <p:cNvSpPr/>
            <p:nvPr/>
          </p:nvSpPr>
          <p:spPr>
            <a:xfrm>
              <a:off x="4740225" y="2969225"/>
              <a:ext cx="1119150" cy="501150"/>
            </a:xfrm>
            <a:custGeom>
              <a:avLst/>
              <a:gdLst/>
              <a:ahLst/>
              <a:cxnLst/>
              <a:rect l="l" t="t" r="r" b="b"/>
              <a:pathLst>
                <a:path w="44766" h="20046" extrusionOk="0">
                  <a:moveTo>
                    <a:pt x="25052" y="1"/>
                  </a:moveTo>
                  <a:cubicBezTo>
                    <a:pt x="25052" y="1"/>
                    <a:pt x="23817" y="5471"/>
                    <a:pt x="21182" y="5805"/>
                  </a:cubicBezTo>
                  <a:cubicBezTo>
                    <a:pt x="15011" y="6539"/>
                    <a:pt x="5971" y="5605"/>
                    <a:pt x="0" y="7006"/>
                  </a:cubicBezTo>
                  <a:lnTo>
                    <a:pt x="16679" y="19748"/>
                  </a:lnTo>
                  <a:cubicBezTo>
                    <a:pt x="16826" y="19746"/>
                    <a:pt x="16977" y="19744"/>
                    <a:pt x="17133" y="19744"/>
                  </a:cubicBezTo>
                  <a:cubicBezTo>
                    <a:pt x="19554" y="19744"/>
                    <a:pt x="23026" y="20046"/>
                    <a:pt x="26539" y="20046"/>
                  </a:cubicBezTo>
                  <a:cubicBezTo>
                    <a:pt x="31324" y="20046"/>
                    <a:pt x="36183" y="19487"/>
                    <a:pt x="38561" y="16846"/>
                  </a:cubicBezTo>
                  <a:cubicBezTo>
                    <a:pt x="44766" y="9941"/>
                    <a:pt x="40796" y="1"/>
                    <a:pt x="407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721;p53"/>
            <p:cNvSpPr/>
            <p:nvPr/>
          </p:nvSpPr>
          <p:spPr>
            <a:xfrm>
              <a:off x="4857800" y="4281800"/>
              <a:ext cx="440350" cy="46875"/>
            </a:xfrm>
            <a:custGeom>
              <a:avLst/>
              <a:gdLst/>
              <a:ahLst/>
              <a:cxnLst/>
              <a:rect l="l" t="t" r="r" b="b"/>
              <a:pathLst>
                <a:path w="17614" h="1875" extrusionOk="0">
                  <a:moveTo>
                    <a:pt x="17480" y="1"/>
                  </a:moveTo>
                  <a:cubicBezTo>
                    <a:pt x="15951" y="1"/>
                    <a:pt x="9088" y="675"/>
                    <a:pt x="6872" y="903"/>
                  </a:cubicBezTo>
                  <a:cubicBezTo>
                    <a:pt x="5738" y="1003"/>
                    <a:pt x="601" y="1603"/>
                    <a:pt x="34" y="1770"/>
                  </a:cubicBezTo>
                  <a:cubicBezTo>
                    <a:pt x="1" y="1770"/>
                    <a:pt x="1" y="1837"/>
                    <a:pt x="34" y="1870"/>
                  </a:cubicBezTo>
                  <a:cubicBezTo>
                    <a:pt x="60" y="1873"/>
                    <a:pt x="99" y="1874"/>
                    <a:pt x="149" y="1874"/>
                  </a:cubicBezTo>
                  <a:cubicBezTo>
                    <a:pt x="1305" y="1874"/>
                    <a:pt x="8567" y="1160"/>
                    <a:pt x="10742" y="936"/>
                  </a:cubicBezTo>
                  <a:cubicBezTo>
                    <a:pt x="11876" y="803"/>
                    <a:pt x="16446" y="269"/>
                    <a:pt x="17580" y="35"/>
                  </a:cubicBezTo>
                  <a:cubicBezTo>
                    <a:pt x="17613" y="35"/>
                    <a:pt x="17613" y="2"/>
                    <a:pt x="17580" y="2"/>
                  </a:cubicBezTo>
                  <a:cubicBezTo>
                    <a:pt x="17550" y="1"/>
                    <a:pt x="17517" y="1"/>
                    <a:pt x="174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722;p53"/>
            <p:cNvSpPr/>
            <p:nvPr/>
          </p:nvSpPr>
          <p:spPr>
            <a:xfrm>
              <a:off x="4999575" y="2998625"/>
              <a:ext cx="743050" cy="1244450"/>
            </a:xfrm>
            <a:custGeom>
              <a:avLst/>
              <a:gdLst/>
              <a:ahLst/>
              <a:cxnLst/>
              <a:rect l="l" t="t" r="r" b="b"/>
              <a:pathLst>
                <a:path w="29722" h="49778" extrusionOk="0">
                  <a:moveTo>
                    <a:pt x="28754" y="1"/>
                  </a:moveTo>
                  <a:cubicBezTo>
                    <a:pt x="28738" y="1"/>
                    <a:pt x="28721" y="9"/>
                    <a:pt x="28721" y="26"/>
                  </a:cubicBezTo>
                  <a:cubicBezTo>
                    <a:pt x="28754" y="626"/>
                    <a:pt x="28821" y="1227"/>
                    <a:pt x="28821" y="1827"/>
                  </a:cubicBezTo>
                  <a:cubicBezTo>
                    <a:pt x="28954" y="4262"/>
                    <a:pt x="29021" y="6731"/>
                    <a:pt x="28354" y="9099"/>
                  </a:cubicBezTo>
                  <a:cubicBezTo>
                    <a:pt x="27854" y="11067"/>
                    <a:pt x="26753" y="12835"/>
                    <a:pt x="25252" y="14169"/>
                  </a:cubicBezTo>
                  <a:cubicBezTo>
                    <a:pt x="23517" y="15670"/>
                    <a:pt x="21249" y="16137"/>
                    <a:pt x="19014" y="16371"/>
                  </a:cubicBezTo>
                  <a:cubicBezTo>
                    <a:pt x="12076" y="17005"/>
                    <a:pt x="2402" y="16704"/>
                    <a:pt x="1135" y="17338"/>
                  </a:cubicBezTo>
                  <a:cubicBezTo>
                    <a:pt x="0" y="17872"/>
                    <a:pt x="9874" y="47326"/>
                    <a:pt x="10875" y="49728"/>
                  </a:cubicBezTo>
                  <a:cubicBezTo>
                    <a:pt x="10887" y="49763"/>
                    <a:pt x="10918" y="49777"/>
                    <a:pt x="10954" y="49777"/>
                  </a:cubicBezTo>
                  <a:cubicBezTo>
                    <a:pt x="11019" y="49777"/>
                    <a:pt x="11097" y="49726"/>
                    <a:pt x="11075" y="49661"/>
                  </a:cubicBezTo>
                  <a:cubicBezTo>
                    <a:pt x="10875" y="49061"/>
                    <a:pt x="701" y="18105"/>
                    <a:pt x="1368" y="17605"/>
                  </a:cubicBezTo>
                  <a:cubicBezTo>
                    <a:pt x="1902" y="17171"/>
                    <a:pt x="17680" y="17438"/>
                    <a:pt x="21849" y="16337"/>
                  </a:cubicBezTo>
                  <a:cubicBezTo>
                    <a:pt x="23851" y="15837"/>
                    <a:pt x="25652" y="14670"/>
                    <a:pt x="26886" y="13002"/>
                  </a:cubicBezTo>
                  <a:cubicBezTo>
                    <a:pt x="29722" y="9232"/>
                    <a:pt x="29321" y="4396"/>
                    <a:pt x="28788" y="26"/>
                  </a:cubicBezTo>
                  <a:cubicBezTo>
                    <a:pt x="28788" y="9"/>
                    <a:pt x="28771" y="1"/>
                    <a:pt x="287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723;p53"/>
            <p:cNvSpPr/>
            <p:nvPr/>
          </p:nvSpPr>
          <p:spPr>
            <a:xfrm>
              <a:off x="4488375" y="3144350"/>
              <a:ext cx="295000" cy="1062800"/>
            </a:xfrm>
            <a:custGeom>
              <a:avLst/>
              <a:gdLst/>
              <a:ahLst/>
              <a:cxnLst/>
              <a:rect l="l" t="t" r="r" b="b"/>
              <a:pathLst>
                <a:path w="11800" h="42512" extrusionOk="0">
                  <a:moveTo>
                    <a:pt x="10074" y="1"/>
                  </a:moveTo>
                  <a:cubicBezTo>
                    <a:pt x="6939" y="568"/>
                    <a:pt x="4804" y="2036"/>
                    <a:pt x="3870" y="4404"/>
                  </a:cubicBezTo>
                  <a:cubicBezTo>
                    <a:pt x="1" y="14211"/>
                    <a:pt x="10475" y="40396"/>
                    <a:pt x="11709" y="42498"/>
                  </a:cubicBezTo>
                  <a:cubicBezTo>
                    <a:pt x="11719" y="42508"/>
                    <a:pt x="11731" y="42512"/>
                    <a:pt x="11743" y="42512"/>
                  </a:cubicBezTo>
                  <a:cubicBezTo>
                    <a:pt x="11773" y="42512"/>
                    <a:pt x="11799" y="42488"/>
                    <a:pt x="11776" y="42465"/>
                  </a:cubicBezTo>
                  <a:cubicBezTo>
                    <a:pt x="11609" y="42064"/>
                    <a:pt x="2736" y="19048"/>
                    <a:pt x="3403" y="8907"/>
                  </a:cubicBezTo>
                  <a:cubicBezTo>
                    <a:pt x="3536" y="6872"/>
                    <a:pt x="3803" y="5371"/>
                    <a:pt x="4304" y="4304"/>
                  </a:cubicBezTo>
                  <a:cubicBezTo>
                    <a:pt x="5371" y="1969"/>
                    <a:pt x="7339" y="868"/>
                    <a:pt x="10074" y="68"/>
                  </a:cubicBezTo>
                  <a:cubicBezTo>
                    <a:pt x="10108" y="68"/>
                    <a:pt x="10108" y="1"/>
                    <a:pt x="100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724;p53"/>
            <p:cNvSpPr/>
            <p:nvPr/>
          </p:nvSpPr>
          <p:spPr>
            <a:xfrm>
              <a:off x="4405825" y="2948375"/>
              <a:ext cx="1452725" cy="1255925"/>
            </a:xfrm>
            <a:custGeom>
              <a:avLst/>
              <a:gdLst/>
              <a:ahLst/>
              <a:cxnLst/>
              <a:rect l="l" t="t" r="r" b="b"/>
              <a:pathLst>
                <a:path w="58109" h="50237" extrusionOk="0">
                  <a:moveTo>
                    <a:pt x="32557" y="1"/>
                  </a:moveTo>
                  <a:cubicBezTo>
                    <a:pt x="32557" y="1"/>
                    <a:pt x="32857" y="268"/>
                    <a:pt x="31823" y="1168"/>
                  </a:cubicBezTo>
                  <a:cubicBezTo>
                    <a:pt x="31823" y="1168"/>
                    <a:pt x="26791" y="30"/>
                    <a:pt x="21684" y="30"/>
                  </a:cubicBezTo>
                  <a:cubicBezTo>
                    <a:pt x="18684" y="30"/>
                    <a:pt x="15659" y="422"/>
                    <a:pt x="13610" y="1669"/>
                  </a:cubicBezTo>
                  <a:cubicBezTo>
                    <a:pt x="3669" y="7740"/>
                    <a:pt x="0" y="47035"/>
                    <a:pt x="0" y="47035"/>
                  </a:cubicBezTo>
                  <a:lnTo>
                    <a:pt x="15011" y="50237"/>
                  </a:lnTo>
                  <a:cubicBezTo>
                    <a:pt x="15011" y="50237"/>
                    <a:pt x="3136" y="14845"/>
                    <a:pt x="8706" y="10275"/>
                  </a:cubicBezTo>
                  <a:cubicBezTo>
                    <a:pt x="9547" y="9614"/>
                    <a:pt x="10894" y="9172"/>
                    <a:pt x="12581" y="9172"/>
                  </a:cubicBezTo>
                  <a:cubicBezTo>
                    <a:pt x="14041" y="9172"/>
                    <a:pt x="15755" y="9503"/>
                    <a:pt x="17613" y="10308"/>
                  </a:cubicBezTo>
                  <a:cubicBezTo>
                    <a:pt x="23584" y="12877"/>
                    <a:pt x="30489" y="18147"/>
                    <a:pt x="37027" y="20082"/>
                  </a:cubicBezTo>
                  <a:cubicBezTo>
                    <a:pt x="38778" y="20601"/>
                    <a:pt x="40628" y="20832"/>
                    <a:pt x="42436" y="20832"/>
                  </a:cubicBezTo>
                  <a:cubicBezTo>
                    <a:pt x="46895" y="20832"/>
                    <a:pt x="51091" y="19427"/>
                    <a:pt x="52871" y="17480"/>
                  </a:cubicBezTo>
                  <a:cubicBezTo>
                    <a:pt x="58108" y="11709"/>
                    <a:pt x="54139" y="802"/>
                    <a:pt x="54139" y="802"/>
                  </a:cubicBezTo>
                  <a:lnTo>
                    <a:pt x="3255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725;p53"/>
            <p:cNvSpPr/>
            <p:nvPr/>
          </p:nvSpPr>
          <p:spPr>
            <a:xfrm>
              <a:off x="5519100" y="2999675"/>
              <a:ext cx="154325" cy="168050"/>
            </a:xfrm>
            <a:custGeom>
              <a:avLst/>
              <a:gdLst/>
              <a:ahLst/>
              <a:cxnLst/>
              <a:rect l="l" t="t" r="r" b="b"/>
              <a:pathLst>
                <a:path w="6173" h="6722" extrusionOk="0">
                  <a:moveTo>
                    <a:pt x="335" y="0"/>
                  </a:moveTo>
                  <a:cubicBezTo>
                    <a:pt x="318" y="0"/>
                    <a:pt x="301" y="17"/>
                    <a:pt x="301" y="50"/>
                  </a:cubicBezTo>
                  <a:cubicBezTo>
                    <a:pt x="34" y="851"/>
                    <a:pt x="1" y="1718"/>
                    <a:pt x="168" y="2552"/>
                  </a:cubicBezTo>
                  <a:cubicBezTo>
                    <a:pt x="301" y="3353"/>
                    <a:pt x="701" y="4120"/>
                    <a:pt x="1269" y="4720"/>
                  </a:cubicBezTo>
                  <a:cubicBezTo>
                    <a:pt x="2536" y="6021"/>
                    <a:pt x="4337" y="6455"/>
                    <a:pt x="6072" y="6722"/>
                  </a:cubicBezTo>
                  <a:cubicBezTo>
                    <a:pt x="6172" y="6722"/>
                    <a:pt x="6172" y="6588"/>
                    <a:pt x="6105" y="6555"/>
                  </a:cubicBezTo>
                  <a:cubicBezTo>
                    <a:pt x="4538" y="6088"/>
                    <a:pt x="2836" y="5654"/>
                    <a:pt x="1669" y="4454"/>
                  </a:cubicBezTo>
                  <a:cubicBezTo>
                    <a:pt x="1102" y="3920"/>
                    <a:pt x="735" y="3219"/>
                    <a:pt x="568" y="2452"/>
                  </a:cubicBezTo>
                  <a:cubicBezTo>
                    <a:pt x="435" y="1652"/>
                    <a:pt x="368" y="851"/>
                    <a:pt x="368" y="50"/>
                  </a:cubicBezTo>
                  <a:cubicBezTo>
                    <a:pt x="368" y="17"/>
                    <a:pt x="351" y="0"/>
                    <a:pt x="3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726;p53"/>
            <p:cNvSpPr/>
            <p:nvPr/>
          </p:nvSpPr>
          <p:spPr>
            <a:xfrm>
              <a:off x="4510050" y="3171000"/>
              <a:ext cx="315225" cy="1036325"/>
            </a:xfrm>
            <a:custGeom>
              <a:avLst/>
              <a:gdLst/>
              <a:ahLst/>
              <a:cxnLst/>
              <a:rect l="l" t="t" r="r" b="b"/>
              <a:pathLst>
                <a:path w="12609" h="41453" extrusionOk="0">
                  <a:moveTo>
                    <a:pt x="7764" y="1"/>
                  </a:moveTo>
                  <a:cubicBezTo>
                    <a:pt x="6752" y="1"/>
                    <a:pt x="5761" y="189"/>
                    <a:pt x="4938" y="703"/>
                  </a:cubicBezTo>
                  <a:cubicBezTo>
                    <a:pt x="1602" y="2804"/>
                    <a:pt x="2769" y="10710"/>
                    <a:pt x="2970" y="12378"/>
                  </a:cubicBezTo>
                  <a:cubicBezTo>
                    <a:pt x="4404" y="23252"/>
                    <a:pt x="9941" y="39731"/>
                    <a:pt x="10642" y="41265"/>
                  </a:cubicBezTo>
                  <a:cubicBezTo>
                    <a:pt x="10700" y="41382"/>
                    <a:pt x="10781" y="41453"/>
                    <a:pt x="10825" y="41453"/>
                  </a:cubicBezTo>
                  <a:cubicBezTo>
                    <a:pt x="10857" y="41453"/>
                    <a:pt x="10870" y="41416"/>
                    <a:pt x="10842" y="41332"/>
                  </a:cubicBezTo>
                  <a:cubicBezTo>
                    <a:pt x="6572" y="28289"/>
                    <a:pt x="1" y="4606"/>
                    <a:pt x="4904" y="1136"/>
                  </a:cubicBezTo>
                  <a:cubicBezTo>
                    <a:pt x="5772" y="517"/>
                    <a:pt x="6959" y="301"/>
                    <a:pt x="8163" y="301"/>
                  </a:cubicBezTo>
                  <a:cubicBezTo>
                    <a:pt x="9875" y="301"/>
                    <a:pt x="11623" y="737"/>
                    <a:pt x="12543" y="1070"/>
                  </a:cubicBezTo>
                  <a:cubicBezTo>
                    <a:pt x="12556" y="1076"/>
                    <a:pt x="12567" y="1079"/>
                    <a:pt x="12575" y="1079"/>
                  </a:cubicBezTo>
                  <a:cubicBezTo>
                    <a:pt x="12609" y="1079"/>
                    <a:pt x="12603" y="1036"/>
                    <a:pt x="12576" y="1036"/>
                  </a:cubicBezTo>
                  <a:cubicBezTo>
                    <a:pt x="11463" y="608"/>
                    <a:pt x="9579" y="1"/>
                    <a:pt x="77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727;p53"/>
            <p:cNvSpPr/>
            <p:nvPr/>
          </p:nvSpPr>
          <p:spPr>
            <a:xfrm>
              <a:off x="4446675" y="4024150"/>
              <a:ext cx="297750" cy="71750"/>
            </a:xfrm>
            <a:custGeom>
              <a:avLst/>
              <a:gdLst/>
              <a:ahLst/>
              <a:cxnLst/>
              <a:rect l="l" t="t" r="r" b="b"/>
              <a:pathLst>
                <a:path w="11910" h="2870" extrusionOk="0">
                  <a:moveTo>
                    <a:pt x="67" y="1"/>
                  </a:moveTo>
                  <a:cubicBezTo>
                    <a:pt x="34" y="1"/>
                    <a:pt x="1" y="67"/>
                    <a:pt x="67" y="101"/>
                  </a:cubicBezTo>
                  <a:cubicBezTo>
                    <a:pt x="501" y="334"/>
                    <a:pt x="6372" y="1735"/>
                    <a:pt x="8073" y="2136"/>
                  </a:cubicBezTo>
                  <a:cubicBezTo>
                    <a:pt x="8940" y="2336"/>
                    <a:pt x="11009" y="2803"/>
                    <a:pt x="11876" y="2869"/>
                  </a:cubicBezTo>
                  <a:cubicBezTo>
                    <a:pt x="11876" y="2869"/>
                    <a:pt x="11909" y="2803"/>
                    <a:pt x="11876" y="2803"/>
                  </a:cubicBezTo>
                  <a:cubicBezTo>
                    <a:pt x="10975" y="2469"/>
                    <a:pt x="6972" y="1435"/>
                    <a:pt x="5271" y="1035"/>
                  </a:cubicBezTo>
                  <a:cubicBezTo>
                    <a:pt x="4404" y="835"/>
                    <a:pt x="534" y="1"/>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728;p53"/>
            <p:cNvSpPr/>
            <p:nvPr/>
          </p:nvSpPr>
          <p:spPr>
            <a:xfrm>
              <a:off x="4651825" y="2986950"/>
              <a:ext cx="1133325" cy="420700"/>
            </a:xfrm>
            <a:custGeom>
              <a:avLst/>
              <a:gdLst/>
              <a:ahLst/>
              <a:cxnLst/>
              <a:rect l="l" t="t" r="r" b="b"/>
              <a:pathLst>
                <a:path w="45333" h="16828" extrusionOk="0">
                  <a:moveTo>
                    <a:pt x="42781" y="1"/>
                  </a:moveTo>
                  <a:cubicBezTo>
                    <a:pt x="42773" y="1"/>
                    <a:pt x="42764" y="9"/>
                    <a:pt x="42764" y="26"/>
                  </a:cubicBezTo>
                  <a:cubicBezTo>
                    <a:pt x="42798" y="559"/>
                    <a:pt x="44699" y="8398"/>
                    <a:pt x="41430" y="13002"/>
                  </a:cubicBezTo>
                  <a:cubicBezTo>
                    <a:pt x="39442" y="15766"/>
                    <a:pt x="35690" y="16448"/>
                    <a:pt x="32517" y="16448"/>
                  </a:cubicBezTo>
                  <a:cubicBezTo>
                    <a:pt x="32282" y="16448"/>
                    <a:pt x="32051" y="16444"/>
                    <a:pt x="31823" y="16437"/>
                  </a:cubicBezTo>
                  <a:cubicBezTo>
                    <a:pt x="27987" y="16304"/>
                    <a:pt x="24251" y="15103"/>
                    <a:pt x="20749" y="13502"/>
                  </a:cubicBezTo>
                  <a:cubicBezTo>
                    <a:pt x="17213" y="11901"/>
                    <a:pt x="13877" y="9933"/>
                    <a:pt x="10375" y="8332"/>
                  </a:cubicBezTo>
                  <a:cubicBezTo>
                    <a:pt x="8707" y="7498"/>
                    <a:pt x="6939" y="6964"/>
                    <a:pt x="5138" y="6664"/>
                  </a:cubicBezTo>
                  <a:cubicBezTo>
                    <a:pt x="4708" y="6614"/>
                    <a:pt x="4270" y="6587"/>
                    <a:pt x="3831" y="6587"/>
                  </a:cubicBezTo>
                  <a:cubicBezTo>
                    <a:pt x="2498" y="6587"/>
                    <a:pt x="1155" y="6837"/>
                    <a:pt x="1" y="7464"/>
                  </a:cubicBezTo>
                  <a:lnTo>
                    <a:pt x="34" y="7464"/>
                  </a:lnTo>
                  <a:cubicBezTo>
                    <a:pt x="434" y="7298"/>
                    <a:pt x="868" y="7131"/>
                    <a:pt x="1301" y="7031"/>
                  </a:cubicBezTo>
                  <a:cubicBezTo>
                    <a:pt x="2049" y="6841"/>
                    <a:pt x="2794" y="6756"/>
                    <a:pt x="3534" y="6756"/>
                  </a:cubicBezTo>
                  <a:cubicBezTo>
                    <a:pt x="6558" y="6756"/>
                    <a:pt x="9496" y="8166"/>
                    <a:pt x="12176" y="9533"/>
                  </a:cubicBezTo>
                  <a:cubicBezTo>
                    <a:pt x="15678" y="11334"/>
                    <a:pt x="19114" y="13269"/>
                    <a:pt x="22750" y="14736"/>
                  </a:cubicBezTo>
                  <a:cubicBezTo>
                    <a:pt x="25838" y="15960"/>
                    <a:pt x="29181" y="16827"/>
                    <a:pt x="32534" y="16827"/>
                  </a:cubicBezTo>
                  <a:cubicBezTo>
                    <a:pt x="33020" y="16827"/>
                    <a:pt x="33506" y="16809"/>
                    <a:pt x="33991" y="16771"/>
                  </a:cubicBezTo>
                  <a:cubicBezTo>
                    <a:pt x="35626" y="16638"/>
                    <a:pt x="38161" y="16304"/>
                    <a:pt x="39896" y="15036"/>
                  </a:cubicBezTo>
                  <a:cubicBezTo>
                    <a:pt x="42097" y="13469"/>
                    <a:pt x="45333" y="9733"/>
                    <a:pt x="42798" y="26"/>
                  </a:cubicBezTo>
                  <a:cubicBezTo>
                    <a:pt x="42798" y="9"/>
                    <a:pt x="42789" y="1"/>
                    <a:pt x="427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729;p53"/>
            <p:cNvSpPr/>
            <p:nvPr/>
          </p:nvSpPr>
          <p:spPr>
            <a:xfrm>
              <a:off x="5219725" y="1886325"/>
              <a:ext cx="513725" cy="1005375"/>
            </a:xfrm>
            <a:custGeom>
              <a:avLst/>
              <a:gdLst/>
              <a:ahLst/>
              <a:cxnLst/>
              <a:rect l="l" t="t" r="r" b="b"/>
              <a:pathLst>
                <a:path w="20549" h="40215" extrusionOk="0">
                  <a:moveTo>
                    <a:pt x="7808" y="0"/>
                  </a:moveTo>
                  <a:cubicBezTo>
                    <a:pt x="7025" y="0"/>
                    <a:pt x="6084" y="129"/>
                    <a:pt x="5038" y="520"/>
                  </a:cubicBezTo>
                  <a:cubicBezTo>
                    <a:pt x="3570" y="1053"/>
                    <a:pt x="2402" y="2187"/>
                    <a:pt x="1835" y="3622"/>
                  </a:cubicBezTo>
                  <a:cubicBezTo>
                    <a:pt x="1" y="7892"/>
                    <a:pt x="134" y="13129"/>
                    <a:pt x="67" y="17699"/>
                  </a:cubicBezTo>
                  <a:cubicBezTo>
                    <a:pt x="34" y="22535"/>
                    <a:pt x="34" y="27539"/>
                    <a:pt x="735" y="32342"/>
                  </a:cubicBezTo>
                  <a:cubicBezTo>
                    <a:pt x="1268" y="36112"/>
                    <a:pt x="3003" y="39147"/>
                    <a:pt x="6939" y="39881"/>
                  </a:cubicBezTo>
                  <a:cubicBezTo>
                    <a:pt x="8040" y="40091"/>
                    <a:pt x="9276" y="40214"/>
                    <a:pt x="10547" y="40214"/>
                  </a:cubicBezTo>
                  <a:cubicBezTo>
                    <a:pt x="13512" y="40214"/>
                    <a:pt x="16669" y="39544"/>
                    <a:pt x="18747" y="37746"/>
                  </a:cubicBezTo>
                  <a:cubicBezTo>
                    <a:pt x="20115" y="36579"/>
                    <a:pt x="20549" y="34978"/>
                    <a:pt x="20382" y="33176"/>
                  </a:cubicBezTo>
                  <a:cubicBezTo>
                    <a:pt x="20148" y="30741"/>
                    <a:pt x="17613" y="17298"/>
                    <a:pt x="16846" y="13129"/>
                  </a:cubicBezTo>
                  <a:cubicBezTo>
                    <a:pt x="16379" y="10560"/>
                    <a:pt x="15912" y="7992"/>
                    <a:pt x="15011" y="5523"/>
                  </a:cubicBezTo>
                  <a:cubicBezTo>
                    <a:pt x="13077" y="386"/>
                    <a:pt x="10508" y="553"/>
                    <a:pt x="10141" y="453"/>
                  </a:cubicBezTo>
                  <a:cubicBezTo>
                    <a:pt x="9955" y="349"/>
                    <a:pt x="9096" y="0"/>
                    <a:pt x="78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730;p53"/>
            <p:cNvSpPr/>
            <p:nvPr/>
          </p:nvSpPr>
          <p:spPr>
            <a:xfrm>
              <a:off x="5492425" y="1915150"/>
              <a:ext cx="260200" cy="952450"/>
            </a:xfrm>
            <a:custGeom>
              <a:avLst/>
              <a:gdLst/>
              <a:ahLst/>
              <a:cxnLst/>
              <a:rect l="l" t="t" r="r" b="b"/>
              <a:pathLst>
                <a:path w="10408" h="38098" extrusionOk="0">
                  <a:moveTo>
                    <a:pt x="67" y="0"/>
                  </a:moveTo>
                  <a:cubicBezTo>
                    <a:pt x="34" y="0"/>
                    <a:pt x="1" y="67"/>
                    <a:pt x="67" y="67"/>
                  </a:cubicBezTo>
                  <a:cubicBezTo>
                    <a:pt x="3503" y="1568"/>
                    <a:pt x="4237" y="5871"/>
                    <a:pt x="5171" y="9107"/>
                  </a:cubicBezTo>
                  <a:cubicBezTo>
                    <a:pt x="6138" y="12509"/>
                    <a:pt x="7072" y="15978"/>
                    <a:pt x="7873" y="19414"/>
                  </a:cubicBezTo>
                  <a:cubicBezTo>
                    <a:pt x="8673" y="22850"/>
                    <a:pt x="9341" y="26319"/>
                    <a:pt x="9841" y="29822"/>
                  </a:cubicBezTo>
                  <a:cubicBezTo>
                    <a:pt x="10108" y="31856"/>
                    <a:pt x="10375" y="33958"/>
                    <a:pt x="8840" y="35626"/>
                  </a:cubicBezTo>
                  <a:cubicBezTo>
                    <a:pt x="7639" y="36927"/>
                    <a:pt x="5971" y="37427"/>
                    <a:pt x="4304" y="37861"/>
                  </a:cubicBezTo>
                  <a:cubicBezTo>
                    <a:pt x="4179" y="37892"/>
                    <a:pt x="4200" y="38098"/>
                    <a:pt x="4339" y="38098"/>
                  </a:cubicBezTo>
                  <a:cubicBezTo>
                    <a:pt x="4349" y="38098"/>
                    <a:pt x="4359" y="38097"/>
                    <a:pt x="4370" y="38094"/>
                  </a:cubicBezTo>
                  <a:cubicBezTo>
                    <a:pt x="7272" y="37494"/>
                    <a:pt x="10241" y="35859"/>
                    <a:pt x="10341" y="32524"/>
                  </a:cubicBezTo>
                  <a:cubicBezTo>
                    <a:pt x="10408" y="30489"/>
                    <a:pt x="9908" y="28387"/>
                    <a:pt x="9574" y="26419"/>
                  </a:cubicBezTo>
                  <a:cubicBezTo>
                    <a:pt x="9207" y="24351"/>
                    <a:pt x="8807" y="22316"/>
                    <a:pt x="8340" y="20282"/>
                  </a:cubicBezTo>
                  <a:cubicBezTo>
                    <a:pt x="7372" y="16012"/>
                    <a:pt x="6238" y="11842"/>
                    <a:pt x="5004" y="7673"/>
                  </a:cubicBezTo>
                  <a:cubicBezTo>
                    <a:pt x="4103" y="4670"/>
                    <a:pt x="3236" y="1301"/>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731;p53"/>
            <p:cNvSpPr/>
            <p:nvPr/>
          </p:nvSpPr>
          <p:spPr>
            <a:xfrm>
              <a:off x="5204725" y="1918475"/>
              <a:ext cx="136775" cy="937600"/>
            </a:xfrm>
            <a:custGeom>
              <a:avLst/>
              <a:gdLst/>
              <a:ahLst/>
              <a:cxnLst/>
              <a:rect l="l" t="t" r="r" b="b"/>
              <a:pathLst>
                <a:path w="5471" h="37504" extrusionOk="0">
                  <a:moveTo>
                    <a:pt x="5471" y="1"/>
                  </a:moveTo>
                  <a:lnTo>
                    <a:pt x="5471" y="1"/>
                  </a:lnTo>
                  <a:cubicBezTo>
                    <a:pt x="2836" y="868"/>
                    <a:pt x="1635" y="3370"/>
                    <a:pt x="1168" y="5938"/>
                  </a:cubicBezTo>
                  <a:cubicBezTo>
                    <a:pt x="467" y="9641"/>
                    <a:pt x="367" y="13510"/>
                    <a:pt x="234" y="17246"/>
                  </a:cubicBezTo>
                  <a:cubicBezTo>
                    <a:pt x="0" y="21183"/>
                    <a:pt x="67" y="25152"/>
                    <a:pt x="401" y="29122"/>
                  </a:cubicBezTo>
                  <a:cubicBezTo>
                    <a:pt x="701" y="32090"/>
                    <a:pt x="1501" y="35259"/>
                    <a:pt x="3603" y="37494"/>
                  </a:cubicBezTo>
                  <a:cubicBezTo>
                    <a:pt x="3616" y="37501"/>
                    <a:pt x="3628" y="37503"/>
                    <a:pt x="3640" y="37503"/>
                  </a:cubicBezTo>
                  <a:cubicBezTo>
                    <a:pt x="3691" y="37503"/>
                    <a:pt x="3730" y="37455"/>
                    <a:pt x="3703" y="37428"/>
                  </a:cubicBezTo>
                  <a:cubicBezTo>
                    <a:pt x="1535" y="34626"/>
                    <a:pt x="734" y="31423"/>
                    <a:pt x="534" y="27921"/>
                  </a:cubicBezTo>
                  <a:cubicBezTo>
                    <a:pt x="334" y="24718"/>
                    <a:pt x="334" y="21483"/>
                    <a:pt x="434" y="18247"/>
                  </a:cubicBezTo>
                  <a:cubicBezTo>
                    <a:pt x="534" y="14911"/>
                    <a:pt x="734" y="11576"/>
                    <a:pt x="1068" y="8240"/>
                  </a:cubicBezTo>
                  <a:cubicBezTo>
                    <a:pt x="1401" y="5071"/>
                    <a:pt x="2068" y="1268"/>
                    <a:pt x="54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732;p53"/>
            <p:cNvSpPr/>
            <p:nvPr/>
          </p:nvSpPr>
          <p:spPr>
            <a:xfrm>
              <a:off x="4637525" y="2287200"/>
              <a:ext cx="857200" cy="443600"/>
            </a:xfrm>
            <a:custGeom>
              <a:avLst/>
              <a:gdLst/>
              <a:ahLst/>
              <a:cxnLst/>
              <a:rect l="l" t="t" r="r" b="b"/>
              <a:pathLst>
                <a:path w="34288" h="17744" extrusionOk="0">
                  <a:moveTo>
                    <a:pt x="7361" y="0"/>
                  </a:moveTo>
                  <a:cubicBezTo>
                    <a:pt x="5792" y="0"/>
                    <a:pt x="1" y="7504"/>
                    <a:pt x="806" y="8535"/>
                  </a:cubicBezTo>
                  <a:cubicBezTo>
                    <a:pt x="1740" y="9736"/>
                    <a:pt x="14949" y="17675"/>
                    <a:pt x="17151" y="17742"/>
                  </a:cubicBezTo>
                  <a:cubicBezTo>
                    <a:pt x="17175" y="17743"/>
                    <a:pt x="17200" y="17743"/>
                    <a:pt x="17225" y="17743"/>
                  </a:cubicBezTo>
                  <a:cubicBezTo>
                    <a:pt x="20003" y="17743"/>
                    <a:pt x="26500" y="12219"/>
                    <a:pt x="31228" y="6400"/>
                  </a:cubicBezTo>
                  <a:cubicBezTo>
                    <a:pt x="33635" y="3409"/>
                    <a:pt x="34288" y="1287"/>
                    <a:pt x="32487" y="1287"/>
                  </a:cubicBezTo>
                  <a:cubicBezTo>
                    <a:pt x="31818" y="1287"/>
                    <a:pt x="30809" y="1580"/>
                    <a:pt x="29426" y="2231"/>
                  </a:cubicBezTo>
                  <a:cubicBezTo>
                    <a:pt x="24056" y="4766"/>
                    <a:pt x="18652" y="7101"/>
                    <a:pt x="18018" y="7201"/>
                  </a:cubicBezTo>
                  <a:cubicBezTo>
                    <a:pt x="18013" y="7202"/>
                    <a:pt x="18008" y="7202"/>
                    <a:pt x="18001" y="7202"/>
                  </a:cubicBezTo>
                  <a:cubicBezTo>
                    <a:pt x="17232" y="7202"/>
                    <a:pt x="9662" y="923"/>
                    <a:pt x="7511" y="29"/>
                  </a:cubicBezTo>
                  <a:cubicBezTo>
                    <a:pt x="7466" y="10"/>
                    <a:pt x="7416" y="0"/>
                    <a:pt x="7361"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733;p53"/>
            <p:cNvSpPr/>
            <p:nvPr/>
          </p:nvSpPr>
          <p:spPr>
            <a:xfrm>
              <a:off x="4425000" y="2127775"/>
              <a:ext cx="434500" cy="400325"/>
            </a:xfrm>
            <a:custGeom>
              <a:avLst/>
              <a:gdLst/>
              <a:ahLst/>
              <a:cxnLst/>
              <a:rect l="l" t="t" r="r" b="b"/>
              <a:pathLst>
                <a:path w="17380" h="16013" extrusionOk="0">
                  <a:moveTo>
                    <a:pt x="7333" y="0"/>
                  </a:moveTo>
                  <a:cubicBezTo>
                    <a:pt x="7257" y="0"/>
                    <a:pt x="7181" y="12"/>
                    <a:pt x="7105" y="35"/>
                  </a:cubicBezTo>
                  <a:cubicBezTo>
                    <a:pt x="6071" y="335"/>
                    <a:pt x="6939" y="1970"/>
                    <a:pt x="6939" y="1970"/>
                  </a:cubicBezTo>
                  <a:cubicBezTo>
                    <a:pt x="6939" y="1970"/>
                    <a:pt x="6179" y="764"/>
                    <a:pt x="5374" y="764"/>
                  </a:cubicBezTo>
                  <a:cubicBezTo>
                    <a:pt x="5194" y="764"/>
                    <a:pt x="5013" y="823"/>
                    <a:pt x="4837" y="969"/>
                  </a:cubicBezTo>
                  <a:cubicBezTo>
                    <a:pt x="3903" y="1736"/>
                    <a:pt x="4770" y="3571"/>
                    <a:pt x="4770" y="3571"/>
                  </a:cubicBezTo>
                  <a:cubicBezTo>
                    <a:pt x="4770" y="3571"/>
                    <a:pt x="3896" y="2592"/>
                    <a:pt x="3085" y="2592"/>
                  </a:cubicBezTo>
                  <a:cubicBezTo>
                    <a:pt x="2869" y="2592"/>
                    <a:pt x="2658" y="2662"/>
                    <a:pt x="2469" y="2837"/>
                  </a:cubicBezTo>
                  <a:cubicBezTo>
                    <a:pt x="1568" y="3704"/>
                    <a:pt x="2569" y="5405"/>
                    <a:pt x="2569" y="5405"/>
                  </a:cubicBezTo>
                  <a:cubicBezTo>
                    <a:pt x="2569" y="5405"/>
                    <a:pt x="2144" y="4965"/>
                    <a:pt x="1612" y="4965"/>
                  </a:cubicBezTo>
                  <a:cubicBezTo>
                    <a:pt x="1355" y="4965"/>
                    <a:pt x="1072" y="5068"/>
                    <a:pt x="801" y="5372"/>
                  </a:cubicBezTo>
                  <a:cubicBezTo>
                    <a:pt x="0" y="6306"/>
                    <a:pt x="2902" y="9875"/>
                    <a:pt x="3970" y="11043"/>
                  </a:cubicBezTo>
                  <a:cubicBezTo>
                    <a:pt x="5071" y="12244"/>
                    <a:pt x="9707" y="15412"/>
                    <a:pt x="10741" y="16013"/>
                  </a:cubicBezTo>
                  <a:lnTo>
                    <a:pt x="17379" y="9175"/>
                  </a:lnTo>
                  <a:cubicBezTo>
                    <a:pt x="17379" y="9175"/>
                    <a:pt x="11275" y="4338"/>
                    <a:pt x="10975" y="4038"/>
                  </a:cubicBezTo>
                  <a:cubicBezTo>
                    <a:pt x="9781" y="2907"/>
                    <a:pt x="8558" y="0"/>
                    <a:pt x="7333"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734;p53"/>
            <p:cNvSpPr/>
            <p:nvPr/>
          </p:nvSpPr>
          <p:spPr>
            <a:xfrm>
              <a:off x="4593000" y="2171875"/>
              <a:ext cx="99400" cy="120450"/>
            </a:xfrm>
            <a:custGeom>
              <a:avLst/>
              <a:gdLst/>
              <a:ahLst/>
              <a:cxnLst/>
              <a:rect l="l" t="t" r="r" b="b"/>
              <a:pathLst>
                <a:path w="3976" h="4818" extrusionOk="0">
                  <a:moveTo>
                    <a:pt x="54" y="1"/>
                  </a:moveTo>
                  <a:cubicBezTo>
                    <a:pt x="21" y="1"/>
                    <a:pt x="1" y="34"/>
                    <a:pt x="19" y="105"/>
                  </a:cubicBezTo>
                  <a:cubicBezTo>
                    <a:pt x="586" y="2641"/>
                    <a:pt x="1786" y="3575"/>
                    <a:pt x="3888" y="4809"/>
                  </a:cubicBezTo>
                  <a:cubicBezTo>
                    <a:pt x="3894" y="4815"/>
                    <a:pt x="3902" y="4818"/>
                    <a:pt x="3910" y="4818"/>
                  </a:cubicBezTo>
                  <a:cubicBezTo>
                    <a:pt x="3942" y="4818"/>
                    <a:pt x="3975" y="4769"/>
                    <a:pt x="3921" y="4742"/>
                  </a:cubicBezTo>
                  <a:cubicBezTo>
                    <a:pt x="1920" y="3274"/>
                    <a:pt x="1086" y="2407"/>
                    <a:pt x="152" y="72"/>
                  </a:cubicBezTo>
                  <a:cubicBezTo>
                    <a:pt x="121" y="26"/>
                    <a:pt x="83" y="1"/>
                    <a:pt x="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735;p53"/>
            <p:cNvSpPr/>
            <p:nvPr/>
          </p:nvSpPr>
          <p:spPr>
            <a:xfrm>
              <a:off x="4539000" y="2211250"/>
              <a:ext cx="106175" cy="127800"/>
            </a:xfrm>
            <a:custGeom>
              <a:avLst/>
              <a:gdLst/>
              <a:ahLst/>
              <a:cxnLst/>
              <a:rect l="l" t="t" r="r" b="b"/>
              <a:pathLst>
                <a:path w="4247" h="5112" extrusionOk="0">
                  <a:moveTo>
                    <a:pt x="71" y="1"/>
                  </a:moveTo>
                  <a:cubicBezTo>
                    <a:pt x="28" y="1"/>
                    <a:pt x="0" y="66"/>
                    <a:pt x="44" y="132"/>
                  </a:cubicBezTo>
                  <a:cubicBezTo>
                    <a:pt x="911" y="2667"/>
                    <a:pt x="2078" y="3634"/>
                    <a:pt x="4213" y="5102"/>
                  </a:cubicBezTo>
                  <a:cubicBezTo>
                    <a:pt x="4220" y="5108"/>
                    <a:pt x="4225" y="5111"/>
                    <a:pt x="4230" y="5111"/>
                  </a:cubicBezTo>
                  <a:cubicBezTo>
                    <a:pt x="4247" y="5111"/>
                    <a:pt x="4247" y="5068"/>
                    <a:pt x="4247" y="5068"/>
                  </a:cubicBezTo>
                  <a:cubicBezTo>
                    <a:pt x="2212" y="3367"/>
                    <a:pt x="1345" y="2400"/>
                    <a:pt x="144" y="65"/>
                  </a:cubicBezTo>
                  <a:cubicBezTo>
                    <a:pt x="121" y="19"/>
                    <a:pt x="94" y="1"/>
                    <a:pt x="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736;p53"/>
            <p:cNvSpPr/>
            <p:nvPr/>
          </p:nvSpPr>
          <p:spPr>
            <a:xfrm>
              <a:off x="4488950" y="2263275"/>
              <a:ext cx="114225" cy="120800"/>
            </a:xfrm>
            <a:custGeom>
              <a:avLst/>
              <a:gdLst/>
              <a:ahLst/>
              <a:cxnLst/>
              <a:rect l="l" t="t" r="r" b="b"/>
              <a:pathLst>
                <a:path w="4569" h="4832" extrusionOk="0">
                  <a:moveTo>
                    <a:pt x="21" y="0"/>
                  </a:moveTo>
                  <a:cubicBezTo>
                    <a:pt x="1" y="0"/>
                    <a:pt x="7" y="44"/>
                    <a:pt x="44" y="119"/>
                  </a:cubicBezTo>
                  <a:cubicBezTo>
                    <a:pt x="978" y="2287"/>
                    <a:pt x="2112" y="3621"/>
                    <a:pt x="4447" y="4822"/>
                  </a:cubicBezTo>
                  <a:cubicBezTo>
                    <a:pt x="4460" y="4828"/>
                    <a:pt x="4473" y="4831"/>
                    <a:pt x="4485" y="4831"/>
                  </a:cubicBezTo>
                  <a:cubicBezTo>
                    <a:pt x="4535" y="4831"/>
                    <a:pt x="4568" y="4782"/>
                    <a:pt x="4514" y="4755"/>
                  </a:cubicBezTo>
                  <a:cubicBezTo>
                    <a:pt x="2346" y="3354"/>
                    <a:pt x="1412" y="2287"/>
                    <a:pt x="111" y="85"/>
                  </a:cubicBezTo>
                  <a:cubicBezTo>
                    <a:pt x="67" y="27"/>
                    <a:pt x="36"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737;p53"/>
            <p:cNvSpPr/>
            <p:nvPr/>
          </p:nvSpPr>
          <p:spPr>
            <a:xfrm>
              <a:off x="4689350" y="2150850"/>
              <a:ext cx="221025" cy="263775"/>
            </a:xfrm>
            <a:custGeom>
              <a:avLst/>
              <a:gdLst/>
              <a:ahLst/>
              <a:cxnLst/>
              <a:rect l="l" t="t" r="r" b="b"/>
              <a:pathLst>
                <a:path w="8841" h="10551" extrusionOk="0">
                  <a:moveTo>
                    <a:pt x="1459" y="1"/>
                  </a:moveTo>
                  <a:cubicBezTo>
                    <a:pt x="1290" y="1"/>
                    <a:pt x="1157" y="46"/>
                    <a:pt x="1068" y="146"/>
                  </a:cubicBezTo>
                  <a:cubicBezTo>
                    <a:pt x="1" y="1347"/>
                    <a:pt x="2169" y="3882"/>
                    <a:pt x="3370" y="4983"/>
                  </a:cubicBezTo>
                  <a:cubicBezTo>
                    <a:pt x="3370" y="4983"/>
                    <a:pt x="935" y="7718"/>
                    <a:pt x="2102" y="9886"/>
                  </a:cubicBezTo>
                  <a:cubicBezTo>
                    <a:pt x="2352" y="10364"/>
                    <a:pt x="2819" y="10550"/>
                    <a:pt x="3395" y="10550"/>
                  </a:cubicBezTo>
                  <a:cubicBezTo>
                    <a:pt x="5434" y="10550"/>
                    <a:pt x="8840" y="8218"/>
                    <a:pt x="8840" y="8218"/>
                  </a:cubicBezTo>
                  <a:cubicBezTo>
                    <a:pt x="8840" y="8218"/>
                    <a:pt x="7806" y="5216"/>
                    <a:pt x="7072" y="3982"/>
                  </a:cubicBezTo>
                  <a:cubicBezTo>
                    <a:pt x="6390" y="2914"/>
                    <a:pt x="2807" y="1"/>
                    <a:pt x="1459"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738;p53"/>
            <p:cNvSpPr/>
            <p:nvPr/>
          </p:nvSpPr>
          <p:spPr>
            <a:xfrm>
              <a:off x="4697700" y="2164500"/>
              <a:ext cx="80900" cy="233850"/>
            </a:xfrm>
            <a:custGeom>
              <a:avLst/>
              <a:gdLst/>
              <a:ahLst/>
              <a:cxnLst/>
              <a:rect l="l" t="t" r="r" b="b"/>
              <a:pathLst>
                <a:path w="3236" h="9354" extrusionOk="0">
                  <a:moveTo>
                    <a:pt x="534" y="0"/>
                  </a:moveTo>
                  <a:cubicBezTo>
                    <a:pt x="0" y="1835"/>
                    <a:pt x="1635" y="3269"/>
                    <a:pt x="2802" y="4437"/>
                  </a:cubicBezTo>
                  <a:cubicBezTo>
                    <a:pt x="1668" y="5704"/>
                    <a:pt x="867" y="7739"/>
                    <a:pt x="1601" y="9340"/>
                  </a:cubicBezTo>
                  <a:cubicBezTo>
                    <a:pt x="1601" y="9350"/>
                    <a:pt x="1607" y="9354"/>
                    <a:pt x="1615" y="9354"/>
                  </a:cubicBezTo>
                  <a:cubicBezTo>
                    <a:pt x="1635" y="9354"/>
                    <a:pt x="1668" y="9330"/>
                    <a:pt x="1668" y="9307"/>
                  </a:cubicBezTo>
                  <a:cubicBezTo>
                    <a:pt x="1168" y="7739"/>
                    <a:pt x="2168" y="5771"/>
                    <a:pt x="3136" y="4570"/>
                  </a:cubicBezTo>
                  <a:cubicBezTo>
                    <a:pt x="3202" y="4503"/>
                    <a:pt x="3236" y="4370"/>
                    <a:pt x="3169" y="4303"/>
                  </a:cubicBezTo>
                  <a:cubicBezTo>
                    <a:pt x="2068" y="3136"/>
                    <a:pt x="367" y="1801"/>
                    <a:pt x="534" y="34"/>
                  </a:cubicBezTo>
                  <a:cubicBezTo>
                    <a:pt x="534" y="1"/>
                    <a:pt x="534" y="0"/>
                    <a:pt x="5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739;p53"/>
            <p:cNvSpPr/>
            <p:nvPr/>
          </p:nvSpPr>
          <p:spPr>
            <a:xfrm>
              <a:off x="4731050" y="2317375"/>
              <a:ext cx="772150" cy="420925"/>
            </a:xfrm>
            <a:custGeom>
              <a:avLst/>
              <a:gdLst/>
              <a:ahLst/>
              <a:cxnLst/>
              <a:rect l="l" t="t" r="r" b="b"/>
              <a:pathLst>
                <a:path w="30886" h="16837" extrusionOk="0">
                  <a:moveTo>
                    <a:pt x="28316" y="0"/>
                  </a:moveTo>
                  <a:cubicBezTo>
                    <a:pt x="27341" y="0"/>
                    <a:pt x="26042" y="389"/>
                    <a:pt x="24852" y="990"/>
                  </a:cubicBezTo>
                  <a:cubicBezTo>
                    <a:pt x="22126" y="2369"/>
                    <a:pt x="15334" y="5442"/>
                    <a:pt x="14306" y="5442"/>
                  </a:cubicBezTo>
                  <a:cubicBezTo>
                    <a:pt x="14265" y="5442"/>
                    <a:pt x="14233" y="5437"/>
                    <a:pt x="14211" y="5427"/>
                  </a:cubicBezTo>
                  <a:cubicBezTo>
                    <a:pt x="13610" y="5160"/>
                    <a:pt x="8206" y="1324"/>
                    <a:pt x="8206" y="1324"/>
                  </a:cubicBezTo>
                  <a:lnTo>
                    <a:pt x="0" y="11498"/>
                  </a:lnTo>
                  <a:cubicBezTo>
                    <a:pt x="0" y="11498"/>
                    <a:pt x="9975" y="16836"/>
                    <a:pt x="13327" y="16836"/>
                  </a:cubicBezTo>
                  <a:cubicBezTo>
                    <a:pt x="13480" y="16836"/>
                    <a:pt x="13620" y="16825"/>
                    <a:pt x="13744" y="16802"/>
                  </a:cubicBezTo>
                  <a:cubicBezTo>
                    <a:pt x="16612" y="16268"/>
                    <a:pt x="20115" y="13799"/>
                    <a:pt x="27187" y="5694"/>
                  </a:cubicBezTo>
                  <a:cubicBezTo>
                    <a:pt x="30885" y="1466"/>
                    <a:pt x="30210" y="0"/>
                    <a:pt x="28316"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740;p53"/>
            <p:cNvSpPr/>
            <p:nvPr/>
          </p:nvSpPr>
          <p:spPr>
            <a:xfrm>
              <a:off x="4731050" y="2317250"/>
              <a:ext cx="754725" cy="421000"/>
            </a:xfrm>
            <a:custGeom>
              <a:avLst/>
              <a:gdLst/>
              <a:ahLst/>
              <a:cxnLst/>
              <a:rect l="l" t="t" r="r" b="b"/>
              <a:pathLst>
                <a:path w="30189" h="16840" extrusionOk="0">
                  <a:moveTo>
                    <a:pt x="28316" y="1"/>
                  </a:moveTo>
                  <a:cubicBezTo>
                    <a:pt x="27342" y="1"/>
                    <a:pt x="26048" y="387"/>
                    <a:pt x="24852" y="995"/>
                  </a:cubicBezTo>
                  <a:cubicBezTo>
                    <a:pt x="22126" y="2374"/>
                    <a:pt x="15334" y="5447"/>
                    <a:pt x="14306" y="5447"/>
                  </a:cubicBezTo>
                  <a:cubicBezTo>
                    <a:pt x="14265" y="5447"/>
                    <a:pt x="14233" y="5442"/>
                    <a:pt x="14211" y="5432"/>
                  </a:cubicBezTo>
                  <a:cubicBezTo>
                    <a:pt x="13610" y="5165"/>
                    <a:pt x="8240" y="1329"/>
                    <a:pt x="8240" y="1329"/>
                  </a:cubicBezTo>
                  <a:lnTo>
                    <a:pt x="0" y="11503"/>
                  </a:lnTo>
                  <a:cubicBezTo>
                    <a:pt x="0" y="11503"/>
                    <a:pt x="9874" y="16807"/>
                    <a:pt x="13277" y="16840"/>
                  </a:cubicBezTo>
                  <a:cubicBezTo>
                    <a:pt x="13443" y="16840"/>
                    <a:pt x="13577" y="16840"/>
                    <a:pt x="13744" y="16807"/>
                  </a:cubicBezTo>
                  <a:cubicBezTo>
                    <a:pt x="16579" y="16273"/>
                    <a:pt x="20115" y="13804"/>
                    <a:pt x="27187" y="5699"/>
                  </a:cubicBezTo>
                  <a:cubicBezTo>
                    <a:pt x="29655" y="2863"/>
                    <a:pt x="30189" y="1262"/>
                    <a:pt x="29688" y="528"/>
                  </a:cubicBezTo>
                  <a:cubicBezTo>
                    <a:pt x="29440" y="162"/>
                    <a:pt x="28945" y="1"/>
                    <a:pt x="28316"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741;p53"/>
            <p:cNvSpPr/>
            <p:nvPr/>
          </p:nvSpPr>
          <p:spPr>
            <a:xfrm>
              <a:off x="4795250" y="2396600"/>
              <a:ext cx="185800" cy="227750"/>
            </a:xfrm>
            <a:custGeom>
              <a:avLst/>
              <a:gdLst/>
              <a:ahLst/>
              <a:cxnLst/>
              <a:rect l="l" t="t" r="r" b="b"/>
              <a:pathLst>
                <a:path w="7432" h="9110" extrusionOk="0">
                  <a:moveTo>
                    <a:pt x="7323" y="1"/>
                  </a:moveTo>
                  <a:cubicBezTo>
                    <a:pt x="7306" y="1"/>
                    <a:pt x="7288" y="7"/>
                    <a:pt x="7273" y="23"/>
                  </a:cubicBezTo>
                  <a:cubicBezTo>
                    <a:pt x="6005" y="1491"/>
                    <a:pt x="4804" y="2992"/>
                    <a:pt x="3570" y="4493"/>
                  </a:cubicBezTo>
                  <a:cubicBezTo>
                    <a:pt x="2970" y="5227"/>
                    <a:pt x="2403" y="5927"/>
                    <a:pt x="1802" y="6694"/>
                  </a:cubicBezTo>
                  <a:cubicBezTo>
                    <a:pt x="1202" y="7495"/>
                    <a:pt x="635" y="8295"/>
                    <a:pt x="1" y="9063"/>
                  </a:cubicBezTo>
                  <a:cubicBezTo>
                    <a:pt x="1" y="9086"/>
                    <a:pt x="18" y="9110"/>
                    <a:pt x="39" y="9110"/>
                  </a:cubicBezTo>
                  <a:cubicBezTo>
                    <a:pt x="48" y="9110"/>
                    <a:pt x="58" y="9106"/>
                    <a:pt x="68" y="9096"/>
                  </a:cubicBezTo>
                  <a:cubicBezTo>
                    <a:pt x="701" y="8362"/>
                    <a:pt x="1435" y="7628"/>
                    <a:pt x="2069" y="6894"/>
                  </a:cubicBezTo>
                  <a:cubicBezTo>
                    <a:pt x="2670" y="6194"/>
                    <a:pt x="3270" y="5460"/>
                    <a:pt x="3870" y="4726"/>
                  </a:cubicBezTo>
                  <a:cubicBezTo>
                    <a:pt x="5105" y="3225"/>
                    <a:pt x="6272" y="1724"/>
                    <a:pt x="7406" y="123"/>
                  </a:cubicBezTo>
                  <a:cubicBezTo>
                    <a:pt x="7432" y="72"/>
                    <a:pt x="7379" y="1"/>
                    <a:pt x="73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742;p53"/>
            <p:cNvSpPr/>
            <p:nvPr/>
          </p:nvSpPr>
          <p:spPr>
            <a:xfrm>
              <a:off x="5175525" y="2315250"/>
              <a:ext cx="607975" cy="650675"/>
            </a:xfrm>
            <a:custGeom>
              <a:avLst/>
              <a:gdLst/>
              <a:ahLst/>
              <a:cxnLst/>
              <a:rect l="l" t="t" r="r" b="b"/>
              <a:pathLst>
                <a:path w="24319" h="26027" extrusionOk="0">
                  <a:moveTo>
                    <a:pt x="10787" y="1"/>
                  </a:moveTo>
                  <a:cubicBezTo>
                    <a:pt x="9479" y="1"/>
                    <a:pt x="8241" y="534"/>
                    <a:pt x="7239" y="1476"/>
                  </a:cubicBezTo>
                  <a:cubicBezTo>
                    <a:pt x="6672" y="1976"/>
                    <a:pt x="1502" y="10682"/>
                    <a:pt x="701" y="13884"/>
                  </a:cubicBezTo>
                  <a:cubicBezTo>
                    <a:pt x="1" y="16720"/>
                    <a:pt x="2036" y="19822"/>
                    <a:pt x="2036" y="19822"/>
                  </a:cubicBezTo>
                  <a:lnTo>
                    <a:pt x="1769" y="25326"/>
                  </a:lnTo>
                  <a:cubicBezTo>
                    <a:pt x="1769" y="25326"/>
                    <a:pt x="8273" y="26026"/>
                    <a:pt x="24318" y="26026"/>
                  </a:cubicBezTo>
                  <a:cubicBezTo>
                    <a:pt x="24318" y="26026"/>
                    <a:pt x="20949" y="8881"/>
                    <a:pt x="15512" y="2510"/>
                  </a:cubicBezTo>
                  <a:cubicBezTo>
                    <a:pt x="14022" y="765"/>
                    <a:pt x="12353" y="1"/>
                    <a:pt x="10787"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743;p53"/>
            <p:cNvSpPr/>
            <p:nvPr/>
          </p:nvSpPr>
          <p:spPr>
            <a:xfrm>
              <a:off x="5290625" y="2397150"/>
              <a:ext cx="92575" cy="558775"/>
            </a:xfrm>
            <a:custGeom>
              <a:avLst/>
              <a:gdLst/>
              <a:ahLst/>
              <a:cxnLst/>
              <a:rect l="l" t="t" r="r" b="b"/>
              <a:pathLst>
                <a:path w="3703" h="22351" extrusionOk="0">
                  <a:moveTo>
                    <a:pt x="3703" y="1"/>
                  </a:moveTo>
                  <a:lnTo>
                    <a:pt x="3703" y="1"/>
                  </a:lnTo>
                  <a:cubicBezTo>
                    <a:pt x="3136" y="1335"/>
                    <a:pt x="2569" y="2669"/>
                    <a:pt x="2102" y="4037"/>
                  </a:cubicBezTo>
                  <a:cubicBezTo>
                    <a:pt x="1601" y="5405"/>
                    <a:pt x="1134" y="6772"/>
                    <a:pt x="701" y="8173"/>
                  </a:cubicBezTo>
                  <a:cubicBezTo>
                    <a:pt x="500" y="8874"/>
                    <a:pt x="334" y="9574"/>
                    <a:pt x="167" y="10308"/>
                  </a:cubicBezTo>
                  <a:cubicBezTo>
                    <a:pt x="0" y="11042"/>
                    <a:pt x="0" y="11809"/>
                    <a:pt x="100" y="12543"/>
                  </a:cubicBezTo>
                  <a:cubicBezTo>
                    <a:pt x="396" y="13989"/>
                    <a:pt x="951" y="15339"/>
                    <a:pt x="1733" y="16559"/>
                  </a:cubicBezTo>
                  <a:lnTo>
                    <a:pt x="1733" y="16559"/>
                  </a:lnTo>
                  <a:cubicBezTo>
                    <a:pt x="1701" y="17511"/>
                    <a:pt x="1701" y="18463"/>
                    <a:pt x="1668" y="19415"/>
                  </a:cubicBezTo>
                  <a:lnTo>
                    <a:pt x="1668" y="22350"/>
                  </a:lnTo>
                  <a:cubicBezTo>
                    <a:pt x="1768" y="21349"/>
                    <a:pt x="1868" y="20415"/>
                    <a:pt x="1935" y="19415"/>
                  </a:cubicBezTo>
                  <a:cubicBezTo>
                    <a:pt x="2002" y="18447"/>
                    <a:pt x="2068" y="17480"/>
                    <a:pt x="2135" y="16513"/>
                  </a:cubicBezTo>
                  <a:lnTo>
                    <a:pt x="2135" y="16446"/>
                  </a:lnTo>
                  <a:lnTo>
                    <a:pt x="2102" y="16413"/>
                  </a:lnTo>
                  <a:cubicBezTo>
                    <a:pt x="1334" y="15212"/>
                    <a:pt x="801" y="13877"/>
                    <a:pt x="567" y="12476"/>
                  </a:cubicBezTo>
                  <a:cubicBezTo>
                    <a:pt x="267" y="11075"/>
                    <a:pt x="734" y="9674"/>
                    <a:pt x="1101" y="8307"/>
                  </a:cubicBezTo>
                  <a:cubicBezTo>
                    <a:pt x="1501" y="6906"/>
                    <a:pt x="1901" y="5505"/>
                    <a:pt x="2368" y="4137"/>
                  </a:cubicBezTo>
                  <a:lnTo>
                    <a:pt x="37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744;p53"/>
            <p:cNvSpPr/>
            <p:nvPr/>
          </p:nvSpPr>
          <p:spPr>
            <a:xfrm>
              <a:off x="5303950" y="2525575"/>
              <a:ext cx="17550" cy="18475"/>
            </a:xfrm>
            <a:custGeom>
              <a:avLst/>
              <a:gdLst/>
              <a:ahLst/>
              <a:cxnLst/>
              <a:rect l="l" t="t" r="r" b="b"/>
              <a:pathLst>
                <a:path w="702" h="739" extrusionOk="0">
                  <a:moveTo>
                    <a:pt x="401" y="1"/>
                  </a:moveTo>
                  <a:cubicBezTo>
                    <a:pt x="201" y="1"/>
                    <a:pt x="34" y="134"/>
                    <a:pt x="34" y="334"/>
                  </a:cubicBezTo>
                  <a:cubicBezTo>
                    <a:pt x="1" y="501"/>
                    <a:pt x="134" y="701"/>
                    <a:pt x="334" y="735"/>
                  </a:cubicBezTo>
                  <a:cubicBezTo>
                    <a:pt x="349" y="738"/>
                    <a:pt x="363" y="739"/>
                    <a:pt x="378" y="739"/>
                  </a:cubicBezTo>
                  <a:cubicBezTo>
                    <a:pt x="529" y="739"/>
                    <a:pt x="668" y="587"/>
                    <a:pt x="668" y="434"/>
                  </a:cubicBezTo>
                  <a:cubicBezTo>
                    <a:pt x="701" y="234"/>
                    <a:pt x="601" y="34"/>
                    <a:pt x="4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745;p53"/>
            <p:cNvSpPr/>
            <p:nvPr/>
          </p:nvSpPr>
          <p:spPr>
            <a:xfrm>
              <a:off x="5272275" y="2626500"/>
              <a:ext cx="17525" cy="18475"/>
            </a:xfrm>
            <a:custGeom>
              <a:avLst/>
              <a:gdLst/>
              <a:ahLst/>
              <a:cxnLst/>
              <a:rect l="l" t="t" r="r" b="b"/>
              <a:pathLst>
                <a:path w="701" h="739" extrusionOk="0">
                  <a:moveTo>
                    <a:pt x="401" y="0"/>
                  </a:moveTo>
                  <a:cubicBezTo>
                    <a:pt x="200" y="0"/>
                    <a:pt x="34" y="133"/>
                    <a:pt x="34" y="334"/>
                  </a:cubicBezTo>
                  <a:cubicBezTo>
                    <a:pt x="0" y="500"/>
                    <a:pt x="134" y="701"/>
                    <a:pt x="300" y="734"/>
                  </a:cubicBezTo>
                  <a:cubicBezTo>
                    <a:pt x="318" y="737"/>
                    <a:pt x="335" y="738"/>
                    <a:pt x="352" y="738"/>
                  </a:cubicBezTo>
                  <a:cubicBezTo>
                    <a:pt x="528" y="738"/>
                    <a:pt x="667" y="586"/>
                    <a:pt x="667" y="434"/>
                  </a:cubicBezTo>
                  <a:cubicBezTo>
                    <a:pt x="701" y="234"/>
                    <a:pt x="567" y="33"/>
                    <a:pt x="4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746;p53"/>
            <p:cNvSpPr/>
            <p:nvPr/>
          </p:nvSpPr>
          <p:spPr>
            <a:xfrm>
              <a:off x="5272275" y="2728100"/>
              <a:ext cx="17525" cy="18500"/>
            </a:xfrm>
            <a:custGeom>
              <a:avLst/>
              <a:gdLst/>
              <a:ahLst/>
              <a:cxnLst/>
              <a:rect l="l" t="t" r="r" b="b"/>
              <a:pathLst>
                <a:path w="701" h="740" extrusionOk="0">
                  <a:moveTo>
                    <a:pt x="340" y="1"/>
                  </a:moveTo>
                  <a:cubicBezTo>
                    <a:pt x="168" y="1"/>
                    <a:pt x="34" y="126"/>
                    <a:pt x="34" y="306"/>
                  </a:cubicBezTo>
                  <a:cubicBezTo>
                    <a:pt x="0" y="506"/>
                    <a:pt x="100" y="673"/>
                    <a:pt x="300" y="739"/>
                  </a:cubicBezTo>
                  <a:cubicBezTo>
                    <a:pt x="501" y="739"/>
                    <a:pt x="667" y="606"/>
                    <a:pt x="667" y="406"/>
                  </a:cubicBezTo>
                  <a:cubicBezTo>
                    <a:pt x="701" y="239"/>
                    <a:pt x="567" y="39"/>
                    <a:pt x="401" y="6"/>
                  </a:cubicBezTo>
                  <a:cubicBezTo>
                    <a:pt x="380" y="2"/>
                    <a:pt x="360" y="1"/>
                    <a:pt x="3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747;p53"/>
            <p:cNvSpPr/>
            <p:nvPr/>
          </p:nvSpPr>
          <p:spPr>
            <a:xfrm>
              <a:off x="5303950" y="2810650"/>
              <a:ext cx="18375" cy="18500"/>
            </a:xfrm>
            <a:custGeom>
              <a:avLst/>
              <a:gdLst/>
              <a:ahLst/>
              <a:cxnLst/>
              <a:rect l="l" t="t" r="r" b="b"/>
              <a:pathLst>
                <a:path w="735" h="740" extrusionOk="0">
                  <a:moveTo>
                    <a:pt x="340" y="1"/>
                  </a:moveTo>
                  <a:cubicBezTo>
                    <a:pt x="168" y="1"/>
                    <a:pt x="34" y="127"/>
                    <a:pt x="34" y="306"/>
                  </a:cubicBezTo>
                  <a:cubicBezTo>
                    <a:pt x="1" y="506"/>
                    <a:pt x="134" y="673"/>
                    <a:pt x="334" y="740"/>
                  </a:cubicBezTo>
                  <a:cubicBezTo>
                    <a:pt x="501" y="740"/>
                    <a:pt x="668" y="606"/>
                    <a:pt x="668" y="406"/>
                  </a:cubicBezTo>
                  <a:cubicBezTo>
                    <a:pt x="735" y="206"/>
                    <a:pt x="601" y="39"/>
                    <a:pt x="401" y="6"/>
                  </a:cubicBezTo>
                  <a:cubicBezTo>
                    <a:pt x="380" y="3"/>
                    <a:pt x="360" y="1"/>
                    <a:pt x="3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748;p53"/>
            <p:cNvSpPr/>
            <p:nvPr/>
          </p:nvSpPr>
          <p:spPr>
            <a:xfrm>
              <a:off x="5297275" y="2902400"/>
              <a:ext cx="17550" cy="18500"/>
            </a:xfrm>
            <a:custGeom>
              <a:avLst/>
              <a:gdLst/>
              <a:ahLst/>
              <a:cxnLst/>
              <a:rect l="l" t="t" r="r" b="b"/>
              <a:pathLst>
                <a:path w="702" h="740" extrusionOk="0">
                  <a:moveTo>
                    <a:pt x="341" y="0"/>
                  </a:moveTo>
                  <a:cubicBezTo>
                    <a:pt x="168" y="0"/>
                    <a:pt x="34" y="126"/>
                    <a:pt x="34" y="306"/>
                  </a:cubicBezTo>
                  <a:cubicBezTo>
                    <a:pt x="1" y="506"/>
                    <a:pt x="134" y="706"/>
                    <a:pt x="335" y="739"/>
                  </a:cubicBezTo>
                  <a:cubicBezTo>
                    <a:pt x="501" y="739"/>
                    <a:pt x="668" y="606"/>
                    <a:pt x="668" y="406"/>
                  </a:cubicBezTo>
                  <a:cubicBezTo>
                    <a:pt x="701" y="239"/>
                    <a:pt x="601" y="39"/>
                    <a:pt x="401" y="5"/>
                  </a:cubicBezTo>
                  <a:cubicBezTo>
                    <a:pt x="381" y="2"/>
                    <a:pt x="360" y="0"/>
                    <a:pt x="3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749;p53"/>
            <p:cNvSpPr/>
            <p:nvPr/>
          </p:nvSpPr>
          <p:spPr>
            <a:xfrm>
              <a:off x="5188050" y="2482225"/>
              <a:ext cx="88425" cy="199450"/>
            </a:xfrm>
            <a:custGeom>
              <a:avLst/>
              <a:gdLst/>
              <a:ahLst/>
              <a:cxnLst/>
              <a:rect l="l" t="t" r="r" b="b"/>
              <a:pathLst>
                <a:path w="3537" h="7978" extrusionOk="0">
                  <a:moveTo>
                    <a:pt x="3503" y="0"/>
                  </a:moveTo>
                  <a:cubicBezTo>
                    <a:pt x="2969" y="901"/>
                    <a:pt x="2469" y="1868"/>
                    <a:pt x="1968" y="2802"/>
                  </a:cubicBezTo>
                  <a:cubicBezTo>
                    <a:pt x="2068" y="2369"/>
                    <a:pt x="2235" y="1902"/>
                    <a:pt x="2369" y="1468"/>
                  </a:cubicBezTo>
                  <a:cubicBezTo>
                    <a:pt x="2369" y="1451"/>
                    <a:pt x="2360" y="1443"/>
                    <a:pt x="2348" y="1443"/>
                  </a:cubicBezTo>
                  <a:cubicBezTo>
                    <a:pt x="2335" y="1443"/>
                    <a:pt x="2319" y="1451"/>
                    <a:pt x="2302" y="1468"/>
                  </a:cubicBezTo>
                  <a:cubicBezTo>
                    <a:pt x="2068" y="1968"/>
                    <a:pt x="1868" y="2535"/>
                    <a:pt x="1801" y="3136"/>
                  </a:cubicBezTo>
                  <a:cubicBezTo>
                    <a:pt x="1635" y="3436"/>
                    <a:pt x="1468" y="3736"/>
                    <a:pt x="1301" y="4036"/>
                  </a:cubicBezTo>
                  <a:cubicBezTo>
                    <a:pt x="1001" y="4670"/>
                    <a:pt x="667" y="5304"/>
                    <a:pt x="434" y="5938"/>
                  </a:cubicBezTo>
                  <a:cubicBezTo>
                    <a:pt x="167" y="6572"/>
                    <a:pt x="34" y="7239"/>
                    <a:pt x="0" y="7939"/>
                  </a:cubicBezTo>
                  <a:cubicBezTo>
                    <a:pt x="0" y="7959"/>
                    <a:pt x="22" y="7978"/>
                    <a:pt x="41" y="7978"/>
                  </a:cubicBezTo>
                  <a:cubicBezTo>
                    <a:pt x="55" y="7978"/>
                    <a:pt x="67" y="7967"/>
                    <a:pt x="67" y="7939"/>
                  </a:cubicBezTo>
                  <a:cubicBezTo>
                    <a:pt x="200" y="7239"/>
                    <a:pt x="400" y="6572"/>
                    <a:pt x="734" y="5938"/>
                  </a:cubicBezTo>
                  <a:cubicBezTo>
                    <a:pt x="1001" y="5304"/>
                    <a:pt x="1334" y="4670"/>
                    <a:pt x="1635" y="4036"/>
                  </a:cubicBezTo>
                  <a:cubicBezTo>
                    <a:pt x="2268" y="2702"/>
                    <a:pt x="2936" y="1368"/>
                    <a:pt x="35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750;p53"/>
            <p:cNvSpPr/>
            <p:nvPr/>
          </p:nvSpPr>
          <p:spPr>
            <a:xfrm>
              <a:off x="5167600" y="2343875"/>
              <a:ext cx="648425" cy="768925"/>
            </a:xfrm>
            <a:custGeom>
              <a:avLst/>
              <a:gdLst/>
              <a:ahLst/>
              <a:cxnLst/>
              <a:rect l="l" t="t" r="r" b="b"/>
              <a:pathLst>
                <a:path w="25937" h="30757" extrusionOk="0">
                  <a:moveTo>
                    <a:pt x="13560" y="1"/>
                  </a:moveTo>
                  <a:cubicBezTo>
                    <a:pt x="12768" y="1"/>
                    <a:pt x="12170" y="962"/>
                    <a:pt x="12326" y="3900"/>
                  </a:cubicBezTo>
                  <a:cubicBezTo>
                    <a:pt x="12560" y="8737"/>
                    <a:pt x="14628" y="16942"/>
                    <a:pt x="14428" y="17376"/>
                  </a:cubicBezTo>
                  <a:cubicBezTo>
                    <a:pt x="14094" y="18077"/>
                    <a:pt x="3520" y="20011"/>
                    <a:pt x="1285" y="21012"/>
                  </a:cubicBezTo>
                  <a:cubicBezTo>
                    <a:pt x="0" y="21572"/>
                    <a:pt x="4638" y="30757"/>
                    <a:pt x="6006" y="30757"/>
                  </a:cubicBezTo>
                  <a:cubicBezTo>
                    <a:pt x="6023" y="30757"/>
                    <a:pt x="6039" y="30755"/>
                    <a:pt x="6055" y="30752"/>
                  </a:cubicBezTo>
                  <a:cubicBezTo>
                    <a:pt x="10058" y="30018"/>
                    <a:pt x="21766" y="27817"/>
                    <a:pt x="23868" y="24348"/>
                  </a:cubicBezTo>
                  <a:cubicBezTo>
                    <a:pt x="25936" y="20879"/>
                    <a:pt x="19732" y="8336"/>
                    <a:pt x="16196" y="2232"/>
                  </a:cubicBezTo>
                  <a:cubicBezTo>
                    <a:pt x="15611" y="1239"/>
                    <a:pt x="14460" y="1"/>
                    <a:pt x="13560"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751;p53"/>
            <p:cNvSpPr/>
            <p:nvPr/>
          </p:nvSpPr>
          <p:spPr>
            <a:xfrm>
              <a:off x="4751900" y="2859150"/>
              <a:ext cx="597950" cy="355825"/>
            </a:xfrm>
            <a:custGeom>
              <a:avLst/>
              <a:gdLst/>
              <a:ahLst/>
              <a:cxnLst/>
              <a:rect l="l" t="t" r="r" b="b"/>
              <a:pathLst>
                <a:path w="23918" h="14233" extrusionOk="0">
                  <a:moveTo>
                    <a:pt x="19081" y="1"/>
                  </a:moveTo>
                  <a:cubicBezTo>
                    <a:pt x="19081" y="1"/>
                    <a:pt x="14911" y="568"/>
                    <a:pt x="12209" y="1102"/>
                  </a:cubicBezTo>
                  <a:cubicBezTo>
                    <a:pt x="10708" y="1368"/>
                    <a:pt x="8173" y="2069"/>
                    <a:pt x="7172" y="2803"/>
                  </a:cubicBezTo>
                  <a:cubicBezTo>
                    <a:pt x="5671" y="3870"/>
                    <a:pt x="0" y="9274"/>
                    <a:pt x="1301" y="10675"/>
                  </a:cubicBezTo>
                  <a:cubicBezTo>
                    <a:pt x="1427" y="10811"/>
                    <a:pt x="1587" y="10872"/>
                    <a:pt x="1774" y="10872"/>
                  </a:cubicBezTo>
                  <a:cubicBezTo>
                    <a:pt x="2703" y="10872"/>
                    <a:pt x="4281" y="9374"/>
                    <a:pt x="5402" y="8168"/>
                  </a:cubicBezTo>
                  <a:lnTo>
                    <a:pt x="5402" y="8168"/>
                  </a:lnTo>
                  <a:cubicBezTo>
                    <a:pt x="4140" y="9729"/>
                    <a:pt x="2564" y="12061"/>
                    <a:pt x="3636" y="12877"/>
                  </a:cubicBezTo>
                  <a:cubicBezTo>
                    <a:pt x="3782" y="12988"/>
                    <a:pt x="3947" y="13038"/>
                    <a:pt x="4125" y="13038"/>
                  </a:cubicBezTo>
                  <a:cubicBezTo>
                    <a:pt x="4803" y="13038"/>
                    <a:pt x="5684" y="12302"/>
                    <a:pt x="6527" y="11369"/>
                  </a:cubicBezTo>
                  <a:lnTo>
                    <a:pt x="6527" y="11369"/>
                  </a:lnTo>
                  <a:cubicBezTo>
                    <a:pt x="5979" y="12427"/>
                    <a:pt x="5772" y="13392"/>
                    <a:pt x="6505" y="13777"/>
                  </a:cubicBezTo>
                  <a:cubicBezTo>
                    <a:pt x="6597" y="13825"/>
                    <a:pt x="6698" y="13847"/>
                    <a:pt x="6807" y="13847"/>
                  </a:cubicBezTo>
                  <a:cubicBezTo>
                    <a:pt x="7585" y="13847"/>
                    <a:pt x="8777" y="12712"/>
                    <a:pt x="9816" y="11515"/>
                  </a:cubicBezTo>
                  <a:lnTo>
                    <a:pt x="9816" y="11515"/>
                  </a:lnTo>
                  <a:cubicBezTo>
                    <a:pt x="9117" y="12619"/>
                    <a:pt x="8671" y="13724"/>
                    <a:pt x="9340" y="14111"/>
                  </a:cubicBezTo>
                  <a:cubicBezTo>
                    <a:pt x="9479" y="14195"/>
                    <a:pt x="9636" y="14233"/>
                    <a:pt x="9807" y="14233"/>
                  </a:cubicBezTo>
                  <a:cubicBezTo>
                    <a:pt x="11610" y="14233"/>
                    <a:pt x="14978" y="9975"/>
                    <a:pt x="14978" y="9975"/>
                  </a:cubicBezTo>
                  <a:cubicBezTo>
                    <a:pt x="16588" y="10590"/>
                    <a:pt x="17966" y="10820"/>
                    <a:pt x="19154" y="10820"/>
                  </a:cubicBezTo>
                  <a:cubicBezTo>
                    <a:pt x="20994" y="10820"/>
                    <a:pt x="22376" y="10268"/>
                    <a:pt x="23450" y="9741"/>
                  </a:cubicBezTo>
                  <a:cubicBezTo>
                    <a:pt x="23917" y="9508"/>
                    <a:pt x="19081" y="1"/>
                    <a:pt x="19081"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752;p53"/>
            <p:cNvSpPr/>
            <p:nvPr/>
          </p:nvSpPr>
          <p:spPr>
            <a:xfrm>
              <a:off x="4838625" y="2980550"/>
              <a:ext cx="120675" cy="158825"/>
            </a:xfrm>
            <a:custGeom>
              <a:avLst/>
              <a:gdLst/>
              <a:ahLst/>
              <a:cxnLst/>
              <a:rect l="l" t="t" r="r" b="b"/>
              <a:pathLst>
                <a:path w="4827" h="6353" extrusionOk="0">
                  <a:moveTo>
                    <a:pt x="4811" y="0"/>
                  </a:moveTo>
                  <a:cubicBezTo>
                    <a:pt x="4808" y="0"/>
                    <a:pt x="4804" y="4"/>
                    <a:pt x="4804" y="15"/>
                  </a:cubicBezTo>
                  <a:cubicBezTo>
                    <a:pt x="4826" y="15"/>
                    <a:pt x="4819" y="0"/>
                    <a:pt x="4811" y="0"/>
                  </a:cubicBezTo>
                  <a:close/>
                  <a:moveTo>
                    <a:pt x="4804" y="15"/>
                  </a:moveTo>
                  <a:lnTo>
                    <a:pt x="4804" y="15"/>
                  </a:lnTo>
                  <a:cubicBezTo>
                    <a:pt x="4204" y="549"/>
                    <a:pt x="3603" y="1116"/>
                    <a:pt x="3103" y="1749"/>
                  </a:cubicBezTo>
                  <a:cubicBezTo>
                    <a:pt x="2569" y="2350"/>
                    <a:pt x="2035" y="2984"/>
                    <a:pt x="1568" y="3651"/>
                  </a:cubicBezTo>
                  <a:cubicBezTo>
                    <a:pt x="935" y="4485"/>
                    <a:pt x="401" y="5385"/>
                    <a:pt x="1" y="6353"/>
                  </a:cubicBezTo>
                  <a:cubicBezTo>
                    <a:pt x="868" y="4685"/>
                    <a:pt x="2736" y="2483"/>
                    <a:pt x="3270" y="1883"/>
                  </a:cubicBezTo>
                  <a:cubicBezTo>
                    <a:pt x="3803" y="1249"/>
                    <a:pt x="4304" y="615"/>
                    <a:pt x="4804" y="1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753;p53"/>
            <p:cNvSpPr/>
            <p:nvPr/>
          </p:nvSpPr>
          <p:spPr>
            <a:xfrm>
              <a:off x="4914100" y="3027250"/>
              <a:ext cx="101075" cy="117550"/>
            </a:xfrm>
            <a:custGeom>
              <a:avLst/>
              <a:gdLst/>
              <a:ahLst/>
              <a:cxnLst/>
              <a:rect l="l" t="t" r="r" b="b"/>
              <a:pathLst>
                <a:path w="4043" h="4702" extrusionOk="0">
                  <a:moveTo>
                    <a:pt x="4027" y="0"/>
                  </a:moveTo>
                  <a:cubicBezTo>
                    <a:pt x="4024" y="0"/>
                    <a:pt x="4020" y="4"/>
                    <a:pt x="4020" y="15"/>
                  </a:cubicBezTo>
                  <a:cubicBezTo>
                    <a:pt x="4042" y="15"/>
                    <a:pt x="4035" y="0"/>
                    <a:pt x="4027" y="0"/>
                  </a:cubicBezTo>
                  <a:close/>
                  <a:moveTo>
                    <a:pt x="4020" y="15"/>
                  </a:moveTo>
                  <a:lnTo>
                    <a:pt x="4020" y="15"/>
                  </a:lnTo>
                  <a:cubicBezTo>
                    <a:pt x="3286" y="749"/>
                    <a:pt x="2552" y="1483"/>
                    <a:pt x="1885" y="2250"/>
                  </a:cubicBezTo>
                  <a:cubicBezTo>
                    <a:pt x="1218" y="3017"/>
                    <a:pt x="651" y="3818"/>
                    <a:pt x="17" y="4652"/>
                  </a:cubicBezTo>
                  <a:cubicBezTo>
                    <a:pt x="0" y="4685"/>
                    <a:pt x="0" y="4702"/>
                    <a:pt x="13" y="4702"/>
                  </a:cubicBezTo>
                  <a:cubicBezTo>
                    <a:pt x="25" y="4702"/>
                    <a:pt x="50" y="4685"/>
                    <a:pt x="84" y="4652"/>
                  </a:cubicBezTo>
                  <a:cubicBezTo>
                    <a:pt x="718" y="3851"/>
                    <a:pt x="1385" y="3150"/>
                    <a:pt x="2052" y="2383"/>
                  </a:cubicBezTo>
                  <a:cubicBezTo>
                    <a:pt x="2719" y="1583"/>
                    <a:pt x="3353" y="782"/>
                    <a:pt x="4020" y="1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754;p53"/>
            <p:cNvSpPr/>
            <p:nvPr/>
          </p:nvSpPr>
          <p:spPr>
            <a:xfrm>
              <a:off x="4994575" y="3058475"/>
              <a:ext cx="76750" cy="93825"/>
            </a:xfrm>
            <a:custGeom>
              <a:avLst/>
              <a:gdLst/>
              <a:ahLst/>
              <a:cxnLst/>
              <a:rect l="l" t="t" r="r" b="b"/>
              <a:pathLst>
                <a:path w="3070" h="3753" extrusionOk="0">
                  <a:moveTo>
                    <a:pt x="3002" y="0"/>
                  </a:moveTo>
                  <a:cubicBezTo>
                    <a:pt x="1868" y="1134"/>
                    <a:pt x="868" y="2368"/>
                    <a:pt x="34" y="3703"/>
                  </a:cubicBezTo>
                  <a:cubicBezTo>
                    <a:pt x="0" y="3736"/>
                    <a:pt x="0" y="3753"/>
                    <a:pt x="17" y="3753"/>
                  </a:cubicBezTo>
                  <a:cubicBezTo>
                    <a:pt x="34" y="3753"/>
                    <a:pt x="67" y="3736"/>
                    <a:pt x="100" y="3703"/>
                  </a:cubicBezTo>
                  <a:cubicBezTo>
                    <a:pt x="1068" y="2435"/>
                    <a:pt x="1802" y="1468"/>
                    <a:pt x="3036" y="67"/>
                  </a:cubicBezTo>
                  <a:cubicBezTo>
                    <a:pt x="3069" y="33"/>
                    <a:pt x="3036" y="0"/>
                    <a:pt x="30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755;p53"/>
            <p:cNvSpPr/>
            <p:nvPr/>
          </p:nvSpPr>
          <p:spPr>
            <a:xfrm>
              <a:off x="5219725" y="2335350"/>
              <a:ext cx="602950" cy="779850"/>
            </a:xfrm>
            <a:custGeom>
              <a:avLst/>
              <a:gdLst/>
              <a:ahLst/>
              <a:cxnLst/>
              <a:rect l="l" t="t" r="r" b="b"/>
              <a:pathLst>
                <a:path w="24118" h="31194" extrusionOk="0">
                  <a:moveTo>
                    <a:pt x="11272" y="0"/>
                  </a:moveTo>
                  <a:cubicBezTo>
                    <a:pt x="10307" y="0"/>
                    <a:pt x="9832" y="1426"/>
                    <a:pt x="10041" y="4341"/>
                  </a:cubicBezTo>
                  <a:cubicBezTo>
                    <a:pt x="10375" y="9311"/>
                    <a:pt x="12209" y="17317"/>
                    <a:pt x="12043" y="17584"/>
                  </a:cubicBezTo>
                  <a:cubicBezTo>
                    <a:pt x="11843" y="17850"/>
                    <a:pt x="1" y="20786"/>
                    <a:pt x="1" y="20786"/>
                  </a:cubicBezTo>
                  <a:lnTo>
                    <a:pt x="8440" y="31193"/>
                  </a:lnTo>
                  <a:cubicBezTo>
                    <a:pt x="8440" y="31193"/>
                    <a:pt x="20649" y="28391"/>
                    <a:pt x="22383" y="24222"/>
                  </a:cubicBezTo>
                  <a:cubicBezTo>
                    <a:pt x="24118" y="20052"/>
                    <a:pt x="18214" y="8344"/>
                    <a:pt x="14978" y="3507"/>
                  </a:cubicBezTo>
                  <a:cubicBezTo>
                    <a:pt x="13435" y="1185"/>
                    <a:pt x="12150" y="0"/>
                    <a:pt x="1127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756;p53"/>
            <p:cNvSpPr/>
            <p:nvPr/>
          </p:nvSpPr>
          <p:spPr>
            <a:xfrm>
              <a:off x="5295175" y="2848600"/>
              <a:ext cx="186425" cy="226925"/>
            </a:xfrm>
            <a:custGeom>
              <a:avLst/>
              <a:gdLst/>
              <a:ahLst/>
              <a:cxnLst/>
              <a:rect l="l" t="t" r="r" b="b"/>
              <a:pathLst>
                <a:path w="7457" h="9077" extrusionOk="0">
                  <a:moveTo>
                    <a:pt x="102" y="0"/>
                  </a:moveTo>
                  <a:cubicBezTo>
                    <a:pt x="47" y="0"/>
                    <a:pt x="0" y="71"/>
                    <a:pt x="52" y="123"/>
                  </a:cubicBezTo>
                  <a:cubicBezTo>
                    <a:pt x="1219" y="1657"/>
                    <a:pt x="2420" y="3158"/>
                    <a:pt x="3654" y="4659"/>
                  </a:cubicBezTo>
                  <a:cubicBezTo>
                    <a:pt x="4255" y="5393"/>
                    <a:pt x="4822" y="6093"/>
                    <a:pt x="5455" y="6861"/>
                  </a:cubicBezTo>
                  <a:cubicBezTo>
                    <a:pt x="6089" y="7595"/>
                    <a:pt x="6756" y="8328"/>
                    <a:pt x="7390" y="9062"/>
                  </a:cubicBezTo>
                  <a:cubicBezTo>
                    <a:pt x="7400" y="9072"/>
                    <a:pt x="7410" y="9076"/>
                    <a:pt x="7419" y="9076"/>
                  </a:cubicBezTo>
                  <a:cubicBezTo>
                    <a:pt x="7440" y="9076"/>
                    <a:pt x="7457" y="9052"/>
                    <a:pt x="7457" y="9029"/>
                  </a:cubicBezTo>
                  <a:cubicBezTo>
                    <a:pt x="6856" y="8262"/>
                    <a:pt x="6289" y="7394"/>
                    <a:pt x="5722" y="6627"/>
                  </a:cubicBezTo>
                  <a:cubicBezTo>
                    <a:pt x="5122" y="5893"/>
                    <a:pt x="4555" y="5159"/>
                    <a:pt x="3954" y="4426"/>
                  </a:cubicBezTo>
                  <a:cubicBezTo>
                    <a:pt x="2720" y="2925"/>
                    <a:pt x="1486" y="1457"/>
                    <a:pt x="152" y="22"/>
                  </a:cubicBezTo>
                  <a:cubicBezTo>
                    <a:pt x="136" y="7"/>
                    <a:pt x="119" y="0"/>
                    <a:pt x="1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757;p53"/>
            <p:cNvSpPr/>
            <p:nvPr/>
          </p:nvSpPr>
          <p:spPr>
            <a:xfrm>
              <a:off x="5218075" y="2572275"/>
              <a:ext cx="305225" cy="282725"/>
            </a:xfrm>
            <a:custGeom>
              <a:avLst/>
              <a:gdLst/>
              <a:ahLst/>
              <a:cxnLst/>
              <a:rect l="l" t="t" r="r" b="b"/>
              <a:pathLst>
                <a:path w="12209" h="11309" extrusionOk="0">
                  <a:moveTo>
                    <a:pt x="10674" y="1"/>
                  </a:moveTo>
                  <a:cubicBezTo>
                    <a:pt x="10741" y="835"/>
                    <a:pt x="10841" y="1669"/>
                    <a:pt x="10941" y="2503"/>
                  </a:cubicBezTo>
                  <a:cubicBezTo>
                    <a:pt x="10808" y="2136"/>
                    <a:pt x="10674" y="1769"/>
                    <a:pt x="10508" y="1435"/>
                  </a:cubicBezTo>
                  <a:cubicBezTo>
                    <a:pt x="10508" y="1424"/>
                    <a:pt x="10500" y="1420"/>
                    <a:pt x="10492" y="1420"/>
                  </a:cubicBezTo>
                  <a:cubicBezTo>
                    <a:pt x="10474" y="1420"/>
                    <a:pt x="10452" y="1435"/>
                    <a:pt x="10474" y="1435"/>
                  </a:cubicBezTo>
                  <a:cubicBezTo>
                    <a:pt x="10641" y="2136"/>
                    <a:pt x="10874" y="2836"/>
                    <a:pt x="11075" y="3537"/>
                  </a:cubicBezTo>
                  <a:cubicBezTo>
                    <a:pt x="11108" y="3703"/>
                    <a:pt x="11108" y="3870"/>
                    <a:pt x="11141" y="4070"/>
                  </a:cubicBezTo>
                  <a:cubicBezTo>
                    <a:pt x="11275" y="4771"/>
                    <a:pt x="11375" y="5438"/>
                    <a:pt x="11508" y="6139"/>
                  </a:cubicBezTo>
                  <a:cubicBezTo>
                    <a:pt x="11575" y="6472"/>
                    <a:pt x="11842" y="7773"/>
                    <a:pt x="11909" y="8107"/>
                  </a:cubicBezTo>
                  <a:cubicBezTo>
                    <a:pt x="10407" y="8407"/>
                    <a:pt x="867" y="10875"/>
                    <a:pt x="0" y="11209"/>
                  </a:cubicBezTo>
                  <a:cubicBezTo>
                    <a:pt x="0" y="11209"/>
                    <a:pt x="0" y="11309"/>
                    <a:pt x="33" y="11309"/>
                  </a:cubicBezTo>
                  <a:cubicBezTo>
                    <a:pt x="967" y="11209"/>
                    <a:pt x="12175" y="8340"/>
                    <a:pt x="12175" y="8340"/>
                  </a:cubicBezTo>
                  <a:cubicBezTo>
                    <a:pt x="12209" y="8340"/>
                    <a:pt x="11642" y="4771"/>
                    <a:pt x="11542" y="4104"/>
                  </a:cubicBezTo>
                  <a:cubicBezTo>
                    <a:pt x="11275" y="2736"/>
                    <a:pt x="11008" y="1368"/>
                    <a:pt x="107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758;p53"/>
            <p:cNvSpPr/>
            <p:nvPr/>
          </p:nvSpPr>
          <p:spPr>
            <a:xfrm>
              <a:off x="5763875" y="2942550"/>
              <a:ext cx="15450" cy="23175"/>
            </a:xfrm>
            <a:custGeom>
              <a:avLst/>
              <a:gdLst/>
              <a:ahLst/>
              <a:cxnLst/>
              <a:rect l="l" t="t" r="r" b="b"/>
              <a:pathLst>
                <a:path w="618" h="927" extrusionOk="0">
                  <a:moveTo>
                    <a:pt x="617" y="0"/>
                  </a:moveTo>
                  <a:lnTo>
                    <a:pt x="617" y="0"/>
                  </a:lnTo>
                  <a:cubicBezTo>
                    <a:pt x="451" y="334"/>
                    <a:pt x="250" y="634"/>
                    <a:pt x="17" y="901"/>
                  </a:cubicBezTo>
                  <a:cubicBezTo>
                    <a:pt x="0" y="918"/>
                    <a:pt x="0" y="926"/>
                    <a:pt x="9" y="926"/>
                  </a:cubicBezTo>
                  <a:cubicBezTo>
                    <a:pt x="17" y="926"/>
                    <a:pt x="34" y="918"/>
                    <a:pt x="50" y="901"/>
                  </a:cubicBezTo>
                  <a:cubicBezTo>
                    <a:pt x="351" y="668"/>
                    <a:pt x="517" y="367"/>
                    <a:pt x="6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759;p53"/>
            <p:cNvSpPr/>
            <p:nvPr/>
          </p:nvSpPr>
          <p:spPr>
            <a:xfrm>
              <a:off x="5335650" y="2160325"/>
              <a:ext cx="143450" cy="261050"/>
            </a:xfrm>
            <a:custGeom>
              <a:avLst/>
              <a:gdLst/>
              <a:ahLst/>
              <a:cxnLst/>
              <a:rect l="l" t="t" r="r" b="b"/>
              <a:pathLst>
                <a:path w="5738" h="10442" extrusionOk="0">
                  <a:moveTo>
                    <a:pt x="4470" y="0"/>
                  </a:moveTo>
                  <a:lnTo>
                    <a:pt x="3903" y="401"/>
                  </a:lnTo>
                  <a:lnTo>
                    <a:pt x="0" y="3369"/>
                  </a:lnTo>
                  <a:lnTo>
                    <a:pt x="1034" y="6839"/>
                  </a:lnTo>
                  <a:lnTo>
                    <a:pt x="1101" y="7072"/>
                  </a:lnTo>
                  <a:cubicBezTo>
                    <a:pt x="1101" y="7072"/>
                    <a:pt x="1368" y="10441"/>
                    <a:pt x="1968" y="10441"/>
                  </a:cubicBezTo>
                  <a:cubicBezTo>
                    <a:pt x="3870" y="10408"/>
                    <a:pt x="5671" y="7539"/>
                    <a:pt x="5738" y="7105"/>
                  </a:cubicBezTo>
                  <a:cubicBezTo>
                    <a:pt x="5671" y="6038"/>
                    <a:pt x="5571" y="4971"/>
                    <a:pt x="5371" y="3937"/>
                  </a:cubicBezTo>
                  <a:cubicBezTo>
                    <a:pt x="5338" y="3803"/>
                    <a:pt x="5304" y="3636"/>
                    <a:pt x="5271" y="3503"/>
                  </a:cubicBezTo>
                  <a:cubicBezTo>
                    <a:pt x="5237" y="3369"/>
                    <a:pt x="5204" y="3236"/>
                    <a:pt x="5204" y="3103"/>
                  </a:cubicBezTo>
                  <a:lnTo>
                    <a:pt x="5071" y="2536"/>
                  </a:lnTo>
                  <a:cubicBezTo>
                    <a:pt x="5037" y="2469"/>
                    <a:pt x="5037" y="2402"/>
                    <a:pt x="5004" y="2369"/>
                  </a:cubicBezTo>
                  <a:cubicBezTo>
                    <a:pt x="5004" y="2302"/>
                    <a:pt x="4971" y="2235"/>
                    <a:pt x="4971" y="2169"/>
                  </a:cubicBezTo>
                  <a:cubicBezTo>
                    <a:pt x="4704" y="968"/>
                    <a:pt x="4470" y="0"/>
                    <a:pt x="4470"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760;p53"/>
            <p:cNvSpPr/>
            <p:nvPr/>
          </p:nvSpPr>
          <p:spPr>
            <a:xfrm>
              <a:off x="5334825" y="2161150"/>
              <a:ext cx="125100" cy="170150"/>
            </a:xfrm>
            <a:custGeom>
              <a:avLst/>
              <a:gdLst/>
              <a:ahLst/>
              <a:cxnLst/>
              <a:rect l="l" t="t" r="r" b="b"/>
              <a:pathLst>
                <a:path w="5004" h="6806" extrusionOk="0">
                  <a:moveTo>
                    <a:pt x="4503" y="1"/>
                  </a:moveTo>
                  <a:lnTo>
                    <a:pt x="3936" y="368"/>
                  </a:lnTo>
                  <a:lnTo>
                    <a:pt x="0" y="3336"/>
                  </a:lnTo>
                  <a:lnTo>
                    <a:pt x="1067" y="6806"/>
                  </a:lnTo>
                  <a:cubicBezTo>
                    <a:pt x="3002" y="5905"/>
                    <a:pt x="4437" y="4204"/>
                    <a:pt x="5004" y="2169"/>
                  </a:cubicBezTo>
                  <a:cubicBezTo>
                    <a:pt x="4737" y="935"/>
                    <a:pt x="4503" y="1"/>
                    <a:pt x="45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761;p53"/>
            <p:cNvSpPr/>
            <p:nvPr/>
          </p:nvSpPr>
          <p:spPr>
            <a:xfrm>
              <a:off x="5188050" y="1921825"/>
              <a:ext cx="333600" cy="370825"/>
            </a:xfrm>
            <a:custGeom>
              <a:avLst/>
              <a:gdLst/>
              <a:ahLst/>
              <a:cxnLst/>
              <a:rect l="l" t="t" r="r" b="b"/>
              <a:pathLst>
                <a:path w="13344" h="14833" extrusionOk="0">
                  <a:moveTo>
                    <a:pt x="6776" y="0"/>
                  </a:moveTo>
                  <a:cubicBezTo>
                    <a:pt x="4242" y="0"/>
                    <a:pt x="1469" y="1644"/>
                    <a:pt x="801" y="7139"/>
                  </a:cubicBezTo>
                  <a:cubicBezTo>
                    <a:pt x="0" y="13410"/>
                    <a:pt x="3669" y="14611"/>
                    <a:pt x="5037" y="14777"/>
                  </a:cubicBezTo>
                  <a:cubicBezTo>
                    <a:pt x="5258" y="14801"/>
                    <a:pt x="5574" y="14833"/>
                    <a:pt x="5953" y="14833"/>
                  </a:cubicBezTo>
                  <a:cubicBezTo>
                    <a:pt x="7688" y="14833"/>
                    <a:pt x="10731" y="14173"/>
                    <a:pt x="11909" y="9107"/>
                  </a:cubicBezTo>
                  <a:cubicBezTo>
                    <a:pt x="13343" y="2936"/>
                    <a:pt x="10674" y="601"/>
                    <a:pt x="7872" y="100"/>
                  </a:cubicBezTo>
                  <a:cubicBezTo>
                    <a:pt x="7517" y="36"/>
                    <a:pt x="7149" y="0"/>
                    <a:pt x="6776"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762;p53"/>
            <p:cNvSpPr/>
            <p:nvPr/>
          </p:nvSpPr>
          <p:spPr>
            <a:xfrm>
              <a:off x="5232250" y="2042525"/>
              <a:ext cx="31700" cy="16075"/>
            </a:xfrm>
            <a:custGeom>
              <a:avLst/>
              <a:gdLst/>
              <a:ahLst/>
              <a:cxnLst/>
              <a:rect l="l" t="t" r="r" b="b"/>
              <a:pathLst>
                <a:path w="1268" h="643" extrusionOk="0">
                  <a:moveTo>
                    <a:pt x="800" y="1"/>
                  </a:moveTo>
                  <a:cubicBezTo>
                    <a:pt x="767" y="1"/>
                    <a:pt x="734" y="3"/>
                    <a:pt x="701" y="9"/>
                  </a:cubicBezTo>
                  <a:cubicBezTo>
                    <a:pt x="467" y="9"/>
                    <a:pt x="300" y="109"/>
                    <a:pt x="134" y="243"/>
                  </a:cubicBezTo>
                  <a:cubicBezTo>
                    <a:pt x="0" y="376"/>
                    <a:pt x="100" y="643"/>
                    <a:pt x="300" y="643"/>
                  </a:cubicBezTo>
                  <a:cubicBezTo>
                    <a:pt x="467" y="643"/>
                    <a:pt x="601" y="609"/>
                    <a:pt x="767" y="609"/>
                  </a:cubicBezTo>
                  <a:cubicBezTo>
                    <a:pt x="901" y="609"/>
                    <a:pt x="1068" y="576"/>
                    <a:pt x="1201" y="476"/>
                  </a:cubicBezTo>
                  <a:cubicBezTo>
                    <a:pt x="1268" y="409"/>
                    <a:pt x="1268" y="309"/>
                    <a:pt x="1234" y="209"/>
                  </a:cubicBezTo>
                  <a:cubicBezTo>
                    <a:pt x="1123" y="70"/>
                    <a:pt x="966" y="1"/>
                    <a:pt x="8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763;p53"/>
            <p:cNvSpPr/>
            <p:nvPr/>
          </p:nvSpPr>
          <p:spPr>
            <a:xfrm>
              <a:off x="5322300" y="2053800"/>
              <a:ext cx="29925" cy="19075"/>
            </a:xfrm>
            <a:custGeom>
              <a:avLst/>
              <a:gdLst/>
              <a:ahLst/>
              <a:cxnLst/>
              <a:rect l="l" t="t" r="r" b="b"/>
              <a:pathLst>
                <a:path w="1197" h="763" extrusionOk="0">
                  <a:moveTo>
                    <a:pt x="414" y="0"/>
                  </a:moveTo>
                  <a:cubicBezTo>
                    <a:pt x="294" y="0"/>
                    <a:pt x="168" y="44"/>
                    <a:pt x="67" y="125"/>
                  </a:cubicBezTo>
                  <a:cubicBezTo>
                    <a:pt x="1" y="192"/>
                    <a:pt x="1" y="292"/>
                    <a:pt x="34" y="392"/>
                  </a:cubicBezTo>
                  <a:cubicBezTo>
                    <a:pt x="167" y="525"/>
                    <a:pt x="301" y="592"/>
                    <a:pt x="468" y="625"/>
                  </a:cubicBezTo>
                  <a:cubicBezTo>
                    <a:pt x="601" y="659"/>
                    <a:pt x="735" y="726"/>
                    <a:pt x="868" y="759"/>
                  </a:cubicBezTo>
                  <a:cubicBezTo>
                    <a:pt x="883" y="761"/>
                    <a:pt x="897" y="763"/>
                    <a:pt x="911" y="763"/>
                  </a:cubicBezTo>
                  <a:cubicBezTo>
                    <a:pt x="1087" y="763"/>
                    <a:pt x="1197" y="577"/>
                    <a:pt x="1135" y="392"/>
                  </a:cubicBezTo>
                  <a:cubicBezTo>
                    <a:pt x="1001" y="225"/>
                    <a:pt x="835" y="92"/>
                    <a:pt x="634" y="58"/>
                  </a:cubicBezTo>
                  <a:cubicBezTo>
                    <a:pt x="569" y="19"/>
                    <a:pt x="493" y="0"/>
                    <a:pt x="4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764;p53"/>
            <p:cNvSpPr/>
            <p:nvPr/>
          </p:nvSpPr>
          <p:spPr>
            <a:xfrm>
              <a:off x="5311475" y="2109450"/>
              <a:ext cx="11700" cy="30050"/>
            </a:xfrm>
            <a:custGeom>
              <a:avLst/>
              <a:gdLst/>
              <a:ahLst/>
              <a:cxnLst/>
              <a:rect l="l" t="t" r="r" b="b"/>
              <a:pathLst>
                <a:path w="468" h="1202" extrusionOk="0">
                  <a:moveTo>
                    <a:pt x="167" y="1"/>
                  </a:moveTo>
                  <a:lnTo>
                    <a:pt x="167" y="1"/>
                  </a:lnTo>
                  <a:cubicBezTo>
                    <a:pt x="33" y="401"/>
                    <a:pt x="0" y="1068"/>
                    <a:pt x="467" y="1201"/>
                  </a:cubicBezTo>
                  <a:cubicBezTo>
                    <a:pt x="100" y="1001"/>
                    <a:pt x="100" y="468"/>
                    <a:pt x="200" y="67"/>
                  </a:cubicBezTo>
                  <a:cubicBezTo>
                    <a:pt x="200" y="34"/>
                    <a:pt x="167" y="1"/>
                    <a:pt x="1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765;p53"/>
            <p:cNvSpPr/>
            <p:nvPr/>
          </p:nvSpPr>
          <p:spPr>
            <a:xfrm>
              <a:off x="5308500" y="2100225"/>
              <a:ext cx="35300" cy="35125"/>
            </a:xfrm>
            <a:custGeom>
              <a:avLst/>
              <a:gdLst/>
              <a:ahLst/>
              <a:cxnLst/>
              <a:rect l="l" t="t" r="r" b="b"/>
              <a:pathLst>
                <a:path w="1412" h="1405" extrusionOk="0">
                  <a:moveTo>
                    <a:pt x="681" y="0"/>
                  </a:moveTo>
                  <a:cubicBezTo>
                    <a:pt x="145" y="0"/>
                    <a:pt x="0" y="1338"/>
                    <a:pt x="619" y="1404"/>
                  </a:cubicBezTo>
                  <a:cubicBezTo>
                    <a:pt x="627" y="1404"/>
                    <a:pt x="635" y="1404"/>
                    <a:pt x="643" y="1404"/>
                  </a:cubicBezTo>
                  <a:cubicBezTo>
                    <a:pt x="1290" y="1404"/>
                    <a:pt x="1412" y="36"/>
                    <a:pt x="719" y="3"/>
                  </a:cubicBezTo>
                  <a:cubicBezTo>
                    <a:pt x="706" y="1"/>
                    <a:pt x="693" y="0"/>
                    <a:pt x="6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766;p53"/>
            <p:cNvSpPr/>
            <p:nvPr/>
          </p:nvSpPr>
          <p:spPr>
            <a:xfrm>
              <a:off x="5330800" y="2102550"/>
              <a:ext cx="23225" cy="14500"/>
            </a:xfrm>
            <a:custGeom>
              <a:avLst/>
              <a:gdLst/>
              <a:ahLst/>
              <a:cxnLst/>
              <a:rect l="l" t="t" r="r" b="b"/>
              <a:pathLst>
                <a:path w="929" h="580" extrusionOk="0">
                  <a:moveTo>
                    <a:pt x="73" y="1"/>
                  </a:moveTo>
                  <a:cubicBezTo>
                    <a:pt x="39" y="1"/>
                    <a:pt x="1" y="49"/>
                    <a:pt x="28" y="76"/>
                  </a:cubicBezTo>
                  <a:cubicBezTo>
                    <a:pt x="59" y="328"/>
                    <a:pt x="179" y="580"/>
                    <a:pt x="445" y="580"/>
                  </a:cubicBezTo>
                  <a:cubicBezTo>
                    <a:pt x="461" y="580"/>
                    <a:pt x="477" y="579"/>
                    <a:pt x="495" y="577"/>
                  </a:cubicBezTo>
                  <a:cubicBezTo>
                    <a:pt x="761" y="577"/>
                    <a:pt x="895" y="310"/>
                    <a:pt x="928" y="43"/>
                  </a:cubicBezTo>
                  <a:lnTo>
                    <a:pt x="895" y="43"/>
                  </a:lnTo>
                  <a:cubicBezTo>
                    <a:pt x="805" y="162"/>
                    <a:pt x="663" y="282"/>
                    <a:pt x="514" y="282"/>
                  </a:cubicBezTo>
                  <a:cubicBezTo>
                    <a:pt x="496" y="282"/>
                    <a:pt x="479" y="280"/>
                    <a:pt x="461" y="277"/>
                  </a:cubicBezTo>
                  <a:cubicBezTo>
                    <a:pt x="328" y="243"/>
                    <a:pt x="228" y="76"/>
                    <a:pt x="94" y="10"/>
                  </a:cubicBezTo>
                  <a:cubicBezTo>
                    <a:pt x="88" y="3"/>
                    <a:pt x="80" y="1"/>
                    <a:pt x="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767;p53"/>
            <p:cNvSpPr/>
            <p:nvPr/>
          </p:nvSpPr>
          <p:spPr>
            <a:xfrm>
              <a:off x="5241425" y="2100275"/>
              <a:ext cx="15850" cy="27550"/>
            </a:xfrm>
            <a:custGeom>
              <a:avLst/>
              <a:gdLst/>
              <a:ahLst/>
              <a:cxnLst/>
              <a:rect l="l" t="t" r="r" b="b"/>
              <a:pathLst>
                <a:path w="634" h="1102" extrusionOk="0">
                  <a:moveTo>
                    <a:pt x="567" y="1"/>
                  </a:moveTo>
                  <a:cubicBezTo>
                    <a:pt x="567" y="1"/>
                    <a:pt x="534" y="1"/>
                    <a:pt x="534" y="34"/>
                  </a:cubicBezTo>
                  <a:cubicBezTo>
                    <a:pt x="500" y="468"/>
                    <a:pt x="400" y="968"/>
                    <a:pt x="0" y="1068"/>
                  </a:cubicBezTo>
                  <a:lnTo>
                    <a:pt x="0" y="1101"/>
                  </a:lnTo>
                  <a:cubicBezTo>
                    <a:pt x="500" y="1068"/>
                    <a:pt x="634" y="434"/>
                    <a:pt x="5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768;p53"/>
            <p:cNvSpPr/>
            <p:nvPr/>
          </p:nvSpPr>
          <p:spPr>
            <a:xfrm>
              <a:off x="5226300" y="2088375"/>
              <a:ext cx="35300" cy="34675"/>
            </a:xfrm>
            <a:custGeom>
              <a:avLst/>
              <a:gdLst/>
              <a:ahLst/>
              <a:cxnLst/>
              <a:rect l="l" t="t" r="r" b="b"/>
              <a:pathLst>
                <a:path w="1412" h="1387" extrusionOk="0">
                  <a:moveTo>
                    <a:pt x="749" y="1"/>
                  </a:moveTo>
                  <a:cubicBezTo>
                    <a:pt x="155" y="1"/>
                    <a:pt x="1" y="1250"/>
                    <a:pt x="605" y="1377"/>
                  </a:cubicBezTo>
                  <a:cubicBezTo>
                    <a:pt x="634" y="1383"/>
                    <a:pt x="662" y="1386"/>
                    <a:pt x="689" y="1386"/>
                  </a:cubicBezTo>
                  <a:cubicBezTo>
                    <a:pt x="1255" y="1386"/>
                    <a:pt x="1412" y="105"/>
                    <a:pt x="839" y="10"/>
                  </a:cubicBezTo>
                  <a:cubicBezTo>
                    <a:pt x="808" y="3"/>
                    <a:pt x="778" y="1"/>
                    <a:pt x="7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769;p53"/>
            <p:cNvSpPr/>
            <p:nvPr/>
          </p:nvSpPr>
          <p:spPr>
            <a:xfrm>
              <a:off x="5220575" y="2085275"/>
              <a:ext cx="21700" cy="16525"/>
            </a:xfrm>
            <a:custGeom>
              <a:avLst/>
              <a:gdLst/>
              <a:ahLst/>
              <a:cxnLst/>
              <a:rect l="l" t="t" r="r" b="b"/>
              <a:pathLst>
                <a:path w="868" h="661" extrusionOk="0">
                  <a:moveTo>
                    <a:pt x="67" y="0"/>
                  </a:moveTo>
                  <a:lnTo>
                    <a:pt x="67" y="0"/>
                  </a:lnTo>
                  <a:cubicBezTo>
                    <a:pt x="0" y="267"/>
                    <a:pt x="67" y="567"/>
                    <a:pt x="300" y="634"/>
                  </a:cubicBezTo>
                  <a:cubicBezTo>
                    <a:pt x="348" y="652"/>
                    <a:pt x="393" y="660"/>
                    <a:pt x="434" y="660"/>
                  </a:cubicBezTo>
                  <a:cubicBezTo>
                    <a:pt x="625" y="660"/>
                    <a:pt x="752" y="486"/>
                    <a:pt x="834" y="267"/>
                  </a:cubicBezTo>
                  <a:cubicBezTo>
                    <a:pt x="867" y="234"/>
                    <a:pt x="834" y="167"/>
                    <a:pt x="767" y="167"/>
                  </a:cubicBezTo>
                  <a:cubicBezTo>
                    <a:pt x="678" y="227"/>
                    <a:pt x="562" y="339"/>
                    <a:pt x="444" y="339"/>
                  </a:cubicBezTo>
                  <a:cubicBezTo>
                    <a:pt x="429" y="339"/>
                    <a:pt x="415" y="337"/>
                    <a:pt x="400" y="334"/>
                  </a:cubicBezTo>
                  <a:cubicBezTo>
                    <a:pt x="267" y="334"/>
                    <a:pt x="167" y="167"/>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770;p53"/>
            <p:cNvSpPr/>
            <p:nvPr/>
          </p:nvSpPr>
          <p:spPr>
            <a:xfrm>
              <a:off x="5283950" y="2195800"/>
              <a:ext cx="22525" cy="9725"/>
            </a:xfrm>
            <a:custGeom>
              <a:avLst/>
              <a:gdLst/>
              <a:ahLst/>
              <a:cxnLst/>
              <a:rect l="l" t="t" r="r" b="b"/>
              <a:pathLst>
                <a:path w="901" h="389" extrusionOk="0">
                  <a:moveTo>
                    <a:pt x="876" y="1"/>
                  </a:moveTo>
                  <a:cubicBezTo>
                    <a:pt x="871" y="1"/>
                    <a:pt x="868" y="5"/>
                    <a:pt x="868" y="16"/>
                  </a:cubicBezTo>
                  <a:cubicBezTo>
                    <a:pt x="734" y="116"/>
                    <a:pt x="634" y="249"/>
                    <a:pt x="467" y="249"/>
                  </a:cubicBezTo>
                  <a:cubicBezTo>
                    <a:pt x="300" y="216"/>
                    <a:pt x="167" y="183"/>
                    <a:pt x="0" y="116"/>
                  </a:cubicBezTo>
                  <a:lnTo>
                    <a:pt x="0" y="116"/>
                  </a:lnTo>
                  <a:cubicBezTo>
                    <a:pt x="88" y="291"/>
                    <a:pt x="251" y="389"/>
                    <a:pt x="447" y="389"/>
                  </a:cubicBezTo>
                  <a:cubicBezTo>
                    <a:pt x="475" y="389"/>
                    <a:pt x="504" y="387"/>
                    <a:pt x="534" y="383"/>
                  </a:cubicBezTo>
                  <a:cubicBezTo>
                    <a:pt x="701" y="349"/>
                    <a:pt x="868" y="216"/>
                    <a:pt x="901" y="16"/>
                  </a:cubicBezTo>
                  <a:cubicBezTo>
                    <a:pt x="901" y="16"/>
                    <a:pt x="886" y="1"/>
                    <a:pt x="8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771;p53"/>
            <p:cNvSpPr/>
            <p:nvPr/>
          </p:nvSpPr>
          <p:spPr>
            <a:xfrm>
              <a:off x="5246100" y="2047200"/>
              <a:ext cx="55375" cy="131450"/>
            </a:xfrm>
            <a:custGeom>
              <a:avLst/>
              <a:gdLst/>
              <a:ahLst/>
              <a:cxnLst/>
              <a:rect l="l" t="t" r="r" b="b"/>
              <a:pathLst>
                <a:path w="2215" h="5258" extrusionOk="0">
                  <a:moveTo>
                    <a:pt x="1420" y="0"/>
                  </a:moveTo>
                  <a:cubicBezTo>
                    <a:pt x="1408" y="0"/>
                    <a:pt x="1395" y="8"/>
                    <a:pt x="1381" y="22"/>
                  </a:cubicBezTo>
                  <a:cubicBezTo>
                    <a:pt x="780" y="1356"/>
                    <a:pt x="313" y="2757"/>
                    <a:pt x="13" y="4192"/>
                  </a:cubicBezTo>
                  <a:cubicBezTo>
                    <a:pt x="1" y="4253"/>
                    <a:pt x="79" y="4274"/>
                    <a:pt x="189" y="4274"/>
                  </a:cubicBezTo>
                  <a:cubicBezTo>
                    <a:pt x="379" y="4274"/>
                    <a:pt x="663" y="4213"/>
                    <a:pt x="747" y="4192"/>
                  </a:cubicBezTo>
                  <a:lnTo>
                    <a:pt x="747" y="4192"/>
                  </a:lnTo>
                  <a:cubicBezTo>
                    <a:pt x="680" y="4492"/>
                    <a:pt x="614" y="4792"/>
                    <a:pt x="547" y="5126"/>
                  </a:cubicBezTo>
                  <a:cubicBezTo>
                    <a:pt x="547" y="5159"/>
                    <a:pt x="614" y="5159"/>
                    <a:pt x="714" y="5193"/>
                  </a:cubicBezTo>
                  <a:cubicBezTo>
                    <a:pt x="855" y="5237"/>
                    <a:pt x="998" y="5257"/>
                    <a:pt x="1139" y="5257"/>
                  </a:cubicBezTo>
                  <a:cubicBezTo>
                    <a:pt x="1533" y="5257"/>
                    <a:pt x="1911" y="5096"/>
                    <a:pt x="2181" y="4826"/>
                  </a:cubicBezTo>
                  <a:cubicBezTo>
                    <a:pt x="2215" y="4792"/>
                    <a:pt x="2181" y="4759"/>
                    <a:pt x="2148" y="4759"/>
                  </a:cubicBezTo>
                  <a:cubicBezTo>
                    <a:pt x="1820" y="4936"/>
                    <a:pt x="1472" y="5017"/>
                    <a:pt x="1120" y="5017"/>
                  </a:cubicBezTo>
                  <a:cubicBezTo>
                    <a:pt x="1007" y="5017"/>
                    <a:pt x="894" y="5009"/>
                    <a:pt x="780" y="4992"/>
                  </a:cubicBezTo>
                  <a:cubicBezTo>
                    <a:pt x="780" y="4892"/>
                    <a:pt x="1114" y="3925"/>
                    <a:pt x="1047" y="3892"/>
                  </a:cubicBezTo>
                  <a:cubicBezTo>
                    <a:pt x="814" y="3892"/>
                    <a:pt x="580" y="3925"/>
                    <a:pt x="347" y="3992"/>
                  </a:cubicBezTo>
                  <a:cubicBezTo>
                    <a:pt x="647" y="2657"/>
                    <a:pt x="1181" y="1390"/>
                    <a:pt x="1448" y="56"/>
                  </a:cubicBezTo>
                  <a:cubicBezTo>
                    <a:pt x="1448" y="16"/>
                    <a:pt x="1436" y="0"/>
                    <a:pt x="14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772;p53"/>
            <p:cNvSpPr/>
            <p:nvPr/>
          </p:nvSpPr>
          <p:spPr>
            <a:xfrm>
              <a:off x="5266425" y="2167825"/>
              <a:ext cx="36725" cy="25875"/>
            </a:xfrm>
            <a:custGeom>
              <a:avLst/>
              <a:gdLst/>
              <a:ahLst/>
              <a:cxnLst/>
              <a:rect l="l" t="t" r="r" b="b"/>
              <a:pathLst>
                <a:path w="1469" h="1035" extrusionOk="0">
                  <a:moveTo>
                    <a:pt x="1335" y="1"/>
                  </a:moveTo>
                  <a:cubicBezTo>
                    <a:pt x="985" y="205"/>
                    <a:pt x="583" y="307"/>
                    <a:pt x="176" y="307"/>
                  </a:cubicBezTo>
                  <a:cubicBezTo>
                    <a:pt x="118" y="307"/>
                    <a:pt x="59" y="305"/>
                    <a:pt x="1" y="301"/>
                  </a:cubicBezTo>
                  <a:lnTo>
                    <a:pt x="1" y="301"/>
                  </a:lnTo>
                  <a:cubicBezTo>
                    <a:pt x="134" y="534"/>
                    <a:pt x="334" y="768"/>
                    <a:pt x="601" y="935"/>
                  </a:cubicBezTo>
                  <a:cubicBezTo>
                    <a:pt x="735" y="1001"/>
                    <a:pt x="868" y="1035"/>
                    <a:pt x="1035" y="1035"/>
                  </a:cubicBezTo>
                  <a:cubicBezTo>
                    <a:pt x="1402" y="1001"/>
                    <a:pt x="1468" y="668"/>
                    <a:pt x="1435" y="401"/>
                  </a:cubicBezTo>
                  <a:cubicBezTo>
                    <a:pt x="1402" y="267"/>
                    <a:pt x="1368" y="134"/>
                    <a:pt x="1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773;p53"/>
            <p:cNvSpPr/>
            <p:nvPr/>
          </p:nvSpPr>
          <p:spPr>
            <a:xfrm>
              <a:off x="5281450" y="2177750"/>
              <a:ext cx="21700" cy="15950"/>
            </a:xfrm>
            <a:custGeom>
              <a:avLst/>
              <a:gdLst/>
              <a:ahLst/>
              <a:cxnLst/>
              <a:rect l="l" t="t" r="r" b="b"/>
              <a:pathLst>
                <a:path w="868" h="638" extrusionOk="0">
                  <a:moveTo>
                    <a:pt x="755" y="0"/>
                  </a:moveTo>
                  <a:cubicBezTo>
                    <a:pt x="416" y="0"/>
                    <a:pt x="93" y="197"/>
                    <a:pt x="0" y="538"/>
                  </a:cubicBezTo>
                  <a:cubicBezTo>
                    <a:pt x="134" y="604"/>
                    <a:pt x="267" y="638"/>
                    <a:pt x="434" y="638"/>
                  </a:cubicBezTo>
                  <a:cubicBezTo>
                    <a:pt x="801" y="604"/>
                    <a:pt x="867" y="271"/>
                    <a:pt x="834" y="4"/>
                  </a:cubicBezTo>
                  <a:cubicBezTo>
                    <a:pt x="808" y="1"/>
                    <a:pt x="781" y="0"/>
                    <a:pt x="755" y="0"/>
                  </a:cubicBezTo>
                  <a:close/>
                </a:path>
              </a:pathLst>
            </a:custGeom>
            <a:solidFill>
              <a:srgbClr val="FF9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774;p53"/>
            <p:cNvSpPr/>
            <p:nvPr/>
          </p:nvSpPr>
          <p:spPr>
            <a:xfrm>
              <a:off x="5217225" y="1906800"/>
              <a:ext cx="328600" cy="234550"/>
            </a:xfrm>
            <a:custGeom>
              <a:avLst/>
              <a:gdLst/>
              <a:ahLst/>
              <a:cxnLst/>
              <a:rect l="l" t="t" r="r" b="b"/>
              <a:pathLst>
                <a:path w="13144" h="9382" extrusionOk="0">
                  <a:moveTo>
                    <a:pt x="6126" y="1"/>
                  </a:moveTo>
                  <a:cubicBezTo>
                    <a:pt x="4704" y="1"/>
                    <a:pt x="3603" y="434"/>
                    <a:pt x="3603" y="434"/>
                  </a:cubicBezTo>
                  <a:cubicBezTo>
                    <a:pt x="67" y="1368"/>
                    <a:pt x="1" y="5905"/>
                    <a:pt x="1" y="5905"/>
                  </a:cubicBezTo>
                  <a:cubicBezTo>
                    <a:pt x="1568" y="5071"/>
                    <a:pt x="2803" y="3703"/>
                    <a:pt x="3403" y="2002"/>
                  </a:cubicBezTo>
                  <a:cubicBezTo>
                    <a:pt x="3937" y="6105"/>
                    <a:pt x="9007" y="6839"/>
                    <a:pt x="9007" y="6839"/>
                  </a:cubicBezTo>
                  <a:cubicBezTo>
                    <a:pt x="9007" y="6839"/>
                    <a:pt x="9352" y="9382"/>
                    <a:pt x="10439" y="9382"/>
                  </a:cubicBezTo>
                  <a:cubicBezTo>
                    <a:pt x="10472" y="9382"/>
                    <a:pt x="10507" y="9379"/>
                    <a:pt x="10542" y="9374"/>
                  </a:cubicBezTo>
                  <a:cubicBezTo>
                    <a:pt x="11342" y="9274"/>
                    <a:pt x="13143" y="5638"/>
                    <a:pt x="10575" y="2169"/>
                  </a:cubicBezTo>
                  <a:cubicBezTo>
                    <a:pt x="9291" y="434"/>
                    <a:pt x="7548" y="1"/>
                    <a:pt x="61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775;p53"/>
            <p:cNvSpPr/>
            <p:nvPr/>
          </p:nvSpPr>
          <p:spPr>
            <a:xfrm>
              <a:off x="5300625" y="1949350"/>
              <a:ext cx="115950" cy="129275"/>
            </a:xfrm>
            <a:custGeom>
              <a:avLst/>
              <a:gdLst/>
              <a:ahLst/>
              <a:cxnLst/>
              <a:rect l="l" t="t" r="r" b="b"/>
              <a:pathLst>
                <a:path w="4638" h="5171" extrusionOk="0">
                  <a:moveTo>
                    <a:pt x="34" y="0"/>
                  </a:moveTo>
                  <a:lnTo>
                    <a:pt x="34" y="0"/>
                  </a:lnTo>
                  <a:cubicBezTo>
                    <a:pt x="0" y="634"/>
                    <a:pt x="100" y="1268"/>
                    <a:pt x="301" y="1868"/>
                  </a:cubicBezTo>
                  <a:cubicBezTo>
                    <a:pt x="534" y="2468"/>
                    <a:pt x="868" y="3036"/>
                    <a:pt x="1301" y="3503"/>
                  </a:cubicBezTo>
                  <a:cubicBezTo>
                    <a:pt x="1401" y="3636"/>
                    <a:pt x="1535" y="3736"/>
                    <a:pt x="1668" y="3836"/>
                  </a:cubicBezTo>
                  <a:lnTo>
                    <a:pt x="1835" y="4003"/>
                  </a:lnTo>
                  <a:cubicBezTo>
                    <a:pt x="1902" y="4070"/>
                    <a:pt x="1968" y="4103"/>
                    <a:pt x="2035" y="4136"/>
                  </a:cubicBezTo>
                  <a:cubicBezTo>
                    <a:pt x="2169" y="4236"/>
                    <a:pt x="2302" y="4336"/>
                    <a:pt x="2435" y="4403"/>
                  </a:cubicBezTo>
                  <a:lnTo>
                    <a:pt x="2836" y="4637"/>
                  </a:lnTo>
                  <a:lnTo>
                    <a:pt x="3069" y="4737"/>
                  </a:lnTo>
                  <a:lnTo>
                    <a:pt x="3269" y="4803"/>
                  </a:lnTo>
                  <a:lnTo>
                    <a:pt x="3736" y="4970"/>
                  </a:lnTo>
                  <a:cubicBezTo>
                    <a:pt x="4037" y="5037"/>
                    <a:pt x="4337" y="5104"/>
                    <a:pt x="4637" y="5170"/>
                  </a:cubicBezTo>
                  <a:cubicBezTo>
                    <a:pt x="4370" y="5037"/>
                    <a:pt x="4070" y="4970"/>
                    <a:pt x="3770" y="4837"/>
                  </a:cubicBezTo>
                  <a:lnTo>
                    <a:pt x="3369" y="4637"/>
                  </a:lnTo>
                  <a:lnTo>
                    <a:pt x="3136" y="4570"/>
                  </a:lnTo>
                  <a:lnTo>
                    <a:pt x="2936" y="4437"/>
                  </a:lnTo>
                  <a:lnTo>
                    <a:pt x="2569" y="4203"/>
                  </a:lnTo>
                  <a:cubicBezTo>
                    <a:pt x="2435" y="4103"/>
                    <a:pt x="2302" y="4036"/>
                    <a:pt x="2202" y="3936"/>
                  </a:cubicBezTo>
                  <a:lnTo>
                    <a:pt x="2002" y="3803"/>
                  </a:lnTo>
                  <a:lnTo>
                    <a:pt x="1835" y="3636"/>
                  </a:lnTo>
                  <a:cubicBezTo>
                    <a:pt x="1735" y="3536"/>
                    <a:pt x="1602" y="3436"/>
                    <a:pt x="1501" y="3302"/>
                  </a:cubicBezTo>
                  <a:cubicBezTo>
                    <a:pt x="1101" y="2869"/>
                    <a:pt x="768" y="2368"/>
                    <a:pt x="501" y="1801"/>
                  </a:cubicBezTo>
                  <a:cubicBezTo>
                    <a:pt x="401" y="1501"/>
                    <a:pt x="301" y="1234"/>
                    <a:pt x="201" y="934"/>
                  </a:cubicBezTo>
                  <a:cubicBezTo>
                    <a:pt x="134" y="634"/>
                    <a:pt x="67" y="30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776;p53"/>
            <p:cNvSpPr/>
            <p:nvPr/>
          </p:nvSpPr>
          <p:spPr>
            <a:xfrm>
              <a:off x="5449050" y="2107125"/>
              <a:ext cx="90925" cy="96900"/>
            </a:xfrm>
            <a:custGeom>
              <a:avLst/>
              <a:gdLst/>
              <a:ahLst/>
              <a:cxnLst/>
              <a:rect l="l" t="t" r="r" b="b"/>
              <a:pathLst>
                <a:path w="3637" h="3876" extrusionOk="0">
                  <a:moveTo>
                    <a:pt x="2398" y="0"/>
                  </a:moveTo>
                  <a:cubicBezTo>
                    <a:pt x="1535" y="0"/>
                    <a:pt x="401" y="1495"/>
                    <a:pt x="401" y="1495"/>
                  </a:cubicBezTo>
                  <a:lnTo>
                    <a:pt x="1" y="3162"/>
                  </a:lnTo>
                  <a:cubicBezTo>
                    <a:pt x="155" y="3598"/>
                    <a:pt x="564" y="3876"/>
                    <a:pt x="1002" y="3876"/>
                  </a:cubicBezTo>
                  <a:cubicBezTo>
                    <a:pt x="1135" y="3876"/>
                    <a:pt x="1270" y="3850"/>
                    <a:pt x="1402" y="3796"/>
                  </a:cubicBezTo>
                  <a:cubicBezTo>
                    <a:pt x="2469" y="3429"/>
                    <a:pt x="3637" y="627"/>
                    <a:pt x="2736" y="94"/>
                  </a:cubicBezTo>
                  <a:cubicBezTo>
                    <a:pt x="2631" y="29"/>
                    <a:pt x="2517" y="0"/>
                    <a:pt x="2398"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777;p53"/>
            <p:cNvSpPr/>
            <p:nvPr/>
          </p:nvSpPr>
          <p:spPr>
            <a:xfrm>
              <a:off x="5462650" y="2129475"/>
              <a:ext cx="46475" cy="59925"/>
            </a:xfrm>
            <a:custGeom>
              <a:avLst/>
              <a:gdLst/>
              <a:ahLst/>
              <a:cxnLst/>
              <a:rect l="l" t="t" r="r" b="b"/>
              <a:pathLst>
                <a:path w="1859" h="2397" extrusionOk="0">
                  <a:moveTo>
                    <a:pt x="1859" y="0"/>
                  </a:moveTo>
                  <a:cubicBezTo>
                    <a:pt x="825" y="67"/>
                    <a:pt x="57" y="1334"/>
                    <a:pt x="24" y="2302"/>
                  </a:cubicBezTo>
                  <a:cubicBezTo>
                    <a:pt x="0" y="2349"/>
                    <a:pt x="60" y="2396"/>
                    <a:pt x="109" y="2396"/>
                  </a:cubicBezTo>
                  <a:cubicBezTo>
                    <a:pt x="129" y="2396"/>
                    <a:pt x="148" y="2388"/>
                    <a:pt x="157" y="2369"/>
                  </a:cubicBezTo>
                  <a:cubicBezTo>
                    <a:pt x="258" y="2135"/>
                    <a:pt x="391" y="1968"/>
                    <a:pt x="524" y="1768"/>
                  </a:cubicBezTo>
                  <a:cubicBezTo>
                    <a:pt x="647" y="1622"/>
                    <a:pt x="840" y="1529"/>
                    <a:pt x="1040" y="1529"/>
                  </a:cubicBezTo>
                  <a:cubicBezTo>
                    <a:pt x="1113" y="1529"/>
                    <a:pt x="1187" y="1541"/>
                    <a:pt x="1258" y="1568"/>
                  </a:cubicBezTo>
                  <a:cubicBezTo>
                    <a:pt x="1292" y="1568"/>
                    <a:pt x="1292" y="1535"/>
                    <a:pt x="1292" y="1535"/>
                  </a:cubicBezTo>
                  <a:cubicBezTo>
                    <a:pt x="1169" y="1439"/>
                    <a:pt x="1030" y="1394"/>
                    <a:pt x="895" y="1394"/>
                  </a:cubicBezTo>
                  <a:cubicBezTo>
                    <a:pt x="699" y="1394"/>
                    <a:pt x="510" y="1490"/>
                    <a:pt x="391" y="1668"/>
                  </a:cubicBezTo>
                  <a:cubicBezTo>
                    <a:pt x="691" y="968"/>
                    <a:pt x="1091" y="300"/>
                    <a:pt x="1859" y="34"/>
                  </a:cubicBezTo>
                  <a:cubicBezTo>
                    <a:pt x="1859" y="34"/>
                    <a:pt x="1859" y="0"/>
                    <a:pt x="18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778;p53"/>
            <p:cNvSpPr/>
            <p:nvPr/>
          </p:nvSpPr>
          <p:spPr>
            <a:xfrm>
              <a:off x="5334825" y="2317925"/>
              <a:ext cx="165975" cy="160375"/>
            </a:xfrm>
            <a:custGeom>
              <a:avLst/>
              <a:gdLst/>
              <a:ahLst/>
              <a:cxnLst/>
              <a:rect l="l" t="t" r="r" b="b"/>
              <a:pathLst>
                <a:path w="6639" h="6415" extrusionOk="0">
                  <a:moveTo>
                    <a:pt x="5737" y="1"/>
                  </a:moveTo>
                  <a:lnTo>
                    <a:pt x="1968" y="3337"/>
                  </a:lnTo>
                  <a:lnTo>
                    <a:pt x="1034" y="401"/>
                  </a:lnTo>
                  <a:lnTo>
                    <a:pt x="434" y="1235"/>
                  </a:lnTo>
                  <a:lnTo>
                    <a:pt x="0" y="5471"/>
                  </a:lnTo>
                  <a:lnTo>
                    <a:pt x="1801" y="3904"/>
                  </a:lnTo>
                  <a:lnTo>
                    <a:pt x="2802" y="6405"/>
                  </a:lnTo>
                  <a:cubicBezTo>
                    <a:pt x="2802" y="6412"/>
                    <a:pt x="2804" y="6415"/>
                    <a:pt x="2808" y="6415"/>
                  </a:cubicBezTo>
                  <a:cubicBezTo>
                    <a:pt x="2983" y="6415"/>
                    <a:pt x="6638" y="1202"/>
                    <a:pt x="6638" y="1202"/>
                  </a:cubicBezTo>
                  <a:lnTo>
                    <a:pt x="5737"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779;p53"/>
            <p:cNvSpPr/>
            <p:nvPr/>
          </p:nvSpPr>
          <p:spPr>
            <a:xfrm>
              <a:off x="5332300" y="2348800"/>
              <a:ext cx="171000" cy="135950"/>
            </a:xfrm>
            <a:custGeom>
              <a:avLst/>
              <a:gdLst/>
              <a:ahLst/>
              <a:cxnLst/>
              <a:rect l="l" t="t" r="r" b="b"/>
              <a:pathLst>
                <a:path w="6840" h="5438" extrusionOk="0">
                  <a:moveTo>
                    <a:pt x="6772" y="0"/>
                  </a:moveTo>
                  <a:cubicBezTo>
                    <a:pt x="6072" y="801"/>
                    <a:pt x="3503" y="4203"/>
                    <a:pt x="2903" y="5070"/>
                  </a:cubicBezTo>
                  <a:cubicBezTo>
                    <a:pt x="2870" y="4904"/>
                    <a:pt x="2136" y="3069"/>
                    <a:pt x="1902" y="2669"/>
                  </a:cubicBezTo>
                  <a:cubicBezTo>
                    <a:pt x="1902" y="2668"/>
                    <a:pt x="1902" y="2668"/>
                    <a:pt x="1902" y="2668"/>
                  </a:cubicBezTo>
                  <a:cubicBezTo>
                    <a:pt x="1863" y="2668"/>
                    <a:pt x="300" y="3970"/>
                    <a:pt x="234" y="4036"/>
                  </a:cubicBezTo>
                  <a:cubicBezTo>
                    <a:pt x="268" y="3403"/>
                    <a:pt x="635" y="701"/>
                    <a:pt x="568" y="33"/>
                  </a:cubicBezTo>
                  <a:cubicBezTo>
                    <a:pt x="551" y="17"/>
                    <a:pt x="535" y="8"/>
                    <a:pt x="522" y="8"/>
                  </a:cubicBezTo>
                  <a:cubicBezTo>
                    <a:pt x="510" y="8"/>
                    <a:pt x="501" y="17"/>
                    <a:pt x="501" y="33"/>
                  </a:cubicBezTo>
                  <a:cubicBezTo>
                    <a:pt x="368" y="701"/>
                    <a:pt x="301" y="1401"/>
                    <a:pt x="201" y="2102"/>
                  </a:cubicBezTo>
                  <a:cubicBezTo>
                    <a:pt x="101" y="2902"/>
                    <a:pt x="34" y="3669"/>
                    <a:pt x="1" y="4470"/>
                  </a:cubicBezTo>
                  <a:cubicBezTo>
                    <a:pt x="668" y="3936"/>
                    <a:pt x="1269" y="3369"/>
                    <a:pt x="1869" y="2769"/>
                  </a:cubicBezTo>
                  <a:cubicBezTo>
                    <a:pt x="2169" y="3669"/>
                    <a:pt x="2536" y="4570"/>
                    <a:pt x="2936" y="5437"/>
                  </a:cubicBezTo>
                  <a:cubicBezTo>
                    <a:pt x="2970" y="5437"/>
                    <a:pt x="6272" y="934"/>
                    <a:pt x="6806" y="33"/>
                  </a:cubicBezTo>
                  <a:cubicBezTo>
                    <a:pt x="6839" y="0"/>
                    <a:pt x="6806" y="0"/>
                    <a:pt x="67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780;p53"/>
            <p:cNvSpPr/>
            <p:nvPr/>
          </p:nvSpPr>
          <p:spPr>
            <a:xfrm>
              <a:off x="1913200" y="3457225"/>
              <a:ext cx="405325" cy="835275"/>
            </a:xfrm>
            <a:custGeom>
              <a:avLst/>
              <a:gdLst/>
              <a:ahLst/>
              <a:cxnLst/>
              <a:rect l="l" t="t" r="r" b="b"/>
              <a:pathLst>
                <a:path w="16213" h="33411" extrusionOk="0">
                  <a:moveTo>
                    <a:pt x="6875" y="0"/>
                  </a:moveTo>
                  <a:cubicBezTo>
                    <a:pt x="6720" y="0"/>
                    <a:pt x="6563" y="9"/>
                    <a:pt x="6405" y="28"/>
                  </a:cubicBezTo>
                  <a:cubicBezTo>
                    <a:pt x="4971" y="262"/>
                    <a:pt x="3670" y="1062"/>
                    <a:pt x="2836" y="2263"/>
                  </a:cubicBezTo>
                  <a:cubicBezTo>
                    <a:pt x="1935" y="3564"/>
                    <a:pt x="1302" y="5032"/>
                    <a:pt x="1001" y="6600"/>
                  </a:cubicBezTo>
                  <a:cubicBezTo>
                    <a:pt x="601" y="8267"/>
                    <a:pt x="368" y="9969"/>
                    <a:pt x="268" y="11703"/>
                  </a:cubicBezTo>
                  <a:cubicBezTo>
                    <a:pt x="34" y="15272"/>
                    <a:pt x="1" y="18875"/>
                    <a:pt x="34" y="22511"/>
                  </a:cubicBezTo>
                  <a:cubicBezTo>
                    <a:pt x="1" y="24279"/>
                    <a:pt x="34" y="26080"/>
                    <a:pt x="34" y="27848"/>
                  </a:cubicBezTo>
                  <a:cubicBezTo>
                    <a:pt x="67" y="28782"/>
                    <a:pt x="67" y="29716"/>
                    <a:pt x="67" y="30617"/>
                  </a:cubicBezTo>
                  <a:cubicBezTo>
                    <a:pt x="34" y="31517"/>
                    <a:pt x="101" y="32385"/>
                    <a:pt x="201" y="33285"/>
                  </a:cubicBezTo>
                  <a:cubicBezTo>
                    <a:pt x="217" y="33369"/>
                    <a:pt x="301" y="33410"/>
                    <a:pt x="384" y="33410"/>
                  </a:cubicBezTo>
                  <a:cubicBezTo>
                    <a:pt x="468" y="33410"/>
                    <a:pt x="551" y="33369"/>
                    <a:pt x="568" y="33285"/>
                  </a:cubicBezTo>
                  <a:cubicBezTo>
                    <a:pt x="668" y="32351"/>
                    <a:pt x="735" y="31417"/>
                    <a:pt x="701" y="30483"/>
                  </a:cubicBezTo>
                  <a:lnTo>
                    <a:pt x="701" y="27548"/>
                  </a:lnTo>
                  <a:cubicBezTo>
                    <a:pt x="701" y="25647"/>
                    <a:pt x="701" y="23712"/>
                    <a:pt x="735" y="21810"/>
                  </a:cubicBezTo>
                  <a:cubicBezTo>
                    <a:pt x="801" y="18441"/>
                    <a:pt x="868" y="15039"/>
                    <a:pt x="1135" y="11670"/>
                  </a:cubicBezTo>
                  <a:cubicBezTo>
                    <a:pt x="1268" y="10035"/>
                    <a:pt x="1502" y="8401"/>
                    <a:pt x="1869" y="6800"/>
                  </a:cubicBezTo>
                  <a:cubicBezTo>
                    <a:pt x="2236" y="5332"/>
                    <a:pt x="2703" y="3831"/>
                    <a:pt x="3637" y="2630"/>
                  </a:cubicBezTo>
                  <a:cubicBezTo>
                    <a:pt x="4437" y="1496"/>
                    <a:pt x="5738" y="829"/>
                    <a:pt x="7139" y="829"/>
                  </a:cubicBezTo>
                  <a:cubicBezTo>
                    <a:pt x="8540" y="862"/>
                    <a:pt x="9774" y="1729"/>
                    <a:pt x="10742" y="2697"/>
                  </a:cubicBezTo>
                  <a:cubicBezTo>
                    <a:pt x="11776" y="3764"/>
                    <a:pt x="12743" y="4932"/>
                    <a:pt x="13610" y="6166"/>
                  </a:cubicBezTo>
                  <a:cubicBezTo>
                    <a:pt x="14544" y="7467"/>
                    <a:pt x="15378" y="8835"/>
                    <a:pt x="16112" y="10269"/>
                  </a:cubicBezTo>
                  <a:cubicBezTo>
                    <a:pt x="16121" y="10278"/>
                    <a:pt x="16132" y="10282"/>
                    <a:pt x="16144" y="10282"/>
                  </a:cubicBezTo>
                  <a:cubicBezTo>
                    <a:pt x="16176" y="10282"/>
                    <a:pt x="16212" y="10251"/>
                    <a:pt x="16212" y="10202"/>
                  </a:cubicBezTo>
                  <a:cubicBezTo>
                    <a:pt x="15345" y="8534"/>
                    <a:pt x="14444" y="6900"/>
                    <a:pt x="13410" y="5332"/>
                  </a:cubicBezTo>
                  <a:cubicBezTo>
                    <a:pt x="12476" y="3931"/>
                    <a:pt x="11476" y="2463"/>
                    <a:pt x="10175" y="1362"/>
                  </a:cubicBezTo>
                  <a:cubicBezTo>
                    <a:pt x="9257" y="563"/>
                    <a:pt x="8103" y="0"/>
                    <a:pt x="68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781;p53"/>
            <p:cNvSpPr/>
            <p:nvPr/>
          </p:nvSpPr>
          <p:spPr>
            <a:xfrm>
              <a:off x="2002950" y="3425975"/>
              <a:ext cx="494875" cy="509800"/>
            </a:xfrm>
            <a:custGeom>
              <a:avLst/>
              <a:gdLst/>
              <a:ahLst/>
              <a:cxnLst/>
              <a:rect l="l" t="t" r="r" b="b"/>
              <a:pathLst>
                <a:path w="19795" h="20392" extrusionOk="0">
                  <a:moveTo>
                    <a:pt x="5559" y="6907"/>
                  </a:moveTo>
                  <a:cubicBezTo>
                    <a:pt x="5616" y="6907"/>
                    <a:pt x="5670" y="6920"/>
                    <a:pt x="5717" y="6949"/>
                  </a:cubicBezTo>
                  <a:cubicBezTo>
                    <a:pt x="6122" y="7209"/>
                    <a:pt x="5649" y="8625"/>
                    <a:pt x="5015" y="8625"/>
                  </a:cubicBezTo>
                  <a:cubicBezTo>
                    <a:pt x="4919" y="8625"/>
                    <a:pt x="4818" y="8592"/>
                    <a:pt x="4717" y="8517"/>
                  </a:cubicBezTo>
                  <a:cubicBezTo>
                    <a:pt x="4143" y="8094"/>
                    <a:pt x="5017" y="6907"/>
                    <a:pt x="5559" y="6907"/>
                  </a:cubicBezTo>
                  <a:close/>
                  <a:moveTo>
                    <a:pt x="15720" y="9914"/>
                  </a:moveTo>
                  <a:cubicBezTo>
                    <a:pt x="16375" y="9914"/>
                    <a:pt x="17678" y="11066"/>
                    <a:pt x="17192" y="11752"/>
                  </a:cubicBezTo>
                  <a:cubicBezTo>
                    <a:pt x="17104" y="11880"/>
                    <a:pt x="16983" y="11934"/>
                    <a:pt x="16846" y="11934"/>
                  </a:cubicBezTo>
                  <a:cubicBezTo>
                    <a:pt x="16155" y="11934"/>
                    <a:pt x="15040" y="10547"/>
                    <a:pt x="15458" y="10018"/>
                  </a:cubicBezTo>
                  <a:cubicBezTo>
                    <a:pt x="15520" y="9946"/>
                    <a:pt x="15611" y="9914"/>
                    <a:pt x="15720" y="9914"/>
                  </a:cubicBezTo>
                  <a:close/>
                  <a:moveTo>
                    <a:pt x="10258" y="1"/>
                  </a:moveTo>
                  <a:cubicBezTo>
                    <a:pt x="9770" y="1"/>
                    <a:pt x="9338" y="60"/>
                    <a:pt x="8986" y="177"/>
                  </a:cubicBezTo>
                  <a:cubicBezTo>
                    <a:pt x="7605" y="638"/>
                    <a:pt x="7975" y="4116"/>
                    <a:pt x="7697" y="4116"/>
                  </a:cubicBezTo>
                  <a:cubicBezTo>
                    <a:pt x="7694" y="4116"/>
                    <a:pt x="7690" y="4115"/>
                    <a:pt x="7685" y="4114"/>
                  </a:cubicBezTo>
                  <a:cubicBezTo>
                    <a:pt x="6099" y="3470"/>
                    <a:pt x="4752" y="3131"/>
                    <a:pt x="3682" y="3131"/>
                  </a:cubicBezTo>
                  <a:cubicBezTo>
                    <a:pt x="927" y="3131"/>
                    <a:pt x="1" y="5373"/>
                    <a:pt x="1514" y="10418"/>
                  </a:cubicBezTo>
                  <a:cubicBezTo>
                    <a:pt x="1681" y="9451"/>
                    <a:pt x="2015" y="8216"/>
                    <a:pt x="2548" y="7483"/>
                  </a:cubicBezTo>
                  <a:cubicBezTo>
                    <a:pt x="2935" y="6968"/>
                    <a:pt x="3326" y="6741"/>
                    <a:pt x="3605" y="6741"/>
                  </a:cubicBezTo>
                  <a:cubicBezTo>
                    <a:pt x="4049" y="6741"/>
                    <a:pt x="4210" y="7315"/>
                    <a:pt x="3616" y="8216"/>
                  </a:cubicBezTo>
                  <a:cubicBezTo>
                    <a:pt x="2882" y="9317"/>
                    <a:pt x="2415" y="10552"/>
                    <a:pt x="2248" y="11852"/>
                  </a:cubicBezTo>
                  <a:cubicBezTo>
                    <a:pt x="2248" y="11852"/>
                    <a:pt x="3883" y="14187"/>
                    <a:pt x="5884" y="15355"/>
                  </a:cubicBezTo>
                  <a:cubicBezTo>
                    <a:pt x="5784" y="14421"/>
                    <a:pt x="5517" y="13053"/>
                    <a:pt x="5717" y="11719"/>
                  </a:cubicBezTo>
                  <a:cubicBezTo>
                    <a:pt x="5905" y="10231"/>
                    <a:pt x="6462" y="9550"/>
                    <a:pt x="6901" y="9550"/>
                  </a:cubicBezTo>
                  <a:cubicBezTo>
                    <a:pt x="7319" y="9550"/>
                    <a:pt x="7630" y="10164"/>
                    <a:pt x="7419" y="11285"/>
                  </a:cubicBezTo>
                  <a:cubicBezTo>
                    <a:pt x="7085" y="12820"/>
                    <a:pt x="6952" y="14388"/>
                    <a:pt x="6985" y="15955"/>
                  </a:cubicBezTo>
                  <a:cubicBezTo>
                    <a:pt x="7652" y="16389"/>
                    <a:pt x="8353" y="16723"/>
                    <a:pt x="9120" y="16989"/>
                  </a:cubicBezTo>
                  <a:cubicBezTo>
                    <a:pt x="8986" y="16656"/>
                    <a:pt x="8886" y="16256"/>
                    <a:pt x="8753" y="15755"/>
                  </a:cubicBezTo>
                  <a:cubicBezTo>
                    <a:pt x="8285" y="14016"/>
                    <a:pt x="8889" y="13067"/>
                    <a:pt x="9362" y="13067"/>
                  </a:cubicBezTo>
                  <a:cubicBezTo>
                    <a:pt x="9596" y="13067"/>
                    <a:pt x="9798" y="13300"/>
                    <a:pt x="9820" y="13787"/>
                  </a:cubicBezTo>
                  <a:cubicBezTo>
                    <a:pt x="9920" y="15021"/>
                    <a:pt x="10154" y="16256"/>
                    <a:pt x="10487" y="17490"/>
                  </a:cubicBezTo>
                  <a:cubicBezTo>
                    <a:pt x="11455" y="17790"/>
                    <a:pt x="12222" y="18024"/>
                    <a:pt x="12722" y="18190"/>
                  </a:cubicBezTo>
                  <a:cubicBezTo>
                    <a:pt x="13957" y="18657"/>
                    <a:pt x="15091" y="19425"/>
                    <a:pt x="15958" y="20392"/>
                  </a:cubicBezTo>
                  <a:cubicBezTo>
                    <a:pt x="16859" y="19591"/>
                    <a:pt x="17626" y="18624"/>
                    <a:pt x="18193" y="17523"/>
                  </a:cubicBezTo>
                  <a:cubicBezTo>
                    <a:pt x="17559" y="17023"/>
                    <a:pt x="16625" y="16256"/>
                    <a:pt x="15291" y="15322"/>
                  </a:cubicBezTo>
                  <a:cubicBezTo>
                    <a:pt x="13339" y="13943"/>
                    <a:pt x="13438" y="12279"/>
                    <a:pt x="14510" y="12279"/>
                  </a:cubicBezTo>
                  <a:cubicBezTo>
                    <a:pt x="14812" y="12279"/>
                    <a:pt x="15191" y="12412"/>
                    <a:pt x="15624" y="12720"/>
                  </a:cubicBezTo>
                  <a:cubicBezTo>
                    <a:pt x="17059" y="13687"/>
                    <a:pt x="18160" y="15555"/>
                    <a:pt x="18660" y="16489"/>
                  </a:cubicBezTo>
                  <a:cubicBezTo>
                    <a:pt x="19360" y="14855"/>
                    <a:pt x="19727" y="13087"/>
                    <a:pt x="19794" y="11319"/>
                  </a:cubicBezTo>
                  <a:cubicBezTo>
                    <a:pt x="17859" y="9484"/>
                    <a:pt x="12989" y="6916"/>
                    <a:pt x="14457" y="6916"/>
                  </a:cubicBezTo>
                  <a:cubicBezTo>
                    <a:pt x="15791" y="6916"/>
                    <a:pt x="18727" y="8850"/>
                    <a:pt x="19794" y="9584"/>
                  </a:cubicBezTo>
                  <a:cubicBezTo>
                    <a:pt x="19761" y="9084"/>
                    <a:pt x="19694" y="8583"/>
                    <a:pt x="19627" y="8083"/>
                  </a:cubicBezTo>
                  <a:cubicBezTo>
                    <a:pt x="17793" y="6849"/>
                    <a:pt x="11788" y="4981"/>
                    <a:pt x="12756" y="4447"/>
                  </a:cubicBezTo>
                  <a:cubicBezTo>
                    <a:pt x="12892" y="4368"/>
                    <a:pt x="13082" y="4333"/>
                    <a:pt x="13313" y="4333"/>
                  </a:cubicBezTo>
                  <a:cubicBezTo>
                    <a:pt x="14836" y="4333"/>
                    <a:pt x="18126" y="5865"/>
                    <a:pt x="19227" y="6415"/>
                  </a:cubicBezTo>
                  <a:cubicBezTo>
                    <a:pt x="18993" y="5581"/>
                    <a:pt x="18627" y="4814"/>
                    <a:pt x="18126" y="4114"/>
                  </a:cubicBezTo>
                  <a:cubicBezTo>
                    <a:pt x="16037" y="1309"/>
                    <a:pt x="12542" y="1"/>
                    <a:pt x="10258"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782;p53"/>
            <p:cNvSpPr/>
            <p:nvPr/>
          </p:nvSpPr>
          <p:spPr>
            <a:xfrm>
              <a:off x="2002950" y="3425975"/>
              <a:ext cx="494875" cy="509800"/>
            </a:xfrm>
            <a:custGeom>
              <a:avLst/>
              <a:gdLst/>
              <a:ahLst/>
              <a:cxnLst/>
              <a:rect l="l" t="t" r="r" b="b"/>
              <a:pathLst>
                <a:path w="19795" h="20392" extrusionOk="0">
                  <a:moveTo>
                    <a:pt x="5559" y="6907"/>
                  </a:moveTo>
                  <a:cubicBezTo>
                    <a:pt x="5616" y="6907"/>
                    <a:pt x="5670" y="6920"/>
                    <a:pt x="5717" y="6949"/>
                  </a:cubicBezTo>
                  <a:cubicBezTo>
                    <a:pt x="6122" y="7209"/>
                    <a:pt x="5649" y="8625"/>
                    <a:pt x="5015" y="8625"/>
                  </a:cubicBezTo>
                  <a:cubicBezTo>
                    <a:pt x="4919" y="8625"/>
                    <a:pt x="4818" y="8592"/>
                    <a:pt x="4717" y="8517"/>
                  </a:cubicBezTo>
                  <a:cubicBezTo>
                    <a:pt x="4143" y="8094"/>
                    <a:pt x="5017" y="6907"/>
                    <a:pt x="5559" y="6907"/>
                  </a:cubicBezTo>
                  <a:close/>
                  <a:moveTo>
                    <a:pt x="15720" y="9914"/>
                  </a:moveTo>
                  <a:cubicBezTo>
                    <a:pt x="16375" y="9914"/>
                    <a:pt x="17678" y="11066"/>
                    <a:pt x="17192" y="11752"/>
                  </a:cubicBezTo>
                  <a:cubicBezTo>
                    <a:pt x="17104" y="11880"/>
                    <a:pt x="16983" y="11934"/>
                    <a:pt x="16846" y="11934"/>
                  </a:cubicBezTo>
                  <a:cubicBezTo>
                    <a:pt x="16155" y="11934"/>
                    <a:pt x="15040" y="10547"/>
                    <a:pt x="15458" y="10018"/>
                  </a:cubicBezTo>
                  <a:cubicBezTo>
                    <a:pt x="15520" y="9946"/>
                    <a:pt x="15611" y="9914"/>
                    <a:pt x="15720" y="9914"/>
                  </a:cubicBezTo>
                  <a:close/>
                  <a:moveTo>
                    <a:pt x="10258" y="1"/>
                  </a:moveTo>
                  <a:cubicBezTo>
                    <a:pt x="9770" y="1"/>
                    <a:pt x="9338" y="60"/>
                    <a:pt x="8986" y="177"/>
                  </a:cubicBezTo>
                  <a:cubicBezTo>
                    <a:pt x="7605" y="638"/>
                    <a:pt x="7975" y="4116"/>
                    <a:pt x="7697" y="4116"/>
                  </a:cubicBezTo>
                  <a:cubicBezTo>
                    <a:pt x="7694" y="4116"/>
                    <a:pt x="7690" y="4115"/>
                    <a:pt x="7685" y="4114"/>
                  </a:cubicBezTo>
                  <a:cubicBezTo>
                    <a:pt x="6099" y="3470"/>
                    <a:pt x="4752" y="3131"/>
                    <a:pt x="3682" y="3131"/>
                  </a:cubicBezTo>
                  <a:cubicBezTo>
                    <a:pt x="927" y="3131"/>
                    <a:pt x="1" y="5373"/>
                    <a:pt x="1514" y="10418"/>
                  </a:cubicBezTo>
                  <a:cubicBezTo>
                    <a:pt x="1681" y="9451"/>
                    <a:pt x="2015" y="8216"/>
                    <a:pt x="2548" y="7483"/>
                  </a:cubicBezTo>
                  <a:cubicBezTo>
                    <a:pt x="2935" y="6968"/>
                    <a:pt x="3326" y="6741"/>
                    <a:pt x="3605" y="6741"/>
                  </a:cubicBezTo>
                  <a:cubicBezTo>
                    <a:pt x="4049" y="6741"/>
                    <a:pt x="4210" y="7315"/>
                    <a:pt x="3616" y="8216"/>
                  </a:cubicBezTo>
                  <a:cubicBezTo>
                    <a:pt x="2882" y="9317"/>
                    <a:pt x="2415" y="10552"/>
                    <a:pt x="2248" y="11852"/>
                  </a:cubicBezTo>
                  <a:cubicBezTo>
                    <a:pt x="2248" y="11852"/>
                    <a:pt x="3883" y="14187"/>
                    <a:pt x="5884" y="15355"/>
                  </a:cubicBezTo>
                  <a:cubicBezTo>
                    <a:pt x="5784" y="14421"/>
                    <a:pt x="5517" y="13053"/>
                    <a:pt x="5717" y="11719"/>
                  </a:cubicBezTo>
                  <a:cubicBezTo>
                    <a:pt x="5905" y="10231"/>
                    <a:pt x="6462" y="9550"/>
                    <a:pt x="6901" y="9550"/>
                  </a:cubicBezTo>
                  <a:cubicBezTo>
                    <a:pt x="7319" y="9550"/>
                    <a:pt x="7630" y="10164"/>
                    <a:pt x="7419" y="11285"/>
                  </a:cubicBezTo>
                  <a:cubicBezTo>
                    <a:pt x="7085" y="12820"/>
                    <a:pt x="6952" y="14388"/>
                    <a:pt x="6985" y="15955"/>
                  </a:cubicBezTo>
                  <a:cubicBezTo>
                    <a:pt x="7652" y="16389"/>
                    <a:pt x="8353" y="16723"/>
                    <a:pt x="9120" y="16989"/>
                  </a:cubicBezTo>
                  <a:cubicBezTo>
                    <a:pt x="8986" y="16656"/>
                    <a:pt x="8886" y="16256"/>
                    <a:pt x="8753" y="15755"/>
                  </a:cubicBezTo>
                  <a:cubicBezTo>
                    <a:pt x="8285" y="14016"/>
                    <a:pt x="8889" y="13067"/>
                    <a:pt x="9362" y="13067"/>
                  </a:cubicBezTo>
                  <a:cubicBezTo>
                    <a:pt x="9596" y="13067"/>
                    <a:pt x="9798" y="13300"/>
                    <a:pt x="9820" y="13787"/>
                  </a:cubicBezTo>
                  <a:cubicBezTo>
                    <a:pt x="9920" y="15021"/>
                    <a:pt x="10154" y="16256"/>
                    <a:pt x="10487" y="17490"/>
                  </a:cubicBezTo>
                  <a:cubicBezTo>
                    <a:pt x="11455" y="17790"/>
                    <a:pt x="12222" y="18024"/>
                    <a:pt x="12722" y="18190"/>
                  </a:cubicBezTo>
                  <a:cubicBezTo>
                    <a:pt x="13957" y="18657"/>
                    <a:pt x="15091" y="19425"/>
                    <a:pt x="15958" y="20392"/>
                  </a:cubicBezTo>
                  <a:cubicBezTo>
                    <a:pt x="16859" y="19591"/>
                    <a:pt x="17626" y="18624"/>
                    <a:pt x="18193" y="17523"/>
                  </a:cubicBezTo>
                  <a:cubicBezTo>
                    <a:pt x="17559" y="17023"/>
                    <a:pt x="16625" y="16256"/>
                    <a:pt x="15291" y="15322"/>
                  </a:cubicBezTo>
                  <a:cubicBezTo>
                    <a:pt x="13339" y="13943"/>
                    <a:pt x="13438" y="12279"/>
                    <a:pt x="14510" y="12279"/>
                  </a:cubicBezTo>
                  <a:cubicBezTo>
                    <a:pt x="14812" y="12279"/>
                    <a:pt x="15191" y="12412"/>
                    <a:pt x="15624" y="12720"/>
                  </a:cubicBezTo>
                  <a:cubicBezTo>
                    <a:pt x="17059" y="13687"/>
                    <a:pt x="18160" y="15555"/>
                    <a:pt x="18660" y="16489"/>
                  </a:cubicBezTo>
                  <a:cubicBezTo>
                    <a:pt x="19360" y="14855"/>
                    <a:pt x="19727" y="13087"/>
                    <a:pt x="19794" y="11319"/>
                  </a:cubicBezTo>
                  <a:cubicBezTo>
                    <a:pt x="17859" y="9484"/>
                    <a:pt x="12989" y="6916"/>
                    <a:pt x="14457" y="6916"/>
                  </a:cubicBezTo>
                  <a:cubicBezTo>
                    <a:pt x="15791" y="6916"/>
                    <a:pt x="18727" y="8850"/>
                    <a:pt x="19794" y="9584"/>
                  </a:cubicBezTo>
                  <a:cubicBezTo>
                    <a:pt x="19761" y="9084"/>
                    <a:pt x="19694" y="8583"/>
                    <a:pt x="19627" y="8083"/>
                  </a:cubicBezTo>
                  <a:cubicBezTo>
                    <a:pt x="17793" y="6849"/>
                    <a:pt x="11788" y="4981"/>
                    <a:pt x="12756" y="4447"/>
                  </a:cubicBezTo>
                  <a:cubicBezTo>
                    <a:pt x="12892" y="4368"/>
                    <a:pt x="13082" y="4333"/>
                    <a:pt x="13313" y="4333"/>
                  </a:cubicBezTo>
                  <a:cubicBezTo>
                    <a:pt x="14836" y="4333"/>
                    <a:pt x="18126" y="5865"/>
                    <a:pt x="19227" y="6415"/>
                  </a:cubicBezTo>
                  <a:cubicBezTo>
                    <a:pt x="18993" y="5581"/>
                    <a:pt x="18627" y="4814"/>
                    <a:pt x="18126" y="4114"/>
                  </a:cubicBezTo>
                  <a:cubicBezTo>
                    <a:pt x="16037" y="1309"/>
                    <a:pt x="12542" y="1"/>
                    <a:pt x="10258" y="1"/>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783;p53"/>
            <p:cNvSpPr/>
            <p:nvPr/>
          </p:nvSpPr>
          <p:spPr>
            <a:xfrm>
              <a:off x="2130025" y="3532750"/>
              <a:ext cx="267725" cy="360575"/>
            </a:xfrm>
            <a:custGeom>
              <a:avLst/>
              <a:gdLst/>
              <a:ahLst/>
              <a:cxnLst/>
              <a:rect l="l" t="t" r="r" b="b"/>
              <a:pathLst>
                <a:path w="10709" h="14423" extrusionOk="0">
                  <a:moveTo>
                    <a:pt x="2947" y="0"/>
                  </a:moveTo>
                  <a:cubicBezTo>
                    <a:pt x="2914" y="0"/>
                    <a:pt x="2876" y="49"/>
                    <a:pt x="2903" y="76"/>
                  </a:cubicBezTo>
                  <a:lnTo>
                    <a:pt x="3136" y="376"/>
                  </a:lnTo>
                  <a:cubicBezTo>
                    <a:pt x="2803" y="777"/>
                    <a:pt x="2469" y="1244"/>
                    <a:pt x="2202" y="1744"/>
                  </a:cubicBezTo>
                  <a:cubicBezTo>
                    <a:pt x="1902" y="2211"/>
                    <a:pt x="1635" y="2711"/>
                    <a:pt x="1368" y="3245"/>
                  </a:cubicBezTo>
                  <a:cubicBezTo>
                    <a:pt x="868" y="4246"/>
                    <a:pt x="401" y="5280"/>
                    <a:pt x="1" y="6314"/>
                  </a:cubicBezTo>
                  <a:cubicBezTo>
                    <a:pt x="1" y="6355"/>
                    <a:pt x="39" y="6384"/>
                    <a:pt x="68" y="6384"/>
                  </a:cubicBezTo>
                  <a:cubicBezTo>
                    <a:pt x="86" y="6384"/>
                    <a:pt x="101" y="6373"/>
                    <a:pt x="101" y="6347"/>
                  </a:cubicBezTo>
                  <a:cubicBezTo>
                    <a:pt x="501" y="5280"/>
                    <a:pt x="1001" y="4246"/>
                    <a:pt x="1568" y="3278"/>
                  </a:cubicBezTo>
                  <a:cubicBezTo>
                    <a:pt x="1835" y="2811"/>
                    <a:pt x="2102" y="2344"/>
                    <a:pt x="2402" y="1911"/>
                  </a:cubicBezTo>
                  <a:cubicBezTo>
                    <a:pt x="2702" y="1444"/>
                    <a:pt x="3036" y="977"/>
                    <a:pt x="3270" y="510"/>
                  </a:cubicBezTo>
                  <a:cubicBezTo>
                    <a:pt x="3870" y="1244"/>
                    <a:pt x="4404" y="2044"/>
                    <a:pt x="4904" y="2878"/>
                  </a:cubicBezTo>
                  <a:cubicBezTo>
                    <a:pt x="3970" y="4679"/>
                    <a:pt x="3503" y="6614"/>
                    <a:pt x="2969" y="8582"/>
                  </a:cubicBezTo>
                  <a:cubicBezTo>
                    <a:pt x="2950" y="8621"/>
                    <a:pt x="2987" y="8637"/>
                    <a:pt x="3022" y="8637"/>
                  </a:cubicBezTo>
                  <a:cubicBezTo>
                    <a:pt x="3046" y="8637"/>
                    <a:pt x="3069" y="8629"/>
                    <a:pt x="3069" y="8616"/>
                  </a:cubicBezTo>
                  <a:cubicBezTo>
                    <a:pt x="3403" y="6647"/>
                    <a:pt x="4237" y="4813"/>
                    <a:pt x="5004" y="3011"/>
                  </a:cubicBezTo>
                  <a:cubicBezTo>
                    <a:pt x="5404" y="3745"/>
                    <a:pt x="5838" y="4546"/>
                    <a:pt x="6238" y="5347"/>
                  </a:cubicBezTo>
                  <a:cubicBezTo>
                    <a:pt x="6238" y="7448"/>
                    <a:pt x="6605" y="9483"/>
                    <a:pt x="6739" y="11551"/>
                  </a:cubicBezTo>
                  <a:cubicBezTo>
                    <a:pt x="6722" y="11584"/>
                    <a:pt x="6747" y="11601"/>
                    <a:pt x="6776" y="11601"/>
                  </a:cubicBezTo>
                  <a:cubicBezTo>
                    <a:pt x="6805" y="11601"/>
                    <a:pt x="6839" y="11584"/>
                    <a:pt x="6839" y="11551"/>
                  </a:cubicBezTo>
                  <a:cubicBezTo>
                    <a:pt x="6505" y="9616"/>
                    <a:pt x="6539" y="7648"/>
                    <a:pt x="6438" y="5713"/>
                  </a:cubicBezTo>
                  <a:lnTo>
                    <a:pt x="6438" y="5713"/>
                  </a:lnTo>
                  <a:cubicBezTo>
                    <a:pt x="6605" y="6080"/>
                    <a:pt x="6772" y="6414"/>
                    <a:pt x="6939" y="6781"/>
                  </a:cubicBezTo>
                  <a:cubicBezTo>
                    <a:pt x="7506" y="7982"/>
                    <a:pt x="8073" y="9183"/>
                    <a:pt x="8607" y="10383"/>
                  </a:cubicBezTo>
                  <a:cubicBezTo>
                    <a:pt x="9240" y="11718"/>
                    <a:pt x="9908" y="13052"/>
                    <a:pt x="10475" y="14386"/>
                  </a:cubicBezTo>
                  <a:cubicBezTo>
                    <a:pt x="10475" y="14412"/>
                    <a:pt x="10489" y="14423"/>
                    <a:pt x="10505" y="14423"/>
                  </a:cubicBezTo>
                  <a:cubicBezTo>
                    <a:pt x="10532" y="14423"/>
                    <a:pt x="10562" y="14394"/>
                    <a:pt x="10541" y="14353"/>
                  </a:cubicBezTo>
                  <a:cubicBezTo>
                    <a:pt x="8673" y="10484"/>
                    <a:pt x="7272" y="6281"/>
                    <a:pt x="4971" y="2645"/>
                  </a:cubicBezTo>
                  <a:lnTo>
                    <a:pt x="4971" y="2645"/>
                  </a:lnTo>
                  <a:cubicBezTo>
                    <a:pt x="5871" y="3045"/>
                    <a:pt x="6839" y="3412"/>
                    <a:pt x="7739" y="3845"/>
                  </a:cubicBezTo>
                  <a:cubicBezTo>
                    <a:pt x="8740" y="4279"/>
                    <a:pt x="9674" y="4779"/>
                    <a:pt x="10608" y="5347"/>
                  </a:cubicBezTo>
                  <a:cubicBezTo>
                    <a:pt x="10675" y="5347"/>
                    <a:pt x="10708" y="5280"/>
                    <a:pt x="10675" y="5246"/>
                  </a:cubicBezTo>
                  <a:cubicBezTo>
                    <a:pt x="9707" y="4713"/>
                    <a:pt x="8773" y="4146"/>
                    <a:pt x="7773" y="3679"/>
                  </a:cubicBezTo>
                  <a:cubicBezTo>
                    <a:pt x="6839" y="3212"/>
                    <a:pt x="5871" y="2811"/>
                    <a:pt x="4871" y="2478"/>
                  </a:cubicBezTo>
                  <a:cubicBezTo>
                    <a:pt x="4704" y="2244"/>
                    <a:pt x="4537" y="1977"/>
                    <a:pt x="4370" y="1744"/>
                  </a:cubicBezTo>
                  <a:lnTo>
                    <a:pt x="4370" y="1744"/>
                  </a:lnTo>
                  <a:cubicBezTo>
                    <a:pt x="4904" y="1911"/>
                    <a:pt x="5404" y="2044"/>
                    <a:pt x="5938" y="2211"/>
                  </a:cubicBezTo>
                  <a:cubicBezTo>
                    <a:pt x="6505" y="2411"/>
                    <a:pt x="7072" y="2645"/>
                    <a:pt x="7606" y="2878"/>
                  </a:cubicBezTo>
                  <a:cubicBezTo>
                    <a:pt x="7639" y="2878"/>
                    <a:pt x="7673" y="2811"/>
                    <a:pt x="7606" y="2778"/>
                  </a:cubicBezTo>
                  <a:cubicBezTo>
                    <a:pt x="7072" y="2544"/>
                    <a:pt x="6505" y="2344"/>
                    <a:pt x="5938" y="2178"/>
                  </a:cubicBezTo>
                  <a:cubicBezTo>
                    <a:pt x="5404" y="1977"/>
                    <a:pt x="4837" y="1811"/>
                    <a:pt x="4270" y="1677"/>
                  </a:cubicBezTo>
                  <a:cubicBezTo>
                    <a:pt x="3970" y="1244"/>
                    <a:pt x="3636" y="810"/>
                    <a:pt x="3270" y="376"/>
                  </a:cubicBezTo>
                  <a:cubicBezTo>
                    <a:pt x="3270" y="376"/>
                    <a:pt x="3270" y="343"/>
                    <a:pt x="3236" y="343"/>
                  </a:cubicBezTo>
                  <a:lnTo>
                    <a:pt x="2969" y="9"/>
                  </a:lnTo>
                  <a:cubicBezTo>
                    <a:pt x="2963" y="3"/>
                    <a:pt x="2955" y="0"/>
                    <a:pt x="29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784;p53"/>
            <p:cNvSpPr/>
            <p:nvPr/>
          </p:nvSpPr>
          <p:spPr>
            <a:xfrm>
              <a:off x="1705050" y="3637225"/>
              <a:ext cx="315750" cy="659550"/>
            </a:xfrm>
            <a:custGeom>
              <a:avLst/>
              <a:gdLst/>
              <a:ahLst/>
              <a:cxnLst/>
              <a:rect l="l" t="t" r="r" b="b"/>
              <a:pathLst>
                <a:path w="12630" h="26382" extrusionOk="0">
                  <a:moveTo>
                    <a:pt x="5558" y="0"/>
                  </a:moveTo>
                  <a:cubicBezTo>
                    <a:pt x="3256" y="0"/>
                    <a:pt x="1522" y="1968"/>
                    <a:pt x="54" y="3469"/>
                  </a:cubicBezTo>
                  <a:cubicBezTo>
                    <a:pt x="0" y="3496"/>
                    <a:pt x="55" y="3545"/>
                    <a:pt x="96" y="3545"/>
                  </a:cubicBezTo>
                  <a:cubicBezTo>
                    <a:pt x="106" y="3545"/>
                    <a:pt x="114" y="3542"/>
                    <a:pt x="121" y="3536"/>
                  </a:cubicBezTo>
                  <a:cubicBezTo>
                    <a:pt x="1456" y="2201"/>
                    <a:pt x="3283" y="652"/>
                    <a:pt x="5242" y="652"/>
                  </a:cubicBezTo>
                  <a:cubicBezTo>
                    <a:pt x="5730" y="652"/>
                    <a:pt x="6227" y="748"/>
                    <a:pt x="6726" y="967"/>
                  </a:cubicBezTo>
                  <a:cubicBezTo>
                    <a:pt x="8560" y="1768"/>
                    <a:pt x="9628" y="3836"/>
                    <a:pt x="10195" y="5637"/>
                  </a:cubicBezTo>
                  <a:cubicBezTo>
                    <a:pt x="10795" y="7639"/>
                    <a:pt x="10995" y="9774"/>
                    <a:pt x="11229" y="11875"/>
                  </a:cubicBezTo>
                  <a:cubicBezTo>
                    <a:pt x="11529" y="14244"/>
                    <a:pt x="11696" y="16645"/>
                    <a:pt x="11796" y="19047"/>
                  </a:cubicBezTo>
                  <a:cubicBezTo>
                    <a:pt x="11829" y="20214"/>
                    <a:pt x="11829" y="21382"/>
                    <a:pt x="11829" y="22583"/>
                  </a:cubicBezTo>
                  <a:cubicBezTo>
                    <a:pt x="11829" y="23784"/>
                    <a:pt x="11762" y="25018"/>
                    <a:pt x="11829" y="26219"/>
                  </a:cubicBezTo>
                  <a:cubicBezTo>
                    <a:pt x="11829" y="26331"/>
                    <a:pt x="11922" y="26382"/>
                    <a:pt x="12022" y="26382"/>
                  </a:cubicBezTo>
                  <a:cubicBezTo>
                    <a:pt x="12129" y="26382"/>
                    <a:pt x="12245" y="26323"/>
                    <a:pt x="12263" y="26219"/>
                  </a:cubicBezTo>
                  <a:cubicBezTo>
                    <a:pt x="12463" y="24784"/>
                    <a:pt x="12596" y="23317"/>
                    <a:pt x="12596" y="21882"/>
                  </a:cubicBezTo>
                  <a:cubicBezTo>
                    <a:pt x="12630" y="20448"/>
                    <a:pt x="12630" y="19014"/>
                    <a:pt x="12596" y="17613"/>
                  </a:cubicBezTo>
                  <a:cubicBezTo>
                    <a:pt x="12530" y="15044"/>
                    <a:pt x="12330" y="12476"/>
                    <a:pt x="11996" y="9907"/>
                  </a:cubicBezTo>
                  <a:cubicBezTo>
                    <a:pt x="11729" y="7772"/>
                    <a:pt x="11362" y="5604"/>
                    <a:pt x="10395" y="3669"/>
                  </a:cubicBezTo>
                  <a:cubicBezTo>
                    <a:pt x="9427" y="1801"/>
                    <a:pt x="7793" y="0"/>
                    <a:pt x="55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785;p53"/>
            <p:cNvSpPr/>
            <p:nvPr/>
          </p:nvSpPr>
          <p:spPr>
            <a:xfrm>
              <a:off x="1514575" y="3550850"/>
              <a:ext cx="412825" cy="431625"/>
            </a:xfrm>
            <a:custGeom>
              <a:avLst/>
              <a:gdLst/>
              <a:ahLst/>
              <a:cxnLst/>
              <a:rect l="l" t="t" r="r" b="b"/>
              <a:pathLst>
                <a:path w="16513" h="17265" extrusionOk="0">
                  <a:moveTo>
                    <a:pt x="3045" y="6788"/>
                  </a:moveTo>
                  <a:cubicBezTo>
                    <a:pt x="3310" y="6788"/>
                    <a:pt x="3558" y="6874"/>
                    <a:pt x="3637" y="7058"/>
                  </a:cubicBezTo>
                  <a:cubicBezTo>
                    <a:pt x="3770" y="7324"/>
                    <a:pt x="3177" y="7621"/>
                    <a:pt x="2728" y="7621"/>
                  </a:cubicBezTo>
                  <a:cubicBezTo>
                    <a:pt x="2503" y="7621"/>
                    <a:pt x="2314" y="7547"/>
                    <a:pt x="2269" y="7358"/>
                  </a:cubicBezTo>
                  <a:cubicBezTo>
                    <a:pt x="2188" y="6993"/>
                    <a:pt x="2636" y="6788"/>
                    <a:pt x="3045" y="6788"/>
                  </a:cubicBezTo>
                  <a:close/>
                  <a:moveTo>
                    <a:pt x="13551" y="10497"/>
                  </a:moveTo>
                  <a:cubicBezTo>
                    <a:pt x="13849" y="10497"/>
                    <a:pt x="14293" y="10770"/>
                    <a:pt x="14244" y="11060"/>
                  </a:cubicBezTo>
                  <a:cubicBezTo>
                    <a:pt x="14217" y="11204"/>
                    <a:pt x="14130" y="11261"/>
                    <a:pt x="14018" y="11261"/>
                  </a:cubicBezTo>
                  <a:cubicBezTo>
                    <a:pt x="13716" y="11261"/>
                    <a:pt x="13237" y="10846"/>
                    <a:pt x="13310" y="10627"/>
                  </a:cubicBezTo>
                  <a:cubicBezTo>
                    <a:pt x="13347" y="10535"/>
                    <a:pt x="13439" y="10497"/>
                    <a:pt x="13551" y="10497"/>
                  </a:cubicBezTo>
                  <a:close/>
                  <a:moveTo>
                    <a:pt x="7341" y="12671"/>
                  </a:moveTo>
                  <a:cubicBezTo>
                    <a:pt x="7970" y="12671"/>
                    <a:pt x="8792" y="14052"/>
                    <a:pt x="8140" y="14363"/>
                  </a:cubicBezTo>
                  <a:cubicBezTo>
                    <a:pt x="8080" y="14396"/>
                    <a:pt x="8019" y="14411"/>
                    <a:pt x="7958" y="14411"/>
                  </a:cubicBezTo>
                  <a:cubicBezTo>
                    <a:pt x="7345" y="14411"/>
                    <a:pt x="6751" y="12877"/>
                    <a:pt x="7206" y="12695"/>
                  </a:cubicBezTo>
                  <a:cubicBezTo>
                    <a:pt x="7250" y="12679"/>
                    <a:pt x="7295" y="12671"/>
                    <a:pt x="7341" y="12671"/>
                  </a:cubicBezTo>
                  <a:close/>
                  <a:moveTo>
                    <a:pt x="7163" y="1"/>
                  </a:moveTo>
                  <a:cubicBezTo>
                    <a:pt x="6327" y="1"/>
                    <a:pt x="5332" y="231"/>
                    <a:pt x="4337" y="820"/>
                  </a:cubicBezTo>
                  <a:cubicBezTo>
                    <a:pt x="5271" y="886"/>
                    <a:pt x="6372" y="1187"/>
                    <a:pt x="6839" y="1820"/>
                  </a:cubicBezTo>
                  <a:cubicBezTo>
                    <a:pt x="7268" y="2451"/>
                    <a:pt x="6858" y="2853"/>
                    <a:pt x="6387" y="2853"/>
                  </a:cubicBezTo>
                  <a:cubicBezTo>
                    <a:pt x="6235" y="2853"/>
                    <a:pt x="6077" y="2811"/>
                    <a:pt x="5939" y="2721"/>
                  </a:cubicBezTo>
                  <a:cubicBezTo>
                    <a:pt x="5505" y="2454"/>
                    <a:pt x="4771" y="1587"/>
                    <a:pt x="3403" y="1487"/>
                  </a:cubicBezTo>
                  <a:cubicBezTo>
                    <a:pt x="2836" y="1987"/>
                    <a:pt x="2303" y="2521"/>
                    <a:pt x="1869" y="3155"/>
                  </a:cubicBezTo>
                  <a:cubicBezTo>
                    <a:pt x="1736" y="3388"/>
                    <a:pt x="1569" y="3622"/>
                    <a:pt x="1435" y="3855"/>
                  </a:cubicBezTo>
                  <a:cubicBezTo>
                    <a:pt x="2184" y="3521"/>
                    <a:pt x="2993" y="3354"/>
                    <a:pt x="3801" y="3354"/>
                  </a:cubicBezTo>
                  <a:cubicBezTo>
                    <a:pt x="4686" y="3354"/>
                    <a:pt x="5570" y="3554"/>
                    <a:pt x="6372" y="3955"/>
                  </a:cubicBezTo>
                  <a:cubicBezTo>
                    <a:pt x="7921" y="4715"/>
                    <a:pt x="7449" y="6188"/>
                    <a:pt x="6302" y="6188"/>
                  </a:cubicBezTo>
                  <a:cubicBezTo>
                    <a:pt x="6090" y="6188"/>
                    <a:pt x="5855" y="6138"/>
                    <a:pt x="5605" y="6024"/>
                  </a:cubicBezTo>
                  <a:cubicBezTo>
                    <a:pt x="4354" y="5465"/>
                    <a:pt x="3146" y="4863"/>
                    <a:pt x="1861" y="4863"/>
                  </a:cubicBezTo>
                  <a:cubicBezTo>
                    <a:pt x="1536" y="4863"/>
                    <a:pt x="1205" y="4902"/>
                    <a:pt x="868" y="4989"/>
                  </a:cubicBezTo>
                  <a:cubicBezTo>
                    <a:pt x="268" y="6491"/>
                    <a:pt x="1" y="8125"/>
                    <a:pt x="68" y="9726"/>
                  </a:cubicBezTo>
                  <a:cubicBezTo>
                    <a:pt x="868" y="9126"/>
                    <a:pt x="1802" y="8692"/>
                    <a:pt x="2770" y="8425"/>
                  </a:cubicBezTo>
                  <a:cubicBezTo>
                    <a:pt x="3094" y="8343"/>
                    <a:pt x="3377" y="8308"/>
                    <a:pt x="3613" y="8308"/>
                  </a:cubicBezTo>
                  <a:cubicBezTo>
                    <a:pt x="4714" y="8308"/>
                    <a:pt x="4785" y="9061"/>
                    <a:pt x="3137" y="9226"/>
                  </a:cubicBezTo>
                  <a:cubicBezTo>
                    <a:pt x="2069" y="9359"/>
                    <a:pt x="1002" y="9726"/>
                    <a:pt x="34" y="10260"/>
                  </a:cubicBezTo>
                  <a:cubicBezTo>
                    <a:pt x="34" y="10560"/>
                    <a:pt x="68" y="10894"/>
                    <a:pt x="101" y="11161"/>
                  </a:cubicBezTo>
                  <a:cubicBezTo>
                    <a:pt x="802" y="10627"/>
                    <a:pt x="1669" y="10293"/>
                    <a:pt x="2536" y="10160"/>
                  </a:cubicBezTo>
                  <a:cubicBezTo>
                    <a:pt x="2678" y="10144"/>
                    <a:pt x="2810" y="10137"/>
                    <a:pt x="2933" y="10137"/>
                  </a:cubicBezTo>
                  <a:cubicBezTo>
                    <a:pt x="4647" y="10137"/>
                    <a:pt x="4442" y="11565"/>
                    <a:pt x="3103" y="11628"/>
                  </a:cubicBezTo>
                  <a:cubicBezTo>
                    <a:pt x="2102" y="11628"/>
                    <a:pt x="1102" y="11828"/>
                    <a:pt x="201" y="12195"/>
                  </a:cubicBezTo>
                  <a:cubicBezTo>
                    <a:pt x="535" y="14997"/>
                    <a:pt x="1302" y="17232"/>
                    <a:pt x="1435" y="17265"/>
                  </a:cubicBezTo>
                  <a:cubicBezTo>
                    <a:pt x="3303" y="17165"/>
                    <a:pt x="5171" y="16931"/>
                    <a:pt x="7039" y="16564"/>
                  </a:cubicBezTo>
                  <a:cubicBezTo>
                    <a:pt x="6506" y="15430"/>
                    <a:pt x="5305" y="13963"/>
                    <a:pt x="5939" y="13829"/>
                  </a:cubicBezTo>
                  <a:cubicBezTo>
                    <a:pt x="5966" y="13823"/>
                    <a:pt x="5994" y="13820"/>
                    <a:pt x="6023" y="13820"/>
                  </a:cubicBezTo>
                  <a:cubicBezTo>
                    <a:pt x="6600" y="13820"/>
                    <a:pt x="7222" y="15097"/>
                    <a:pt x="7540" y="16464"/>
                  </a:cubicBezTo>
                  <a:cubicBezTo>
                    <a:pt x="8941" y="16197"/>
                    <a:pt x="10275" y="15831"/>
                    <a:pt x="11609" y="15330"/>
                  </a:cubicBezTo>
                  <a:cubicBezTo>
                    <a:pt x="10675" y="14530"/>
                    <a:pt x="9241" y="13529"/>
                    <a:pt x="9808" y="13095"/>
                  </a:cubicBezTo>
                  <a:cubicBezTo>
                    <a:pt x="9875" y="13041"/>
                    <a:pt x="9952" y="13016"/>
                    <a:pt x="10036" y="13016"/>
                  </a:cubicBezTo>
                  <a:cubicBezTo>
                    <a:pt x="10620" y="13016"/>
                    <a:pt x="11564" y="14226"/>
                    <a:pt x="12176" y="15130"/>
                  </a:cubicBezTo>
                  <a:cubicBezTo>
                    <a:pt x="12810" y="14863"/>
                    <a:pt x="13377" y="14530"/>
                    <a:pt x="13944" y="14129"/>
                  </a:cubicBezTo>
                  <a:cubicBezTo>
                    <a:pt x="12677" y="12295"/>
                    <a:pt x="9608" y="11928"/>
                    <a:pt x="10008" y="10593"/>
                  </a:cubicBezTo>
                  <a:cubicBezTo>
                    <a:pt x="10101" y="10284"/>
                    <a:pt x="10327" y="10145"/>
                    <a:pt x="10635" y="10145"/>
                  </a:cubicBezTo>
                  <a:cubicBezTo>
                    <a:pt x="11655" y="10145"/>
                    <a:pt x="13579" y="11667"/>
                    <a:pt x="14578" y="13562"/>
                  </a:cubicBezTo>
                  <a:cubicBezTo>
                    <a:pt x="16079" y="11994"/>
                    <a:pt x="16513" y="9793"/>
                    <a:pt x="16346" y="7892"/>
                  </a:cubicBezTo>
                  <a:cubicBezTo>
                    <a:pt x="15045" y="7725"/>
                    <a:pt x="12510" y="8025"/>
                    <a:pt x="12710" y="7058"/>
                  </a:cubicBezTo>
                  <a:cubicBezTo>
                    <a:pt x="12793" y="6574"/>
                    <a:pt x="13294" y="6382"/>
                    <a:pt x="13961" y="6382"/>
                  </a:cubicBezTo>
                  <a:cubicBezTo>
                    <a:pt x="14628" y="6382"/>
                    <a:pt x="15462" y="6574"/>
                    <a:pt x="16213" y="6857"/>
                  </a:cubicBezTo>
                  <a:cubicBezTo>
                    <a:pt x="16046" y="6090"/>
                    <a:pt x="15779" y="5390"/>
                    <a:pt x="15312" y="4756"/>
                  </a:cubicBezTo>
                  <a:cubicBezTo>
                    <a:pt x="14928" y="4260"/>
                    <a:pt x="14319" y="4082"/>
                    <a:pt x="13641" y="4082"/>
                  </a:cubicBezTo>
                  <a:cubicBezTo>
                    <a:pt x="11901" y="4082"/>
                    <a:pt x="9708" y="5256"/>
                    <a:pt x="9708" y="5256"/>
                  </a:cubicBezTo>
                  <a:cubicBezTo>
                    <a:pt x="9708" y="5256"/>
                    <a:pt x="10175" y="987"/>
                    <a:pt x="8540" y="253"/>
                  </a:cubicBezTo>
                  <a:cubicBezTo>
                    <a:pt x="8175" y="96"/>
                    <a:pt x="7702" y="1"/>
                    <a:pt x="7163"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786;p53"/>
            <p:cNvSpPr/>
            <p:nvPr/>
          </p:nvSpPr>
          <p:spPr>
            <a:xfrm>
              <a:off x="1514575" y="3550850"/>
              <a:ext cx="412825" cy="431625"/>
            </a:xfrm>
            <a:custGeom>
              <a:avLst/>
              <a:gdLst/>
              <a:ahLst/>
              <a:cxnLst/>
              <a:rect l="l" t="t" r="r" b="b"/>
              <a:pathLst>
                <a:path w="16513" h="17265" extrusionOk="0">
                  <a:moveTo>
                    <a:pt x="3045" y="6788"/>
                  </a:moveTo>
                  <a:cubicBezTo>
                    <a:pt x="3310" y="6788"/>
                    <a:pt x="3558" y="6874"/>
                    <a:pt x="3637" y="7058"/>
                  </a:cubicBezTo>
                  <a:cubicBezTo>
                    <a:pt x="3770" y="7324"/>
                    <a:pt x="3177" y="7621"/>
                    <a:pt x="2728" y="7621"/>
                  </a:cubicBezTo>
                  <a:cubicBezTo>
                    <a:pt x="2503" y="7621"/>
                    <a:pt x="2314" y="7547"/>
                    <a:pt x="2269" y="7358"/>
                  </a:cubicBezTo>
                  <a:cubicBezTo>
                    <a:pt x="2188" y="6993"/>
                    <a:pt x="2636" y="6788"/>
                    <a:pt x="3045" y="6788"/>
                  </a:cubicBezTo>
                  <a:close/>
                  <a:moveTo>
                    <a:pt x="13551" y="10497"/>
                  </a:moveTo>
                  <a:cubicBezTo>
                    <a:pt x="13849" y="10497"/>
                    <a:pt x="14293" y="10770"/>
                    <a:pt x="14244" y="11060"/>
                  </a:cubicBezTo>
                  <a:cubicBezTo>
                    <a:pt x="14217" y="11204"/>
                    <a:pt x="14130" y="11261"/>
                    <a:pt x="14018" y="11261"/>
                  </a:cubicBezTo>
                  <a:cubicBezTo>
                    <a:pt x="13716" y="11261"/>
                    <a:pt x="13237" y="10846"/>
                    <a:pt x="13310" y="10627"/>
                  </a:cubicBezTo>
                  <a:cubicBezTo>
                    <a:pt x="13347" y="10535"/>
                    <a:pt x="13439" y="10497"/>
                    <a:pt x="13551" y="10497"/>
                  </a:cubicBezTo>
                  <a:close/>
                  <a:moveTo>
                    <a:pt x="7341" y="12671"/>
                  </a:moveTo>
                  <a:cubicBezTo>
                    <a:pt x="7970" y="12671"/>
                    <a:pt x="8792" y="14052"/>
                    <a:pt x="8140" y="14363"/>
                  </a:cubicBezTo>
                  <a:cubicBezTo>
                    <a:pt x="8080" y="14396"/>
                    <a:pt x="8019" y="14411"/>
                    <a:pt x="7958" y="14411"/>
                  </a:cubicBezTo>
                  <a:cubicBezTo>
                    <a:pt x="7345" y="14411"/>
                    <a:pt x="6751" y="12877"/>
                    <a:pt x="7206" y="12695"/>
                  </a:cubicBezTo>
                  <a:cubicBezTo>
                    <a:pt x="7250" y="12679"/>
                    <a:pt x="7295" y="12671"/>
                    <a:pt x="7341" y="12671"/>
                  </a:cubicBezTo>
                  <a:close/>
                  <a:moveTo>
                    <a:pt x="7163" y="1"/>
                  </a:moveTo>
                  <a:cubicBezTo>
                    <a:pt x="6327" y="1"/>
                    <a:pt x="5332" y="231"/>
                    <a:pt x="4337" y="820"/>
                  </a:cubicBezTo>
                  <a:cubicBezTo>
                    <a:pt x="5271" y="886"/>
                    <a:pt x="6372" y="1187"/>
                    <a:pt x="6839" y="1820"/>
                  </a:cubicBezTo>
                  <a:cubicBezTo>
                    <a:pt x="7268" y="2451"/>
                    <a:pt x="6858" y="2853"/>
                    <a:pt x="6387" y="2853"/>
                  </a:cubicBezTo>
                  <a:cubicBezTo>
                    <a:pt x="6235" y="2853"/>
                    <a:pt x="6077" y="2811"/>
                    <a:pt x="5939" y="2721"/>
                  </a:cubicBezTo>
                  <a:cubicBezTo>
                    <a:pt x="5505" y="2454"/>
                    <a:pt x="4771" y="1587"/>
                    <a:pt x="3403" y="1487"/>
                  </a:cubicBezTo>
                  <a:cubicBezTo>
                    <a:pt x="2836" y="1987"/>
                    <a:pt x="2303" y="2521"/>
                    <a:pt x="1869" y="3155"/>
                  </a:cubicBezTo>
                  <a:cubicBezTo>
                    <a:pt x="1736" y="3388"/>
                    <a:pt x="1569" y="3622"/>
                    <a:pt x="1435" y="3855"/>
                  </a:cubicBezTo>
                  <a:cubicBezTo>
                    <a:pt x="2184" y="3521"/>
                    <a:pt x="2993" y="3354"/>
                    <a:pt x="3801" y="3354"/>
                  </a:cubicBezTo>
                  <a:cubicBezTo>
                    <a:pt x="4686" y="3354"/>
                    <a:pt x="5570" y="3554"/>
                    <a:pt x="6372" y="3955"/>
                  </a:cubicBezTo>
                  <a:cubicBezTo>
                    <a:pt x="7921" y="4715"/>
                    <a:pt x="7449" y="6188"/>
                    <a:pt x="6302" y="6188"/>
                  </a:cubicBezTo>
                  <a:cubicBezTo>
                    <a:pt x="6090" y="6188"/>
                    <a:pt x="5855" y="6138"/>
                    <a:pt x="5605" y="6024"/>
                  </a:cubicBezTo>
                  <a:cubicBezTo>
                    <a:pt x="4354" y="5465"/>
                    <a:pt x="3146" y="4863"/>
                    <a:pt x="1861" y="4863"/>
                  </a:cubicBezTo>
                  <a:cubicBezTo>
                    <a:pt x="1536" y="4863"/>
                    <a:pt x="1205" y="4902"/>
                    <a:pt x="868" y="4989"/>
                  </a:cubicBezTo>
                  <a:cubicBezTo>
                    <a:pt x="268" y="6491"/>
                    <a:pt x="1" y="8125"/>
                    <a:pt x="68" y="9726"/>
                  </a:cubicBezTo>
                  <a:cubicBezTo>
                    <a:pt x="868" y="9126"/>
                    <a:pt x="1802" y="8692"/>
                    <a:pt x="2770" y="8425"/>
                  </a:cubicBezTo>
                  <a:cubicBezTo>
                    <a:pt x="3094" y="8343"/>
                    <a:pt x="3377" y="8308"/>
                    <a:pt x="3613" y="8308"/>
                  </a:cubicBezTo>
                  <a:cubicBezTo>
                    <a:pt x="4714" y="8308"/>
                    <a:pt x="4785" y="9061"/>
                    <a:pt x="3137" y="9226"/>
                  </a:cubicBezTo>
                  <a:cubicBezTo>
                    <a:pt x="2069" y="9359"/>
                    <a:pt x="1002" y="9726"/>
                    <a:pt x="34" y="10260"/>
                  </a:cubicBezTo>
                  <a:cubicBezTo>
                    <a:pt x="34" y="10560"/>
                    <a:pt x="68" y="10894"/>
                    <a:pt x="101" y="11161"/>
                  </a:cubicBezTo>
                  <a:cubicBezTo>
                    <a:pt x="802" y="10627"/>
                    <a:pt x="1669" y="10293"/>
                    <a:pt x="2536" y="10160"/>
                  </a:cubicBezTo>
                  <a:cubicBezTo>
                    <a:pt x="2678" y="10144"/>
                    <a:pt x="2810" y="10137"/>
                    <a:pt x="2933" y="10137"/>
                  </a:cubicBezTo>
                  <a:cubicBezTo>
                    <a:pt x="4647" y="10137"/>
                    <a:pt x="4442" y="11565"/>
                    <a:pt x="3103" y="11628"/>
                  </a:cubicBezTo>
                  <a:cubicBezTo>
                    <a:pt x="2102" y="11628"/>
                    <a:pt x="1102" y="11828"/>
                    <a:pt x="201" y="12195"/>
                  </a:cubicBezTo>
                  <a:cubicBezTo>
                    <a:pt x="535" y="14997"/>
                    <a:pt x="1302" y="17232"/>
                    <a:pt x="1435" y="17265"/>
                  </a:cubicBezTo>
                  <a:cubicBezTo>
                    <a:pt x="3303" y="17165"/>
                    <a:pt x="5171" y="16931"/>
                    <a:pt x="7039" y="16564"/>
                  </a:cubicBezTo>
                  <a:cubicBezTo>
                    <a:pt x="6506" y="15430"/>
                    <a:pt x="5305" y="13963"/>
                    <a:pt x="5939" y="13829"/>
                  </a:cubicBezTo>
                  <a:cubicBezTo>
                    <a:pt x="5966" y="13823"/>
                    <a:pt x="5994" y="13820"/>
                    <a:pt x="6023" y="13820"/>
                  </a:cubicBezTo>
                  <a:cubicBezTo>
                    <a:pt x="6600" y="13820"/>
                    <a:pt x="7222" y="15097"/>
                    <a:pt x="7540" y="16464"/>
                  </a:cubicBezTo>
                  <a:cubicBezTo>
                    <a:pt x="8941" y="16197"/>
                    <a:pt x="10275" y="15831"/>
                    <a:pt x="11609" y="15330"/>
                  </a:cubicBezTo>
                  <a:cubicBezTo>
                    <a:pt x="10675" y="14530"/>
                    <a:pt x="9241" y="13529"/>
                    <a:pt x="9808" y="13095"/>
                  </a:cubicBezTo>
                  <a:cubicBezTo>
                    <a:pt x="9875" y="13041"/>
                    <a:pt x="9952" y="13016"/>
                    <a:pt x="10036" y="13016"/>
                  </a:cubicBezTo>
                  <a:cubicBezTo>
                    <a:pt x="10620" y="13016"/>
                    <a:pt x="11564" y="14226"/>
                    <a:pt x="12176" y="15130"/>
                  </a:cubicBezTo>
                  <a:cubicBezTo>
                    <a:pt x="12810" y="14863"/>
                    <a:pt x="13377" y="14530"/>
                    <a:pt x="13944" y="14129"/>
                  </a:cubicBezTo>
                  <a:cubicBezTo>
                    <a:pt x="12677" y="12295"/>
                    <a:pt x="9608" y="11928"/>
                    <a:pt x="10008" y="10593"/>
                  </a:cubicBezTo>
                  <a:cubicBezTo>
                    <a:pt x="10101" y="10284"/>
                    <a:pt x="10327" y="10145"/>
                    <a:pt x="10635" y="10145"/>
                  </a:cubicBezTo>
                  <a:cubicBezTo>
                    <a:pt x="11655" y="10145"/>
                    <a:pt x="13579" y="11667"/>
                    <a:pt x="14578" y="13562"/>
                  </a:cubicBezTo>
                  <a:cubicBezTo>
                    <a:pt x="16079" y="11994"/>
                    <a:pt x="16513" y="9793"/>
                    <a:pt x="16346" y="7892"/>
                  </a:cubicBezTo>
                  <a:cubicBezTo>
                    <a:pt x="15045" y="7725"/>
                    <a:pt x="12510" y="8025"/>
                    <a:pt x="12710" y="7058"/>
                  </a:cubicBezTo>
                  <a:cubicBezTo>
                    <a:pt x="12793" y="6574"/>
                    <a:pt x="13294" y="6382"/>
                    <a:pt x="13961" y="6382"/>
                  </a:cubicBezTo>
                  <a:cubicBezTo>
                    <a:pt x="14628" y="6382"/>
                    <a:pt x="15462" y="6574"/>
                    <a:pt x="16213" y="6857"/>
                  </a:cubicBezTo>
                  <a:cubicBezTo>
                    <a:pt x="16046" y="6090"/>
                    <a:pt x="15779" y="5390"/>
                    <a:pt x="15312" y="4756"/>
                  </a:cubicBezTo>
                  <a:cubicBezTo>
                    <a:pt x="14928" y="4260"/>
                    <a:pt x="14319" y="4082"/>
                    <a:pt x="13641" y="4082"/>
                  </a:cubicBezTo>
                  <a:cubicBezTo>
                    <a:pt x="11901" y="4082"/>
                    <a:pt x="9708" y="5256"/>
                    <a:pt x="9708" y="5256"/>
                  </a:cubicBezTo>
                  <a:cubicBezTo>
                    <a:pt x="9708" y="5256"/>
                    <a:pt x="10175" y="987"/>
                    <a:pt x="8540" y="253"/>
                  </a:cubicBezTo>
                  <a:cubicBezTo>
                    <a:pt x="8175" y="96"/>
                    <a:pt x="7702" y="1"/>
                    <a:pt x="7163" y="1"/>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787;p53"/>
            <p:cNvSpPr/>
            <p:nvPr/>
          </p:nvSpPr>
          <p:spPr>
            <a:xfrm>
              <a:off x="1556275" y="3686075"/>
              <a:ext cx="267475" cy="289875"/>
            </a:xfrm>
            <a:custGeom>
              <a:avLst/>
              <a:gdLst/>
              <a:ahLst/>
              <a:cxnLst/>
              <a:rect l="l" t="t" r="r" b="b"/>
              <a:pathLst>
                <a:path w="10699" h="11595" extrusionOk="0">
                  <a:moveTo>
                    <a:pt x="1135" y="4351"/>
                  </a:moveTo>
                  <a:cubicBezTo>
                    <a:pt x="1102" y="4351"/>
                    <a:pt x="1102" y="4417"/>
                    <a:pt x="1135" y="4417"/>
                  </a:cubicBezTo>
                  <a:cubicBezTo>
                    <a:pt x="1435" y="4351"/>
                    <a:pt x="1735" y="4351"/>
                    <a:pt x="2036" y="4351"/>
                  </a:cubicBezTo>
                  <a:close/>
                  <a:moveTo>
                    <a:pt x="8086" y="0"/>
                  </a:moveTo>
                  <a:cubicBezTo>
                    <a:pt x="8079" y="0"/>
                    <a:pt x="8073" y="4"/>
                    <a:pt x="8073" y="14"/>
                  </a:cubicBezTo>
                  <a:cubicBezTo>
                    <a:pt x="7740" y="448"/>
                    <a:pt x="7373" y="848"/>
                    <a:pt x="7039" y="1282"/>
                  </a:cubicBezTo>
                  <a:lnTo>
                    <a:pt x="6105" y="2349"/>
                  </a:lnTo>
                  <a:cubicBezTo>
                    <a:pt x="4437" y="1549"/>
                    <a:pt x="2669" y="1015"/>
                    <a:pt x="835" y="748"/>
                  </a:cubicBezTo>
                  <a:cubicBezTo>
                    <a:pt x="835" y="748"/>
                    <a:pt x="801" y="781"/>
                    <a:pt x="835" y="781"/>
                  </a:cubicBezTo>
                  <a:cubicBezTo>
                    <a:pt x="2636" y="1115"/>
                    <a:pt x="4371" y="1649"/>
                    <a:pt x="6038" y="2449"/>
                  </a:cubicBezTo>
                  <a:cubicBezTo>
                    <a:pt x="5471" y="3150"/>
                    <a:pt x="4938" y="3850"/>
                    <a:pt x="4437" y="4551"/>
                  </a:cubicBezTo>
                  <a:cubicBezTo>
                    <a:pt x="4337" y="4517"/>
                    <a:pt x="4237" y="4484"/>
                    <a:pt x="4170" y="4484"/>
                  </a:cubicBezTo>
                  <a:lnTo>
                    <a:pt x="3703" y="4417"/>
                  </a:lnTo>
                  <a:cubicBezTo>
                    <a:pt x="3437" y="4384"/>
                    <a:pt x="3203" y="4351"/>
                    <a:pt x="2903" y="4351"/>
                  </a:cubicBezTo>
                  <a:cubicBezTo>
                    <a:pt x="2725" y="4351"/>
                    <a:pt x="2532" y="4336"/>
                    <a:pt x="2335" y="4336"/>
                  </a:cubicBezTo>
                  <a:cubicBezTo>
                    <a:pt x="2236" y="4336"/>
                    <a:pt x="2136" y="4339"/>
                    <a:pt x="2036" y="4351"/>
                  </a:cubicBezTo>
                  <a:cubicBezTo>
                    <a:pt x="2302" y="4384"/>
                    <a:pt x="2569" y="4384"/>
                    <a:pt x="2870" y="4417"/>
                  </a:cubicBezTo>
                  <a:cubicBezTo>
                    <a:pt x="3170" y="4451"/>
                    <a:pt x="3470" y="4484"/>
                    <a:pt x="3737" y="4551"/>
                  </a:cubicBezTo>
                  <a:lnTo>
                    <a:pt x="4137" y="4617"/>
                  </a:lnTo>
                  <a:cubicBezTo>
                    <a:pt x="4204" y="4617"/>
                    <a:pt x="4271" y="4651"/>
                    <a:pt x="4371" y="4651"/>
                  </a:cubicBezTo>
                  <a:cubicBezTo>
                    <a:pt x="3837" y="5351"/>
                    <a:pt x="3370" y="6085"/>
                    <a:pt x="2903" y="6786"/>
                  </a:cubicBezTo>
                  <a:cubicBezTo>
                    <a:pt x="1902" y="8353"/>
                    <a:pt x="968" y="9955"/>
                    <a:pt x="1" y="11556"/>
                  </a:cubicBezTo>
                  <a:cubicBezTo>
                    <a:pt x="1" y="11575"/>
                    <a:pt x="23" y="11594"/>
                    <a:pt x="61" y="11594"/>
                  </a:cubicBezTo>
                  <a:cubicBezTo>
                    <a:pt x="89" y="11594"/>
                    <a:pt x="125" y="11584"/>
                    <a:pt x="168" y="11556"/>
                  </a:cubicBezTo>
                  <a:lnTo>
                    <a:pt x="1802" y="8887"/>
                  </a:lnTo>
                  <a:cubicBezTo>
                    <a:pt x="2069" y="8453"/>
                    <a:pt x="2336" y="8020"/>
                    <a:pt x="2636" y="7553"/>
                  </a:cubicBezTo>
                  <a:cubicBezTo>
                    <a:pt x="2636" y="7620"/>
                    <a:pt x="2669" y="7653"/>
                    <a:pt x="2703" y="7753"/>
                  </a:cubicBezTo>
                  <a:cubicBezTo>
                    <a:pt x="2736" y="7853"/>
                    <a:pt x="2769" y="7953"/>
                    <a:pt x="2803" y="8053"/>
                  </a:cubicBezTo>
                  <a:cubicBezTo>
                    <a:pt x="2870" y="8287"/>
                    <a:pt x="2903" y="8487"/>
                    <a:pt x="2970" y="8720"/>
                  </a:cubicBezTo>
                  <a:cubicBezTo>
                    <a:pt x="3036" y="8954"/>
                    <a:pt x="3070" y="9187"/>
                    <a:pt x="3103" y="9454"/>
                  </a:cubicBezTo>
                  <a:cubicBezTo>
                    <a:pt x="3170" y="9688"/>
                    <a:pt x="3170" y="9921"/>
                    <a:pt x="3170" y="10155"/>
                  </a:cubicBezTo>
                  <a:cubicBezTo>
                    <a:pt x="3153" y="10188"/>
                    <a:pt x="3161" y="10205"/>
                    <a:pt x="3174" y="10205"/>
                  </a:cubicBezTo>
                  <a:cubicBezTo>
                    <a:pt x="3186" y="10205"/>
                    <a:pt x="3203" y="10188"/>
                    <a:pt x="3203" y="10155"/>
                  </a:cubicBezTo>
                  <a:cubicBezTo>
                    <a:pt x="3170" y="9921"/>
                    <a:pt x="3170" y="9654"/>
                    <a:pt x="3136" y="9387"/>
                  </a:cubicBezTo>
                  <a:cubicBezTo>
                    <a:pt x="3136" y="9187"/>
                    <a:pt x="3103" y="8954"/>
                    <a:pt x="3070" y="8720"/>
                  </a:cubicBezTo>
                  <a:cubicBezTo>
                    <a:pt x="3003" y="8487"/>
                    <a:pt x="2970" y="8253"/>
                    <a:pt x="2903" y="8020"/>
                  </a:cubicBezTo>
                  <a:cubicBezTo>
                    <a:pt x="2870" y="7886"/>
                    <a:pt x="2836" y="7786"/>
                    <a:pt x="2769" y="7653"/>
                  </a:cubicBezTo>
                  <a:cubicBezTo>
                    <a:pt x="2769" y="7586"/>
                    <a:pt x="2736" y="7519"/>
                    <a:pt x="2703" y="7453"/>
                  </a:cubicBezTo>
                  <a:cubicBezTo>
                    <a:pt x="3303" y="6519"/>
                    <a:pt x="3937" y="5585"/>
                    <a:pt x="4571" y="4684"/>
                  </a:cubicBezTo>
                  <a:cubicBezTo>
                    <a:pt x="4571" y="4651"/>
                    <a:pt x="4571" y="4651"/>
                    <a:pt x="4571" y="4617"/>
                  </a:cubicBezTo>
                  <a:lnTo>
                    <a:pt x="4738" y="4384"/>
                  </a:lnTo>
                  <a:cubicBezTo>
                    <a:pt x="4971" y="4117"/>
                    <a:pt x="5171" y="3817"/>
                    <a:pt x="5371" y="3550"/>
                  </a:cubicBezTo>
                  <a:cubicBezTo>
                    <a:pt x="5605" y="3984"/>
                    <a:pt x="5805" y="4351"/>
                    <a:pt x="6005" y="4818"/>
                  </a:cubicBezTo>
                  <a:cubicBezTo>
                    <a:pt x="6205" y="5285"/>
                    <a:pt x="6439" y="5752"/>
                    <a:pt x="6606" y="6252"/>
                  </a:cubicBezTo>
                  <a:cubicBezTo>
                    <a:pt x="7006" y="7186"/>
                    <a:pt x="7273" y="8187"/>
                    <a:pt x="7473" y="9154"/>
                  </a:cubicBezTo>
                  <a:cubicBezTo>
                    <a:pt x="7473" y="9182"/>
                    <a:pt x="7485" y="9192"/>
                    <a:pt x="7498" y="9192"/>
                  </a:cubicBezTo>
                  <a:cubicBezTo>
                    <a:pt x="7517" y="9192"/>
                    <a:pt x="7540" y="9173"/>
                    <a:pt x="7540" y="9154"/>
                  </a:cubicBezTo>
                  <a:cubicBezTo>
                    <a:pt x="7339" y="8153"/>
                    <a:pt x="7073" y="7153"/>
                    <a:pt x="6739" y="6185"/>
                  </a:cubicBezTo>
                  <a:cubicBezTo>
                    <a:pt x="6572" y="5718"/>
                    <a:pt x="6372" y="5251"/>
                    <a:pt x="6172" y="4818"/>
                  </a:cubicBezTo>
                  <a:cubicBezTo>
                    <a:pt x="5972" y="4351"/>
                    <a:pt x="5738" y="3917"/>
                    <a:pt x="5438" y="3483"/>
                  </a:cubicBezTo>
                  <a:lnTo>
                    <a:pt x="6172" y="2516"/>
                  </a:lnTo>
                  <a:lnTo>
                    <a:pt x="6405" y="2216"/>
                  </a:lnTo>
                  <a:cubicBezTo>
                    <a:pt x="6539" y="2016"/>
                    <a:pt x="6706" y="1815"/>
                    <a:pt x="6839" y="1649"/>
                  </a:cubicBezTo>
                  <a:cubicBezTo>
                    <a:pt x="7473" y="2149"/>
                    <a:pt x="8140" y="2683"/>
                    <a:pt x="8807" y="3183"/>
                  </a:cubicBezTo>
                  <a:cubicBezTo>
                    <a:pt x="9441" y="3717"/>
                    <a:pt x="10041" y="4250"/>
                    <a:pt x="10642" y="4851"/>
                  </a:cubicBezTo>
                  <a:cubicBezTo>
                    <a:pt x="10651" y="4861"/>
                    <a:pt x="10661" y="4865"/>
                    <a:pt x="10669" y="4865"/>
                  </a:cubicBezTo>
                  <a:cubicBezTo>
                    <a:pt x="10689" y="4865"/>
                    <a:pt x="10699" y="4841"/>
                    <a:pt x="10675" y="4818"/>
                  </a:cubicBezTo>
                  <a:cubicBezTo>
                    <a:pt x="10075" y="4217"/>
                    <a:pt x="9474" y="3650"/>
                    <a:pt x="8840" y="3083"/>
                  </a:cubicBezTo>
                  <a:cubicBezTo>
                    <a:pt x="8207" y="2516"/>
                    <a:pt x="7573" y="2016"/>
                    <a:pt x="6906" y="1515"/>
                  </a:cubicBezTo>
                  <a:cubicBezTo>
                    <a:pt x="7273" y="1015"/>
                    <a:pt x="7673" y="514"/>
                    <a:pt x="8107" y="47"/>
                  </a:cubicBezTo>
                  <a:cubicBezTo>
                    <a:pt x="8130" y="24"/>
                    <a:pt x="8104" y="0"/>
                    <a:pt x="80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788;p53"/>
            <p:cNvSpPr/>
            <p:nvPr/>
          </p:nvSpPr>
          <p:spPr>
            <a:xfrm>
              <a:off x="1922375" y="3892325"/>
              <a:ext cx="274400" cy="390625"/>
            </a:xfrm>
            <a:custGeom>
              <a:avLst/>
              <a:gdLst/>
              <a:ahLst/>
              <a:cxnLst/>
              <a:rect l="l" t="t" r="r" b="b"/>
              <a:pathLst>
                <a:path w="10976" h="15625" extrusionOk="0">
                  <a:moveTo>
                    <a:pt x="5621" y="0"/>
                  </a:moveTo>
                  <a:cubicBezTo>
                    <a:pt x="5571" y="0"/>
                    <a:pt x="5521" y="1"/>
                    <a:pt x="5471" y="3"/>
                  </a:cubicBezTo>
                  <a:cubicBezTo>
                    <a:pt x="4671" y="70"/>
                    <a:pt x="3937" y="437"/>
                    <a:pt x="3370" y="1004"/>
                  </a:cubicBezTo>
                  <a:cubicBezTo>
                    <a:pt x="2302" y="2038"/>
                    <a:pt x="1568" y="3406"/>
                    <a:pt x="1268" y="4873"/>
                  </a:cubicBezTo>
                  <a:cubicBezTo>
                    <a:pt x="935" y="6608"/>
                    <a:pt x="701" y="8343"/>
                    <a:pt x="568" y="10077"/>
                  </a:cubicBezTo>
                  <a:cubicBezTo>
                    <a:pt x="468" y="10978"/>
                    <a:pt x="368" y="11878"/>
                    <a:pt x="267" y="12779"/>
                  </a:cubicBezTo>
                  <a:cubicBezTo>
                    <a:pt x="167" y="13680"/>
                    <a:pt x="34" y="14580"/>
                    <a:pt x="1" y="15481"/>
                  </a:cubicBezTo>
                  <a:cubicBezTo>
                    <a:pt x="19" y="15573"/>
                    <a:pt x="98" y="15624"/>
                    <a:pt x="176" y="15624"/>
                  </a:cubicBezTo>
                  <a:cubicBezTo>
                    <a:pt x="240" y="15624"/>
                    <a:pt x="304" y="15590"/>
                    <a:pt x="334" y="15514"/>
                  </a:cubicBezTo>
                  <a:cubicBezTo>
                    <a:pt x="534" y="14580"/>
                    <a:pt x="601" y="13613"/>
                    <a:pt x="734" y="12679"/>
                  </a:cubicBezTo>
                  <a:cubicBezTo>
                    <a:pt x="868" y="11712"/>
                    <a:pt x="968" y="10778"/>
                    <a:pt x="1101" y="9810"/>
                  </a:cubicBezTo>
                  <a:cubicBezTo>
                    <a:pt x="1268" y="8209"/>
                    <a:pt x="1535" y="6608"/>
                    <a:pt x="1902" y="5007"/>
                  </a:cubicBezTo>
                  <a:cubicBezTo>
                    <a:pt x="2202" y="3639"/>
                    <a:pt x="2903" y="2405"/>
                    <a:pt x="3903" y="1438"/>
                  </a:cubicBezTo>
                  <a:cubicBezTo>
                    <a:pt x="4378" y="963"/>
                    <a:pt x="5034" y="668"/>
                    <a:pt x="5727" y="668"/>
                  </a:cubicBezTo>
                  <a:cubicBezTo>
                    <a:pt x="5764" y="668"/>
                    <a:pt x="5801" y="669"/>
                    <a:pt x="5838" y="670"/>
                  </a:cubicBezTo>
                  <a:cubicBezTo>
                    <a:pt x="6539" y="737"/>
                    <a:pt x="7239" y="1037"/>
                    <a:pt x="7806" y="1504"/>
                  </a:cubicBezTo>
                  <a:cubicBezTo>
                    <a:pt x="9074" y="2438"/>
                    <a:pt x="10108" y="3639"/>
                    <a:pt x="10908" y="5007"/>
                  </a:cubicBezTo>
                  <a:cubicBezTo>
                    <a:pt x="10918" y="5017"/>
                    <a:pt x="10928" y="5021"/>
                    <a:pt x="10937" y="5021"/>
                  </a:cubicBezTo>
                  <a:cubicBezTo>
                    <a:pt x="10958" y="5021"/>
                    <a:pt x="10975" y="4997"/>
                    <a:pt x="10975" y="4974"/>
                  </a:cubicBezTo>
                  <a:cubicBezTo>
                    <a:pt x="10541" y="4173"/>
                    <a:pt x="10074" y="3372"/>
                    <a:pt x="9541" y="2639"/>
                  </a:cubicBezTo>
                  <a:cubicBezTo>
                    <a:pt x="9040" y="1871"/>
                    <a:pt x="8407" y="1204"/>
                    <a:pt x="7673" y="670"/>
                  </a:cubicBezTo>
                  <a:cubicBezTo>
                    <a:pt x="7079" y="233"/>
                    <a:pt x="6367" y="0"/>
                    <a:pt x="56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789;p53"/>
            <p:cNvSpPr/>
            <p:nvPr/>
          </p:nvSpPr>
          <p:spPr>
            <a:xfrm>
              <a:off x="1978250" y="3880650"/>
              <a:ext cx="366125" cy="325325"/>
            </a:xfrm>
            <a:custGeom>
              <a:avLst/>
              <a:gdLst/>
              <a:ahLst/>
              <a:cxnLst/>
              <a:rect l="l" t="t" r="r" b="b"/>
              <a:pathLst>
                <a:path w="14645" h="13013" extrusionOk="0">
                  <a:moveTo>
                    <a:pt x="11561" y="2784"/>
                  </a:moveTo>
                  <a:cubicBezTo>
                    <a:pt x="11903" y="2784"/>
                    <a:pt x="12244" y="2902"/>
                    <a:pt x="12276" y="3172"/>
                  </a:cubicBezTo>
                  <a:cubicBezTo>
                    <a:pt x="12321" y="3460"/>
                    <a:pt x="12043" y="3576"/>
                    <a:pt x="11720" y="3576"/>
                  </a:cubicBezTo>
                  <a:cubicBezTo>
                    <a:pt x="11332" y="3576"/>
                    <a:pt x="10878" y="3409"/>
                    <a:pt x="10842" y="3172"/>
                  </a:cubicBezTo>
                  <a:cubicBezTo>
                    <a:pt x="10807" y="2928"/>
                    <a:pt x="11184" y="2784"/>
                    <a:pt x="11561" y="2784"/>
                  </a:cubicBezTo>
                  <a:close/>
                  <a:moveTo>
                    <a:pt x="13468" y="7642"/>
                  </a:moveTo>
                  <a:cubicBezTo>
                    <a:pt x="13635" y="7642"/>
                    <a:pt x="13827" y="7726"/>
                    <a:pt x="13910" y="7909"/>
                  </a:cubicBezTo>
                  <a:cubicBezTo>
                    <a:pt x="13944" y="8026"/>
                    <a:pt x="13760" y="8092"/>
                    <a:pt x="13569" y="8092"/>
                  </a:cubicBezTo>
                  <a:cubicBezTo>
                    <a:pt x="13377" y="8092"/>
                    <a:pt x="13177" y="8026"/>
                    <a:pt x="13177" y="7876"/>
                  </a:cubicBezTo>
                  <a:cubicBezTo>
                    <a:pt x="13160" y="7726"/>
                    <a:pt x="13302" y="7642"/>
                    <a:pt x="13468" y="7642"/>
                  </a:cubicBezTo>
                  <a:close/>
                  <a:moveTo>
                    <a:pt x="5372" y="8172"/>
                  </a:moveTo>
                  <a:cubicBezTo>
                    <a:pt x="5383" y="8172"/>
                    <a:pt x="5394" y="8173"/>
                    <a:pt x="5404" y="8176"/>
                  </a:cubicBezTo>
                  <a:cubicBezTo>
                    <a:pt x="5900" y="8242"/>
                    <a:pt x="6166" y="9944"/>
                    <a:pt x="5361" y="9944"/>
                  </a:cubicBezTo>
                  <a:cubicBezTo>
                    <a:pt x="5353" y="9944"/>
                    <a:pt x="5346" y="9944"/>
                    <a:pt x="5338" y="9944"/>
                  </a:cubicBezTo>
                  <a:cubicBezTo>
                    <a:pt x="4721" y="9879"/>
                    <a:pt x="4989" y="8172"/>
                    <a:pt x="5372" y="8172"/>
                  </a:cubicBezTo>
                  <a:close/>
                  <a:moveTo>
                    <a:pt x="9553" y="0"/>
                  </a:moveTo>
                  <a:cubicBezTo>
                    <a:pt x="6509" y="0"/>
                    <a:pt x="7639" y="3906"/>
                    <a:pt x="7639" y="3906"/>
                  </a:cubicBezTo>
                  <a:cubicBezTo>
                    <a:pt x="7639" y="3906"/>
                    <a:pt x="5529" y="2403"/>
                    <a:pt x="3499" y="2403"/>
                  </a:cubicBezTo>
                  <a:cubicBezTo>
                    <a:pt x="3456" y="2403"/>
                    <a:pt x="3413" y="2404"/>
                    <a:pt x="3370" y="2405"/>
                  </a:cubicBezTo>
                  <a:cubicBezTo>
                    <a:pt x="1301" y="2438"/>
                    <a:pt x="1" y="5874"/>
                    <a:pt x="2202" y="8976"/>
                  </a:cubicBezTo>
                  <a:cubicBezTo>
                    <a:pt x="2469" y="9343"/>
                    <a:pt x="2803" y="9677"/>
                    <a:pt x="3203" y="9977"/>
                  </a:cubicBezTo>
                  <a:cubicBezTo>
                    <a:pt x="3036" y="9076"/>
                    <a:pt x="2869" y="7542"/>
                    <a:pt x="3303" y="6708"/>
                  </a:cubicBezTo>
                  <a:cubicBezTo>
                    <a:pt x="3579" y="6196"/>
                    <a:pt x="3870" y="5984"/>
                    <a:pt x="4097" y="5984"/>
                  </a:cubicBezTo>
                  <a:cubicBezTo>
                    <a:pt x="4448" y="5984"/>
                    <a:pt x="4646" y="6487"/>
                    <a:pt x="4404" y="7175"/>
                  </a:cubicBezTo>
                  <a:cubicBezTo>
                    <a:pt x="3970" y="8176"/>
                    <a:pt x="3770" y="9243"/>
                    <a:pt x="3737" y="10344"/>
                  </a:cubicBezTo>
                  <a:cubicBezTo>
                    <a:pt x="4671" y="10944"/>
                    <a:pt x="5671" y="11411"/>
                    <a:pt x="6739" y="11745"/>
                  </a:cubicBezTo>
                  <a:cubicBezTo>
                    <a:pt x="6605" y="11245"/>
                    <a:pt x="6572" y="10744"/>
                    <a:pt x="6639" y="10211"/>
                  </a:cubicBezTo>
                  <a:cubicBezTo>
                    <a:pt x="6704" y="9543"/>
                    <a:pt x="6983" y="9209"/>
                    <a:pt x="7222" y="9209"/>
                  </a:cubicBezTo>
                  <a:cubicBezTo>
                    <a:pt x="7472" y="9209"/>
                    <a:pt x="7676" y="9576"/>
                    <a:pt x="7539" y="10311"/>
                  </a:cubicBezTo>
                  <a:cubicBezTo>
                    <a:pt x="7439" y="10844"/>
                    <a:pt x="7406" y="11411"/>
                    <a:pt x="7406" y="11979"/>
                  </a:cubicBezTo>
                  <a:cubicBezTo>
                    <a:pt x="8907" y="12446"/>
                    <a:pt x="10475" y="12779"/>
                    <a:pt x="12042" y="13013"/>
                  </a:cubicBezTo>
                  <a:cubicBezTo>
                    <a:pt x="12843" y="11979"/>
                    <a:pt x="13510" y="10811"/>
                    <a:pt x="13977" y="9577"/>
                  </a:cubicBezTo>
                  <a:cubicBezTo>
                    <a:pt x="12876" y="9310"/>
                    <a:pt x="10575" y="9243"/>
                    <a:pt x="10641" y="8443"/>
                  </a:cubicBezTo>
                  <a:cubicBezTo>
                    <a:pt x="10664" y="8079"/>
                    <a:pt x="10935" y="7936"/>
                    <a:pt x="11333" y="7936"/>
                  </a:cubicBezTo>
                  <a:cubicBezTo>
                    <a:pt x="12104" y="7936"/>
                    <a:pt x="13353" y="8471"/>
                    <a:pt x="14211" y="8976"/>
                  </a:cubicBezTo>
                  <a:cubicBezTo>
                    <a:pt x="14511" y="8042"/>
                    <a:pt x="14644" y="7042"/>
                    <a:pt x="14611" y="6074"/>
                  </a:cubicBezTo>
                  <a:cubicBezTo>
                    <a:pt x="13577" y="5774"/>
                    <a:pt x="12543" y="5607"/>
                    <a:pt x="11509" y="5541"/>
                  </a:cubicBezTo>
                  <a:cubicBezTo>
                    <a:pt x="9203" y="5343"/>
                    <a:pt x="9304" y="4072"/>
                    <a:pt x="10912" y="4072"/>
                  </a:cubicBezTo>
                  <a:cubicBezTo>
                    <a:pt x="10933" y="4072"/>
                    <a:pt x="10954" y="4072"/>
                    <a:pt x="10975" y="4073"/>
                  </a:cubicBezTo>
                  <a:cubicBezTo>
                    <a:pt x="12209" y="4073"/>
                    <a:pt x="13777" y="4840"/>
                    <a:pt x="14511" y="5240"/>
                  </a:cubicBezTo>
                  <a:cubicBezTo>
                    <a:pt x="14044" y="2105"/>
                    <a:pt x="11642" y="70"/>
                    <a:pt x="9707" y="3"/>
                  </a:cubicBezTo>
                  <a:cubicBezTo>
                    <a:pt x="9655" y="1"/>
                    <a:pt x="9603" y="0"/>
                    <a:pt x="955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790;p53"/>
            <p:cNvSpPr/>
            <p:nvPr/>
          </p:nvSpPr>
          <p:spPr>
            <a:xfrm>
              <a:off x="1978250" y="3880650"/>
              <a:ext cx="366125" cy="325325"/>
            </a:xfrm>
            <a:custGeom>
              <a:avLst/>
              <a:gdLst/>
              <a:ahLst/>
              <a:cxnLst/>
              <a:rect l="l" t="t" r="r" b="b"/>
              <a:pathLst>
                <a:path w="14645" h="13013" extrusionOk="0">
                  <a:moveTo>
                    <a:pt x="11561" y="2784"/>
                  </a:moveTo>
                  <a:cubicBezTo>
                    <a:pt x="11903" y="2784"/>
                    <a:pt x="12244" y="2902"/>
                    <a:pt x="12276" y="3172"/>
                  </a:cubicBezTo>
                  <a:cubicBezTo>
                    <a:pt x="12321" y="3460"/>
                    <a:pt x="12043" y="3576"/>
                    <a:pt x="11720" y="3576"/>
                  </a:cubicBezTo>
                  <a:cubicBezTo>
                    <a:pt x="11332" y="3576"/>
                    <a:pt x="10878" y="3409"/>
                    <a:pt x="10842" y="3172"/>
                  </a:cubicBezTo>
                  <a:cubicBezTo>
                    <a:pt x="10807" y="2928"/>
                    <a:pt x="11184" y="2784"/>
                    <a:pt x="11561" y="2784"/>
                  </a:cubicBezTo>
                  <a:close/>
                  <a:moveTo>
                    <a:pt x="13468" y="7642"/>
                  </a:moveTo>
                  <a:cubicBezTo>
                    <a:pt x="13635" y="7642"/>
                    <a:pt x="13827" y="7726"/>
                    <a:pt x="13910" y="7909"/>
                  </a:cubicBezTo>
                  <a:cubicBezTo>
                    <a:pt x="13944" y="8026"/>
                    <a:pt x="13760" y="8092"/>
                    <a:pt x="13569" y="8092"/>
                  </a:cubicBezTo>
                  <a:cubicBezTo>
                    <a:pt x="13377" y="8092"/>
                    <a:pt x="13177" y="8026"/>
                    <a:pt x="13177" y="7876"/>
                  </a:cubicBezTo>
                  <a:cubicBezTo>
                    <a:pt x="13160" y="7726"/>
                    <a:pt x="13302" y="7642"/>
                    <a:pt x="13468" y="7642"/>
                  </a:cubicBezTo>
                  <a:close/>
                  <a:moveTo>
                    <a:pt x="5372" y="8172"/>
                  </a:moveTo>
                  <a:cubicBezTo>
                    <a:pt x="5383" y="8172"/>
                    <a:pt x="5394" y="8173"/>
                    <a:pt x="5404" y="8176"/>
                  </a:cubicBezTo>
                  <a:cubicBezTo>
                    <a:pt x="5900" y="8242"/>
                    <a:pt x="6166" y="9944"/>
                    <a:pt x="5361" y="9944"/>
                  </a:cubicBezTo>
                  <a:cubicBezTo>
                    <a:pt x="5353" y="9944"/>
                    <a:pt x="5346" y="9944"/>
                    <a:pt x="5338" y="9944"/>
                  </a:cubicBezTo>
                  <a:cubicBezTo>
                    <a:pt x="4721" y="9879"/>
                    <a:pt x="4989" y="8172"/>
                    <a:pt x="5372" y="8172"/>
                  </a:cubicBezTo>
                  <a:close/>
                  <a:moveTo>
                    <a:pt x="9553" y="0"/>
                  </a:moveTo>
                  <a:cubicBezTo>
                    <a:pt x="6509" y="0"/>
                    <a:pt x="7639" y="3906"/>
                    <a:pt x="7639" y="3906"/>
                  </a:cubicBezTo>
                  <a:cubicBezTo>
                    <a:pt x="7639" y="3906"/>
                    <a:pt x="5529" y="2403"/>
                    <a:pt x="3499" y="2403"/>
                  </a:cubicBezTo>
                  <a:cubicBezTo>
                    <a:pt x="3456" y="2403"/>
                    <a:pt x="3413" y="2404"/>
                    <a:pt x="3370" y="2405"/>
                  </a:cubicBezTo>
                  <a:cubicBezTo>
                    <a:pt x="1301" y="2438"/>
                    <a:pt x="1" y="5874"/>
                    <a:pt x="2202" y="8976"/>
                  </a:cubicBezTo>
                  <a:cubicBezTo>
                    <a:pt x="2469" y="9343"/>
                    <a:pt x="2803" y="9677"/>
                    <a:pt x="3203" y="9977"/>
                  </a:cubicBezTo>
                  <a:cubicBezTo>
                    <a:pt x="3036" y="9076"/>
                    <a:pt x="2869" y="7542"/>
                    <a:pt x="3303" y="6708"/>
                  </a:cubicBezTo>
                  <a:cubicBezTo>
                    <a:pt x="3579" y="6196"/>
                    <a:pt x="3870" y="5984"/>
                    <a:pt x="4097" y="5984"/>
                  </a:cubicBezTo>
                  <a:cubicBezTo>
                    <a:pt x="4448" y="5984"/>
                    <a:pt x="4646" y="6487"/>
                    <a:pt x="4404" y="7175"/>
                  </a:cubicBezTo>
                  <a:cubicBezTo>
                    <a:pt x="3970" y="8176"/>
                    <a:pt x="3770" y="9243"/>
                    <a:pt x="3737" y="10344"/>
                  </a:cubicBezTo>
                  <a:cubicBezTo>
                    <a:pt x="4671" y="10944"/>
                    <a:pt x="5671" y="11411"/>
                    <a:pt x="6739" y="11745"/>
                  </a:cubicBezTo>
                  <a:cubicBezTo>
                    <a:pt x="6605" y="11245"/>
                    <a:pt x="6572" y="10744"/>
                    <a:pt x="6639" y="10211"/>
                  </a:cubicBezTo>
                  <a:cubicBezTo>
                    <a:pt x="6704" y="9543"/>
                    <a:pt x="6983" y="9209"/>
                    <a:pt x="7222" y="9209"/>
                  </a:cubicBezTo>
                  <a:cubicBezTo>
                    <a:pt x="7472" y="9209"/>
                    <a:pt x="7676" y="9576"/>
                    <a:pt x="7539" y="10311"/>
                  </a:cubicBezTo>
                  <a:cubicBezTo>
                    <a:pt x="7439" y="10844"/>
                    <a:pt x="7406" y="11411"/>
                    <a:pt x="7406" y="11979"/>
                  </a:cubicBezTo>
                  <a:cubicBezTo>
                    <a:pt x="8907" y="12446"/>
                    <a:pt x="10475" y="12779"/>
                    <a:pt x="12042" y="13013"/>
                  </a:cubicBezTo>
                  <a:cubicBezTo>
                    <a:pt x="12843" y="11979"/>
                    <a:pt x="13510" y="10811"/>
                    <a:pt x="13977" y="9577"/>
                  </a:cubicBezTo>
                  <a:cubicBezTo>
                    <a:pt x="12876" y="9310"/>
                    <a:pt x="10575" y="9243"/>
                    <a:pt x="10641" y="8443"/>
                  </a:cubicBezTo>
                  <a:cubicBezTo>
                    <a:pt x="10664" y="8079"/>
                    <a:pt x="10935" y="7936"/>
                    <a:pt x="11333" y="7936"/>
                  </a:cubicBezTo>
                  <a:cubicBezTo>
                    <a:pt x="12104" y="7936"/>
                    <a:pt x="13353" y="8471"/>
                    <a:pt x="14211" y="8976"/>
                  </a:cubicBezTo>
                  <a:cubicBezTo>
                    <a:pt x="14511" y="8042"/>
                    <a:pt x="14644" y="7042"/>
                    <a:pt x="14611" y="6074"/>
                  </a:cubicBezTo>
                  <a:cubicBezTo>
                    <a:pt x="13577" y="5774"/>
                    <a:pt x="12543" y="5607"/>
                    <a:pt x="11509" y="5541"/>
                  </a:cubicBezTo>
                  <a:cubicBezTo>
                    <a:pt x="9203" y="5343"/>
                    <a:pt x="9304" y="4072"/>
                    <a:pt x="10912" y="4072"/>
                  </a:cubicBezTo>
                  <a:cubicBezTo>
                    <a:pt x="10933" y="4072"/>
                    <a:pt x="10954" y="4072"/>
                    <a:pt x="10975" y="4073"/>
                  </a:cubicBezTo>
                  <a:cubicBezTo>
                    <a:pt x="12209" y="4073"/>
                    <a:pt x="13777" y="4840"/>
                    <a:pt x="14511" y="5240"/>
                  </a:cubicBezTo>
                  <a:cubicBezTo>
                    <a:pt x="14044" y="2105"/>
                    <a:pt x="11642" y="70"/>
                    <a:pt x="9707" y="3"/>
                  </a:cubicBezTo>
                  <a:cubicBezTo>
                    <a:pt x="9655" y="1"/>
                    <a:pt x="9603" y="0"/>
                    <a:pt x="9553" y="0"/>
                  </a:cubicBezTo>
                  <a:close/>
                </a:path>
              </a:pathLst>
            </a:custGeom>
            <a:solidFill>
              <a:srgbClr val="000000">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791;p53"/>
            <p:cNvSpPr/>
            <p:nvPr/>
          </p:nvSpPr>
          <p:spPr>
            <a:xfrm>
              <a:off x="2130025" y="4115975"/>
              <a:ext cx="5850" cy="17800"/>
            </a:xfrm>
            <a:custGeom>
              <a:avLst/>
              <a:gdLst/>
              <a:ahLst/>
              <a:cxnLst/>
              <a:rect l="l" t="t" r="r" b="b"/>
              <a:pathLst>
                <a:path w="234" h="712" extrusionOk="0">
                  <a:moveTo>
                    <a:pt x="233" y="0"/>
                  </a:moveTo>
                  <a:lnTo>
                    <a:pt x="233" y="0"/>
                  </a:lnTo>
                  <a:cubicBezTo>
                    <a:pt x="167" y="233"/>
                    <a:pt x="100" y="465"/>
                    <a:pt x="1" y="664"/>
                  </a:cubicBezTo>
                  <a:cubicBezTo>
                    <a:pt x="1" y="688"/>
                    <a:pt x="34" y="711"/>
                    <a:pt x="53" y="711"/>
                  </a:cubicBezTo>
                  <a:cubicBezTo>
                    <a:pt x="62" y="711"/>
                    <a:pt x="67" y="707"/>
                    <a:pt x="67" y="698"/>
                  </a:cubicBezTo>
                  <a:cubicBezTo>
                    <a:pt x="100" y="465"/>
                    <a:pt x="167" y="233"/>
                    <a:pt x="2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792;p53"/>
            <p:cNvSpPr/>
            <p:nvPr/>
          </p:nvSpPr>
          <p:spPr>
            <a:xfrm>
              <a:off x="2136700" y="3982925"/>
              <a:ext cx="169975" cy="220050"/>
            </a:xfrm>
            <a:custGeom>
              <a:avLst/>
              <a:gdLst/>
              <a:ahLst/>
              <a:cxnLst/>
              <a:rect l="l" t="t" r="r" b="b"/>
              <a:pathLst>
                <a:path w="6799" h="8802" extrusionOk="0">
                  <a:moveTo>
                    <a:pt x="1411" y="0"/>
                  </a:moveTo>
                  <a:cubicBezTo>
                    <a:pt x="1401" y="0"/>
                    <a:pt x="1401" y="15"/>
                    <a:pt x="1401" y="15"/>
                  </a:cubicBezTo>
                  <a:cubicBezTo>
                    <a:pt x="1468" y="215"/>
                    <a:pt x="1568" y="382"/>
                    <a:pt x="1668" y="582"/>
                  </a:cubicBezTo>
                  <a:cubicBezTo>
                    <a:pt x="1535" y="749"/>
                    <a:pt x="1435" y="949"/>
                    <a:pt x="1368" y="1149"/>
                  </a:cubicBezTo>
                  <a:cubicBezTo>
                    <a:pt x="1268" y="1383"/>
                    <a:pt x="1168" y="1616"/>
                    <a:pt x="1101" y="1850"/>
                  </a:cubicBezTo>
                  <a:cubicBezTo>
                    <a:pt x="901" y="2284"/>
                    <a:pt x="734" y="2751"/>
                    <a:pt x="601" y="3184"/>
                  </a:cubicBezTo>
                  <a:cubicBezTo>
                    <a:pt x="367" y="3851"/>
                    <a:pt x="201" y="4518"/>
                    <a:pt x="0" y="5186"/>
                  </a:cubicBezTo>
                  <a:cubicBezTo>
                    <a:pt x="201" y="4518"/>
                    <a:pt x="467" y="3851"/>
                    <a:pt x="734" y="3218"/>
                  </a:cubicBezTo>
                  <a:cubicBezTo>
                    <a:pt x="901" y="2751"/>
                    <a:pt x="1068" y="2284"/>
                    <a:pt x="1268" y="1850"/>
                  </a:cubicBezTo>
                  <a:cubicBezTo>
                    <a:pt x="1335" y="1650"/>
                    <a:pt x="1435" y="1450"/>
                    <a:pt x="1501" y="1249"/>
                  </a:cubicBezTo>
                  <a:cubicBezTo>
                    <a:pt x="1568" y="1049"/>
                    <a:pt x="1668" y="883"/>
                    <a:pt x="1702" y="682"/>
                  </a:cubicBezTo>
                  <a:lnTo>
                    <a:pt x="1968" y="1149"/>
                  </a:lnTo>
                  <a:cubicBezTo>
                    <a:pt x="2135" y="1483"/>
                    <a:pt x="2302" y="1817"/>
                    <a:pt x="2502" y="2217"/>
                  </a:cubicBezTo>
                  <a:cubicBezTo>
                    <a:pt x="2702" y="2584"/>
                    <a:pt x="2902" y="2951"/>
                    <a:pt x="3069" y="3351"/>
                  </a:cubicBezTo>
                  <a:cubicBezTo>
                    <a:pt x="3003" y="3451"/>
                    <a:pt x="2969" y="3584"/>
                    <a:pt x="2969" y="3718"/>
                  </a:cubicBezTo>
                  <a:cubicBezTo>
                    <a:pt x="2936" y="3918"/>
                    <a:pt x="2902" y="4085"/>
                    <a:pt x="2869" y="4285"/>
                  </a:cubicBezTo>
                  <a:cubicBezTo>
                    <a:pt x="2836" y="4619"/>
                    <a:pt x="2769" y="4985"/>
                    <a:pt x="2736" y="5352"/>
                  </a:cubicBezTo>
                  <a:cubicBezTo>
                    <a:pt x="2702" y="5753"/>
                    <a:pt x="2669" y="6120"/>
                    <a:pt x="2636" y="6487"/>
                  </a:cubicBezTo>
                  <a:cubicBezTo>
                    <a:pt x="2602" y="6853"/>
                    <a:pt x="2602" y="7220"/>
                    <a:pt x="2569" y="7587"/>
                  </a:cubicBezTo>
                  <a:cubicBezTo>
                    <a:pt x="2552" y="7604"/>
                    <a:pt x="2561" y="7612"/>
                    <a:pt x="2573" y="7612"/>
                  </a:cubicBezTo>
                  <a:cubicBezTo>
                    <a:pt x="2586" y="7612"/>
                    <a:pt x="2602" y="7604"/>
                    <a:pt x="2602" y="7587"/>
                  </a:cubicBezTo>
                  <a:cubicBezTo>
                    <a:pt x="2636" y="6820"/>
                    <a:pt x="2736" y="6086"/>
                    <a:pt x="2869" y="5352"/>
                  </a:cubicBezTo>
                  <a:cubicBezTo>
                    <a:pt x="2936" y="4985"/>
                    <a:pt x="3003" y="4619"/>
                    <a:pt x="3069" y="4252"/>
                  </a:cubicBezTo>
                  <a:cubicBezTo>
                    <a:pt x="3069" y="4085"/>
                    <a:pt x="3103" y="3885"/>
                    <a:pt x="3136" y="3718"/>
                  </a:cubicBezTo>
                  <a:cubicBezTo>
                    <a:pt x="3169" y="3651"/>
                    <a:pt x="3169" y="3618"/>
                    <a:pt x="3169" y="3551"/>
                  </a:cubicBezTo>
                  <a:lnTo>
                    <a:pt x="3570" y="4352"/>
                  </a:lnTo>
                  <a:cubicBezTo>
                    <a:pt x="4303" y="5786"/>
                    <a:pt x="4937" y="7254"/>
                    <a:pt x="5504" y="8788"/>
                  </a:cubicBezTo>
                  <a:cubicBezTo>
                    <a:pt x="5504" y="8798"/>
                    <a:pt x="5510" y="8802"/>
                    <a:pt x="5518" y="8802"/>
                  </a:cubicBezTo>
                  <a:cubicBezTo>
                    <a:pt x="5538" y="8802"/>
                    <a:pt x="5571" y="8778"/>
                    <a:pt x="5571" y="8755"/>
                  </a:cubicBezTo>
                  <a:cubicBezTo>
                    <a:pt x="5004" y="7220"/>
                    <a:pt x="4437" y="5686"/>
                    <a:pt x="3736" y="4218"/>
                  </a:cubicBezTo>
                  <a:cubicBezTo>
                    <a:pt x="3436" y="3551"/>
                    <a:pt x="3103" y="2884"/>
                    <a:pt x="2736" y="2217"/>
                  </a:cubicBezTo>
                  <a:lnTo>
                    <a:pt x="2736" y="2217"/>
                  </a:lnTo>
                  <a:cubicBezTo>
                    <a:pt x="2869" y="2250"/>
                    <a:pt x="3003" y="2284"/>
                    <a:pt x="3136" y="2284"/>
                  </a:cubicBezTo>
                  <a:lnTo>
                    <a:pt x="3636" y="2417"/>
                  </a:lnTo>
                  <a:lnTo>
                    <a:pt x="4670" y="2617"/>
                  </a:lnTo>
                  <a:cubicBezTo>
                    <a:pt x="5371" y="2784"/>
                    <a:pt x="6038" y="2951"/>
                    <a:pt x="6739" y="3184"/>
                  </a:cubicBezTo>
                  <a:cubicBezTo>
                    <a:pt x="6745" y="3191"/>
                    <a:pt x="6752" y="3194"/>
                    <a:pt x="6758" y="3194"/>
                  </a:cubicBezTo>
                  <a:cubicBezTo>
                    <a:pt x="6783" y="3194"/>
                    <a:pt x="6799" y="3151"/>
                    <a:pt x="6772" y="3151"/>
                  </a:cubicBezTo>
                  <a:cubicBezTo>
                    <a:pt x="6071" y="2917"/>
                    <a:pt x="5371" y="2684"/>
                    <a:pt x="4670" y="2484"/>
                  </a:cubicBezTo>
                  <a:cubicBezTo>
                    <a:pt x="4337" y="2384"/>
                    <a:pt x="4003" y="2317"/>
                    <a:pt x="3670" y="2250"/>
                  </a:cubicBezTo>
                  <a:cubicBezTo>
                    <a:pt x="3503" y="2217"/>
                    <a:pt x="3336" y="2183"/>
                    <a:pt x="3169" y="2150"/>
                  </a:cubicBezTo>
                  <a:cubicBezTo>
                    <a:pt x="3036" y="2117"/>
                    <a:pt x="2869" y="2083"/>
                    <a:pt x="2702" y="2083"/>
                  </a:cubicBezTo>
                  <a:lnTo>
                    <a:pt x="2669" y="2017"/>
                  </a:lnTo>
                  <a:cubicBezTo>
                    <a:pt x="2602" y="1883"/>
                    <a:pt x="2536" y="1750"/>
                    <a:pt x="2435" y="1616"/>
                  </a:cubicBezTo>
                  <a:cubicBezTo>
                    <a:pt x="2569" y="1616"/>
                    <a:pt x="2669" y="1616"/>
                    <a:pt x="2869" y="1650"/>
                  </a:cubicBezTo>
                  <a:cubicBezTo>
                    <a:pt x="3036" y="1650"/>
                    <a:pt x="3236" y="1683"/>
                    <a:pt x="3436" y="1716"/>
                  </a:cubicBezTo>
                  <a:lnTo>
                    <a:pt x="4003" y="1817"/>
                  </a:lnTo>
                  <a:cubicBezTo>
                    <a:pt x="4203" y="1850"/>
                    <a:pt x="4404" y="1917"/>
                    <a:pt x="4604" y="1983"/>
                  </a:cubicBezTo>
                  <a:cubicBezTo>
                    <a:pt x="4608" y="1988"/>
                    <a:pt x="4613" y="1990"/>
                    <a:pt x="4616" y="1990"/>
                  </a:cubicBezTo>
                  <a:cubicBezTo>
                    <a:pt x="4636" y="1990"/>
                    <a:pt x="4632" y="1917"/>
                    <a:pt x="4604" y="1917"/>
                  </a:cubicBezTo>
                  <a:cubicBezTo>
                    <a:pt x="4404" y="1883"/>
                    <a:pt x="4203" y="1817"/>
                    <a:pt x="4037" y="1783"/>
                  </a:cubicBezTo>
                  <a:lnTo>
                    <a:pt x="3436" y="1650"/>
                  </a:lnTo>
                  <a:cubicBezTo>
                    <a:pt x="3269" y="1616"/>
                    <a:pt x="3069" y="1583"/>
                    <a:pt x="2869" y="1550"/>
                  </a:cubicBezTo>
                  <a:cubicBezTo>
                    <a:pt x="2702" y="1483"/>
                    <a:pt x="2502" y="1483"/>
                    <a:pt x="2335" y="1450"/>
                  </a:cubicBezTo>
                  <a:cubicBezTo>
                    <a:pt x="2235" y="1283"/>
                    <a:pt x="2169" y="1149"/>
                    <a:pt x="2069" y="983"/>
                  </a:cubicBezTo>
                  <a:cubicBezTo>
                    <a:pt x="1868" y="649"/>
                    <a:pt x="1668" y="315"/>
                    <a:pt x="1435" y="15"/>
                  </a:cubicBezTo>
                  <a:cubicBezTo>
                    <a:pt x="1424" y="4"/>
                    <a:pt x="1416" y="0"/>
                    <a:pt x="14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793;p53"/>
            <p:cNvSpPr/>
            <p:nvPr/>
          </p:nvSpPr>
          <p:spPr>
            <a:xfrm>
              <a:off x="2135875" y="4111725"/>
              <a:ext cx="850" cy="4200"/>
            </a:xfrm>
            <a:custGeom>
              <a:avLst/>
              <a:gdLst/>
              <a:ahLst/>
              <a:cxnLst/>
              <a:rect l="l" t="t" r="r" b="b"/>
              <a:pathLst>
                <a:path w="34" h="168" extrusionOk="0">
                  <a:moveTo>
                    <a:pt x="0" y="167"/>
                  </a:moveTo>
                  <a:lnTo>
                    <a:pt x="3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794;p53"/>
            <p:cNvSpPr/>
            <p:nvPr/>
          </p:nvSpPr>
          <p:spPr>
            <a:xfrm>
              <a:off x="1787275" y="4235975"/>
              <a:ext cx="361125" cy="430325"/>
            </a:xfrm>
            <a:custGeom>
              <a:avLst/>
              <a:gdLst/>
              <a:ahLst/>
              <a:cxnLst/>
              <a:rect l="l" t="t" r="r" b="b"/>
              <a:pathLst>
                <a:path w="14445" h="17213" extrusionOk="0">
                  <a:moveTo>
                    <a:pt x="1" y="0"/>
                  </a:moveTo>
                  <a:lnTo>
                    <a:pt x="234" y="4804"/>
                  </a:lnTo>
                  <a:lnTo>
                    <a:pt x="835" y="17213"/>
                  </a:lnTo>
                  <a:lnTo>
                    <a:pt x="13610" y="17213"/>
                  </a:lnTo>
                  <a:lnTo>
                    <a:pt x="14211" y="4804"/>
                  </a:lnTo>
                  <a:lnTo>
                    <a:pt x="1444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795;p53"/>
            <p:cNvSpPr/>
            <p:nvPr/>
          </p:nvSpPr>
          <p:spPr>
            <a:xfrm>
              <a:off x="1787275" y="4235975"/>
              <a:ext cx="361125" cy="120100"/>
            </a:xfrm>
            <a:custGeom>
              <a:avLst/>
              <a:gdLst/>
              <a:ahLst/>
              <a:cxnLst/>
              <a:rect l="l" t="t" r="r" b="b"/>
              <a:pathLst>
                <a:path w="14445" h="4804" extrusionOk="0">
                  <a:moveTo>
                    <a:pt x="1" y="0"/>
                  </a:moveTo>
                  <a:lnTo>
                    <a:pt x="234" y="4804"/>
                  </a:lnTo>
                  <a:lnTo>
                    <a:pt x="14211" y="4804"/>
                  </a:lnTo>
                  <a:lnTo>
                    <a:pt x="1444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1796;p53"/>
            <p:cNvSpPr/>
            <p:nvPr/>
          </p:nvSpPr>
          <p:spPr>
            <a:xfrm>
              <a:off x="1764775" y="4186775"/>
              <a:ext cx="406150" cy="97600"/>
            </a:xfrm>
            <a:custGeom>
              <a:avLst/>
              <a:gdLst/>
              <a:ahLst/>
              <a:cxnLst/>
              <a:rect l="l" t="t" r="r" b="b"/>
              <a:pathLst>
                <a:path w="16246" h="3904" extrusionOk="0">
                  <a:moveTo>
                    <a:pt x="0" y="0"/>
                  </a:moveTo>
                  <a:lnTo>
                    <a:pt x="0" y="3903"/>
                  </a:lnTo>
                  <a:lnTo>
                    <a:pt x="16245" y="3903"/>
                  </a:lnTo>
                  <a:lnTo>
                    <a:pt x="16245"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1797;p53"/>
            <p:cNvSpPr/>
            <p:nvPr/>
          </p:nvSpPr>
          <p:spPr>
            <a:xfrm>
              <a:off x="2045800" y="4666275"/>
              <a:ext cx="55900" cy="50900"/>
            </a:xfrm>
            <a:custGeom>
              <a:avLst/>
              <a:gdLst/>
              <a:ahLst/>
              <a:cxnLst/>
              <a:rect l="l" t="t" r="r" b="b"/>
              <a:pathLst>
                <a:path w="2236" h="2036" extrusionOk="0">
                  <a:moveTo>
                    <a:pt x="0" y="1"/>
                  </a:moveTo>
                  <a:lnTo>
                    <a:pt x="0" y="2036"/>
                  </a:lnTo>
                  <a:lnTo>
                    <a:pt x="2235" y="2036"/>
                  </a:lnTo>
                  <a:lnTo>
                    <a:pt x="223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1798;p53"/>
            <p:cNvSpPr/>
            <p:nvPr/>
          </p:nvSpPr>
          <p:spPr>
            <a:xfrm>
              <a:off x="2045800" y="4666275"/>
              <a:ext cx="55900" cy="25050"/>
            </a:xfrm>
            <a:custGeom>
              <a:avLst/>
              <a:gdLst/>
              <a:ahLst/>
              <a:cxnLst/>
              <a:rect l="l" t="t" r="r" b="b"/>
              <a:pathLst>
                <a:path w="2236" h="1002" extrusionOk="0">
                  <a:moveTo>
                    <a:pt x="0" y="1"/>
                  </a:moveTo>
                  <a:lnTo>
                    <a:pt x="0" y="1002"/>
                  </a:lnTo>
                  <a:lnTo>
                    <a:pt x="2235" y="1002"/>
                  </a:lnTo>
                  <a:lnTo>
                    <a:pt x="223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1799;p53"/>
            <p:cNvSpPr/>
            <p:nvPr/>
          </p:nvSpPr>
          <p:spPr>
            <a:xfrm>
              <a:off x="1833975" y="4666275"/>
              <a:ext cx="55900" cy="50900"/>
            </a:xfrm>
            <a:custGeom>
              <a:avLst/>
              <a:gdLst/>
              <a:ahLst/>
              <a:cxnLst/>
              <a:rect l="l" t="t" r="r" b="b"/>
              <a:pathLst>
                <a:path w="2236" h="2036" extrusionOk="0">
                  <a:moveTo>
                    <a:pt x="1" y="1"/>
                  </a:moveTo>
                  <a:lnTo>
                    <a:pt x="1" y="2036"/>
                  </a:lnTo>
                  <a:lnTo>
                    <a:pt x="2236" y="2036"/>
                  </a:lnTo>
                  <a:lnTo>
                    <a:pt x="223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1800;p53"/>
            <p:cNvSpPr/>
            <p:nvPr/>
          </p:nvSpPr>
          <p:spPr>
            <a:xfrm>
              <a:off x="1833975" y="4666275"/>
              <a:ext cx="55900" cy="25050"/>
            </a:xfrm>
            <a:custGeom>
              <a:avLst/>
              <a:gdLst/>
              <a:ahLst/>
              <a:cxnLst/>
              <a:rect l="l" t="t" r="r" b="b"/>
              <a:pathLst>
                <a:path w="2236" h="1002" extrusionOk="0">
                  <a:moveTo>
                    <a:pt x="1" y="1"/>
                  </a:moveTo>
                  <a:lnTo>
                    <a:pt x="1" y="1002"/>
                  </a:lnTo>
                  <a:lnTo>
                    <a:pt x="2236" y="1002"/>
                  </a:lnTo>
                  <a:lnTo>
                    <a:pt x="223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1801;p53"/>
            <p:cNvSpPr/>
            <p:nvPr/>
          </p:nvSpPr>
          <p:spPr>
            <a:xfrm>
              <a:off x="4674350" y="1730025"/>
              <a:ext cx="442000" cy="321100"/>
            </a:xfrm>
            <a:custGeom>
              <a:avLst/>
              <a:gdLst/>
              <a:ahLst/>
              <a:cxnLst/>
              <a:rect l="l" t="t" r="r" b="b"/>
              <a:pathLst>
                <a:path w="17680" h="12844" extrusionOk="0">
                  <a:moveTo>
                    <a:pt x="8673" y="0"/>
                  </a:moveTo>
                  <a:cubicBezTo>
                    <a:pt x="3903" y="0"/>
                    <a:pt x="0" y="2869"/>
                    <a:pt x="0" y="6405"/>
                  </a:cubicBezTo>
                  <a:cubicBezTo>
                    <a:pt x="0" y="9974"/>
                    <a:pt x="3870" y="12843"/>
                    <a:pt x="8673" y="12843"/>
                  </a:cubicBezTo>
                  <a:cubicBezTo>
                    <a:pt x="8727" y="12843"/>
                    <a:pt x="8780" y="12844"/>
                    <a:pt x="8834" y="12844"/>
                  </a:cubicBezTo>
                  <a:cubicBezTo>
                    <a:pt x="10913" y="12844"/>
                    <a:pt x="12954" y="12213"/>
                    <a:pt x="14677" y="11075"/>
                  </a:cubicBezTo>
                  <a:lnTo>
                    <a:pt x="17679" y="11842"/>
                  </a:lnTo>
                  <a:lnTo>
                    <a:pt x="16512" y="9207"/>
                  </a:lnTo>
                  <a:cubicBezTo>
                    <a:pt x="17079" y="8406"/>
                    <a:pt x="17379" y="7405"/>
                    <a:pt x="17379" y="6405"/>
                  </a:cubicBezTo>
                  <a:cubicBezTo>
                    <a:pt x="17379" y="2869"/>
                    <a:pt x="13476" y="0"/>
                    <a:pt x="8673" y="0"/>
                  </a:cubicBezTo>
                  <a:close/>
                </a:path>
              </a:pathLst>
            </a:custGeom>
            <a:solidFill>
              <a:srgbClr val="FFF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1802;p53"/>
            <p:cNvSpPr/>
            <p:nvPr/>
          </p:nvSpPr>
          <p:spPr>
            <a:xfrm>
              <a:off x="4666825" y="1725550"/>
              <a:ext cx="452025" cy="329600"/>
            </a:xfrm>
            <a:custGeom>
              <a:avLst/>
              <a:gdLst/>
              <a:ahLst/>
              <a:cxnLst/>
              <a:rect l="l" t="t" r="r" b="b"/>
              <a:pathLst>
                <a:path w="18081" h="13184" extrusionOk="0">
                  <a:moveTo>
                    <a:pt x="17003" y="9069"/>
                  </a:moveTo>
                  <a:lnTo>
                    <a:pt x="17003" y="9069"/>
                  </a:lnTo>
                  <a:cubicBezTo>
                    <a:pt x="16943" y="9165"/>
                    <a:pt x="16880" y="9260"/>
                    <a:pt x="16813" y="9352"/>
                  </a:cubicBezTo>
                  <a:lnTo>
                    <a:pt x="16813" y="9386"/>
                  </a:lnTo>
                  <a:cubicBezTo>
                    <a:pt x="16880" y="9283"/>
                    <a:pt x="16943" y="9177"/>
                    <a:pt x="17003" y="9069"/>
                  </a:cubicBezTo>
                  <a:close/>
                  <a:moveTo>
                    <a:pt x="8983" y="0"/>
                  </a:moveTo>
                  <a:cubicBezTo>
                    <a:pt x="8302" y="0"/>
                    <a:pt x="7618" y="60"/>
                    <a:pt x="6939" y="179"/>
                  </a:cubicBezTo>
                  <a:cubicBezTo>
                    <a:pt x="5038" y="446"/>
                    <a:pt x="3270" y="1313"/>
                    <a:pt x="1869" y="2647"/>
                  </a:cubicBezTo>
                  <a:cubicBezTo>
                    <a:pt x="1135" y="3348"/>
                    <a:pt x="635" y="4182"/>
                    <a:pt x="335" y="5116"/>
                  </a:cubicBezTo>
                  <a:cubicBezTo>
                    <a:pt x="34" y="6050"/>
                    <a:pt x="1" y="7051"/>
                    <a:pt x="301" y="7985"/>
                  </a:cubicBezTo>
                  <a:cubicBezTo>
                    <a:pt x="568" y="8919"/>
                    <a:pt x="1102" y="9786"/>
                    <a:pt x="1802" y="10486"/>
                  </a:cubicBezTo>
                  <a:cubicBezTo>
                    <a:pt x="2469" y="11154"/>
                    <a:pt x="3270" y="11721"/>
                    <a:pt x="4137" y="12154"/>
                  </a:cubicBezTo>
                  <a:cubicBezTo>
                    <a:pt x="5624" y="12840"/>
                    <a:pt x="7258" y="13184"/>
                    <a:pt x="8892" y="13184"/>
                  </a:cubicBezTo>
                  <a:cubicBezTo>
                    <a:pt x="9164" y="13184"/>
                    <a:pt x="9436" y="13174"/>
                    <a:pt x="9708" y="13155"/>
                  </a:cubicBezTo>
                  <a:cubicBezTo>
                    <a:pt x="11599" y="13055"/>
                    <a:pt x="13457" y="12428"/>
                    <a:pt x="15019" y="11338"/>
                  </a:cubicBezTo>
                  <a:lnTo>
                    <a:pt x="15019" y="11338"/>
                  </a:lnTo>
                  <a:lnTo>
                    <a:pt x="17980" y="12054"/>
                  </a:lnTo>
                  <a:lnTo>
                    <a:pt x="18081" y="12088"/>
                  </a:lnTo>
                  <a:lnTo>
                    <a:pt x="18014" y="11988"/>
                  </a:lnTo>
                  <a:lnTo>
                    <a:pt x="18003" y="11965"/>
                  </a:lnTo>
                  <a:lnTo>
                    <a:pt x="18003" y="11965"/>
                  </a:lnTo>
                  <a:lnTo>
                    <a:pt x="18014" y="11954"/>
                  </a:lnTo>
                  <a:lnTo>
                    <a:pt x="17996" y="11949"/>
                  </a:lnTo>
                  <a:lnTo>
                    <a:pt x="17996" y="11949"/>
                  </a:lnTo>
                  <a:lnTo>
                    <a:pt x="16813" y="9386"/>
                  </a:lnTo>
                  <a:lnTo>
                    <a:pt x="17906" y="11925"/>
                  </a:lnTo>
                  <a:lnTo>
                    <a:pt x="15012" y="11154"/>
                  </a:lnTo>
                  <a:lnTo>
                    <a:pt x="14978" y="11154"/>
                  </a:lnTo>
                  <a:lnTo>
                    <a:pt x="14945" y="11187"/>
                  </a:lnTo>
                  <a:cubicBezTo>
                    <a:pt x="13377" y="12188"/>
                    <a:pt x="11576" y="12788"/>
                    <a:pt x="9708" y="12855"/>
                  </a:cubicBezTo>
                  <a:cubicBezTo>
                    <a:pt x="9552" y="12860"/>
                    <a:pt x="9397" y="12863"/>
                    <a:pt x="9241" y="12863"/>
                  </a:cubicBezTo>
                  <a:cubicBezTo>
                    <a:pt x="8464" y="12863"/>
                    <a:pt x="7690" y="12794"/>
                    <a:pt x="6939" y="12655"/>
                  </a:cubicBezTo>
                  <a:cubicBezTo>
                    <a:pt x="6039" y="12488"/>
                    <a:pt x="5138" y="12188"/>
                    <a:pt x="4304" y="11787"/>
                  </a:cubicBezTo>
                  <a:cubicBezTo>
                    <a:pt x="3470" y="11387"/>
                    <a:pt x="2736" y="10853"/>
                    <a:pt x="2102" y="10186"/>
                  </a:cubicBezTo>
                  <a:cubicBezTo>
                    <a:pt x="1435" y="9552"/>
                    <a:pt x="968" y="8752"/>
                    <a:pt x="701" y="7885"/>
                  </a:cubicBezTo>
                  <a:cubicBezTo>
                    <a:pt x="435" y="7017"/>
                    <a:pt x="468" y="6083"/>
                    <a:pt x="735" y="5216"/>
                  </a:cubicBezTo>
                  <a:cubicBezTo>
                    <a:pt x="1035" y="4349"/>
                    <a:pt x="1502" y="3581"/>
                    <a:pt x="2169" y="2948"/>
                  </a:cubicBezTo>
                  <a:cubicBezTo>
                    <a:pt x="3503" y="1647"/>
                    <a:pt x="5205" y="813"/>
                    <a:pt x="7039" y="546"/>
                  </a:cubicBezTo>
                  <a:cubicBezTo>
                    <a:pt x="7735" y="420"/>
                    <a:pt x="8435" y="355"/>
                    <a:pt x="9133" y="355"/>
                  </a:cubicBezTo>
                  <a:cubicBezTo>
                    <a:pt x="10276" y="355"/>
                    <a:pt x="11412" y="527"/>
                    <a:pt x="12510" y="880"/>
                  </a:cubicBezTo>
                  <a:cubicBezTo>
                    <a:pt x="14311" y="1413"/>
                    <a:pt x="15879" y="2547"/>
                    <a:pt x="16913" y="4115"/>
                  </a:cubicBezTo>
                  <a:cubicBezTo>
                    <a:pt x="17413" y="4882"/>
                    <a:pt x="17647" y="5816"/>
                    <a:pt x="17647" y="6750"/>
                  </a:cubicBezTo>
                  <a:cubicBezTo>
                    <a:pt x="17618" y="7559"/>
                    <a:pt x="17389" y="8368"/>
                    <a:pt x="17003" y="9069"/>
                  </a:cubicBezTo>
                  <a:lnTo>
                    <a:pt x="17003" y="9069"/>
                  </a:lnTo>
                  <a:cubicBezTo>
                    <a:pt x="17955" y="7534"/>
                    <a:pt x="17988" y="5551"/>
                    <a:pt x="17046" y="3982"/>
                  </a:cubicBezTo>
                  <a:cubicBezTo>
                    <a:pt x="16546" y="3148"/>
                    <a:pt x="15912" y="2447"/>
                    <a:pt x="15145" y="1880"/>
                  </a:cubicBezTo>
                  <a:cubicBezTo>
                    <a:pt x="14345" y="1347"/>
                    <a:pt x="13511" y="880"/>
                    <a:pt x="12610" y="579"/>
                  </a:cubicBezTo>
                  <a:cubicBezTo>
                    <a:pt x="11431" y="193"/>
                    <a:pt x="10210" y="0"/>
                    <a:pt x="89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1803;p53"/>
            <p:cNvSpPr/>
            <p:nvPr/>
          </p:nvSpPr>
          <p:spPr>
            <a:xfrm>
              <a:off x="4761075" y="1867600"/>
              <a:ext cx="52550" cy="45050"/>
            </a:xfrm>
            <a:custGeom>
              <a:avLst/>
              <a:gdLst/>
              <a:ahLst/>
              <a:cxnLst/>
              <a:rect l="l" t="t" r="r" b="b"/>
              <a:pathLst>
                <a:path w="2102" h="1802" extrusionOk="0">
                  <a:moveTo>
                    <a:pt x="1201" y="1"/>
                  </a:moveTo>
                  <a:cubicBezTo>
                    <a:pt x="401" y="1"/>
                    <a:pt x="0" y="968"/>
                    <a:pt x="567" y="1535"/>
                  </a:cubicBezTo>
                  <a:cubicBezTo>
                    <a:pt x="751" y="1719"/>
                    <a:pt x="977" y="1801"/>
                    <a:pt x="1198" y="1801"/>
                  </a:cubicBezTo>
                  <a:cubicBezTo>
                    <a:pt x="1660" y="1801"/>
                    <a:pt x="2102" y="1443"/>
                    <a:pt x="2102" y="902"/>
                  </a:cubicBezTo>
                  <a:cubicBezTo>
                    <a:pt x="2102" y="401"/>
                    <a:pt x="1702"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1804;p53"/>
            <p:cNvSpPr/>
            <p:nvPr/>
          </p:nvSpPr>
          <p:spPr>
            <a:xfrm>
              <a:off x="4861150" y="1867600"/>
              <a:ext cx="52550" cy="45050"/>
            </a:xfrm>
            <a:custGeom>
              <a:avLst/>
              <a:gdLst/>
              <a:ahLst/>
              <a:cxnLst/>
              <a:rect l="l" t="t" r="r" b="b"/>
              <a:pathLst>
                <a:path w="2102" h="1802" extrusionOk="0">
                  <a:moveTo>
                    <a:pt x="1201" y="1"/>
                  </a:moveTo>
                  <a:cubicBezTo>
                    <a:pt x="400" y="1"/>
                    <a:pt x="0" y="968"/>
                    <a:pt x="567" y="1535"/>
                  </a:cubicBezTo>
                  <a:cubicBezTo>
                    <a:pt x="751" y="1719"/>
                    <a:pt x="977" y="1801"/>
                    <a:pt x="1198" y="1801"/>
                  </a:cubicBezTo>
                  <a:cubicBezTo>
                    <a:pt x="1659" y="1801"/>
                    <a:pt x="2102" y="1443"/>
                    <a:pt x="2102" y="902"/>
                  </a:cubicBezTo>
                  <a:cubicBezTo>
                    <a:pt x="2102" y="401"/>
                    <a:pt x="1701"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1805;p53"/>
            <p:cNvSpPr/>
            <p:nvPr/>
          </p:nvSpPr>
          <p:spPr>
            <a:xfrm>
              <a:off x="4962050" y="1867600"/>
              <a:ext cx="52550" cy="45050"/>
            </a:xfrm>
            <a:custGeom>
              <a:avLst/>
              <a:gdLst/>
              <a:ahLst/>
              <a:cxnLst/>
              <a:rect l="l" t="t" r="r" b="b"/>
              <a:pathLst>
                <a:path w="2102" h="1802" extrusionOk="0">
                  <a:moveTo>
                    <a:pt x="1201" y="1"/>
                  </a:moveTo>
                  <a:cubicBezTo>
                    <a:pt x="401" y="1"/>
                    <a:pt x="0" y="968"/>
                    <a:pt x="567" y="1535"/>
                  </a:cubicBezTo>
                  <a:cubicBezTo>
                    <a:pt x="751" y="1719"/>
                    <a:pt x="977" y="1801"/>
                    <a:pt x="1198" y="1801"/>
                  </a:cubicBezTo>
                  <a:cubicBezTo>
                    <a:pt x="1660" y="1801"/>
                    <a:pt x="2102" y="1443"/>
                    <a:pt x="2102" y="902"/>
                  </a:cubicBezTo>
                  <a:cubicBezTo>
                    <a:pt x="2102" y="401"/>
                    <a:pt x="1702"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758232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43</a:t>
            </a:fld>
            <a:endParaRPr lang="en-US"/>
          </a:p>
        </p:txBody>
      </p:sp>
      <p:sp>
        <p:nvSpPr>
          <p:cNvPr id="21" name="Title 20"/>
          <p:cNvSpPr>
            <a:spLocks noGrp="1"/>
          </p:cNvSpPr>
          <p:nvPr>
            <p:ph type="title"/>
          </p:nvPr>
        </p:nvSpPr>
        <p:spPr/>
        <p:txBody>
          <a:bodyPr/>
          <a:lstStyle/>
          <a:p>
            <a:r>
              <a:rPr lang="en" sz="2800" dirty="0" smtClean="0">
                <a:latin typeface="Nunito" pitchFamily="2" charset="0"/>
              </a:rPr>
              <a:t>Pagination</a:t>
            </a:r>
            <a:endParaRPr lang="en-US" dirty="0"/>
          </a:p>
        </p:txBody>
      </p:sp>
      <p:sp>
        <p:nvSpPr>
          <p:cNvPr id="5" name="Google Shape;1228;p42"/>
          <p:cNvSpPr txBox="1">
            <a:spLocks/>
          </p:cNvSpPr>
          <p:nvPr/>
        </p:nvSpPr>
        <p:spPr>
          <a:xfrm>
            <a:off x="821531" y="1184736"/>
            <a:ext cx="5654527" cy="4660349"/>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sz="1800" dirty="0" smtClean="0"/>
              <a:t>Pagination – </a:t>
            </a:r>
            <a:r>
              <a:rPr lang="en-US" sz="1800" dirty="0" err="1" smtClean="0"/>
              <a:t>phân</a:t>
            </a:r>
            <a:r>
              <a:rPr lang="en-US" sz="1800" dirty="0" smtClean="0"/>
              <a:t> </a:t>
            </a:r>
            <a:r>
              <a:rPr lang="en-US" sz="1800" dirty="0" err="1" smtClean="0"/>
              <a:t>trang</a:t>
            </a:r>
            <a:r>
              <a:rPr lang="en-US" sz="1800" dirty="0" smtClean="0"/>
              <a:t> – </a:t>
            </a:r>
            <a:r>
              <a:rPr lang="en-US" sz="1800" dirty="0" err="1" smtClean="0"/>
              <a:t>phân</a:t>
            </a:r>
            <a:r>
              <a:rPr lang="en-US" sz="1800" dirty="0" smtClean="0"/>
              <a:t> </a:t>
            </a:r>
            <a:r>
              <a:rPr lang="en-US" sz="1800" dirty="0" err="1" smtClean="0"/>
              <a:t>tách</a:t>
            </a:r>
            <a:r>
              <a:rPr lang="en-US" sz="1800" dirty="0" smtClean="0"/>
              <a:t> </a:t>
            </a:r>
            <a:r>
              <a:rPr lang="en-US" sz="1800" dirty="0" err="1" smtClean="0"/>
              <a:t>dữ</a:t>
            </a:r>
            <a:r>
              <a:rPr lang="en-US" sz="1800" dirty="0" smtClean="0"/>
              <a:t> </a:t>
            </a:r>
            <a:r>
              <a:rPr lang="en-US" sz="1800" dirty="0" err="1" smtClean="0"/>
              <a:t>liệu</a:t>
            </a:r>
            <a:r>
              <a:rPr lang="en-US" sz="1800" dirty="0" smtClean="0"/>
              <a:t> </a:t>
            </a:r>
            <a:r>
              <a:rPr lang="en-US" sz="1800" dirty="0" err="1" smtClean="0"/>
              <a:t>thành</a:t>
            </a:r>
            <a:r>
              <a:rPr lang="en-US" sz="1800" dirty="0" smtClean="0"/>
              <a:t> </a:t>
            </a:r>
            <a:r>
              <a:rPr lang="en-US" sz="1800" dirty="0" err="1" smtClean="0"/>
              <a:t>nhiều</a:t>
            </a:r>
            <a:r>
              <a:rPr lang="en-US" sz="1800" dirty="0" smtClean="0"/>
              <a:t> </a:t>
            </a:r>
            <a:r>
              <a:rPr lang="en-US" sz="1800" dirty="0" err="1" smtClean="0"/>
              <a:t>phần</a:t>
            </a:r>
            <a:r>
              <a:rPr lang="en-US" sz="1800" dirty="0" smtClean="0"/>
              <a:t> </a:t>
            </a:r>
            <a:r>
              <a:rPr lang="en-US" sz="1800" dirty="0" err="1" smtClean="0"/>
              <a:t>nhỏ</a:t>
            </a:r>
            <a:r>
              <a:rPr lang="en-US" sz="1800" dirty="0" smtClean="0"/>
              <a:t> </a:t>
            </a:r>
            <a:r>
              <a:rPr lang="en-US" sz="1800" dirty="0" err="1" smtClean="0"/>
              <a:t>để</a:t>
            </a:r>
            <a:r>
              <a:rPr lang="en-US" sz="1800" dirty="0" smtClean="0"/>
              <a:t> </a:t>
            </a:r>
            <a:r>
              <a:rPr lang="en-US" sz="1800" dirty="0" err="1" smtClean="0"/>
              <a:t>hiển</a:t>
            </a:r>
            <a:r>
              <a:rPr lang="en-US" sz="1800" dirty="0" smtClean="0"/>
              <a:t> </a:t>
            </a:r>
            <a:r>
              <a:rPr lang="en-US" sz="1800" dirty="0" err="1" smtClean="0"/>
              <a:t>thị</a:t>
            </a:r>
            <a:r>
              <a:rPr lang="en-US" sz="1800" dirty="0" smtClean="0"/>
              <a:t> </a:t>
            </a:r>
            <a:r>
              <a:rPr lang="en-US" sz="1800" dirty="0" err="1" smtClean="0"/>
              <a:t>lên</a:t>
            </a:r>
            <a:r>
              <a:rPr lang="en-US" sz="1800" dirty="0" smtClean="0"/>
              <a:t> </a:t>
            </a:r>
            <a:r>
              <a:rPr lang="en-US" sz="1800" dirty="0" err="1" smtClean="0"/>
              <a:t>chứ</a:t>
            </a:r>
            <a:r>
              <a:rPr lang="en-US" sz="1800" dirty="0" smtClean="0"/>
              <a:t> </a:t>
            </a:r>
            <a:r>
              <a:rPr lang="en-US" sz="1800" dirty="0" err="1" smtClean="0"/>
              <a:t>không</a:t>
            </a:r>
            <a:r>
              <a:rPr lang="en-US" sz="1800" dirty="0" smtClean="0"/>
              <a:t> </a:t>
            </a:r>
            <a:r>
              <a:rPr lang="en-US" sz="1800" dirty="0" err="1" smtClean="0"/>
              <a:t>hiển</a:t>
            </a:r>
            <a:r>
              <a:rPr lang="en-US" sz="1800" dirty="0" smtClean="0"/>
              <a:t> </a:t>
            </a:r>
            <a:r>
              <a:rPr lang="en-US" sz="1800" dirty="0" err="1" smtClean="0"/>
              <a:t>thị</a:t>
            </a:r>
            <a:r>
              <a:rPr lang="en-US" sz="1800" dirty="0" smtClean="0"/>
              <a:t> </a:t>
            </a:r>
            <a:r>
              <a:rPr lang="en-US" sz="1800" dirty="0" err="1" smtClean="0"/>
              <a:t>hết</a:t>
            </a:r>
            <a:r>
              <a:rPr lang="en-US" sz="1800" dirty="0" smtClean="0"/>
              <a:t> </a:t>
            </a:r>
            <a:r>
              <a:rPr lang="en-US" sz="1800" dirty="0" err="1" smtClean="0"/>
              <a:t>luôn</a:t>
            </a:r>
            <a:r>
              <a:rPr lang="en-US" sz="1800" dirty="0" smtClean="0"/>
              <a:t> </a:t>
            </a:r>
            <a:r>
              <a:rPr lang="en-US" sz="1800" dirty="0" err="1" smtClean="0"/>
              <a:t>một</a:t>
            </a:r>
            <a:r>
              <a:rPr lang="en-US" sz="1800" dirty="0" smtClean="0"/>
              <a:t> </a:t>
            </a:r>
            <a:r>
              <a:rPr lang="en-US" sz="1800" dirty="0" err="1" smtClean="0"/>
              <a:t>lần</a:t>
            </a:r>
            <a:r>
              <a:rPr lang="en-US" sz="1800" dirty="0" smtClean="0"/>
              <a:t>, </a:t>
            </a:r>
            <a:r>
              <a:rPr lang="en-US" sz="1800" dirty="0" err="1" smtClean="0"/>
              <a:t>giúp</a:t>
            </a:r>
            <a:r>
              <a:rPr lang="en-US" sz="1800" dirty="0" smtClean="0"/>
              <a:t> </a:t>
            </a:r>
            <a:r>
              <a:rPr lang="en-US" sz="1800" dirty="0" err="1" smtClean="0"/>
              <a:t>trang</a:t>
            </a:r>
            <a:r>
              <a:rPr lang="en-US" sz="1800" dirty="0" smtClean="0"/>
              <a:t> web load </a:t>
            </a:r>
            <a:r>
              <a:rPr lang="en-US" sz="1800" dirty="0" err="1" smtClean="0"/>
              <a:t>nhanh</a:t>
            </a:r>
            <a:r>
              <a:rPr lang="en-US" sz="1800" dirty="0" smtClean="0"/>
              <a:t> </a:t>
            </a:r>
            <a:r>
              <a:rPr lang="en-US" sz="1800" dirty="0" err="1" smtClean="0"/>
              <a:t>hơn</a:t>
            </a:r>
            <a:r>
              <a:rPr lang="en-US" sz="1800" dirty="0" smtClean="0"/>
              <a:t>.</a:t>
            </a:r>
          </a:p>
          <a:p>
            <a:pPr marL="0" lvl="0" indent="0">
              <a:buNone/>
            </a:pPr>
            <a:r>
              <a:rPr lang="en-US" sz="1800" dirty="0" err="1" smtClean="0"/>
              <a:t>Có</a:t>
            </a:r>
            <a:r>
              <a:rPr lang="en-US" sz="1800" dirty="0" smtClean="0"/>
              <a:t> 2 </a:t>
            </a:r>
            <a:r>
              <a:rPr lang="en-US" sz="1800" dirty="0" err="1" smtClean="0"/>
              <a:t>kiểu</a:t>
            </a:r>
            <a:r>
              <a:rPr lang="en-US" sz="1800" dirty="0" smtClean="0"/>
              <a:t> pagination </a:t>
            </a:r>
            <a:r>
              <a:rPr lang="en-US" sz="1800" dirty="0" err="1" smtClean="0"/>
              <a:t>là</a:t>
            </a:r>
            <a:r>
              <a:rPr lang="en-US" sz="1800" dirty="0" smtClean="0"/>
              <a:t> Infinite Scroll (scroll </a:t>
            </a:r>
            <a:r>
              <a:rPr lang="en-US" sz="1800" dirty="0" err="1" smtClean="0"/>
              <a:t>xuống</a:t>
            </a:r>
            <a:r>
              <a:rPr lang="en-US" sz="1800" dirty="0" smtClean="0"/>
              <a:t> </a:t>
            </a:r>
            <a:r>
              <a:rPr lang="en-US" sz="1800" dirty="0" err="1" smtClean="0"/>
              <a:t>cuối</a:t>
            </a:r>
            <a:r>
              <a:rPr lang="en-US" sz="1800" dirty="0" smtClean="0"/>
              <a:t> </a:t>
            </a:r>
            <a:r>
              <a:rPr lang="en-US" sz="1800" dirty="0" err="1" smtClean="0"/>
              <a:t>trang</a:t>
            </a:r>
            <a:r>
              <a:rPr lang="en-US" sz="1800" dirty="0" smtClean="0"/>
              <a:t> </a:t>
            </a:r>
            <a:r>
              <a:rPr lang="en-US" sz="1800" dirty="0" err="1" smtClean="0"/>
              <a:t>sẽ</a:t>
            </a:r>
            <a:r>
              <a:rPr lang="en-US" sz="1800" dirty="0" smtClean="0"/>
              <a:t> load </a:t>
            </a:r>
            <a:r>
              <a:rPr lang="en-US" sz="1800" dirty="0" err="1" smtClean="0"/>
              <a:t>thêm</a:t>
            </a:r>
            <a:r>
              <a:rPr lang="en-US" sz="1800" dirty="0" smtClean="0"/>
              <a:t>) </a:t>
            </a:r>
            <a:r>
              <a:rPr lang="en-US" sz="1800" dirty="0" err="1" smtClean="0"/>
              <a:t>và</a:t>
            </a:r>
            <a:r>
              <a:rPr lang="en-US" sz="1800" dirty="0" smtClean="0"/>
              <a:t> 2 </a:t>
            </a:r>
            <a:r>
              <a:rPr lang="en-US" sz="1800" dirty="0" err="1" smtClean="0"/>
              <a:t>là</a:t>
            </a:r>
            <a:r>
              <a:rPr lang="en-US" sz="1800" dirty="0" smtClean="0"/>
              <a:t> pagination </a:t>
            </a:r>
            <a:r>
              <a:rPr lang="en-US" sz="1800" dirty="0" err="1" smtClean="0"/>
              <a:t>hiển</a:t>
            </a:r>
            <a:r>
              <a:rPr lang="en-US" sz="1800" dirty="0" smtClean="0"/>
              <a:t> </a:t>
            </a:r>
            <a:r>
              <a:rPr lang="en-US" sz="1800" dirty="0" err="1" smtClean="0"/>
              <a:t>thị</a:t>
            </a:r>
            <a:r>
              <a:rPr lang="en-US" sz="1800" dirty="0" smtClean="0"/>
              <a:t> </a:t>
            </a:r>
            <a:r>
              <a:rPr lang="en-US" sz="1800" dirty="0" err="1" smtClean="0"/>
              <a:t>dạng</a:t>
            </a:r>
            <a:r>
              <a:rPr lang="en-US" sz="1800" dirty="0" smtClean="0"/>
              <a:t> </a:t>
            </a:r>
            <a:r>
              <a:rPr lang="en-US" sz="1800" dirty="0" err="1" smtClean="0"/>
              <a:t>nút</a:t>
            </a:r>
            <a:r>
              <a:rPr lang="en-US" sz="1800" dirty="0" smtClean="0"/>
              <a:t>.</a:t>
            </a:r>
          </a:p>
          <a:p>
            <a:pPr marL="0" lvl="0" indent="0">
              <a:buNone/>
            </a:pPr>
            <a:endParaRPr lang="en-US" sz="1800" dirty="0" smtClean="0"/>
          </a:p>
          <a:p>
            <a:pPr marL="0" lvl="0" indent="0">
              <a:buNone/>
            </a:pPr>
            <a:r>
              <a:rPr lang="en-US" sz="1800" dirty="0" smtClean="0"/>
              <a:t>1. </a:t>
            </a:r>
            <a:r>
              <a:rPr lang="en-US" sz="1800" dirty="0"/>
              <a:t>count(query)</a:t>
            </a:r>
          </a:p>
          <a:p>
            <a:pPr marL="0" lvl="0" indent="0">
              <a:buNone/>
            </a:pPr>
            <a:r>
              <a:rPr lang="en-US" sz="1800" dirty="0" err="1"/>
              <a:t>Đếm</a:t>
            </a:r>
            <a:r>
              <a:rPr lang="en-US" sz="1800" dirty="0"/>
              <a:t> </a:t>
            </a:r>
            <a:r>
              <a:rPr lang="en-US" sz="1800" dirty="0" err="1"/>
              <a:t>xem</a:t>
            </a:r>
            <a:r>
              <a:rPr lang="en-US" sz="1800" dirty="0"/>
              <a:t> </a:t>
            </a:r>
            <a:r>
              <a:rPr lang="en-US" sz="1800" dirty="0" err="1"/>
              <a:t>có</a:t>
            </a:r>
            <a:r>
              <a:rPr lang="en-US" sz="1800" dirty="0"/>
              <a:t> </a:t>
            </a:r>
            <a:r>
              <a:rPr lang="en-US" sz="1800" dirty="0" err="1"/>
              <a:t>tổng</a:t>
            </a:r>
            <a:r>
              <a:rPr lang="en-US" sz="1800" dirty="0"/>
              <a:t> </a:t>
            </a:r>
            <a:r>
              <a:rPr lang="en-US" sz="1800" dirty="0" err="1"/>
              <a:t>bao</a:t>
            </a:r>
            <a:r>
              <a:rPr lang="en-US" sz="1800" dirty="0"/>
              <a:t> </a:t>
            </a:r>
            <a:r>
              <a:rPr lang="en-US" sz="1800" dirty="0" err="1"/>
              <a:t>nhiêu</a:t>
            </a:r>
            <a:r>
              <a:rPr lang="en-US" sz="1800" dirty="0"/>
              <a:t> </a:t>
            </a:r>
            <a:r>
              <a:rPr lang="en-US" sz="1800" dirty="0" err="1"/>
              <a:t>phần</a:t>
            </a:r>
            <a:r>
              <a:rPr lang="en-US" sz="1800" dirty="0"/>
              <a:t> </a:t>
            </a:r>
            <a:r>
              <a:rPr lang="en-US" sz="1800" dirty="0" err="1"/>
              <a:t>tử</a:t>
            </a:r>
            <a:r>
              <a:rPr lang="en-US" sz="1800" dirty="0"/>
              <a:t> </a:t>
            </a:r>
            <a:r>
              <a:rPr lang="en-US" sz="1800" dirty="0" err="1"/>
              <a:t>thỏa</a:t>
            </a:r>
            <a:r>
              <a:rPr lang="en-US" sz="1800" dirty="0"/>
              <a:t> </a:t>
            </a:r>
            <a:r>
              <a:rPr lang="en-US" sz="1800" dirty="0" err="1"/>
              <a:t>mãn</a:t>
            </a:r>
            <a:r>
              <a:rPr lang="en-US" sz="1800" dirty="0"/>
              <a:t> query</a:t>
            </a:r>
            <a:r>
              <a:rPr lang="en-US" sz="1800" dirty="0" smtClean="0"/>
              <a:t>.</a:t>
            </a:r>
          </a:p>
          <a:p>
            <a:pPr marL="0" lvl="0" indent="0">
              <a:buNone/>
            </a:pPr>
            <a:r>
              <a:rPr lang="en-US" sz="1800" dirty="0" smtClean="0"/>
              <a:t>2. find(query).skip(x).limit(y);</a:t>
            </a:r>
          </a:p>
          <a:p>
            <a:pPr marL="0" lvl="0" indent="0">
              <a:buNone/>
            </a:pPr>
            <a:r>
              <a:rPr lang="en-US" sz="1800" dirty="0" err="1" smtClean="0"/>
              <a:t>Với</a:t>
            </a:r>
            <a:r>
              <a:rPr lang="en-US" sz="1800" dirty="0" smtClean="0"/>
              <a:t> skip </a:t>
            </a:r>
            <a:r>
              <a:rPr lang="en-US" sz="1800" dirty="0" err="1" smtClean="0"/>
              <a:t>là</a:t>
            </a:r>
            <a:r>
              <a:rPr lang="en-US" sz="1800" dirty="0" smtClean="0"/>
              <a:t> </a:t>
            </a:r>
            <a:r>
              <a:rPr lang="en-US" sz="1800" dirty="0" err="1" smtClean="0"/>
              <a:t>bỏ</a:t>
            </a:r>
            <a:r>
              <a:rPr lang="en-US" sz="1800" dirty="0" smtClean="0"/>
              <a:t> qua </a:t>
            </a:r>
            <a:r>
              <a:rPr lang="en-US" sz="1800" dirty="0" err="1" smtClean="0"/>
              <a:t>một</a:t>
            </a:r>
            <a:r>
              <a:rPr lang="en-US" sz="1800" dirty="0" smtClean="0"/>
              <a:t> </a:t>
            </a:r>
            <a:r>
              <a:rPr lang="en-US" sz="1800" dirty="0" err="1" smtClean="0"/>
              <a:t>số</a:t>
            </a:r>
            <a:r>
              <a:rPr lang="en-US" sz="1800" dirty="0" smtClean="0"/>
              <a:t> </a:t>
            </a:r>
            <a:r>
              <a:rPr lang="en-US" sz="1800" dirty="0" err="1" smtClean="0"/>
              <a:t>lượng</a:t>
            </a:r>
            <a:r>
              <a:rPr lang="en-US" sz="1800" dirty="0" smtClean="0"/>
              <a:t> documents </a:t>
            </a:r>
            <a:r>
              <a:rPr lang="en-US" sz="1800" dirty="0" err="1" smtClean="0"/>
              <a:t>nhất</a:t>
            </a:r>
            <a:r>
              <a:rPr lang="en-US" sz="1800" dirty="0" smtClean="0"/>
              <a:t> </a:t>
            </a:r>
            <a:r>
              <a:rPr lang="en-US" sz="1800" dirty="0" err="1" smtClean="0"/>
              <a:t>định</a:t>
            </a:r>
            <a:r>
              <a:rPr lang="en-US" sz="1800" dirty="0" smtClean="0"/>
              <a:t> </a:t>
            </a:r>
            <a:r>
              <a:rPr lang="en-US" sz="1800" dirty="0" err="1" smtClean="0"/>
              <a:t>đầu</a:t>
            </a:r>
            <a:r>
              <a:rPr lang="en-US" sz="1800" dirty="0" smtClean="0"/>
              <a:t> </a:t>
            </a:r>
            <a:r>
              <a:rPr lang="en-US" sz="1800" dirty="0" err="1" smtClean="0"/>
              <a:t>tiên</a:t>
            </a:r>
            <a:r>
              <a:rPr lang="en-US" sz="1800" dirty="0" smtClean="0"/>
              <a:t>, </a:t>
            </a:r>
            <a:r>
              <a:rPr lang="en-US" sz="1800" dirty="0" err="1" smtClean="0"/>
              <a:t>còn</a:t>
            </a:r>
            <a:r>
              <a:rPr lang="en-US" sz="1800" dirty="0" smtClean="0"/>
              <a:t> limit </a:t>
            </a:r>
            <a:r>
              <a:rPr lang="en-US" sz="1800" dirty="0" err="1" smtClean="0"/>
              <a:t>là</a:t>
            </a:r>
            <a:r>
              <a:rPr lang="en-US" sz="1800" dirty="0" smtClean="0"/>
              <a:t> </a:t>
            </a:r>
            <a:r>
              <a:rPr lang="en-US" sz="1800" dirty="0" err="1" smtClean="0"/>
              <a:t>giới</a:t>
            </a:r>
            <a:r>
              <a:rPr lang="en-US" sz="1800" dirty="0" smtClean="0"/>
              <a:t> </a:t>
            </a:r>
            <a:r>
              <a:rPr lang="en-US" sz="1800" dirty="0" err="1" smtClean="0"/>
              <a:t>hạn</a:t>
            </a:r>
            <a:r>
              <a:rPr lang="en-US" sz="1800" dirty="0" smtClean="0"/>
              <a:t> </a:t>
            </a:r>
            <a:r>
              <a:rPr lang="en-US" sz="1800" dirty="0" err="1" smtClean="0"/>
              <a:t>số</a:t>
            </a:r>
            <a:r>
              <a:rPr lang="en-US" sz="1800" dirty="0" smtClean="0"/>
              <a:t> document </a:t>
            </a:r>
            <a:r>
              <a:rPr lang="en-US" sz="1800" dirty="0" err="1" smtClean="0"/>
              <a:t>lấy</a:t>
            </a:r>
            <a:r>
              <a:rPr lang="en-US" sz="1800" dirty="0" smtClean="0"/>
              <a:t> </a:t>
            </a:r>
            <a:r>
              <a:rPr lang="en-US" sz="1800" dirty="0" err="1" smtClean="0"/>
              <a:t>ra.</a:t>
            </a:r>
            <a:r>
              <a:rPr lang="en-US" sz="1800" dirty="0" smtClean="0"/>
              <a:t> </a:t>
            </a:r>
            <a:r>
              <a:rPr lang="en-US" sz="1800" dirty="0" err="1" smtClean="0"/>
              <a:t>Các</a:t>
            </a:r>
            <a:r>
              <a:rPr lang="en-US" sz="1800" dirty="0" smtClean="0"/>
              <a:t> </a:t>
            </a:r>
            <a:r>
              <a:rPr lang="en-US" sz="1800" dirty="0" err="1" smtClean="0"/>
              <a:t>tham</a:t>
            </a:r>
            <a:r>
              <a:rPr lang="en-US" sz="1800" dirty="0" smtClean="0"/>
              <a:t> </a:t>
            </a:r>
            <a:r>
              <a:rPr lang="en-US" sz="1800" dirty="0" err="1" smtClean="0"/>
              <a:t>số</a:t>
            </a:r>
            <a:r>
              <a:rPr lang="en-US" sz="1800" dirty="0" smtClean="0"/>
              <a:t> </a:t>
            </a:r>
            <a:r>
              <a:rPr lang="en-US" sz="1800" dirty="0" err="1" smtClean="0"/>
              <a:t>x,y</a:t>
            </a:r>
            <a:r>
              <a:rPr lang="en-US" sz="1800" dirty="0" smtClean="0"/>
              <a:t> </a:t>
            </a:r>
            <a:r>
              <a:rPr lang="en-US" sz="1800" dirty="0" err="1" smtClean="0"/>
              <a:t>lấy</a:t>
            </a:r>
            <a:r>
              <a:rPr lang="en-US" sz="1800" dirty="0" smtClean="0"/>
              <a:t> </a:t>
            </a:r>
            <a:r>
              <a:rPr lang="en-US" sz="1800" dirty="0" err="1" smtClean="0"/>
              <a:t>từ</a:t>
            </a:r>
            <a:r>
              <a:rPr lang="en-US" sz="1800" dirty="0" smtClean="0"/>
              <a:t> </a:t>
            </a:r>
            <a:r>
              <a:rPr lang="en-US" sz="1800" dirty="0" err="1" smtClean="0"/>
              <a:t>req.query</a:t>
            </a:r>
            <a:r>
              <a:rPr lang="en-US" sz="1800" dirty="0" smtClean="0"/>
              <a:t> do client </a:t>
            </a:r>
            <a:r>
              <a:rPr lang="en-US" sz="1800" dirty="0" err="1" smtClean="0"/>
              <a:t>gửi</a:t>
            </a:r>
            <a:r>
              <a:rPr lang="en-US" sz="1800" dirty="0" smtClean="0"/>
              <a:t> </a:t>
            </a:r>
            <a:r>
              <a:rPr lang="en-US" sz="1800" dirty="0" err="1" smtClean="0"/>
              <a:t>lên</a:t>
            </a:r>
            <a:r>
              <a:rPr lang="en-US" sz="1800" dirty="0" smtClean="0"/>
              <a:t>.</a:t>
            </a:r>
          </a:p>
        </p:txBody>
      </p:sp>
      <p:pic>
        <p:nvPicPr>
          <p:cNvPr id="1026" name="Picture 2" descr="Pagination vs Infinite scrolling: The useful comparis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058" y="1867693"/>
            <a:ext cx="5266211" cy="3198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8771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44</a:t>
            </a:fld>
            <a:endParaRPr lang="en-US"/>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9;p34"/>
          <p:cNvSpPr txBox="1">
            <a:spLocks/>
          </p:cNvSpPr>
          <p:nvPr/>
        </p:nvSpPr>
        <p:spPr>
          <a:xfrm>
            <a:off x="7340813" y="3581181"/>
            <a:ext cx="3721180"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Aft>
                <a:spcPts val="1200"/>
              </a:spcAft>
            </a:pPr>
            <a:r>
              <a:rPr lang="en-US" sz="3600" b="1" dirty="0" smtClean="0">
                <a:latin typeface="Nunito" pitchFamily="2" charset="0"/>
                <a:sym typeface="Fira Sans Extra Condensed SemiBold"/>
              </a:rPr>
              <a:t>Indexing</a:t>
            </a:r>
            <a:endParaRPr lang="en-US" sz="3600" b="1" dirty="0">
              <a:latin typeface="Nunito" pitchFamily="2" charset="0"/>
              <a:sym typeface="Fira Sans Extra Condensed SemiBold"/>
            </a:endParaRPr>
          </a:p>
        </p:txBody>
      </p:sp>
      <p:sp>
        <p:nvSpPr>
          <p:cNvPr id="66" name="Google Shape;430;p34"/>
          <p:cNvSpPr txBox="1">
            <a:spLocks/>
          </p:cNvSpPr>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7000" dirty="0" smtClean="0"/>
              <a:t>10.</a:t>
            </a:r>
            <a:endParaRPr lang="en" sz="7000" dirty="0"/>
          </a:p>
        </p:txBody>
      </p:sp>
      <p:grpSp>
        <p:nvGrpSpPr>
          <p:cNvPr id="417" name="Google Shape;495;p35"/>
          <p:cNvGrpSpPr/>
          <p:nvPr/>
        </p:nvGrpSpPr>
        <p:grpSpPr>
          <a:xfrm>
            <a:off x="314147" y="1819734"/>
            <a:ext cx="6592847" cy="3863338"/>
            <a:chOff x="0" y="1651637"/>
            <a:chExt cx="5255775" cy="3079828"/>
          </a:xfrm>
        </p:grpSpPr>
        <p:cxnSp>
          <p:nvCxnSpPr>
            <p:cNvPr id="418" name="Google Shape;496;p35"/>
            <p:cNvCxnSpPr/>
            <p:nvPr/>
          </p:nvCxnSpPr>
          <p:spPr>
            <a:xfrm>
              <a:off x="0" y="4625268"/>
              <a:ext cx="5255775" cy="0"/>
            </a:xfrm>
            <a:prstGeom prst="straightConnector1">
              <a:avLst/>
            </a:prstGeom>
            <a:noFill/>
            <a:ln w="19050" cap="flat" cmpd="sng">
              <a:solidFill>
                <a:schemeClr val="dk2"/>
              </a:solidFill>
              <a:prstDash val="solid"/>
              <a:round/>
              <a:headEnd type="none" w="med" len="med"/>
              <a:tailEnd type="none" w="med" len="med"/>
            </a:ln>
          </p:spPr>
        </p:cxnSp>
        <p:grpSp>
          <p:nvGrpSpPr>
            <p:cNvPr id="419" name="Google Shape;497;p35"/>
            <p:cNvGrpSpPr/>
            <p:nvPr/>
          </p:nvGrpSpPr>
          <p:grpSpPr>
            <a:xfrm>
              <a:off x="785119" y="1651637"/>
              <a:ext cx="3196774" cy="3079828"/>
              <a:chOff x="4374713" y="1278013"/>
              <a:chExt cx="3464962" cy="3338205"/>
            </a:xfrm>
          </p:grpSpPr>
          <p:grpSp>
            <p:nvGrpSpPr>
              <p:cNvPr id="420" name="Google Shape;498;p35"/>
              <p:cNvGrpSpPr/>
              <p:nvPr/>
            </p:nvGrpSpPr>
            <p:grpSpPr>
              <a:xfrm>
                <a:off x="6094195" y="1916130"/>
                <a:ext cx="1745480" cy="2700089"/>
                <a:chOff x="6094195" y="1916130"/>
                <a:chExt cx="1745480" cy="2700089"/>
              </a:xfrm>
            </p:grpSpPr>
            <p:sp>
              <p:nvSpPr>
                <p:cNvPr id="559" name="Google Shape;499;p35"/>
                <p:cNvSpPr/>
                <p:nvPr/>
              </p:nvSpPr>
              <p:spPr>
                <a:xfrm>
                  <a:off x="7139027" y="1983901"/>
                  <a:ext cx="166023" cy="9169"/>
                </a:xfrm>
                <a:custGeom>
                  <a:avLst/>
                  <a:gdLst/>
                  <a:ahLst/>
                  <a:cxnLst/>
                  <a:rect l="l" t="t" r="r" b="b"/>
                  <a:pathLst>
                    <a:path w="6627" h="366" extrusionOk="0">
                      <a:moveTo>
                        <a:pt x="3325" y="1"/>
                      </a:moveTo>
                      <a:cubicBezTo>
                        <a:pt x="2219" y="1"/>
                        <a:pt x="1110" y="61"/>
                        <a:pt x="0" y="183"/>
                      </a:cubicBezTo>
                      <a:cubicBezTo>
                        <a:pt x="1110" y="305"/>
                        <a:pt x="2219" y="365"/>
                        <a:pt x="3325" y="365"/>
                      </a:cubicBezTo>
                      <a:cubicBezTo>
                        <a:pt x="4430" y="365"/>
                        <a:pt x="5532" y="305"/>
                        <a:pt x="6626" y="183"/>
                      </a:cubicBezTo>
                      <a:cubicBezTo>
                        <a:pt x="5532" y="61"/>
                        <a:pt x="4430" y="1"/>
                        <a:pt x="3325"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00;p35"/>
                <p:cNvSpPr/>
                <p:nvPr/>
              </p:nvSpPr>
              <p:spPr>
                <a:xfrm>
                  <a:off x="7139027" y="2032656"/>
                  <a:ext cx="166023" cy="8568"/>
                </a:xfrm>
                <a:custGeom>
                  <a:avLst/>
                  <a:gdLst/>
                  <a:ahLst/>
                  <a:cxnLst/>
                  <a:rect l="l" t="t" r="r" b="b"/>
                  <a:pathLst>
                    <a:path w="6627" h="342" extrusionOk="0">
                      <a:moveTo>
                        <a:pt x="3313" y="0"/>
                      </a:moveTo>
                      <a:cubicBezTo>
                        <a:pt x="2219" y="0"/>
                        <a:pt x="1094" y="61"/>
                        <a:pt x="0" y="182"/>
                      </a:cubicBezTo>
                      <a:cubicBezTo>
                        <a:pt x="1110" y="289"/>
                        <a:pt x="2219" y="342"/>
                        <a:pt x="3325" y="342"/>
                      </a:cubicBezTo>
                      <a:cubicBezTo>
                        <a:pt x="4430" y="342"/>
                        <a:pt x="5532" y="289"/>
                        <a:pt x="6626" y="182"/>
                      </a:cubicBezTo>
                      <a:cubicBezTo>
                        <a:pt x="5532" y="61"/>
                        <a:pt x="4407" y="0"/>
                        <a:pt x="3313"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01;p35"/>
                <p:cNvSpPr/>
                <p:nvPr/>
              </p:nvSpPr>
              <p:spPr>
                <a:xfrm>
                  <a:off x="6670665" y="3524476"/>
                  <a:ext cx="200295" cy="962542"/>
                </a:xfrm>
                <a:custGeom>
                  <a:avLst/>
                  <a:gdLst/>
                  <a:ahLst/>
                  <a:cxnLst/>
                  <a:rect l="l" t="t" r="r" b="b"/>
                  <a:pathLst>
                    <a:path w="7995" h="38421" extrusionOk="0">
                      <a:moveTo>
                        <a:pt x="5107" y="1"/>
                      </a:moveTo>
                      <a:lnTo>
                        <a:pt x="4439" y="5411"/>
                      </a:lnTo>
                      <a:lnTo>
                        <a:pt x="1" y="38421"/>
                      </a:lnTo>
                      <a:lnTo>
                        <a:pt x="973" y="38421"/>
                      </a:lnTo>
                      <a:lnTo>
                        <a:pt x="7083" y="5411"/>
                      </a:lnTo>
                      <a:lnTo>
                        <a:pt x="7995"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02;p35"/>
                <p:cNvSpPr/>
                <p:nvPr/>
              </p:nvSpPr>
              <p:spPr>
                <a:xfrm>
                  <a:off x="6781855" y="3524476"/>
                  <a:ext cx="89112" cy="135584"/>
                </a:xfrm>
                <a:custGeom>
                  <a:avLst/>
                  <a:gdLst/>
                  <a:ahLst/>
                  <a:cxnLst/>
                  <a:rect l="l" t="t" r="r" b="b"/>
                  <a:pathLst>
                    <a:path w="3557" h="5412" extrusionOk="0">
                      <a:moveTo>
                        <a:pt x="669" y="1"/>
                      </a:moveTo>
                      <a:lnTo>
                        <a:pt x="1" y="5411"/>
                      </a:lnTo>
                      <a:lnTo>
                        <a:pt x="2645" y="5411"/>
                      </a:lnTo>
                      <a:lnTo>
                        <a:pt x="3557"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03;p35"/>
                <p:cNvSpPr/>
                <p:nvPr/>
              </p:nvSpPr>
              <p:spPr>
                <a:xfrm>
                  <a:off x="7142816" y="3530226"/>
                  <a:ext cx="200295" cy="962542"/>
                </a:xfrm>
                <a:custGeom>
                  <a:avLst/>
                  <a:gdLst/>
                  <a:ahLst/>
                  <a:cxnLst/>
                  <a:rect l="l" t="t" r="r" b="b"/>
                  <a:pathLst>
                    <a:path w="7995" h="38421" extrusionOk="0">
                      <a:moveTo>
                        <a:pt x="0" y="1"/>
                      </a:moveTo>
                      <a:lnTo>
                        <a:pt x="912" y="5411"/>
                      </a:lnTo>
                      <a:lnTo>
                        <a:pt x="7022" y="38421"/>
                      </a:lnTo>
                      <a:lnTo>
                        <a:pt x="7994" y="38421"/>
                      </a:lnTo>
                      <a:lnTo>
                        <a:pt x="3557" y="541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04;p35"/>
                <p:cNvSpPr/>
                <p:nvPr/>
              </p:nvSpPr>
              <p:spPr>
                <a:xfrm>
                  <a:off x="7142816" y="3530226"/>
                  <a:ext cx="89112" cy="135584"/>
                </a:xfrm>
                <a:custGeom>
                  <a:avLst/>
                  <a:gdLst/>
                  <a:ahLst/>
                  <a:cxnLst/>
                  <a:rect l="l" t="t" r="r" b="b"/>
                  <a:pathLst>
                    <a:path w="3557" h="5412" extrusionOk="0">
                      <a:moveTo>
                        <a:pt x="0" y="1"/>
                      </a:moveTo>
                      <a:lnTo>
                        <a:pt x="912" y="5411"/>
                      </a:lnTo>
                      <a:lnTo>
                        <a:pt x="3557" y="541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05;p35"/>
                <p:cNvSpPr/>
                <p:nvPr/>
              </p:nvSpPr>
              <p:spPr>
                <a:xfrm>
                  <a:off x="7602033" y="3530226"/>
                  <a:ext cx="200295" cy="962542"/>
                </a:xfrm>
                <a:custGeom>
                  <a:avLst/>
                  <a:gdLst/>
                  <a:ahLst/>
                  <a:cxnLst/>
                  <a:rect l="l" t="t" r="r" b="b"/>
                  <a:pathLst>
                    <a:path w="7995" h="38421" extrusionOk="0">
                      <a:moveTo>
                        <a:pt x="0" y="1"/>
                      </a:moveTo>
                      <a:lnTo>
                        <a:pt x="882" y="5411"/>
                      </a:lnTo>
                      <a:lnTo>
                        <a:pt x="7021" y="38421"/>
                      </a:lnTo>
                      <a:lnTo>
                        <a:pt x="7994" y="38421"/>
                      </a:lnTo>
                      <a:lnTo>
                        <a:pt x="3556" y="5411"/>
                      </a:lnTo>
                      <a:lnTo>
                        <a:pt x="288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06;p35"/>
                <p:cNvSpPr/>
                <p:nvPr/>
              </p:nvSpPr>
              <p:spPr>
                <a:xfrm>
                  <a:off x="7602033" y="3530226"/>
                  <a:ext cx="89112" cy="135584"/>
                </a:xfrm>
                <a:custGeom>
                  <a:avLst/>
                  <a:gdLst/>
                  <a:ahLst/>
                  <a:cxnLst/>
                  <a:rect l="l" t="t" r="r" b="b"/>
                  <a:pathLst>
                    <a:path w="3557" h="5412" extrusionOk="0">
                      <a:moveTo>
                        <a:pt x="0" y="1"/>
                      </a:moveTo>
                      <a:lnTo>
                        <a:pt x="882" y="5411"/>
                      </a:lnTo>
                      <a:lnTo>
                        <a:pt x="3556" y="5411"/>
                      </a:lnTo>
                      <a:lnTo>
                        <a:pt x="288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07;p35"/>
                <p:cNvSpPr/>
                <p:nvPr/>
              </p:nvSpPr>
              <p:spPr>
                <a:xfrm>
                  <a:off x="6717933" y="2655237"/>
                  <a:ext cx="1121676" cy="938943"/>
                </a:xfrm>
                <a:custGeom>
                  <a:avLst/>
                  <a:gdLst/>
                  <a:ahLst/>
                  <a:cxnLst/>
                  <a:rect l="l" t="t" r="r" b="b"/>
                  <a:pathLst>
                    <a:path w="44773" h="37479" extrusionOk="0">
                      <a:moveTo>
                        <a:pt x="22402" y="0"/>
                      </a:moveTo>
                      <a:lnTo>
                        <a:pt x="16748" y="32767"/>
                      </a:lnTo>
                      <a:lnTo>
                        <a:pt x="0" y="32767"/>
                      </a:lnTo>
                      <a:lnTo>
                        <a:pt x="0" y="37478"/>
                      </a:lnTo>
                      <a:lnTo>
                        <a:pt x="44773" y="37478"/>
                      </a:lnTo>
                      <a:lnTo>
                        <a:pt x="43040"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08;p35"/>
                <p:cNvSpPr/>
                <p:nvPr/>
              </p:nvSpPr>
              <p:spPr>
                <a:xfrm>
                  <a:off x="7738388" y="2655237"/>
                  <a:ext cx="101287" cy="938943"/>
                </a:xfrm>
                <a:custGeom>
                  <a:avLst/>
                  <a:gdLst/>
                  <a:ahLst/>
                  <a:cxnLst/>
                  <a:rect l="l" t="t" r="r" b="b"/>
                  <a:pathLst>
                    <a:path w="4043" h="37479" extrusionOk="0">
                      <a:moveTo>
                        <a:pt x="0" y="0"/>
                      </a:moveTo>
                      <a:lnTo>
                        <a:pt x="1581" y="37478"/>
                      </a:lnTo>
                      <a:lnTo>
                        <a:pt x="4043" y="37478"/>
                      </a:lnTo>
                      <a:lnTo>
                        <a:pt x="2310"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09;p35"/>
                <p:cNvSpPr/>
                <p:nvPr/>
              </p:nvSpPr>
              <p:spPr>
                <a:xfrm>
                  <a:off x="6691986" y="3903719"/>
                  <a:ext cx="645778" cy="681628"/>
                </a:xfrm>
                <a:custGeom>
                  <a:avLst/>
                  <a:gdLst/>
                  <a:ahLst/>
                  <a:cxnLst/>
                  <a:rect l="l" t="t" r="r" b="b"/>
                  <a:pathLst>
                    <a:path w="25777" h="27208" extrusionOk="0">
                      <a:moveTo>
                        <a:pt x="18147" y="1"/>
                      </a:moveTo>
                      <a:lnTo>
                        <a:pt x="3101" y="3709"/>
                      </a:lnTo>
                      <a:lnTo>
                        <a:pt x="9484" y="17509"/>
                      </a:lnTo>
                      <a:cubicBezTo>
                        <a:pt x="9484" y="17509"/>
                        <a:pt x="6597" y="19454"/>
                        <a:pt x="4135" y="21308"/>
                      </a:cubicBezTo>
                      <a:cubicBezTo>
                        <a:pt x="3040" y="22068"/>
                        <a:pt x="2007" y="22919"/>
                        <a:pt x="1004" y="23801"/>
                      </a:cubicBezTo>
                      <a:cubicBezTo>
                        <a:pt x="244" y="24713"/>
                        <a:pt x="1" y="27114"/>
                        <a:pt x="882" y="27205"/>
                      </a:cubicBezTo>
                      <a:cubicBezTo>
                        <a:pt x="893" y="27206"/>
                        <a:pt x="906" y="27207"/>
                        <a:pt x="923" y="27207"/>
                      </a:cubicBezTo>
                      <a:cubicBezTo>
                        <a:pt x="2279" y="27207"/>
                        <a:pt x="24935" y="22515"/>
                        <a:pt x="25685" y="21795"/>
                      </a:cubicBezTo>
                      <a:cubicBezTo>
                        <a:pt x="25776" y="21703"/>
                        <a:pt x="25381" y="19606"/>
                        <a:pt x="24804" y="16719"/>
                      </a:cubicBezTo>
                      <a:lnTo>
                        <a:pt x="24804" y="16658"/>
                      </a:lnTo>
                      <a:cubicBezTo>
                        <a:pt x="24439" y="14834"/>
                        <a:pt x="18147" y="1"/>
                        <a:pt x="1814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10;p35"/>
                <p:cNvSpPr/>
                <p:nvPr/>
              </p:nvSpPr>
              <p:spPr>
                <a:xfrm>
                  <a:off x="6691986" y="4170269"/>
                  <a:ext cx="645778" cy="415095"/>
                </a:xfrm>
                <a:custGeom>
                  <a:avLst/>
                  <a:gdLst/>
                  <a:ahLst/>
                  <a:cxnLst/>
                  <a:rect l="l" t="t" r="r" b="b"/>
                  <a:pathLst>
                    <a:path w="25777" h="16569" extrusionOk="0">
                      <a:moveTo>
                        <a:pt x="22554" y="0"/>
                      </a:moveTo>
                      <a:cubicBezTo>
                        <a:pt x="20062" y="578"/>
                        <a:pt x="11186" y="2706"/>
                        <a:pt x="7964" y="3587"/>
                      </a:cubicBezTo>
                      <a:lnTo>
                        <a:pt x="9484" y="6870"/>
                      </a:lnTo>
                      <a:cubicBezTo>
                        <a:pt x="9484" y="6870"/>
                        <a:pt x="6597" y="8815"/>
                        <a:pt x="4135" y="10669"/>
                      </a:cubicBezTo>
                      <a:cubicBezTo>
                        <a:pt x="3040" y="11429"/>
                        <a:pt x="2007" y="12280"/>
                        <a:pt x="1004" y="13162"/>
                      </a:cubicBezTo>
                      <a:cubicBezTo>
                        <a:pt x="244" y="14074"/>
                        <a:pt x="1" y="16475"/>
                        <a:pt x="882" y="16566"/>
                      </a:cubicBezTo>
                      <a:cubicBezTo>
                        <a:pt x="893" y="16567"/>
                        <a:pt x="906" y="16568"/>
                        <a:pt x="923" y="16568"/>
                      </a:cubicBezTo>
                      <a:cubicBezTo>
                        <a:pt x="2279" y="16568"/>
                        <a:pt x="24935" y="11876"/>
                        <a:pt x="25685" y="11156"/>
                      </a:cubicBezTo>
                      <a:cubicBezTo>
                        <a:pt x="25776" y="11064"/>
                        <a:pt x="25381" y="8967"/>
                        <a:pt x="24804" y="6080"/>
                      </a:cubicBezTo>
                      <a:lnTo>
                        <a:pt x="24804" y="6019"/>
                      </a:lnTo>
                      <a:cubicBezTo>
                        <a:pt x="24652" y="5350"/>
                        <a:pt x="23709" y="2858"/>
                        <a:pt x="2255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11;p35"/>
                <p:cNvSpPr/>
                <p:nvPr/>
              </p:nvSpPr>
              <p:spPr>
                <a:xfrm>
                  <a:off x="6689706" y="4254025"/>
                  <a:ext cx="652618" cy="334351"/>
                </a:xfrm>
                <a:custGeom>
                  <a:avLst/>
                  <a:gdLst/>
                  <a:ahLst/>
                  <a:cxnLst/>
                  <a:rect l="l" t="t" r="r" b="b"/>
                  <a:pathLst>
                    <a:path w="26050" h="13346" extrusionOk="0">
                      <a:moveTo>
                        <a:pt x="24469" y="1"/>
                      </a:moveTo>
                      <a:lnTo>
                        <a:pt x="9514" y="3162"/>
                      </a:lnTo>
                      <a:cubicBezTo>
                        <a:pt x="9514" y="3162"/>
                        <a:pt x="1733" y="8937"/>
                        <a:pt x="973" y="9849"/>
                      </a:cubicBezTo>
                      <a:cubicBezTo>
                        <a:pt x="244" y="10761"/>
                        <a:pt x="1" y="13253"/>
                        <a:pt x="882" y="13345"/>
                      </a:cubicBezTo>
                      <a:cubicBezTo>
                        <a:pt x="890" y="13345"/>
                        <a:pt x="900" y="13346"/>
                        <a:pt x="912" y="13346"/>
                      </a:cubicBezTo>
                      <a:cubicBezTo>
                        <a:pt x="2163" y="13346"/>
                        <a:pt x="24993" y="8566"/>
                        <a:pt x="25746" y="7843"/>
                      </a:cubicBezTo>
                      <a:cubicBezTo>
                        <a:pt x="26050" y="7539"/>
                        <a:pt x="25624" y="3892"/>
                        <a:pt x="244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12;p35"/>
                <p:cNvSpPr/>
                <p:nvPr/>
              </p:nvSpPr>
              <p:spPr>
                <a:xfrm>
                  <a:off x="6712981" y="4442131"/>
                  <a:ext cx="591264" cy="122832"/>
                </a:xfrm>
                <a:custGeom>
                  <a:avLst/>
                  <a:gdLst/>
                  <a:ahLst/>
                  <a:cxnLst/>
                  <a:rect l="l" t="t" r="r" b="b"/>
                  <a:pathLst>
                    <a:path w="23601" h="4903" extrusionOk="0">
                      <a:moveTo>
                        <a:pt x="23571" y="1"/>
                      </a:moveTo>
                      <a:cubicBezTo>
                        <a:pt x="19650" y="609"/>
                        <a:pt x="3965" y="3922"/>
                        <a:pt x="75" y="4834"/>
                      </a:cubicBezTo>
                      <a:cubicBezTo>
                        <a:pt x="1" y="4858"/>
                        <a:pt x="27" y="4903"/>
                        <a:pt x="55" y="4903"/>
                      </a:cubicBezTo>
                      <a:cubicBezTo>
                        <a:pt x="62" y="4903"/>
                        <a:pt x="69" y="4900"/>
                        <a:pt x="75" y="4894"/>
                      </a:cubicBezTo>
                      <a:cubicBezTo>
                        <a:pt x="3996" y="4195"/>
                        <a:pt x="19741" y="1004"/>
                        <a:pt x="23571" y="31"/>
                      </a:cubicBezTo>
                      <a:cubicBezTo>
                        <a:pt x="23601" y="31"/>
                        <a:pt x="23601" y="1"/>
                        <a:pt x="235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13;p35"/>
                <p:cNvSpPr/>
                <p:nvPr/>
              </p:nvSpPr>
              <p:spPr>
                <a:xfrm>
                  <a:off x="6896077" y="4345272"/>
                  <a:ext cx="122632" cy="29111"/>
                </a:xfrm>
                <a:custGeom>
                  <a:avLst/>
                  <a:gdLst/>
                  <a:ahLst/>
                  <a:cxnLst/>
                  <a:rect l="l" t="t" r="r" b="b"/>
                  <a:pathLst>
                    <a:path w="4895" h="1162" extrusionOk="0">
                      <a:moveTo>
                        <a:pt x="1611" y="0"/>
                      </a:moveTo>
                      <a:cubicBezTo>
                        <a:pt x="1100" y="0"/>
                        <a:pt x="593" y="57"/>
                        <a:pt x="122" y="158"/>
                      </a:cubicBezTo>
                      <a:cubicBezTo>
                        <a:pt x="1" y="158"/>
                        <a:pt x="1" y="371"/>
                        <a:pt x="153" y="371"/>
                      </a:cubicBezTo>
                      <a:cubicBezTo>
                        <a:pt x="1703" y="462"/>
                        <a:pt x="3253" y="705"/>
                        <a:pt x="4773" y="1161"/>
                      </a:cubicBezTo>
                      <a:cubicBezTo>
                        <a:pt x="4834" y="1161"/>
                        <a:pt x="4895" y="1101"/>
                        <a:pt x="4834" y="1040"/>
                      </a:cubicBezTo>
                      <a:cubicBezTo>
                        <a:pt x="3987" y="299"/>
                        <a:pt x="2786" y="0"/>
                        <a:pt x="1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14;p35"/>
                <p:cNvSpPr/>
                <p:nvPr/>
              </p:nvSpPr>
              <p:spPr>
                <a:xfrm>
                  <a:off x="6868668" y="4363211"/>
                  <a:ext cx="122356" cy="28886"/>
                </a:xfrm>
                <a:custGeom>
                  <a:avLst/>
                  <a:gdLst/>
                  <a:ahLst/>
                  <a:cxnLst/>
                  <a:rect l="l" t="t" r="r" b="b"/>
                  <a:pathLst>
                    <a:path w="4884" h="1153" extrusionOk="0">
                      <a:moveTo>
                        <a:pt x="1613" y="0"/>
                      </a:moveTo>
                      <a:cubicBezTo>
                        <a:pt x="1101" y="0"/>
                        <a:pt x="595" y="61"/>
                        <a:pt x="122" y="172"/>
                      </a:cubicBezTo>
                      <a:cubicBezTo>
                        <a:pt x="1" y="172"/>
                        <a:pt x="1" y="354"/>
                        <a:pt x="122" y="354"/>
                      </a:cubicBezTo>
                      <a:cubicBezTo>
                        <a:pt x="1703" y="445"/>
                        <a:pt x="3253" y="719"/>
                        <a:pt x="4773" y="1144"/>
                      </a:cubicBezTo>
                      <a:cubicBezTo>
                        <a:pt x="4784" y="1150"/>
                        <a:pt x="4795" y="1153"/>
                        <a:pt x="4805" y="1153"/>
                      </a:cubicBezTo>
                      <a:cubicBezTo>
                        <a:pt x="4852" y="1153"/>
                        <a:pt x="4883" y="1103"/>
                        <a:pt x="4834" y="1053"/>
                      </a:cubicBezTo>
                      <a:cubicBezTo>
                        <a:pt x="3967" y="314"/>
                        <a:pt x="2778" y="0"/>
                        <a:pt x="16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15;p35"/>
                <p:cNvSpPr/>
                <p:nvPr/>
              </p:nvSpPr>
              <p:spPr>
                <a:xfrm>
                  <a:off x="6840482" y="4381224"/>
                  <a:ext cx="122532" cy="29111"/>
                </a:xfrm>
                <a:custGeom>
                  <a:avLst/>
                  <a:gdLst/>
                  <a:ahLst/>
                  <a:cxnLst/>
                  <a:rect l="l" t="t" r="r" b="b"/>
                  <a:pathLst>
                    <a:path w="4891" h="1162" extrusionOk="0">
                      <a:moveTo>
                        <a:pt x="1574" y="0"/>
                      </a:moveTo>
                      <a:cubicBezTo>
                        <a:pt x="1078" y="0"/>
                        <a:pt x="586" y="54"/>
                        <a:pt x="123" y="152"/>
                      </a:cubicBezTo>
                      <a:cubicBezTo>
                        <a:pt x="1" y="182"/>
                        <a:pt x="31" y="365"/>
                        <a:pt x="153" y="365"/>
                      </a:cubicBezTo>
                      <a:cubicBezTo>
                        <a:pt x="1734" y="456"/>
                        <a:pt x="3284" y="729"/>
                        <a:pt x="4773" y="1155"/>
                      </a:cubicBezTo>
                      <a:cubicBezTo>
                        <a:pt x="4786" y="1159"/>
                        <a:pt x="4797" y="1161"/>
                        <a:pt x="4808" y="1161"/>
                      </a:cubicBezTo>
                      <a:cubicBezTo>
                        <a:pt x="4872" y="1161"/>
                        <a:pt x="4890" y="1090"/>
                        <a:pt x="4864" y="1064"/>
                      </a:cubicBezTo>
                      <a:cubicBezTo>
                        <a:pt x="3983" y="312"/>
                        <a:pt x="2769" y="0"/>
                        <a:pt x="15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16;p35"/>
                <p:cNvSpPr/>
                <p:nvPr/>
              </p:nvSpPr>
              <p:spPr>
                <a:xfrm>
                  <a:off x="6813073" y="4399364"/>
                  <a:ext cx="122632" cy="29086"/>
                </a:xfrm>
                <a:custGeom>
                  <a:avLst/>
                  <a:gdLst/>
                  <a:ahLst/>
                  <a:cxnLst/>
                  <a:rect l="l" t="t" r="r" b="b"/>
                  <a:pathLst>
                    <a:path w="4895" h="1161" extrusionOk="0">
                      <a:moveTo>
                        <a:pt x="1600" y="0"/>
                      </a:moveTo>
                      <a:cubicBezTo>
                        <a:pt x="1092" y="0"/>
                        <a:pt x="589" y="57"/>
                        <a:pt x="122" y="157"/>
                      </a:cubicBezTo>
                      <a:cubicBezTo>
                        <a:pt x="1" y="157"/>
                        <a:pt x="1" y="370"/>
                        <a:pt x="153" y="370"/>
                      </a:cubicBezTo>
                      <a:cubicBezTo>
                        <a:pt x="1703" y="461"/>
                        <a:pt x="3253" y="735"/>
                        <a:pt x="4773" y="1160"/>
                      </a:cubicBezTo>
                      <a:cubicBezTo>
                        <a:pt x="4834" y="1160"/>
                        <a:pt x="4894" y="1100"/>
                        <a:pt x="4834" y="1069"/>
                      </a:cubicBezTo>
                      <a:cubicBezTo>
                        <a:pt x="3984" y="305"/>
                        <a:pt x="2778" y="0"/>
                        <a:pt x="16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17;p35"/>
                <p:cNvSpPr/>
                <p:nvPr/>
              </p:nvSpPr>
              <p:spPr>
                <a:xfrm>
                  <a:off x="6500097" y="2959431"/>
                  <a:ext cx="1159755" cy="1392017"/>
                </a:xfrm>
                <a:custGeom>
                  <a:avLst/>
                  <a:gdLst/>
                  <a:ahLst/>
                  <a:cxnLst/>
                  <a:rect l="l" t="t" r="r" b="b"/>
                  <a:pathLst>
                    <a:path w="46293" h="55564" extrusionOk="0">
                      <a:moveTo>
                        <a:pt x="25532" y="0"/>
                      </a:moveTo>
                      <a:cubicBezTo>
                        <a:pt x="25532" y="0"/>
                        <a:pt x="25745" y="3496"/>
                        <a:pt x="25077" y="4013"/>
                      </a:cubicBezTo>
                      <a:cubicBezTo>
                        <a:pt x="24651" y="4377"/>
                        <a:pt x="4833" y="6019"/>
                        <a:pt x="2675" y="12706"/>
                      </a:cubicBezTo>
                      <a:cubicBezTo>
                        <a:pt x="0" y="20913"/>
                        <a:pt x="16505" y="55564"/>
                        <a:pt x="16505" y="55564"/>
                      </a:cubicBezTo>
                      <a:lnTo>
                        <a:pt x="32493" y="51794"/>
                      </a:lnTo>
                      <a:cubicBezTo>
                        <a:pt x="32493" y="51794"/>
                        <a:pt x="18754" y="20305"/>
                        <a:pt x="19940" y="18724"/>
                      </a:cubicBezTo>
                      <a:cubicBezTo>
                        <a:pt x="20517" y="17934"/>
                        <a:pt x="35411" y="17721"/>
                        <a:pt x="40153" y="13709"/>
                      </a:cubicBezTo>
                      <a:cubicBezTo>
                        <a:pt x="46293" y="8481"/>
                        <a:pt x="42159" y="517"/>
                        <a:pt x="42159" y="517"/>
                      </a:cubicBezTo>
                      <a:lnTo>
                        <a:pt x="25532"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18;p35"/>
                <p:cNvSpPr/>
                <p:nvPr/>
              </p:nvSpPr>
              <p:spPr>
                <a:xfrm>
                  <a:off x="6912087" y="4196150"/>
                  <a:ext cx="362485" cy="96753"/>
                </a:xfrm>
                <a:custGeom>
                  <a:avLst/>
                  <a:gdLst/>
                  <a:ahLst/>
                  <a:cxnLst/>
                  <a:rect l="l" t="t" r="r" b="b"/>
                  <a:pathLst>
                    <a:path w="14469" h="3862" extrusionOk="0">
                      <a:moveTo>
                        <a:pt x="14408" y="1"/>
                      </a:moveTo>
                      <a:cubicBezTo>
                        <a:pt x="14256" y="1"/>
                        <a:pt x="12158" y="487"/>
                        <a:pt x="11186" y="700"/>
                      </a:cubicBezTo>
                      <a:cubicBezTo>
                        <a:pt x="9301" y="1125"/>
                        <a:pt x="7417" y="1612"/>
                        <a:pt x="5563" y="2068"/>
                      </a:cubicBezTo>
                      <a:cubicBezTo>
                        <a:pt x="4620" y="2311"/>
                        <a:pt x="486" y="3527"/>
                        <a:pt x="61" y="3739"/>
                      </a:cubicBezTo>
                      <a:cubicBezTo>
                        <a:pt x="0" y="3770"/>
                        <a:pt x="61" y="3861"/>
                        <a:pt x="91" y="3861"/>
                      </a:cubicBezTo>
                      <a:cubicBezTo>
                        <a:pt x="638" y="3831"/>
                        <a:pt x="7022" y="2281"/>
                        <a:pt x="8876" y="1764"/>
                      </a:cubicBezTo>
                      <a:cubicBezTo>
                        <a:pt x="10730" y="1247"/>
                        <a:pt x="12584" y="761"/>
                        <a:pt x="14408" y="153"/>
                      </a:cubicBezTo>
                      <a:cubicBezTo>
                        <a:pt x="14469" y="122"/>
                        <a:pt x="14469" y="1"/>
                        <a:pt x="14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19;p35"/>
                <p:cNvSpPr/>
                <p:nvPr/>
              </p:nvSpPr>
              <p:spPr>
                <a:xfrm>
                  <a:off x="6918926" y="3000445"/>
                  <a:ext cx="629018" cy="1183029"/>
                </a:xfrm>
                <a:custGeom>
                  <a:avLst/>
                  <a:gdLst/>
                  <a:ahLst/>
                  <a:cxnLst/>
                  <a:rect l="l" t="t" r="r" b="b"/>
                  <a:pathLst>
                    <a:path w="25108" h="47222" extrusionOk="0">
                      <a:moveTo>
                        <a:pt x="24415" y="0"/>
                      </a:moveTo>
                      <a:cubicBezTo>
                        <a:pt x="24398" y="0"/>
                        <a:pt x="24378" y="18"/>
                        <a:pt x="24378" y="35"/>
                      </a:cubicBezTo>
                      <a:cubicBezTo>
                        <a:pt x="24469" y="461"/>
                        <a:pt x="24560" y="917"/>
                        <a:pt x="24591" y="1373"/>
                      </a:cubicBezTo>
                      <a:cubicBezTo>
                        <a:pt x="24804" y="3196"/>
                        <a:pt x="24682" y="5081"/>
                        <a:pt x="24165" y="6844"/>
                      </a:cubicBezTo>
                      <a:cubicBezTo>
                        <a:pt x="23618" y="8637"/>
                        <a:pt x="22463" y="10157"/>
                        <a:pt x="20883" y="11130"/>
                      </a:cubicBezTo>
                      <a:cubicBezTo>
                        <a:pt x="19302" y="12133"/>
                        <a:pt x="17417" y="12619"/>
                        <a:pt x="15563" y="12984"/>
                      </a:cubicBezTo>
                      <a:cubicBezTo>
                        <a:pt x="13344" y="13409"/>
                        <a:pt x="11065" y="13744"/>
                        <a:pt x="8846" y="14108"/>
                      </a:cubicBezTo>
                      <a:cubicBezTo>
                        <a:pt x="6414" y="14534"/>
                        <a:pt x="4013" y="14929"/>
                        <a:pt x="1612" y="15324"/>
                      </a:cubicBezTo>
                      <a:cubicBezTo>
                        <a:pt x="1186" y="15355"/>
                        <a:pt x="730" y="15476"/>
                        <a:pt x="365" y="15719"/>
                      </a:cubicBezTo>
                      <a:cubicBezTo>
                        <a:pt x="1" y="15993"/>
                        <a:pt x="62" y="16479"/>
                        <a:pt x="122" y="16905"/>
                      </a:cubicBezTo>
                      <a:cubicBezTo>
                        <a:pt x="365" y="17999"/>
                        <a:pt x="669" y="19124"/>
                        <a:pt x="1065" y="20187"/>
                      </a:cubicBezTo>
                      <a:cubicBezTo>
                        <a:pt x="2524" y="24412"/>
                        <a:pt x="10153" y="43288"/>
                        <a:pt x="12372" y="47209"/>
                      </a:cubicBezTo>
                      <a:cubicBezTo>
                        <a:pt x="12381" y="47218"/>
                        <a:pt x="12392" y="47222"/>
                        <a:pt x="12403" y="47222"/>
                      </a:cubicBezTo>
                      <a:cubicBezTo>
                        <a:pt x="12430" y="47222"/>
                        <a:pt x="12454" y="47200"/>
                        <a:pt x="12433" y="47179"/>
                      </a:cubicBezTo>
                      <a:cubicBezTo>
                        <a:pt x="12189" y="46692"/>
                        <a:pt x="2098" y="22953"/>
                        <a:pt x="791" y="18485"/>
                      </a:cubicBezTo>
                      <a:cubicBezTo>
                        <a:pt x="639" y="17938"/>
                        <a:pt x="487" y="17361"/>
                        <a:pt x="365" y="16814"/>
                      </a:cubicBezTo>
                      <a:cubicBezTo>
                        <a:pt x="244" y="16510"/>
                        <a:pt x="305" y="16206"/>
                        <a:pt x="457" y="15962"/>
                      </a:cubicBezTo>
                      <a:cubicBezTo>
                        <a:pt x="639" y="15810"/>
                        <a:pt x="852" y="15719"/>
                        <a:pt x="1095" y="15689"/>
                      </a:cubicBezTo>
                      <a:cubicBezTo>
                        <a:pt x="2250" y="15446"/>
                        <a:pt x="3435" y="15294"/>
                        <a:pt x="4560" y="15111"/>
                      </a:cubicBezTo>
                      <a:lnTo>
                        <a:pt x="11794" y="13896"/>
                      </a:lnTo>
                      <a:cubicBezTo>
                        <a:pt x="13831" y="13622"/>
                        <a:pt x="15837" y="13227"/>
                        <a:pt x="17843" y="12741"/>
                      </a:cubicBezTo>
                      <a:cubicBezTo>
                        <a:pt x="19576" y="12224"/>
                        <a:pt x="21278" y="11434"/>
                        <a:pt x="22524" y="10127"/>
                      </a:cubicBezTo>
                      <a:cubicBezTo>
                        <a:pt x="25108" y="7391"/>
                        <a:pt x="25047" y="3439"/>
                        <a:pt x="24439" y="35"/>
                      </a:cubicBezTo>
                      <a:cubicBezTo>
                        <a:pt x="24439" y="9"/>
                        <a:pt x="24428" y="0"/>
                        <a:pt x="244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20;p35"/>
                <p:cNvSpPr/>
                <p:nvPr/>
              </p:nvSpPr>
              <p:spPr>
                <a:xfrm>
                  <a:off x="6097226" y="4023302"/>
                  <a:ext cx="674714" cy="591239"/>
                </a:xfrm>
                <a:custGeom>
                  <a:avLst/>
                  <a:gdLst/>
                  <a:ahLst/>
                  <a:cxnLst/>
                  <a:rect l="l" t="t" r="r" b="b"/>
                  <a:pathLst>
                    <a:path w="26932" h="23600" extrusionOk="0">
                      <a:moveTo>
                        <a:pt x="12098" y="0"/>
                      </a:moveTo>
                      <a:lnTo>
                        <a:pt x="11156" y="15654"/>
                      </a:lnTo>
                      <a:cubicBezTo>
                        <a:pt x="11156" y="15654"/>
                        <a:pt x="7964" y="16991"/>
                        <a:pt x="5168" y="18298"/>
                      </a:cubicBezTo>
                      <a:cubicBezTo>
                        <a:pt x="3952" y="18845"/>
                        <a:pt x="2767" y="19453"/>
                        <a:pt x="1612" y="20152"/>
                      </a:cubicBezTo>
                      <a:cubicBezTo>
                        <a:pt x="730" y="20851"/>
                        <a:pt x="1" y="23192"/>
                        <a:pt x="821" y="23465"/>
                      </a:cubicBezTo>
                      <a:cubicBezTo>
                        <a:pt x="1103" y="23552"/>
                        <a:pt x="4284" y="23600"/>
                        <a:pt x="8306" y="23600"/>
                      </a:cubicBezTo>
                      <a:cubicBezTo>
                        <a:pt x="15590" y="23600"/>
                        <a:pt x="25634" y="23442"/>
                        <a:pt x="26202" y="23070"/>
                      </a:cubicBezTo>
                      <a:cubicBezTo>
                        <a:pt x="26323" y="23009"/>
                        <a:pt x="26354" y="20882"/>
                        <a:pt x="26354" y="17933"/>
                      </a:cubicBezTo>
                      <a:lnTo>
                        <a:pt x="26354" y="17873"/>
                      </a:lnTo>
                      <a:cubicBezTo>
                        <a:pt x="26354" y="16019"/>
                        <a:pt x="26931" y="122"/>
                        <a:pt x="26931" y="122"/>
                      </a:cubicBezTo>
                      <a:lnTo>
                        <a:pt x="12098"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21;p35"/>
                <p:cNvSpPr/>
                <p:nvPr/>
              </p:nvSpPr>
              <p:spPr>
                <a:xfrm>
                  <a:off x="6097226" y="4305060"/>
                  <a:ext cx="664042" cy="309499"/>
                </a:xfrm>
                <a:custGeom>
                  <a:avLst/>
                  <a:gdLst/>
                  <a:ahLst/>
                  <a:cxnLst/>
                  <a:rect l="l" t="t" r="r" b="b"/>
                  <a:pathLst>
                    <a:path w="26506" h="12354" extrusionOk="0">
                      <a:moveTo>
                        <a:pt x="11399" y="0"/>
                      </a:moveTo>
                      <a:lnTo>
                        <a:pt x="11156" y="4408"/>
                      </a:lnTo>
                      <a:cubicBezTo>
                        <a:pt x="11156" y="4408"/>
                        <a:pt x="7934" y="5745"/>
                        <a:pt x="5138" y="7083"/>
                      </a:cubicBezTo>
                      <a:cubicBezTo>
                        <a:pt x="3922" y="7630"/>
                        <a:pt x="2736" y="8238"/>
                        <a:pt x="1581" y="8906"/>
                      </a:cubicBezTo>
                      <a:cubicBezTo>
                        <a:pt x="730" y="9605"/>
                        <a:pt x="1" y="11946"/>
                        <a:pt x="821" y="12219"/>
                      </a:cubicBezTo>
                      <a:cubicBezTo>
                        <a:pt x="1103" y="12306"/>
                        <a:pt x="4284" y="12354"/>
                        <a:pt x="8306" y="12354"/>
                      </a:cubicBezTo>
                      <a:cubicBezTo>
                        <a:pt x="15590" y="12354"/>
                        <a:pt x="25634" y="12196"/>
                        <a:pt x="26202" y="11824"/>
                      </a:cubicBezTo>
                      <a:cubicBezTo>
                        <a:pt x="26323" y="11763"/>
                        <a:pt x="26354" y="9636"/>
                        <a:pt x="26354" y="6687"/>
                      </a:cubicBezTo>
                      <a:lnTo>
                        <a:pt x="26354" y="6627"/>
                      </a:lnTo>
                      <a:lnTo>
                        <a:pt x="26354" y="6262"/>
                      </a:lnTo>
                      <a:lnTo>
                        <a:pt x="26354" y="5958"/>
                      </a:lnTo>
                      <a:lnTo>
                        <a:pt x="26354" y="5532"/>
                      </a:lnTo>
                      <a:cubicBezTo>
                        <a:pt x="26384" y="4317"/>
                        <a:pt x="26445" y="2310"/>
                        <a:pt x="26506" y="92"/>
                      </a:cubicBezTo>
                      <a:lnTo>
                        <a:pt x="113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22;p35"/>
                <p:cNvSpPr/>
                <p:nvPr/>
              </p:nvSpPr>
              <p:spPr>
                <a:xfrm>
                  <a:off x="6094195" y="4403297"/>
                  <a:ext cx="675466" cy="212921"/>
                </a:xfrm>
                <a:custGeom>
                  <a:avLst/>
                  <a:gdLst/>
                  <a:ahLst/>
                  <a:cxnLst/>
                  <a:rect l="l" t="t" r="r" b="b"/>
                  <a:pathLst>
                    <a:path w="26962" h="8499" extrusionOk="0">
                      <a:moveTo>
                        <a:pt x="26627" y="0"/>
                      </a:moveTo>
                      <a:lnTo>
                        <a:pt x="11307" y="122"/>
                      </a:lnTo>
                      <a:cubicBezTo>
                        <a:pt x="11307" y="122"/>
                        <a:pt x="2553" y="4225"/>
                        <a:pt x="1611" y="4985"/>
                      </a:cubicBezTo>
                      <a:cubicBezTo>
                        <a:pt x="699" y="5715"/>
                        <a:pt x="0" y="8116"/>
                        <a:pt x="821" y="8359"/>
                      </a:cubicBezTo>
                      <a:cubicBezTo>
                        <a:pt x="1108" y="8452"/>
                        <a:pt x="4001" y="8499"/>
                        <a:pt x="7742" y="8499"/>
                      </a:cubicBezTo>
                      <a:cubicBezTo>
                        <a:pt x="15089" y="8499"/>
                        <a:pt x="25708" y="8316"/>
                        <a:pt x="26292" y="7934"/>
                      </a:cubicBezTo>
                      <a:cubicBezTo>
                        <a:pt x="26627" y="7721"/>
                        <a:pt x="26961" y="4043"/>
                        <a:pt x="2662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23;p35"/>
                <p:cNvSpPr/>
                <p:nvPr/>
              </p:nvSpPr>
              <p:spPr>
                <a:xfrm>
                  <a:off x="6343208" y="4416200"/>
                  <a:ext cx="115617" cy="47474"/>
                </a:xfrm>
                <a:custGeom>
                  <a:avLst/>
                  <a:gdLst/>
                  <a:ahLst/>
                  <a:cxnLst/>
                  <a:rect l="l" t="t" r="r" b="b"/>
                  <a:pathLst>
                    <a:path w="4615" h="1895" extrusionOk="0">
                      <a:moveTo>
                        <a:pt x="277" y="1"/>
                      </a:moveTo>
                      <a:cubicBezTo>
                        <a:pt x="236" y="1"/>
                        <a:pt x="194" y="1"/>
                        <a:pt x="153" y="2"/>
                      </a:cubicBezTo>
                      <a:cubicBezTo>
                        <a:pt x="31" y="2"/>
                        <a:pt x="1" y="154"/>
                        <a:pt x="122" y="185"/>
                      </a:cubicBezTo>
                      <a:cubicBezTo>
                        <a:pt x="1642" y="610"/>
                        <a:pt x="3101" y="1188"/>
                        <a:pt x="4499" y="1887"/>
                      </a:cubicBezTo>
                      <a:cubicBezTo>
                        <a:pt x="4511" y="1892"/>
                        <a:pt x="4522" y="1895"/>
                        <a:pt x="4533" y="1895"/>
                      </a:cubicBezTo>
                      <a:cubicBezTo>
                        <a:pt x="4580" y="1895"/>
                        <a:pt x="4615" y="1850"/>
                        <a:pt x="4590" y="1826"/>
                      </a:cubicBezTo>
                      <a:cubicBezTo>
                        <a:pt x="3614" y="553"/>
                        <a:pt x="1830"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24;p35"/>
                <p:cNvSpPr/>
                <p:nvPr/>
              </p:nvSpPr>
              <p:spPr>
                <a:xfrm>
                  <a:off x="6312742" y="4428401"/>
                  <a:ext cx="115492" cy="47474"/>
                </a:xfrm>
                <a:custGeom>
                  <a:avLst/>
                  <a:gdLst/>
                  <a:ahLst/>
                  <a:cxnLst/>
                  <a:rect l="l" t="t" r="r" b="b"/>
                  <a:pathLst>
                    <a:path w="4610" h="1895" extrusionOk="0">
                      <a:moveTo>
                        <a:pt x="249" y="0"/>
                      </a:moveTo>
                      <a:cubicBezTo>
                        <a:pt x="207" y="0"/>
                        <a:pt x="165" y="1"/>
                        <a:pt x="122" y="1"/>
                      </a:cubicBezTo>
                      <a:cubicBezTo>
                        <a:pt x="1" y="1"/>
                        <a:pt x="1" y="153"/>
                        <a:pt x="92" y="184"/>
                      </a:cubicBezTo>
                      <a:cubicBezTo>
                        <a:pt x="1612" y="609"/>
                        <a:pt x="3101" y="1187"/>
                        <a:pt x="4499" y="1886"/>
                      </a:cubicBezTo>
                      <a:cubicBezTo>
                        <a:pt x="4505" y="1892"/>
                        <a:pt x="4513" y="1894"/>
                        <a:pt x="4522" y="1894"/>
                      </a:cubicBezTo>
                      <a:cubicBezTo>
                        <a:pt x="4559" y="1894"/>
                        <a:pt x="4609" y="1850"/>
                        <a:pt x="4560" y="1825"/>
                      </a:cubicBezTo>
                      <a:cubicBezTo>
                        <a:pt x="3613" y="552"/>
                        <a:pt x="1830" y="0"/>
                        <a:pt x="2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25;p35"/>
                <p:cNvSpPr/>
                <p:nvPr/>
              </p:nvSpPr>
              <p:spPr>
                <a:xfrm>
                  <a:off x="6282276" y="4440578"/>
                  <a:ext cx="114866" cy="47474"/>
                </a:xfrm>
                <a:custGeom>
                  <a:avLst/>
                  <a:gdLst/>
                  <a:ahLst/>
                  <a:cxnLst/>
                  <a:rect l="l" t="t" r="r" b="b"/>
                  <a:pathLst>
                    <a:path w="4585" h="1895" extrusionOk="0">
                      <a:moveTo>
                        <a:pt x="247" y="1"/>
                      </a:moveTo>
                      <a:cubicBezTo>
                        <a:pt x="206" y="1"/>
                        <a:pt x="164" y="1"/>
                        <a:pt x="123" y="2"/>
                      </a:cubicBezTo>
                      <a:cubicBezTo>
                        <a:pt x="1" y="2"/>
                        <a:pt x="1" y="154"/>
                        <a:pt x="92" y="184"/>
                      </a:cubicBezTo>
                      <a:cubicBezTo>
                        <a:pt x="1612" y="610"/>
                        <a:pt x="3101" y="1187"/>
                        <a:pt x="4499" y="1886"/>
                      </a:cubicBezTo>
                      <a:cubicBezTo>
                        <a:pt x="4505" y="1892"/>
                        <a:pt x="4512" y="1895"/>
                        <a:pt x="4519" y="1895"/>
                      </a:cubicBezTo>
                      <a:cubicBezTo>
                        <a:pt x="4550" y="1895"/>
                        <a:pt x="4585" y="1850"/>
                        <a:pt x="4560" y="1826"/>
                      </a:cubicBezTo>
                      <a:cubicBezTo>
                        <a:pt x="3584" y="553"/>
                        <a:pt x="1800" y="1"/>
                        <a:pt x="2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26;p35"/>
                <p:cNvSpPr/>
                <p:nvPr/>
              </p:nvSpPr>
              <p:spPr>
                <a:xfrm>
                  <a:off x="6250307" y="4452754"/>
                  <a:ext cx="116394" cy="47474"/>
                </a:xfrm>
                <a:custGeom>
                  <a:avLst/>
                  <a:gdLst/>
                  <a:ahLst/>
                  <a:cxnLst/>
                  <a:rect l="l" t="t" r="r" b="b"/>
                  <a:pathLst>
                    <a:path w="4646" h="1895" extrusionOk="0">
                      <a:moveTo>
                        <a:pt x="307" y="1"/>
                      </a:moveTo>
                      <a:cubicBezTo>
                        <a:pt x="266" y="1"/>
                        <a:pt x="224" y="1"/>
                        <a:pt x="183" y="2"/>
                      </a:cubicBezTo>
                      <a:cubicBezTo>
                        <a:pt x="31" y="2"/>
                        <a:pt x="0" y="185"/>
                        <a:pt x="152" y="215"/>
                      </a:cubicBezTo>
                      <a:cubicBezTo>
                        <a:pt x="1672" y="610"/>
                        <a:pt x="3131" y="1188"/>
                        <a:pt x="4529" y="1887"/>
                      </a:cubicBezTo>
                      <a:cubicBezTo>
                        <a:pt x="4541" y="1892"/>
                        <a:pt x="4552" y="1895"/>
                        <a:pt x="4563" y="1895"/>
                      </a:cubicBezTo>
                      <a:cubicBezTo>
                        <a:pt x="4610" y="1895"/>
                        <a:pt x="4645" y="1850"/>
                        <a:pt x="4620" y="1826"/>
                      </a:cubicBezTo>
                      <a:cubicBezTo>
                        <a:pt x="3644" y="553"/>
                        <a:pt x="1860"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27;p35"/>
                <p:cNvSpPr/>
                <p:nvPr/>
              </p:nvSpPr>
              <p:spPr>
                <a:xfrm>
                  <a:off x="6356161" y="2954095"/>
                  <a:ext cx="1353186" cy="1466649"/>
                </a:xfrm>
                <a:custGeom>
                  <a:avLst/>
                  <a:gdLst/>
                  <a:ahLst/>
                  <a:cxnLst/>
                  <a:rect l="l" t="t" r="r" b="b"/>
                  <a:pathLst>
                    <a:path w="54014" h="58543" extrusionOk="0">
                      <a:moveTo>
                        <a:pt x="31490" y="1"/>
                      </a:moveTo>
                      <a:lnTo>
                        <a:pt x="31490" y="1"/>
                      </a:lnTo>
                      <a:cubicBezTo>
                        <a:pt x="31916" y="2007"/>
                        <a:pt x="32493" y="3952"/>
                        <a:pt x="33223" y="5837"/>
                      </a:cubicBezTo>
                      <a:cubicBezTo>
                        <a:pt x="33223" y="5837"/>
                        <a:pt x="10882" y="9970"/>
                        <a:pt x="4651" y="16809"/>
                      </a:cubicBezTo>
                      <a:cubicBezTo>
                        <a:pt x="426" y="21460"/>
                        <a:pt x="0" y="58543"/>
                        <a:pt x="0" y="58543"/>
                      </a:cubicBezTo>
                      <a:lnTo>
                        <a:pt x="16718" y="58543"/>
                      </a:lnTo>
                      <a:cubicBezTo>
                        <a:pt x="16718" y="58543"/>
                        <a:pt x="16505" y="27539"/>
                        <a:pt x="17812" y="25867"/>
                      </a:cubicBezTo>
                      <a:cubicBezTo>
                        <a:pt x="19575" y="23648"/>
                        <a:pt x="44044" y="23679"/>
                        <a:pt x="49302" y="16384"/>
                      </a:cubicBezTo>
                      <a:cubicBezTo>
                        <a:pt x="54013" y="9818"/>
                        <a:pt x="50032" y="548"/>
                        <a:pt x="50032" y="548"/>
                      </a:cubicBezTo>
                      <a:lnTo>
                        <a:pt x="31490"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28;p35"/>
                <p:cNvSpPr/>
                <p:nvPr/>
              </p:nvSpPr>
              <p:spPr>
                <a:xfrm>
                  <a:off x="7103976" y="3069093"/>
                  <a:ext cx="155927" cy="72677"/>
                </a:xfrm>
                <a:custGeom>
                  <a:avLst/>
                  <a:gdLst/>
                  <a:ahLst/>
                  <a:cxnLst/>
                  <a:rect l="l" t="t" r="r" b="b"/>
                  <a:pathLst>
                    <a:path w="6224" h="2901" extrusionOk="0">
                      <a:moveTo>
                        <a:pt x="122" y="0"/>
                      </a:moveTo>
                      <a:cubicBezTo>
                        <a:pt x="31" y="0"/>
                        <a:pt x="1" y="92"/>
                        <a:pt x="62" y="152"/>
                      </a:cubicBezTo>
                      <a:cubicBezTo>
                        <a:pt x="548" y="396"/>
                        <a:pt x="1065" y="608"/>
                        <a:pt x="1581" y="821"/>
                      </a:cubicBezTo>
                      <a:lnTo>
                        <a:pt x="3071" y="1459"/>
                      </a:lnTo>
                      <a:cubicBezTo>
                        <a:pt x="4104" y="1915"/>
                        <a:pt x="5168" y="2371"/>
                        <a:pt x="6171" y="2888"/>
                      </a:cubicBezTo>
                      <a:cubicBezTo>
                        <a:pt x="6180" y="2897"/>
                        <a:pt x="6189" y="2901"/>
                        <a:pt x="6196" y="2901"/>
                      </a:cubicBezTo>
                      <a:cubicBezTo>
                        <a:pt x="6214" y="2901"/>
                        <a:pt x="6223" y="2879"/>
                        <a:pt x="6202" y="2858"/>
                      </a:cubicBezTo>
                      <a:cubicBezTo>
                        <a:pt x="5229" y="2250"/>
                        <a:pt x="4256" y="1703"/>
                        <a:pt x="3253" y="1186"/>
                      </a:cubicBezTo>
                      <a:cubicBezTo>
                        <a:pt x="2736" y="943"/>
                        <a:pt x="2220" y="699"/>
                        <a:pt x="1673" y="517"/>
                      </a:cubicBezTo>
                      <a:cubicBezTo>
                        <a:pt x="1186" y="304"/>
                        <a:pt x="670" y="122"/>
                        <a:pt x="1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29;p35"/>
                <p:cNvSpPr/>
                <p:nvPr/>
              </p:nvSpPr>
              <p:spPr>
                <a:xfrm>
                  <a:off x="7131235" y="2953543"/>
                  <a:ext cx="69496" cy="146081"/>
                </a:xfrm>
                <a:custGeom>
                  <a:avLst/>
                  <a:gdLst/>
                  <a:ahLst/>
                  <a:cxnLst/>
                  <a:rect l="l" t="t" r="r" b="b"/>
                  <a:pathLst>
                    <a:path w="2774" h="5831" extrusionOk="0">
                      <a:moveTo>
                        <a:pt x="80" y="0"/>
                      </a:moveTo>
                      <a:cubicBezTo>
                        <a:pt x="42" y="0"/>
                        <a:pt x="1" y="40"/>
                        <a:pt x="38" y="114"/>
                      </a:cubicBezTo>
                      <a:cubicBezTo>
                        <a:pt x="129" y="1056"/>
                        <a:pt x="311" y="1968"/>
                        <a:pt x="585" y="2849"/>
                      </a:cubicBezTo>
                      <a:cubicBezTo>
                        <a:pt x="676" y="3214"/>
                        <a:pt x="767" y="3579"/>
                        <a:pt x="889" y="3913"/>
                      </a:cubicBezTo>
                      <a:cubicBezTo>
                        <a:pt x="980" y="4217"/>
                        <a:pt x="1162" y="4491"/>
                        <a:pt x="1405" y="4673"/>
                      </a:cubicBezTo>
                      <a:cubicBezTo>
                        <a:pt x="1527" y="4795"/>
                        <a:pt x="1709" y="4856"/>
                        <a:pt x="1892" y="4856"/>
                      </a:cubicBezTo>
                      <a:cubicBezTo>
                        <a:pt x="1892" y="4916"/>
                        <a:pt x="1861" y="4947"/>
                        <a:pt x="1892" y="5038"/>
                      </a:cubicBezTo>
                      <a:cubicBezTo>
                        <a:pt x="1892" y="5129"/>
                        <a:pt x="1922" y="5190"/>
                        <a:pt x="1952" y="5281"/>
                      </a:cubicBezTo>
                      <a:cubicBezTo>
                        <a:pt x="1983" y="5372"/>
                        <a:pt x="2013" y="5463"/>
                        <a:pt x="2013" y="5555"/>
                      </a:cubicBezTo>
                      <a:cubicBezTo>
                        <a:pt x="2044" y="5585"/>
                        <a:pt x="2074" y="5646"/>
                        <a:pt x="2074" y="5676"/>
                      </a:cubicBezTo>
                      <a:cubicBezTo>
                        <a:pt x="2104" y="5737"/>
                        <a:pt x="2135" y="5767"/>
                        <a:pt x="2165" y="5798"/>
                      </a:cubicBezTo>
                      <a:cubicBezTo>
                        <a:pt x="2177" y="5821"/>
                        <a:pt x="2202" y="5831"/>
                        <a:pt x="2226" y="5831"/>
                      </a:cubicBezTo>
                      <a:cubicBezTo>
                        <a:pt x="2266" y="5831"/>
                        <a:pt x="2306" y="5805"/>
                        <a:pt x="2287" y="5767"/>
                      </a:cubicBezTo>
                      <a:lnTo>
                        <a:pt x="2287" y="5615"/>
                      </a:lnTo>
                      <a:cubicBezTo>
                        <a:pt x="2287" y="5555"/>
                        <a:pt x="2287" y="5524"/>
                        <a:pt x="2287" y="5463"/>
                      </a:cubicBezTo>
                      <a:cubicBezTo>
                        <a:pt x="2256" y="5372"/>
                        <a:pt x="2226" y="5311"/>
                        <a:pt x="2196" y="5220"/>
                      </a:cubicBezTo>
                      <a:cubicBezTo>
                        <a:pt x="2165" y="5129"/>
                        <a:pt x="2135" y="5038"/>
                        <a:pt x="2104" y="4947"/>
                      </a:cubicBezTo>
                      <a:cubicBezTo>
                        <a:pt x="2074" y="4916"/>
                        <a:pt x="2074" y="4886"/>
                        <a:pt x="2044" y="4856"/>
                      </a:cubicBezTo>
                      <a:cubicBezTo>
                        <a:pt x="2378" y="4856"/>
                        <a:pt x="2621" y="4643"/>
                        <a:pt x="2712" y="4339"/>
                      </a:cubicBezTo>
                      <a:cubicBezTo>
                        <a:pt x="2773" y="4004"/>
                        <a:pt x="2743" y="3701"/>
                        <a:pt x="2621" y="3397"/>
                      </a:cubicBezTo>
                      <a:cubicBezTo>
                        <a:pt x="2530" y="2971"/>
                        <a:pt x="2439" y="2576"/>
                        <a:pt x="2317" y="2150"/>
                      </a:cubicBezTo>
                      <a:cubicBezTo>
                        <a:pt x="2226" y="1755"/>
                        <a:pt x="2104" y="1360"/>
                        <a:pt x="1983" y="935"/>
                      </a:cubicBezTo>
                      <a:cubicBezTo>
                        <a:pt x="1922" y="722"/>
                        <a:pt x="1861" y="509"/>
                        <a:pt x="1800" y="296"/>
                      </a:cubicBezTo>
                      <a:cubicBezTo>
                        <a:pt x="1770" y="235"/>
                        <a:pt x="1770" y="114"/>
                        <a:pt x="1679" y="83"/>
                      </a:cubicBezTo>
                      <a:cubicBezTo>
                        <a:pt x="1679" y="68"/>
                        <a:pt x="1671" y="61"/>
                        <a:pt x="1664" y="61"/>
                      </a:cubicBezTo>
                      <a:cubicBezTo>
                        <a:pt x="1656" y="61"/>
                        <a:pt x="1648" y="68"/>
                        <a:pt x="1648" y="83"/>
                      </a:cubicBezTo>
                      <a:cubicBezTo>
                        <a:pt x="1618" y="83"/>
                        <a:pt x="1618" y="114"/>
                        <a:pt x="1618" y="144"/>
                      </a:cubicBezTo>
                      <a:lnTo>
                        <a:pt x="1679" y="144"/>
                      </a:lnTo>
                      <a:cubicBezTo>
                        <a:pt x="1709" y="266"/>
                        <a:pt x="1740" y="691"/>
                        <a:pt x="1740" y="722"/>
                      </a:cubicBezTo>
                      <a:cubicBezTo>
                        <a:pt x="1800" y="965"/>
                        <a:pt x="1831" y="1178"/>
                        <a:pt x="1861" y="1390"/>
                      </a:cubicBezTo>
                      <a:cubicBezTo>
                        <a:pt x="1952" y="1846"/>
                        <a:pt x="2044" y="2272"/>
                        <a:pt x="2135" y="2728"/>
                      </a:cubicBezTo>
                      <a:cubicBezTo>
                        <a:pt x="2196" y="3093"/>
                        <a:pt x="2317" y="3518"/>
                        <a:pt x="2348" y="3852"/>
                      </a:cubicBezTo>
                      <a:cubicBezTo>
                        <a:pt x="2376" y="4162"/>
                        <a:pt x="2274" y="4497"/>
                        <a:pt x="1921" y="4497"/>
                      </a:cubicBezTo>
                      <a:cubicBezTo>
                        <a:pt x="1893" y="4497"/>
                        <a:pt x="1863" y="4495"/>
                        <a:pt x="1831" y="4491"/>
                      </a:cubicBezTo>
                      <a:cubicBezTo>
                        <a:pt x="1466" y="4400"/>
                        <a:pt x="1284" y="4035"/>
                        <a:pt x="1162" y="3731"/>
                      </a:cubicBezTo>
                      <a:cubicBezTo>
                        <a:pt x="1010" y="3336"/>
                        <a:pt x="889" y="2971"/>
                        <a:pt x="797" y="2576"/>
                      </a:cubicBezTo>
                      <a:cubicBezTo>
                        <a:pt x="524" y="1755"/>
                        <a:pt x="341" y="904"/>
                        <a:pt x="129" y="53"/>
                      </a:cubicBezTo>
                      <a:cubicBezTo>
                        <a:pt x="129" y="17"/>
                        <a:pt x="105"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30;p35"/>
                <p:cNvSpPr/>
                <p:nvPr/>
              </p:nvSpPr>
              <p:spPr>
                <a:xfrm>
                  <a:off x="7408609" y="3006082"/>
                  <a:ext cx="155351" cy="157756"/>
                </a:xfrm>
                <a:custGeom>
                  <a:avLst/>
                  <a:gdLst/>
                  <a:ahLst/>
                  <a:cxnLst/>
                  <a:rect l="l" t="t" r="r" b="b"/>
                  <a:pathLst>
                    <a:path w="6201" h="6297" extrusionOk="0">
                      <a:moveTo>
                        <a:pt x="61" y="0"/>
                      </a:moveTo>
                      <a:cubicBezTo>
                        <a:pt x="46" y="0"/>
                        <a:pt x="31" y="8"/>
                        <a:pt x="31" y="23"/>
                      </a:cubicBezTo>
                      <a:cubicBezTo>
                        <a:pt x="0" y="813"/>
                        <a:pt x="91" y="1604"/>
                        <a:pt x="274" y="2363"/>
                      </a:cubicBezTo>
                      <a:cubicBezTo>
                        <a:pt x="395" y="3002"/>
                        <a:pt x="669" y="3610"/>
                        <a:pt x="1064" y="4126"/>
                      </a:cubicBezTo>
                      <a:cubicBezTo>
                        <a:pt x="1490" y="4613"/>
                        <a:pt x="1976" y="5008"/>
                        <a:pt x="2553" y="5342"/>
                      </a:cubicBezTo>
                      <a:cubicBezTo>
                        <a:pt x="3101" y="5677"/>
                        <a:pt x="3708" y="5920"/>
                        <a:pt x="4316" y="6102"/>
                      </a:cubicBezTo>
                      <a:cubicBezTo>
                        <a:pt x="4620" y="6163"/>
                        <a:pt x="4955" y="6224"/>
                        <a:pt x="5259" y="6254"/>
                      </a:cubicBezTo>
                      <a:cubicBezTo>
                        <a:pt x="5395" y="6281"/>
                        <a:pt x="5532" y="6296"/>
                        <a:pt x="5666" y="6296"/>
                      </a:cubicBezTo>
                      <a:cubicBezTo>
                        <a:pt x="5830" y="6296"/>
                        <a:pt x="5989" y="6274"/>
                        <a:pt x="6140" y="6224"/>
                      </a:cubicBezTo>
                      <a:cubicBezTo>
                        <a:pt x="6201" y="6193"/>
                        <a:pt x="6201" y="6102"/>
                        <a:pt x="6140" y="6072"/>
                      </a:cubicBezTo>
                      <a:cubicBezTo>
                        <a:pt x="5988" y="5980"/>
                        <a:pt x="5836" y="5950"/>
                        <a:pt x="5654" y="5950"/>
                      </a:cubicBezTo>
                      <a:cubicBezTo>
                        <a:pt x="5471" y="5920"/>
                        <a:pt x="5259" y="5889"/>
                        <a:pt x="5076" y="5859"/>
                      </a:cubicBezTo>
                      <a:cubicBezTo>
                        <a:pt x="4711" y="5768"/>
                        <a:pt x="4347" y="5646"/>
                        <a:pt x="3982" y="5525"/>
                      </a:cubicBezTo>
                      <a:cubicBezTo>
                        <a:pt x="3253" y="5251"/>
                        <a:pt x="2584" y="4886"/>
                        <a:pt x="1976" y="4430"/>
                      </a:cubicBezTo>
                      <a:cubicBezTo>
                        <a:pt x="1672" y="4187"/>
                        <a:pt x="1398" y="3914"/>
                        <a:pt x="1155" y="3579"/>
                      </a:cubicBezTo>
                      <a:cubicBezTo>
                        <a:pt x="942" y="3245"/>
                        <a:pt x="760" y="2880"/>
                        <a:pt x="638" y="2485"/>
                      </a:cubicBezTo>
                      <a:cubicBezTo>
                        <a:pt x="517" y="2090"/>
                        <a:pt x="426" y="1695"/>
                        <a:pt x="304" y="1269"/>
                      </a:cubicBezTo>
                      <a:cubicBezTo>
                        <a:pt x="213" y="874"/>
                        <a:pt x="183" y="448"/>
                        <a:pt x="91" y="23"/>
                      </a:cubicBezTo>
                      <a:cubicBezTo>
                        <a:pt x="91" y="8"/>
                        <a:pt x="76" y="0"/>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31;p35"/>
                <p:cNvSpPr/>
                <p:nvPr/>
              </p:nvSpPr>
              <p:spPr>
                <a:xfrm>
                  <a:off x="6704939" y="2993329"/>
                  <a:ext cx="897831" cy="1340735"/>
                </a:xfrm>
                <a:custGeom>
                  <a:avLst/>
                  <a:gdLst/>
                  <a:ahLst/>
                  <a:cxnLst/>
                  <a:rect l="l" t="t" r="r" b="b"/>
                  <a:pathLst>
                    <a:path w="35838" h="53517" extrusionOk="0">
                      <a:moveTo>
                        <a:pt x="35157" y="0"/>
                      </a:moveTo>
                      <a:cubicBezTo>
                        <a:pt x="35146" y="0"/>
                        <a:pt x="35138" y="15"/>
                        <a:pt x="35138" y="46"/>
                      </a:cubicBezTo>
                      <a:cubicBezTo>
                        <a:pt x="35199" y="684"/>
                        <a:pt x="35290" y="1322"/>
                        <a:pt x="35351" y="1961"/>
                      </a:cubicBezTo>
                      <a:cubicBezTo>
                        <a:pt x="35807" y="6550"/>
                        <a:pt x="35685" y="12021"/>
                        <a:pt x="31916" y="15304"/>
                      </a:cubicBezTo>
                      <a:cubicBezTo>
                        <a:pt x="30153" y="16824"/>
                        <a:pt x="27904" y="17645"/>
                        <a:pt x="25715" y="18313"/>
                      </a:cubicBezTo>
                      <a:cubicBezTo>
                        <a:pt x="23344" y="18982"/>
                        <a:pt x="20913" y="19529"/>
                        <a:pt x="18451" y="19924"/>
                      </a:cubicBezTo>
                      <a:cubicBezTo>
                        <a:pt x="15958" y="20350"/>
                        <a:pt x="13496" y="20654"/>
                        <a:pt x="11034" y="21019"/>
                      </a:cubicBezTo>
                      <a:cubicBezTo>
                        <a:pt x="9818" y="21171"/>
                        <a:pt x="8572" y="21353"/>
                        <a:pt x="7356" y="21566"/>
                      </a:cubicBezTo>
                      <a:cubicBezTo>
                        <a:pt x="6171" y="21748"/>
                        <a:pt x="4985" y="21930"/>
                        <a:pt x="3800" y="22234"/>
                      </a:cubicBezTo>
                      <a:cubicBezTo>
                        <a:pt x="2797" y="22478"/>
                        <a:pt x="1976" y="22964"/>
                        <a:pt x="1612" y="23967"/>
                      </a:cubicBezTo>
                      <a:cubicBezTo>
                        <a:pt x="1429" y="24423"/>
                        <a:pt x="1308" y="24940"/>
                        <a:pt x="1277" y="25426"/>
                      </a:cubicBezTo>
                      <a:cubicBezTo>
                        <a:pt x="1186" y="26064"/>
                        <a:pt x="1125" y="26733"/>
                        <a:pt x="1064" y="27371"/>
                      </a:cubicBezTo>
                      <a:cubicBezTo>
                        <a:pt x="791" y="29985"/>
                        <a:pt x="578" y="32630"/>
                        <a:pt x="426" y="35244"/>
                      </a:cubicBezTo>
                      <a:cubicBezTo>
                        <a:pt x="92" y="40563"/>
                        <a:pt x="1" y="48162"/>
                        <a:pt x="153" y="53481"/>
                      </a:cubicBezTo>
                      <a:cubicBezTo>
                        <a:pt x="153" y="53499"/>
                        <a:pt x="183" y="53516"/>
                        <a:pt x="209" y="53516"/>
                      </a:cubicBezTo>
                      <a:cubicBezTo>
                        <a:pt x="227" y="53516"/>
                        <a:pt x="244" y="53507"/>
                        <a:pt x="244" y="53481"/>
                      </a:cubicBezTo>
                      <a:lnTo>
                        <a:pt x="244" y="49195"/>
                      </a:lnTo>
                      <a:cubicBezTo>
                        <a:pt x="213" y="43906"/>
                        <a:pt x="426" y="38587"/>
                        <a:pt x="821" y="33298"/>
                      </a:cubicBezTo>
                      <a:cubicBezTo>
                        <a:pt x="1004" y="30684"/>
                        <a:pt x="1216" y="28040"/>
                        <a:pt x="1551" y="25426"/>
                      </a:cubicBezTo>
                      <a:cubicBezTo>
                        <a:pt x="1672" y="24301"/>
                        <a:pt x="1976" y="23237"/>
                        <a:pt x="3101" y="22721"/>
                      </a:cubicBezTo>
                      <a:cubicBezTo>
                        <a:pt x="3618" y="22508"/>
                        <a:pt x="4195" y="22356"/>
                        <a:pt x="4742" y="22295"/>
                      </a:cubicBezTo>
                      <a:cubicBezTo>
                        <a:pt x="5350" y="22174"/>
                        <a:pt x="5958" y="22052"/>
                        <a:pt x="6566" y="21961"/>
                      </a:cubicBezTo>
                      <a:cubicBezTo>
                        <a:pt x="11490" y="21140"/>
                        <a:pt x="16475" y="20684"/>
                        <a:pt x="21369" y="19681"/>
                      </a:cubicBezTo>
                      <a:cubicBezTo>
                        <a:pt x="23740" y="19225"/>
                        <a:pt x="26050" y="18557"/>
                        <a:pt x="28299" y="17675"/>
                      </a:cubicBezTo>
                      <a:cubicBezTo>
                        <a:pt x="30335" y="16854"/>
                        <a:pt x="32220" y="15669"/>
                        <a:pt x="33497" y="13845"/>
                      </a:cubicBezTo>
                      <a:cubicBezTo>
                        <a:pt x="34682" y="12021"/>
                        <a:pt x="35412" y="9955"/>
                        <a:pt x="35564" y="7796"/>
                      </a:cubicBezTo>
                      <a:cubicBezTo>
                        <a:pt x="35837" y="5213"/>
                        <a:pt x="35472" y="2599"/>
                        <a:pt x="35199" y="46"/>
                      </a:cubicBezTo>
                      <a:cubicBezTo>
                        <a:pt x="35184" y="15"/>
                        <a:pt x="35168" y="0"/>
                        <a:pt x="351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32;p35"/>
                <p:cNvSpPr/>
                <p:nvPr/>
              </p:nvSpPr>
              <p:spPr>
                <a:xfrm>
                  <a:off x="6374425" y="4352262"/>
                  <a:ext cx="373934" cy="14581"/>
                </a:xfrm>
                <a:custGeom>
                  <a:avLst/>
                  <a:gdLst/>
                  <a:ahLst/>
                  <a:cxnLst/>
                  <a:rect l="l" t="t" r="r" b="b"/>
                  <a:pathLst>
                    <a:path w="14926" h="582" extrusionOk="0">
                      <a:moveTo>
                        <a:pt x="5776" y="1"/>
                      </a:moveTo>
                      <a:cubicBezTo>
                        <a:pt x="4803" y="1"/>
                        <a:pt x="3861" y="31"/>
                        <a:pt x="2919" y="62"/>
                      </a:cubicBezTo>
                      <a:lnTo>
                        <a:pt x="1460" y="153"/>
                      </a:lnTo>
                      <a:cubicBezTo>
                        <a:pt x="973" y="153"/>
                        <a:pt x="518" y="183"/>
                        <a:pt x="62" y="274"/>
                      </a:cubicBezTo>
                      <a:cubicBezTo>
                        <a:pt x="1" y="274"/>
                        <a:pt x="31" y="396"/>
                        <a:pt x="92" y="396"/>
                      </a:cubicBezTo>
                      <a:cubicBezTo>
                        <a:pt x="639" y="457"/>
                        <a:pt x="1217" y="518"/>
                        <a:pt x="1764" y="518"/>
                      </a:cubicBezTo>
                      <a:cubicBezTo>
                        <a:pt x="2311" y="518"/>
                        <a:pt x="2828" y="548"/>
                        <a:pt x="3344" y="548"/>
                      </a:cubicBezTo>
                      <a:cubicBezTo>
                        <a:pt x="4087" y="571"/>
                        <a:pt x="4822" y="581"/>
                        <a:pt x="5554" y="581"/>
                      </a:cubicBezTo>
                      <a:cubicBezTo>
                        <a:pt x="6738" y="581"/>
                        <a:pt x="7917" y="555"/>
                        <a:pt x="9120" y="518"/>
                      </a:cubicBezTo>
                      <a:cubicBezTo>
                        <a:pt x="11034" y="487"/>
                        <a:pt x="12949" y="426"/>
                        <a:pt x="14864" y="305"/>
                      </a:cubicBezTo>
                      <a:cubicBezTo>
                        <a:pt x="14925" y="305"/>
                        <a:pt x="14925" y="183"/>
                        <a:pt x="14864" y="153"/>
                      </a:cubicBezTo>
                      <a:cubicBezTo>
                        <a:pt x="14743" y="123"/>
                        <a:pt x="12585" y="62"/>
                        <a:pt x="11582" y="62"/>
                      </a:cubicBezTo>
                      <a:cubicBezTo>
                        <a:pt x="9636" y="1"/>
                        <a:pt x="7721" y="1"/>
                        <a:pt x="57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33;p35"/>
                <p:cNvSpPr/>
                <p:nvPr/>
              </p:nvSpPr>
              <p:spPr>
                <a:xfrm>
                  <a:off x="6557345" y="3102515"/>
                  <a:ext cx="632475" cy="207435"/>
                </a:xfrm>
                <a:custGeom>
                  <a:avLst/>
                  <a:gdLst/>
                  <a:ahLst/>
                  <a:cxnLst/>
                  <a:rect l="l" t="t" r="r" b="b"/>
                  <a:pathLst>
                    <a:path w="25246" h="8280" extrusionOk="0">
                      <a:moveTo>
                        <a:pt x="25095" y="1"/>
                      </a:moveTo>
                      <a:cubicBezTo>
                        <a:pt x="25087" y="1"/>
                        <a:pt x="25079" y="2"/>
                        <a:pt x="25071" y="4"/>
                      </a:cubicBezTo>
                      <a:cubicBezTo>
                        <a:pt x="21667" y="399"/>
                        <a:pt x="18263" y="1098"/>
                        <a:pt x="14980" y="2071"/>
                      </a:cubicBezTo>
                      <a:cubicBezTo>
                        <a:pt x="11636" y="3013"/>
                        <a:pt x="8384" y="4198"/>
                        <a:pt x="5223" y="5597"/>
                      </a:cubicBezTo>
                      <a:cubicBezTo>
                        <a:pt x="3460" y="6387"/>
                        <a:pt x="1727" y="7299"/>
                        <a:pt x="25" y="8211"/>
                      </a:cubicBezTo>
                      <a:cubicBezTo>
                        <a:pt x="1" y="8235"/>
                        <a:pt x="16" y="8280"/>
                        <a:pt x="39" y="8280"/>
                      </a:cubicBezTo>
                      <a:cubicBezTo>
                        <a:pt x="44" y="8280"/>
                        <a:pt x="50" y="8277"/>
                        <a:pt x="56" y="8271"/>
                      </a:cubicBezTo>
                      <a:cubicBezTo>
                        <a:pt x="3126" y="6691"/>
                        <a:pt x="6317" y="5293"/>
                        <a:pt x="9569" y="4138"/>
                      </a:cubicBezTo>
                      <a:cubicBezTo>
                        <a:pt x="12791" y="2952"/>
                        <a:pt x="16074" y="2010"/>
                        <a:pt x="19448" y="1250"/>
                      </a:cubicBezTo>
                      <a:cubicBezTo>
                        <a:pt x="21333" y="855"/>
                        <a:pt x="23247" y="521"/>
                        <a:pt x="25132" y="217"/>
                      </a:cubicBezTo>
                      <a:cubicBezTo>
                        <a:pt x="25246" y="188"/>
                        <a:pt x="25200" y="1"/>
                        <a:pt x="250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34;p35"/>
                <p:cNvSpPr/>
                <p:nvPr/>
              </p:nvSpPr>
              <p:spPr>
                <a:xfrm>
                  <a:off x="6574106" y="2363746"/>
                  <a:ext cx="642572" cy="570571"/>
                </a:xfrm>
                <a:custGeom>
                  <a:avLst/>
                  <a:gdLst/>
                  <a:ahLst/>
                  <a:cxnLst/>
                  <a:rect l="l" t="t" r="r" b="b"/>
                  <a:pathLst>
                    <a:path w="25649" h="22775" extrusionOk="0">
                      <a:moveTo>
                        <a:pt x="24471" y="0"/>
                      </a:moveTo>
                      <a:cubicBezTo>
                        <a:pt x="23649" y="0"/>
                        <a:pt x="22450" y="1094"/>
                        <a:pt x="20785" y="3472"/>
                      </a:cubicBezTo>
                      <a:cubicBezTo>
                        <a:pt x="17746" y="7819"/>
                        <a:pt x="15466" y="11162"/>
                        <a:pt x="15040" y="11618"/>
                      </a:cubicBezTo>
                      <a:cubicBezTo>
                        <a:pt x="14645" y="12074"/>
                        <a:pt x="6712" y="12560"/>
                        <a:pt x="2912" y="13260"/>
                      </a:cubicBezTo>
                      <a:cubicBezTo>
                        <a:pt x="1818" y="13442"/>
                        <a:pt x="998" y="13655"/>
                        <a:pt x="815" y="13898"/>
                      </a:cubicBezTo>
                      <a:cubicBezTo>
                        <a:pt x="1" y="14923"/>
                        <a:pt x="2389" y="22775"/>
                        <a:pt x="3614" y="22775"/>
                      </a:cubicBezTo>
                      <a:cubicBezTo>
                        <a:pt x="3623" y="22775"/>
                        <a:pt x="3633" y="22774"/>
                        <a:pt x="3642" y="22773"/>
                      </a:cubicBezTo>
                      <a:cubicBezTo>
                        <a:pt x="4159" y="22713"/>
                        <a:pt x="4827" y="22621"/>
                        <a:pt x="5678" y="22500"/>
                      </a:cubicBezTo>
                      <a:cubicBezTo>
                        <a:pt x="7776" y="22226"/>
                        <a:pt x="18536" y="19308"/>
                        <a:pt x="20208" y="18092"/>
                      </a:cubicBezTo>
                      <a:cubicBezTo>
                        <a:pt x="22244" y="16573"/>
                        <a:pt x="23673" y="10706"/>
                        <a:pt x="25344" y="3138"/>
                      </a:cubicBezTo>
                      <a:cubicBezTo>
                        <a:pt x="25648" y="1679"/>
                        <a:pt x="25527" y="706"/>
                        <a:pt x="25071" y="250"/>
                      </a:cubicBezTo>
                      <a:cubicBezTo>
                        <a:pt x="24899" y="85"/>
                        <a:pt x="24699" y="0"/>
                        <a:pt x="2447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35;p35"/>
                <p:cNvSpPr/>
                <p:nvPr/>
              </p:nvSpPr>
              <p:spPr>
                <a:xfrm>
                  <a:off x="6249530" y="2694084"/>
                  <a:ext cx="466828" cy="290158"/>
                </a:xfrm>
                <a:custGeom>
                  <a:avLst/>
                  <a:gdLst/>
                  <a:ahLst/>
                  <a:cxnLst/>
                  <a:rect l="l" t="t" r="r" b="b"/>
                  <a:pathLst>
                    <a:path w="18634" h="11582" extrusionOk="0">
                      <a:moveTo>
                        <a:pt x="14212" y="1"/>
                      </a:moveTo>
                      <a:cubicBezTo>
                        <a:pt x="12332" y="1"/>
                        <a:pt x="9183" y="137"/>
                        <a:pt x="6171" y="895"/>
                      </a:cubicBezTo>
                      <a:cubicBezTo>
                        <a:pt x="4591" y="1290"/>
                        <a:pt x="1" y="5424"/>
                        <a:pt x="943" y="6822"/>
                      </a:cubicBezTo>
                      <a:cubicBezTo>
                        <a:pt x="1034" y="6974"/>
                        <a:pt x="1186" y="7066"/>
                        <a:pt x="1369" y="7096"/>
                      </a:cubicBezTo>
                      <a:cubicBezTo>
                        <a:pt x="882" y="7765"/>
                        <a:pt x="700" y="8464"/>
                        <a:pt x="1126" y="8920"/>
                      </a:cubicBezTo>
                      <a:cubicBezTo>
                        <a:pt x="1318" y="9074"/>
                        <a:pt x="1547" y="9154"/>
                        <a:pt x="1774" y="9154"/>
                      </a:cubicBezTo>
                      <a:cubicBezTo>
                        <a:pt x="1906" y="9154"/>
                        <a:pt x="2036" y="9127"/>
                        <a:pt x="2159" y="9072"/>
                      </a:cubicBezTo>
                      <a:lnTo>
                        <a:pt x="2159" y="9072"/>
                      </a:lnTo>
                      <a:cubicBezTo>
                        <a:pt x="1977" y="9376"/>
                        <a:pt x="2037" y="9801"/>
                        <a:pt x="2341" y="10014"/>
                      </a:cubicBezTo>
                      <a:cubicBezTo>
                        <a:pt x="2464" y="10111"/>
                        <a:pt x="2625" y="10154"/>
                        <a:pt x="2816" y="10154"/>
                      </a:cubicBezTo>
                      <a:cubicBezTo>
                        <a:pt x="3522" y="10154"/>
                        <a:pt x="4632" y="9559"/>
                        <a:pt x="5685" y="8889"/>
                      </a:cubicBezTo>
                      <a:lnTo>
                        <a:pt x="5685" y="8889"/>
                      </a:lnTo>
                      <a:cubicBezTo>
                        <a:pt x="4864" y="9649"/>
                        <a:pt x="4287" y="10379"/>
                        <a:pt x="4803" y="10774"/>
                      </a:cubicBezTo>
                      <a:cubicBezTo>
                        <a:pt x="5041" y="10967"/>
                        <a:pt x="5327" y="11051"/>
                        <a:pt x="5649" y="11051"/>
                      </a:cubicBezTo>
                      <a:cubicBezTo>
                        <a:pt x="7095" y="11051"/>
                        <a:pt x="9258" y="9356"/>
                        <a:pt x="10974" y="8312"/>
                      </a:cubicBezTo>
                      <a:cubicBezTo>
                        <a:pt x="11750" y="7859"/>
                        <a:pt x="12802" y="7345"/>
                        <a:pt x="13478" y="7345"/>
                      </a:cubicBezTo>
                      <a:cubicBezTo>
                        <a:pt x="13754" y="7345"/>
                        <a:pt x="13968" y="7431"/>
                        <a:pt x="14074" y="7643"/>
                      </a:cubicBezTo>
                      <a:cubicBezTo>
                        <a:pt x="14256" y="8038"/>
                        <a:pt x="13466" y="8737"/>
                        <a:pt x="12828" y="9011"/>
                      </a:cubicBezTo>
                      <a:cubicBezTo>
                        <a:pt x="11612" y="9528"/>
                        <a:pt x="9880" y="10257"/>
                        <a:pt x="10183" y="11017"/>
                      </a:cubicBezTo>
                      <a:cubicBezTo>
                        <a:pt x="10365" y="11437"/>
                        <a:pt x="10904" y="11582"/>
                        <a:pt x="11563" y="11582"/>
                      </a:cubicBezTo>
                      <a:cubicBezTo>
                        <a:pt x="12666" y="11582"/>
                        <a:pt x="14107" y="11177"/>
                        <a:pt x="14773" y="10987"/>
                      </a:cubicBezTo>
                      <a:cubicBezTo>
                        <a:pt x="16080" y="10500"/>
                        <a:pt x="17387" y="9953"/>
                        <a:pt x="18633" y="9315"/>
                      </a:cubicBezTo>
                      <a:cubicBezTo>
                        <a:pt x="18633" y="9315"/>
                        <a:pt x="17782" y="1534"/>
                        <a:pt x="15928" y="44"/>
                      </a:cubicBezTo>
                      <a:cubicBezTo>
                        <a:pt x="15928" y="44"/>
                        <a:pt x="15272" y="1"/>
                        <a:pt x="14212"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36;p35"/>
                <p:cNvSpPr/>
                <p:nvPr/>
              </p:nvSpPr>
              <p:spPr>
                <a:xfrm>
                  <a:off x="6387528" y="2820832"/>
                  <a:ext cx="152946" cy="99985"/>
                </a:xfrm>
                <a:custGeom>
                  <a:avLst/>
                  <a:gdLst/>
                  <a:ahLst/>
                  <a:cxnLst/>
                  <a:rect l="l" t="t" r="r" b="b"/>
                  <a:pathLst>
                    <a:path w="6105" h="3991" extrusionOk="0">
                      <a:moveTo>
                        <a:pt x="6104" y="0"/>
                      </a:moveTo>
                      <a:lnTo>
                        <a:pt x="6104" y="0"/>
                      </a:lnTo>
                      <a:cubicBezTo>
                        <a:pt x="4979" y="152"/>
                        <a:pt x="3916" y="608"/>
                        <a:pt x="2973" y="1247"/>
                      </a:cubicBezTo>
                      <a:cubicBezTo>
                        <a:pt x="1879" y="2007"/>
                        <a:pt x="1028" y="3070"/>
                        <a:pt x="25" y="3921"/>
                      </a:cubicBezTo>
                      <a:cubicBezTo>
                        <a:pt x="0" y="3946"/>
                        <a:pt x="16" y="3991"/>
                        <a:pt x="38" y="3991"/>
                      </a:cubicBezTo>
                      <a:cubicBezTo>
                        <a:pt x="44" y="3991"/>
                        <a:pt x="50" y="3988"/>
                        <a:pt x="55" y="3982"/>
                      </a:cubicBezTo>
                      <a:cubicBezTo>
                        <a:pt x="542" y="3526"/>
                        <a:pt x="1058" y="3131"/>
                        <a:pt x="1545" y="2706"/>
                      </a:cubicBezTo>
                      <a:cubicBezTo>
                        <a:pt x="2031" y="2250"/>
                        <a:pt x="2487" y="1824"/>
                        <a:pt x="3004" y="1459"/>
                      </a:cubicBezTo>
                      <a:cubicBezTo>
                        <a:pt x="3916" y="730"/>
                        <a:pt x="4979" y="244"/>
                        <a:pt x="61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37;p35"/>
                <p:cNvSpPr/>
                <p:nvPr/>
              </p:nvSpPr>
              <p:spPr>
                <a:xfrm>
                  <a:off x="6304599" y="2769797"/>
                  <a:ext cx="213773" cy="151117"/>
                </a:xfrm>
                <a:custGeom>
                  <a:avLst/>
                  <a:gdLst/>
                  <a:ahLst/>
                  <a:cxnLst/>
                  <a:rect l="l" t="t" r="r" b="b"/>
                  <a:pathLst>
                    <a:path w="8533" h="6032" extrusionOk="0">
                      <a:moveTo>
                        <a:pt x="8502" y="1"/>
                      </a:moveTo>
                      <a:cubicBezTo>
                        <a:pt x="7256" y="335"/>
                        <a:pt x="6040" y="761"/>
                        <a:pt x="4855" y="1338"/>
                      </a:cubicBezTo>
                      <a:cubicBezTo>
                        <a:pt x="3608" y="2007"/>
                        <a:pt x="2636" y="3071"/>
                        <a:pt x="1694" y="4074"/>
                      </a:cubicBezTo>
                      <a:cubicBezTo>
                        <a:pt x="1116" y="4712"/>
                        <a:pt x="569" y="5320"/>
                        <a:pt x="22" y="5989"/>
                      </a:cubicBezTo>
                      <a:cubicBezTo>
                        <a:pt x="0" y="6010"/>
                        <a:pt x="9" y="6032"/>
                        <a:pt x="27" y="6032"/>
                      </a:cubicBezTo>
                      <a:cubicBezTo>
                        <a:pt x="34" y="6032"/>
                        <a:pt x="43" y="6028"/>
                        <a:pt x="52" y="6019"/>
                      </a:cubicBezTo>
                      <a:cubicBezTo>
                        <a:pt x="1025" y="4955"/>
                        <a:pt x="2028" y="3952"/>
                        <a:pt x="3061" y="2949"/>
                      </a:cubicBezTo>
                      <a:cubicBezTo>
                        <a:pt x="4004" y="2007"/>
                        <a:pt x="5128" y="1278"/>
                        <a:pt x="6344" y="791"/>
                      </a:cubicBezTo>
                      <a:cubicBezTo>
                        <a:pt x="7074" y="518"/>
                        <a:pt x="7803" y="274"/>
                        <a:pt x="8502" y="62"/>
                      </a:cubicBezTo>
                      <a:cubicBezTo>
                        <a:pt x="8533" y="31"/>
                        <a:pt x="8533" y="1"/>
                        <a:pt x="8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38;p35"/>
                <p:cNvSpPr/>
                <p:nvPr/>
              </p:nvSpPr>
              <p:spPr>
                <a:xfrm>
                  <a:off x="6281750" y="2726403"/>
                  <a:ext cx="202349" cy="145780"/>
                </a:xfrm>
                <a:custGeom>
                  <a:avLst/>
                  <a:gdLst/>
                  <a:ahLst/>
                  <a:cxnLst/>
                  <a:rect l="l" t="t" r="r" b="b"/>
                  <a:pathLst>
                    <a:path w="8077" h="5819" extrusionOk="0">
                      <a:moveTo>
                        <a:pt x="8046" y="0"/>
                      </a:moveTo>
                      <a:cubicBezTo>
                        <a:pt x="7914" y="31"/>
                        <a:pt x="7783" y="63"/>
                        <a:pt x="7653" y="97"/>
                      </a:cubicBezTo>
                      <a:lnTo>
                        <a:pt x="7653" y="97"/>
                      </a:lnTo>
                      <a:cubicBezTo>
                        <a:pt x="7792" y="65"/>
                        <a:pt x="7933" y="33"/>
                        <a:pt x="8077" y="0"/>
                      </a:cubicBezTo>
                      <a:close/>
                      <a:moveTo>
                        <a:pt x="7653" y="97"/>
                      </a:moveTo>
                      <a:cubicBezTo>
                        <a:pt x="6616" y="337"/>
                        <a:pt x="5702" y="593"/>
                        <a:pt x="4764" y="1155"/>
                      </a:cubicBezTo>
                      <a:cubicBezTo>
                        <a:pt x="3578" y="1976"/>
                        <a:pt x="2484" y="2918"/>
                        <a:pt x="1542" y="4013"/>
                      </a:cubicBezTo>
                      <a:cubicBezTo>
                        <a:pt x="1025" y="4590"/>
                        <a:pt x="539" y="5168"/>
                        <a:pt x="22" y="5776"/>
                      </a:cubicBezTo>
                      <a:cubicBezTo>
                        <a:pt x="0" y="5797"/>
                        <a:pt x="9" y="5819"/>
                        <a:pt x="38" y="5819"/>
                      </a:cubicBezTo>
                      <a:cubicBezTo>
                        <a:pt x="50" y="5819"/>
                        <a:pt x="65" y="5815"/>
                        <a:pt x="83" y="5806"/>
                      </a:cubicBezTo>
                      <a:cubicBezTo>
                        <a:pt x="1207" y="4499"/>
                        <a:pt x="2393" y="3253"/>
                        <a:pt x="3700" y="2098"/>
                      </a:cubicBezTo>
                      <a:cubicBezTo>
                        <a:pt x="4308" y="1551"/>
                        <a:pt x="4976" y="1095"/>
                        <a:pt x="5736" y="730"/>
                      </a:cubicBezTo>
                      <a:cubicBezTo>
                        <a:pt x="6369" y="477"/>
                        <a:pt x="7002" y="266"/>
                        <a:pt x="7653" y="9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39;p35"/>
                <p:cNvSpPr/>
                <p:nvPr/>
              </p:nvSpPr>
              <p:spPr>
                <a:xfrm>
                  <a:off x="6704187" y="2353799"/>
                  <a:ext cx="523397" cy="575907"/>
                </a:xfrm>
                <a:custGeom>
                  <a:avLst/>
                  <a:gdLst/>
                  <a:ahLst/>
                  <a:cxnLst/>
                  <a:rect l="l" t="t" r="r" b="b"/>
                  <a:pathLst>
                    <a:path w="20892" h="22988" extrusionOk="0">
                      <a:moveTo>
                        <a:pt x="19569" y="1"/>
                      </a:moveTo>
                      <a:cubicBezTo>
                        <a:pt x="18797" y="1"/>
                        <a:pt x="17675" y="766"/>
                        <a:pt x="16383" y="2380"/>
                      </a:cubicBezTo>
                      <a:cubicBezTo>
                        <a:pt x="13587" y="5906"/>
                        <a:pt x="9940" y="11681"/>
                        <a:pt x="9636" y="11894"/>
                      </a:cubicBezTo>
                      <a:cubicBezTo>
                        <a:pt x="9362" y="12106"/>
                        <a:pt x="0" y="13261"/>
                        <a:pt x="0" y="13261"/>
                      </a:cubicBezTo>
                      <a:lnTo>
                        <a:pt x="1885" y="22988"/>
                      </a:lnTo>
                      <a:cubicBezTo>
                        <a:pt x="1885" y="22988"/>
                        <a:pt x="13070" y="21043"/>
                        <a:pt x="15684" y="18611"/>
                      </a:cubicBezTo>
                      <a:cubicBezTo>
                        <a:pt x="18298" y="16179"/>
                        <a:pt x="19909" y="6605"/>
                        <a:pt x="20548" y="2988"/>
                      </a:cubicBezTo>
                      <a:cubicBezTo>
                        <a:pt x="20891" y="1041"/>
                        <a:pt x="20469" y="1"/>
                        <a:pt x="1956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540;p35"/>
                <p:cNvSpPr/>
                <p:nvPr/>
              </p:nvSpPr>
              <p:spPr>
                <a:xfrm>
                  <a:off x="6671442" y="2662440"/>
                  <a:ext cx="122607" cy="292438"/>
                </a:xfrm>
                <a:custGeom>
                  <a:avLst/>
                  <a:gdLst/>
                  <a:ahLst/>
                  <a:cxnLst/>
                  <a:rect l="l" t="t" r="r" b="b"/>
                  <a:pathLst>
                    <a:path w="4894" h="11673" extrusionOk="0">
                      <a:moveTo>
                        <a:pt x="2645" y="0"/>
                      </a:moveTo>
                      <a:lnTo>
                        <a:pt x="0" y="395"/>
                      </a:lnTo>
                      <a:lnTo>
                        <a:pt x="2158" y="11672"/>
                      </a:lnTo>
                      <a:lnTo>
                        <a:pt x="4894" y="11095"/>
                      </a:lnTo>
                      <a:lnTo>
                        <a:pt x="2645"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541;p35"/>
                <p:cNvSpPr/>
                <p:nvPr/>
              </p:nvSpPr>
              <p:spPr>
                <a:xfrm>
                  <a:off x="6739965" y="2686242"/>
                  <a:ext cx="51809" cy="231435"/>
                </a:xfrm>
                <a:custGeom>
                  <a:avLst/>
                  <a:gdLst/>
                  <a:ahLst/>
                  <a:cxnLst/>
                  <a:rect l="l" t="t" r="r" b="b"/>
                  <a:pathLst>
                    <a:path w="2068" h="9238" extrusionOk="0">
                      <a:moveTo>
                        <a:pt x="31" y="0"/>
                      </a:moveTo>
                      <a:cubicBezTo>
                        <a:pt x="16" y="0"/>
                        <a:pt x="1" y="8"/>
                        <a:pt x="1" y="23"/>
                      </a:cubicBezTo>
                      <a:cubicBezTo>
                        <a:pt x="92" y="783"/>
                        <a:pt x="274" y="1512"/>
                        <a:pt x="426" y="2242"/>
                      </a:cubicBezTo>
                      <a:cubicBezTo>
                        <a:pt x="548" y="3002"/>
                        <a:pt x="730" y="3822"/>
                        <a:pt x="882" y="4613"/>
                      </a:cubicBezTo>
                      <a:cubicBezTo>
                        <a:pt x="1217" y="6163"/>
                        <a:pt x="1612" y="7682"/>
                        <a:pt x="2007" y="9202"/>
                      </a:cubicBezTo>
                      <a:cubicBezTo>
                        <a:pt x="2007" y="9228"/>
                        <a:pt x="2018" y="9237"/>
                        <a:pt x="2030" y="9237"/>
                      </a:cubicBezTo>
                      <a:cubicBezTo>
                        <a:pt x="2047" y="9237"/>
                        <a:pt x="2068" y="9220"/>
                        <a:pt x="2068" y="9202"/>
                      </a:cubicBezTo>
                      <a:cubicBezTo>
                        <a:pt x="1794" y="7652"/>
                        <a:pt x="1521" y="6132"/>
                        <a:pt x="1156" y="4582"/>
                      </a:cubicBezTo>
                      <a:cubicBezTo>
                        <a:pt x="1004" y="3822"/>
                        <a:pt x="821" y="3062"/>
                        <a:pt x="639" y="2302"/>
                      </a:cubicBezTo>
                      <a:cubicBezTo>
                        <a:pt x="457" y="1543"/>
                        <a:pt x="305" y="783"/>
                        <a:pt x="62" y="23"/>
                      </a:cubicBezTo>
                      <a:cubicBezTo>
                        <a:pt x="62" y="8"/>
                        <a:pt x="46" y="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542;p35"/>
                <p:cNvSpPr/>
                <p:nvPr/>
              </p:nvSpPr>
              <p:spPr>
                <a:xfrm>
                  <a:off x="7040790" y="2349590"/>
                  <a:ext cx="636609" cy="742306"/>
                </a:xfrm>
                <a:custGeom>
                  <a:avLst/>
                  <a:gdLst/>
                  <a:ahLst/>
                  <a:cxnLst/>
                  <a:rect l="l" t="t" r="r" b="b"/>
                  <a:pathLst>
                    <a:path w="25411" h="29630" extrusionOk="0">
                      <a:moveTo>
                        <a:pt x="8131" y="1"/>
                      </a:moveTo>
                      <a:cubicBezTo>
                        <a:pt x="6646" y="1"/>
                        <a:pt x="5054" y="243"/>
                        <a:pt x="4803" y="572"/>
                      </a:cubicBezTo>
                      <a:cubicBezTo>
                        <a:pt x="1429" y="4949"/>
                        <a:pt x="0" y="28262"/>
                        <a:pt x="365" y="28566"/>
                      </a:cubicBezTo>
                      <a:cubicBezTo>
                        <a:pt x="878" y="29026"/>
                        <a:pt x="20111" y="29629"/>
                        <a:pt x="24433" y="29629"/>
                      </a:cubicBezTo>
                      <a:cubicBezTo>
                        <a:pt x="24972" y="29629"/>
                        <a:pt x="25279" y="29620"/>
                        <a:pt x="25289" y="29600"/>
                      </a:cubicBezTo>
                      <a:cubicBezTo>
                        <a:pt x="25411" y="29448"/>
                        <a:pt x="19119" y="3612"/>
                        <a:pt x="10304" y="268"/>
                      </a:cubicBezTo>
                      <a:cubicBezTo>
                        <a:pt x="9795" y="80"/>
                        <a:pt x="8981" y="1"/>
                        <a:pt x="813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543;p35"/>
                <p:cNvSpPr/>
                <p:nvPr/>
              </p:nvSpPr>
              <p:spPr>
                <a:xfrm>
                  <a:off x="7080375" y="2583495"/>
                  <a:ext cx="14505" cy="90941"/>
                </a:xfrm>
                <a:custGeom>
                  <a:avLst/>
                  <a:gdLst/>
                  <a:ahLst/>
                  <a:cxnLst/>
                  <a:rect l="l" t="t" r="r" b="b"/>
                  <a:pathLst>
                    <a:path w="579" h="3630" extrusionOk="0">
                      <a:moveTo>
                        <a:pt x="540" y="0"/>
                      </a:moveTo>
                      <a:cubicBezTo>
                        <a:pt x="528" y="0"/>
                        <a:pt x="517" y="8"/>
                        <a:pt x="517" y="20"/>
                      </a:cubicBezTo>
                      <a:cubicBezTo>
                        <a:pt x="426" y="628"/>
                        <a:pt x="305" y="1236"/>
                        <a:pt x="213" y="1844"/>
                      </a:cubicBezTo>
                      <a:cubicBezTo>
                        <a:pt x="183" y="1571"/>
                        <a:pt x="183" y="1327"/>
                        <a:pt x="153" y="1084"/>
                      </a:cubicBezTo>
                      <a:cubicBezTo>
                        <a:pt x="153" y="1054"/>
                        <a:pt x="130" y="1039"/>
                        <a:pt x="111" y="1039"/>
                      </a:cubicBezTo>
                      <a:cubicBezTo>
                        <a:pt x="92" y="1039"/>
                        <a:pt x="77" y="1054"/>
                        <a:pt x="92" y="1084"/>
                      </a:cubicBezTo>
                      <a:cubicBezTo>
                        <a:pt x="92" y="1419"/>
                        <a:pt x="122" y="1753"/>
                        <a:pt x="122" y="2087"/>
                      </a:cubicBezTo>
                      <a:lnTo>
                        <a:pt x="122" y="2482"/>
                      </a:lnTo>
                      <a:cubicBezTo>
                        <a:pt x="61" y="2908"/>
                        <a:pt x="31" y="3151"/>
                        <a:pt x="1" y="3577"/>
                      </a:cubicBezTo>
                      <a:cubicBezTo>
                        <a:pt x="1" y="3607"/>
                        <a:pt x="8" y="3630"/>
                        <a:pt x="20" y="3630"/>
                      </a:cubicBezTo>
                      <a:cubicBezTo>
                        <a:pt x="31" y="3630"/>
                        <a:pt x="46" y="3607"/>
                        <a:pt x="61" y="3546"/>
                      </a:cubicBezTo>
                      <a:cubicBezTo>
                        <a:pt x="153" y="3121"/>
                        <a:pt x="487" y="871"/>
                        <a:pt x="578" y="51"/>
                      </a:cubicBezTo>
                      <a:cubicBezTo>
                        <a:pt x="578" y="15"/>
                        <a:pt x="557" y="0"/>
                        <a:pt x="5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544;p35"/>
                <p:cNvSpPr/>
                <p:nvPr/>
              </p:nvSpPr>
              <p:spPr>
                <a:xfrm>
                  <a:off x="7151203" y="2462158"/>
                  <a:ext cx="61704" cy="78439"/>
                </a:xfrm>
                <a:custGeom>
                  <a:avLst/>
                  <a:gdLst/>
                  <a:ahLst/>
                  <a:cxnLst/>
                  <a:rect l="l" t="t" r="r" b="b"/>
                  <a:pathLst>
                    <a:path w="2463" h="3131" extrusionOk="0">
                      <a:moveTo>
                        <a:pt x="1551" y="0"/>
                      </a:moveTo>
                      <a:lnTo>
                        <a:pt x="0" y="1611"/>
                      </a:lnTo>
                      <a:lnTo>
                        <a:pt x="365" y="2979"/>
                      </a:lnTo>
                      <a:lnTo>
                        <a:pt x="1794" y="3131"/>
                      </a:lnTo>
                      <a:lnTo>
                        <a:pt x="2462" y="1854"/>
                      </a:lnTo>
                      <a:lnTo>
                        <a:pt x="155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545;p35"/>
                <p:cNvSpPr/>
                <p:nvPr/>
              </p:nvSpPr>
              <p:spPr>
                <a:xfrm>
                  <a:off x="7119209" y="2536769"/>
                  <a:ext cx="99784" cy="532316"/>
                </a:xfrm>
                <a:custGeom>
                  <a:avLst/>
                  <a:gdLst/>
                  <a:ahLst/>
                  <a:cxnLst/>
                  <a:rect l="l" t="t" r="r" b="b"/>
                  <a:pathLst>
                    <a:path w="3983" h="21248" extrusionOk="0">
                      <a:moveTo>
                        <a:pt x="1642" y="1"/>
                      </a:moveTo>
                      <a:lnTo>
                        <a:pt x="1" y="15959"/>
                      </a:lnTo>
                      <a:lnTo>
                        <a:pt x="2128" y="21247"/>
                      </a:lnTo>
                      <a:lnTo>
                        <a:pt x="3983" y="16171"/>
                      </a:lnTo>
                      <a:lnTo>
                        <a:pt x="3071" y="153"/>
                      </a:lnTo>
                      <a:lnTo>
                        <a:pt x="164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546;p35"/>
                <p:cNvSpPr/>
                <p:nvPr/>
              </p:nvSpPr>
              <p:spPr>
                <a:xfrm>
                  <a:off x="7142058" y="2223343"/>
                  <a:ext cx="159935" cy="230909"/>
                </a:xfrm>
                <a:custGeom>
                  <a:avLst/>
                  <a:gdLst/>
                  <a:ahLst/>
                  <a:cxnLst/>
                  <a:rect l="l" t="t" r="r" b="b"/>
                  <a:pathLst>
                    <a:path w="6384" h="9217" extrusionOk="0">
                      <a:moveTo>
                        <a:pt x="5507" y="1"/>
                      </a:moveTo>
                      <a:cubicBezTo>
                        <a:pt x="5356" y="1"/>
                        <a:pt x="4955" y="261"/>
                        <a:pt x="4955" y="261"/>
                      </a:cubicBezTo>
                      <a:lnTo>
                        <a:pt x="3831" y="626"/>
                      </a:lnTo>
                      <a:lnTo>
                        <a:pt x="1" y="1812"/>
                      </a:lnTo>
                      <a:cubicBezTo>
                        <a:pt x="396" y="2906"/>
                        <a:pt x="639" y="4061"/>
                        <a:pt x="761" y="5216"/>
                      </a:cubicBezTo>
                      <a:cubicBezTo>
                        <a:pt x="761" y="5338"/>
                        <a:pt x="761" y="5459"/>
                        <a:pt x="761" y="5611"/>
                      </a:cubicBezTo>
                      <a:cubicBezTo>
                        <a:pt x="761" y="5611"/>
                        <a:pt x="761" y="5641"/>
                        <a:pt x="761" y="5672"/>
                      </a:cubicBezTo>
                      <a:cubicBezTo>
                        <a:pt x="700" y="6371"/>
                        <a:pt x="761" y="8985"/>
                        <a:pt x="2068" y="9198"/>
                      </a:cubicBezTo>
                      <a:cubicBezTo>
                        <a:pt x="2137" y="9210"/>
                        <a:pt x="2208" y="9216"/>
                        <a:pt x="2281" y="9216"/>
                      </a:cubicBezTo>
                      <a:cubicBezTo>
                        <a:pt x="3624" y="9216"/>
                        <a:pt x="5604" y="7165"/>
                        <a:pt x="6353" y="5550"/>
                      </a:cubicBezTo>
                      <a:cubicBezTo>
                        <a:pt x="6384" y="5429"/>
                        <a:pt x="6141" y="4243"/>
                        <a:pt x="5897" y="2815"/>
                      </a:cubicBezTo>
                      <a:cubicBezTo>
                        <a:pt x="5776" y="1933"/>
                        <a:pt x="5624" y="961"/>
                        <a:pt x="5563" y="49"/>
                      </a:cubicBezTo>
                      <a:cubicBezTo>
                        <a:pt x="5563" y="14"/>
                        <a:pt x="5542" y="1"/>
                        <a:pt x="550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547;p35"/>
                <p:cNvSpPr/>
                <p:nvPr/>
              </p:nvSpPr>
              <p:spPr>
                <a:xfrm>
                  <a:off x="7142058" y="2234442"/>
                  <a:ext cx="132528" cy="131000"/>
                </a:xfrm>
                <a:custGeom>
                  <a:avLst/>
                  <a:gdLst/>
                  <a:ahLst/>
                  <a:cxnLst/>
                  <a:rect l="l" t="t" r="r" b="b"/>
                  <a:pathLst>
                    <a:path w="5290" h="5229" extrusionOk="0">
                      <a:moveTo>
                        <a:pt x="5290" y="1"/>
                      </a:moveTo>
                      <a:lnTo>
                        <a:pt x="3770" y="183"/>
                      </a:lnTo>
                      <a:lnTo>
                        <a:pt x="1" y="1369"/>
                      </a:lnTo>
                      <a:cubicBezTo>
                        <a:pt x="396" y="2463"/>
                        <a:pt x="639" y="3618"/>
                        <a:pt x="761" y="4773"/>
                      </a:cubicBezTo>
                      <a:cubicBezTo>
                        <a:pt x="761" y="4895"/>
                        <a:pt x="761" y="5016"/>
                        <a:pt x="761" y="5168"/>
                      </a:cubicBezTo>
                      <a:cubicBezTo>
                        <a:pt x="761" y="5168"/>
                        <a:pt x="761" y="5198"/>
                        <a:pt x="761" y="5229"/>
                      </a:cubicBezTo>
                      <a:lnTo>
                        <a:pt x="1338" y="5229"/>
                      </a:lnTo>
                      <a:cubicBezTo>
                        <a:pt x="5137" y="4895"/>
                        <a:pt x="5290" y="1"/>
                        <a:pt x="52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548;p35"/>
                <p:cNvSpPr/>
                <p:nvPr/>
              </p:nvSpPr>
              <p:spPr>
                <a:xfrm>
                  <a:off x="7040790" y="1987559"/>
                  <a:ext cx="284045" cy="344447"/>
                </a:xfrm>
                <a:custGeom>
                  <a:avLst/>
                  <a:gdLst/>
                  <a:ahLst/>
                  <a:cxnLst/>
                  <a:rect l="l" t="t" r="r" b="b"/>
                  <a:pathLst>
                    <a:path w="11338" h="13749" extrusionOk="0">
                      <a:moveTo>
                        <a:pt x="5962" y="0"/>
                      </a:moveTo>
                      <a:cubicBezTo>
                        <a:pt x="5140" y="0"/>
                        <a:pt x="4334" y="205"/>
                        <a:pt x="3648" y="645"/>
                      </a:cubicBezTo>
                      <a:cubicBezTo>
                        <a:pt x="1976" y="1709"/>
                        <a:pt x="0" y="9156"/>
                        <a:pt x="1398" y="11648"/>
                      </a:cubicBezTo>
                      <a:cubicBezTo>
                        <a:pt x="2188" y="13093"/>
                        <a:pt x="3580" y="13748"/>
                        <a:pt x="5038" y="13748"/>
                      </a:cubicBezTo>
                      <a:cubicBezTo>
                        <a:pt x="6218" y="13748"/>
                        <a:pt x="7440" y="13318"/>
                        <a:pt x="8420" y="12530"/>
                      </a:cubicBezTo>
                      <a:cubicBezTo>
                        <a:pt x="9909" y="11344"/>
                        <a:pt x="11338" y="5599"/>
                        <a:pt x="10851" y="3563"/>
                      </a:cubicBezTo>
                      <a:cubicBezTo>
                        <a:pt x="10325" y="1370"/>
                        <a:pt x="8091" y="0"/>
                        <a:pt x="5962"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549;p35"/>
                <p:cNvSpPr/>
                <p:nvPr/>
              </p:nvSpPr>
              <p:spPr>
                <a:xfrm>
                  <a:off x="7267705" y="2295373"/>
                  <a:ext cx="25" cy="25"/>
                </a:xfrm>
                <a:custGeom>
                  <a:avLst/>
                  <a:gdLst/>
                  <a:ahLst/>
                  <a:cxnLst/>
                  <a:rect l="l" t="t" r="r" b="b"/>
                  <a:pathLst>
                    <a:path w="1" h="1" fill="none" extrusionOk="0">
                      <a:moveTo>
                        <a:pt x="1" y="0"/>
                      </a:moveTo>
                      <a:lnTo>
                        <a:pt x="1" y="0"/>
                      </a:lnTo>
                      <a:close/>
                    </a:path>
                  </a:pathLst>
                </a:custGeom>
                <a:no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550;p35"/>
                <p:cNvSpPr/>
                <p:nvPr/>
              </p:nvSpPr>
              <p:spPr>
                <a:xfrm>
                  <a:off x="7069727" y="1927479"/>
                  <a:ext cx="276304" cy="269966"/>
                </a:xfrm>
                <a:custGeom>
                  <a:avLst/>
                  <a:gdLst/>
                  <a:ahLst/>
                  <a:cxnLst/>
                  <a:rect l="l" t="t" r="r" b="b"/>
                  <a:pathLst>
                    <a:path w="11029" h="10776" extrusionOk="0">
                      <a:moveTo>
                        <a:pt x="2193" y="0"/>
                      </a:moveTo>
                      <a:cubicBezTo>
                        <a:pt x="2096" y="0"/>
                        <a:pt x="2002" y="21"/>
                        <a:pt x="1915" y="64"/>
                      </a:cubicBezTo>
                      <a:cubicBezTo>
                        <a:pt x="1094" y="490"/>
                        <a:pt x="0" y="3742"/>
                        <a:pt x="1337" y="5171"/>
                      </a:cubicBezTo>
                      <a:cubicBezTo>
                        <a:pt x="1957" y="5825"/>
                        <a:pt x="2780" y="6028"/>
                        <a:pt x="3565" y="6028"/>
                      </a:cubicBezTo>
                      <a:cubicBezTo>
                        <a:pt x="4859" y="6028"/>
                        <a:pt x="6049" y="5475"/>
                        <a:pt x="6049" y="5475"/>
                      </a:cubicBezTo>
                      <a:cubicBezTo>
                        <a:pt x="6170" y="6417"/>
                        <a:pt x="6930" y="7146"/>
                        <a:pt x="7873" y="7268"/>
                      </a:cubicBezTo>
                      <a:cubicBezTo>
                        <a:pt x="7873" y="7268"/>
                        <a:pt x="7538" y="10581"/>
                        <a:pt x="8389" y="10763"/>
                      </a:cubicBezTo>
                      <a:cubicBezTo>
                        <a:pt x="8429" y="10772"/>
                        <a:pt x="8469" y="10776"/>
                        <a:pt x="8509" y="10776"/>
                      </a:cubicBezTo>
                      <a:cubicBezTo>
                        <a:pt x="9777" y="10776"/>
                        <a:pt x="11028" y="6691"/>
                        <a:pt x="10851" y="5748"/>
                      </a:cubicBezTo>
                      <a:cubicBezTo>
                        <a:pt x="10639" y="4776"/>
                        <a:pt x="9575" y="4320"/>
                        <a:pt x="9575" y="4320"/>
                      </a:cubicBezTo>
                      <a:cubicBezTo>
                        <a:pt x="9544" y="3772"/>
                        <a:pt x="9332" y="3225"/>
                        <a:pt x="8967" y="2830"/>
                      </a:cubicBezTo>
                      <a:cubicBezTo>
                        <a:pt x="8498" y="2286"/>
                        <a:pt x="7080" y="2182"/>
                        <a:pt x="6063" y="2182"/>
                      </a:cubicBezTo>
                      <a:cubicBezTo>
                        <a:pt x="5432" y="2182"/>
                        <a:pt x="4955" y="2222"/>
                        <a:pt x="4955" y="2222"/>
                      </a:cubicBezTo>
                      <a:cubicBezTo>
                        <a:pt x="4863" y="1766"/>
                        <a:pt x="4651" y="1341"/>
                        <a:pt x="4377" y="976"/>
                      </a:cubicBezTo>
                      <a:cubicBezTo>
                        <a:pt x="4216" y="761"/>
                        <a:pt x="3960" y="641"/>
                        <a:pt x="3702" y="641"/>
                      </a:cubicBezTo>
                      <a:cubicBezTo>
                        <a:pt x="3522" y="641"/>
                        <a:pt x="3341" y="699"/>
                        <a:pt x="3192" y="824"/>
                      </a:cubicBezTo>
                      <a:cubicBezTo>
                        <a:pt x="3313" y="1098"/>
                        <a:pt x="3344" y="1402"/>
                        <a:pt x="3344" y="1706"/>
                      </a:cubicBezTo>
                      <a:cubicBezTo>
                        <a:pt x="3315" y="2160"/>
                        <a:pt x="3128" y="2362"/>
                        <a:pt x="2958" y="2362"/>
                      </a:cubicBezTo>
                      <a:cubicBezTo>
                        <a:pt x="2763" y="2362"/>
                        <a:pt x="2592" y="2098"/>
                        <a:pt x="2705" y="1645"/>
                      </a:cubicBezTo>
                      <a:cubicBezTo>
                        <a:pt x="2766" y="1310"/>
                        <a:pt x="2948" y="1037"/>
                        <a:pt x="3192" y="824"/>
                      </a:cubicBezTo>
                      <a:cubicBezTo>
                        <a:pt x="2998" y="316"/>
                        <a:pt x="2573" y="0"/>
                        <a:pt x="21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551;p35"/>
                <p:cNvSpPr/>
                <p:nvPr/>
              </p:nvSpPr>
              <p:spPr>
                <a:xfrm>
                  <a:off x="7061359" y="2162862"/>
                  <a:ext cx="233790" cy="169280"/>
                </a:xfrm>
                <a:custGeom>
                  <a:avLst/>
                  <a:gdLst/>
                  <a:ahLst/>
                  <a:cxnLst/>
                  <a:rect l="l" t="t" r="r" b="b"/>
                  <a:pathLst>
                    <a:path w="9332" h="6757" extrusionOk="0">
                      <a:moveTo>
                        <a:pt x="304" y="1"/>
                      </a:moveTo>
                      <a:lnTo>
                        <a:pt x="304" y="1"/>
                      </a:lnTo>
                      <a:cubicBezTo>
                        <a:pt x="301" y="10"/>
                        <a:pt x="297" y="30"/>
                        <a:pt x="294" y="59"/>
                      </a:cubicBezTo>
                      <a:lnTo>
                        <a:pt x="294" y="59"/>
                      </a:lnTo>
                      <a:cubicBezTo>
                        <a:pt x="297" y="40"/>
                        <a:pt x="301" y="20"/>
                        <a:pt x="304" y="1"/>
                      </a:cubicBezTo>
                      <a:close/>
                      <a:moveTo>
                        <a:pt x="8448" y="56"/>
                      </a:moveTo>
                      <a:cubicBezTo>
                        <a:pt x="8357" y="56"/>
                        <a:pt x="8298" y="61"/>
                        <a:pt x="8298" y="61"/>
                      </a:cubicBezTo>
                      <a:cubicBezTo>
                        <a:pt x="8237" y="639"/>
                        <a:pt x="7720" y="1855"/>
                        <a:pt x="7234" y="2280"/>
                      </a:cubicBezTo>
                      <a:cubicBezTo>
                        <a:pt x="6890" y="2571"/>
                        <a:pt x="6415" y="2666"/>
                        <a:pt x="5947" y="2666"/>
                      </a:cubicBezTo>
                      <a:cubicBezTo>
                        <a:pt x="5338" y="2666"/>
                        <a:pt x="4743" y="2505"/>
                        <a:pt x="4468" y="2402"/>
                      </a:cubicBezTo>
                      <a:cubicBezTo>
                        <a:pt x="4011" y="2259"/>
                        <a:pt x="3152" y="1634"/>
                        <a:pt x="2143" y="1634"/>
                      </a:cubicBezTo>
                      <a:cubicBezTo>
                        <a:pt x="2078" y="1634"/>
                        <a:pt x="2012" y="1636"/>
                        <a:pt x="1945" y="1642"/>
                      </a:cubicBezTo>
                      <a:cubicBezTo>
                        <a:pt x="1638" y="1680"/>
                        <a:pt x="1330" y="1792"/>
                        <a:pt x="1046" y="1792"/>
                      </a:cubicBezTo>
                      <a:cubicBezTo>
                        <a:pt x="881" y="1792"/>
                        <a:pt x="723" y="1754"/>
                        <a:pt x="577" y="1642"/>
                      </a:cubicBezTo>
                      <a:cubicBezTo>
                        <a:pt x="248" y="1395"/>
                        <a:pt x="265" y="332"/>
                        <a:pt x="294" y="59"/>
                      </a:cubicBezTo>
                      <a:lnTo>
                        <a:pt x="294" y="59"/>
                      </a:lnTo>
                      <a:cubicBezTo>
                        <a:pt x="0" y="1922"/>
                        <a:pt x="36" y="3689"/>
                        <a:pt x="608" y="4712"/>
                      </a:cubicBezTo>
                      <a:cubicBezTo>
                        <a:pt x="1393" y="6116"/>
                        <a:pt x="2775" y="6757"/>
                        <a:pt x="4225" y="6757"/>
                      </a:cubicBezTo>
                      <a:cubicBezTo>
                        <a:pt x="5412" y="6757"/>
                        <a:pt x="6644" y="6326"/>
                        <a:pt x="7629" y="5533"/>
                      </a:cubicBezTo>
                      <a:cubicBezTo>
                        <a:pt x="8176" y="4955"/>
                        <a:pt x="8602" y="4256"/>
                        <a:pt x="8875" y="3496"/>
                      </a:cubicBezTo>
                      <a:cubicBezTo>
                        <a:pt x="9088" y="2523"/>
                        <a:pt x="9270" y="1520"/>
                        <a:pt x="9331" y="548"/>
                      </a:cubicBezTo>
                      <a:cubicBezTo>
                        <a:pt x="9331" y="109"/>
                        <a:pt x="8734" y="56"/>
                        <a:pt x="8448" y="5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552;p35"/>
                <p:cNvSpPr/>
                <p:nvPr/>
              </p:nvSpPr>
              <p:spPr>
                <a:xfrm>
                  <a:off x="7256305" y="2168599"/>
                  <a:ext cx="89112" cy="90440"/>
                </a:xfrm>
                <a:custGeom>
                  <a:avLst/>
                  <a:gdLst/>
                  <a:ahLst/>
                  <a:cxnLst/>
                  <a:rect l="l" t="t" r="r" b="b"/>
                  <a:pathLst>
                    <a:path w="3557" h="3610" extrusionOk="0">
                      <a:moveTo>
                        <a:pt x="2385" y="1"/>
                      </a:moveTo>
                      <a:cubicBezTo>
                        <a:pt x="1572" y="1"/>
                        <a:pt x="456" y="1322"/>
                        <a:pt x="456" y="1322"/>
                      </a:cubicBezTo>
                      <a:lnTo>
                        <a:pt x="0" y="2902"/>
                      </a:lnTo>
                      <a:cubicBezTo>
                        <a:pt x="143" y="3330"/>
                        <a:pt x="545" y="3609"/>
                        <a:pt x="975" y="3609"/>
                      </a:cubicBezTo>
                      <a:cubicBezTo>
                        <a:pt x="1095" y="3609"/>
                        <a:pt x="1218" y="3587"/>
                        <a:pt x="1337" y="3541"/>
                      </a:cubicBezTo>
                      <a:cubicBezTo>
                        <a:pt x="2340" y="3267"/>
                        <a:pt x="3556" y="623"/>
                        <a:pt x="2736" y="106"/>
                      </a:cubicBezTo>
                      <a:cubicBezTo>
                        <a:pt x="2629" y="33"/>
                        <a:pt x="2511" y="1"/>
                        <a:pt x="2385"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553;p35"/>
                <p:cNvSpPr/>
                <p:nvPr/>
              </p:nvSpPr>
              <p:spPr>
                <a:xfrm>
                  <a:off x="7269459" y="2189520"/>
                  <a:ext cx="46247" cy="54715"/>
                </a:xfrm>
                <a:custGeom>
                  <a:avLst/>
                  <a:gdLst/>
                  <a:ahLst/>
                  <a:cxnLst/>
                  <a:rect l="l" t="t" r="r" b="b"/>
                  <a:pathLst>
                    <a:path w="1846" h="2184" extrusionOk="0">
                      <a:moveTo>
                        <a:pt x="1846" y="0"/>
                      </a:moveTo>
                      <a:cubicBezTo>
                        <a:pt x="904" y="0"/>
                        <a:pt x="83" y="1186"/>
                        <a:pt x="22" y="2098"/>
                      </a:cubicBezTo>
                      <a:cubicBezTo>
                        <a:pt x="1" y="2141"/>
                        <a:pt x="55" y="2184"/>
                        <a:pt x="100" y="2184"/>
                      </a:cubicBezTo>
                      <a:cubicBezTo>
                        <a:pt x="118" y="2184"/>
                        <a:pt x="135" y="2176"/>
                        <a:pt x="144" y="2159"/>
                      </a:cubicBezTo>
                      <a:cubicBezTo>
                        <a:pt x="235" y="1976"/>
                        <a:pt x="387" y="1794"/>
                        <a:pt x="508" y="1642"/>
                      </a:cubicBezTo>
                      <a:cubicBezTo>
                        <a:pt x="636" y="1493"/>
                        <a:pt x="808" y="1418"/>
                        <a:pt x="994" y="1418"/>
                      </a:cubicBezTo>
                      <a:cubicBezTo>
                        <a:pt x="1074" y="1418"/>
                        <a:pt x="1156" y="1432"/>
                        <a:pt x="1238" y="1459"/>
                      </a:cubicBezTo>
                      <a:cubicBezTo>
                        <a:pt x="1238" y="1459"/>
                        <a:pt x="1268" y="1459"/>
                        <a:pt x="1238" y="1429"/>
                      </a:cubicBezTo>
                      <a:cubicBezTo>
                        <a:pt x="1130" y="1321"/>
                        <a:pt x="992" y="1267"/>
                        <a:pt x="853" y="1267"/>
                      </a:cubicBezTo>
                      <a:cubicBezTo>
                        <a:pt x="680" y="1267"/>
                        <a:pt x="505" y="1351"/>
                        <a:pt x="387" y="1520"/>
                      </a:cubicBezTo>
                      <a:cubicBezTo>
                        <a:pt x="721" y="852"/>
                        <a:pt x="1116" y="244"/>
                        <a:pt x="1846" y="31"/>
                      </a:cubicBezTo>
                      <a:lnTo>
                        <a:pt x="184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554;p35"/>
                <p:cNvSpPr/>
                <p:nvPr/>
              </p:nvSpPr>
              <p:spPr>
                <a:xfrm>
                  <a:off x="7155011" y="2158302"/>
                  <a:ext cx="9921" cy="27432"/>
                </a:xfrm>
                <a:custGeom>
                  <a:avLst/>
                  <a:gdLst/>
                  <a:ahLst/>
                  <a:cxnLst/>
                  <a:rect l="l" t="t" r="r" b="b"/>
                  <a:pathLst>
                    <a:path w="396" h="1095" extrusionOk="0">
                      <a:moveTo>
                        <a:pt x="274" y="0"/>
                      </a:moveTo>
                      <a:cubicBezTo>
                        <a:pt x="122" y="335"/>
                        <a:pt x="0" y="943"/>
                        <a:pt x="396" y="1095"/>
                      </a:cubicBezTo>
                      <a:cubicBezTo>
                        <a:pt x="92" y="882"/>
                        <a:pt x="152" y="426"/>
                        <a:pt x="274" y="31"/>
                      </a:cubicBezTo>
                      <a:cubicBezTo>
                        <a:pt x="304" y="31"/>
                        <a:pt x="274" y="0"/>
                        <a:pt x="2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555;p35"/>
                <p:cNvSpPr/>
                <p:nvPr/>
              </p:nvSpPr>
              <p:spPr>
                <a:xfrm>
                  <a:off x="7153258" y="2150561"/>
                  <a:ext cx="34572" cy="31566"/>
                </a:xfrm>
                <a:custGeom>
                  <a:avLst/>
                  <a:gdLst/>
                  <a:ahLst/>
                  <a:cxnLst/>
                  <a:rect l="l" t="t" r="r" b="b"/>
                  <a:pathLst>
                    <a:path w="1380" h="1260" extrusionOk="0">
                      <a:moveTo>
                        <a:pt x="745" y="0"/>
                      </a:moveTo>
                      <a:cubicBezTo>
                        <a:pt x="262" y="0"/>
                        <a:pt x="0" y="1134"/>
                        <a:pt x="557" y="1252"/>
                      </a:cubicBezTo>
                      <a:cubicBezTo>
                        <a:pt x="584" y="1257"/>
                        <a:pt x="610" y="1260"/>
                        <a:pt x="635" y="1260"/>
                      </a:cubicBezTo>
                      <a:cubicBezTo>
                        <a:pt x="1158" y="1260"/>
                        <a:pt x="1380" y="121"/>
                        <a:pt x="800" y="5"/>
                      </a:cubicBezTo>
                      <a:cubicBezTo>
                        <a:pt x="781" y="2"/>
                        <a:pt x="763" y="0"/>
                        <a:pt x="7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556;p35"/>
                <p:cNvSpPr/>
                <p:nvPr/>
              </p:nvSpPr>
              <p:spPr>
                <a:xfrm>
                  <a:off x="7089520" y="2145349"/>
                  <a:ext cx="16009" cy="22898"/>
                </a:xfrm>
                <a:custGeom>
                  <a:avLst/>
                  <a:gdLst/>
                  <a:ahLst/>
                  <a:cxnLst/>
                  <a:rect l="l" t="t" r="r" b="b"/>
                  <a:pathLst>
                    <a:path w="639" h="914" extrusionOk="0">
                      <a:moveTo>
                        <a:pt x="639" y="1"/>
                      </a:moveTo>
                      <a:cubicBezTo>
                        <a:pt x="639" y="1"/>
                        <a:pt x="608" y="1"/>
                        <a:pt x="608" y="31"/>
                      </a:cubicBezTo>
                      <a:cubicBezTo>
                        <a:pt x="517" y="396"/>
                        <a:pt x="365" y="852"/>
                        <a:pt x="0" y="882"/>
                      </a:cubicBezTo>
                      <a:lnTo>
                        <a:pt x="0" y="912"/>
                      </a:lnTo>
                      <a:cubicBezTo>
                        <a:pt x="11" y="913"/>
                        <a:pt x="22" y="914"/>
                        <a:pt x="32" y="914"/>
                      </a:cubicBezTo>
                      <a:cubicBezTo>
                        <a:pt x="435" y="914"/>
                        <a:pt x="609" y="356"/>
                        <a:pt x="6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557;p35"/>
                <p:cNvSpPr/>
                <p:nvPr/>
              </p:nvSpPr>
              <p:spPr>
                <a:xfrm>
                  <a:off x="7076767" y="2132697"/>
                  <a:ext cx="33971" cy="31416"/>
                </a:xfrm>
                <a:custGeom>
                  <a:avLst/>
                  <a:gdLst/>
                  <a:ahLst/>
                  <a:cxnLst/>
                  <a:rect l="l" t="t" r="r" b="b"/>
                  <a:pathLst>
                    <a:path w="1356" h="1254" extrusionOk="0">
                      <a:moveTo>
                        <a:pt x="752" y="1"/>
                      </a:moveTo>
                      <a:cubicBezTo>
                        <a:pt x="228" y="1"/>
                        <a:pt x="0" y="1065"/>
                        <a:pt x="509" y="1235"/>
                      </a:cubicBezTo>
                      <a:cubicBezTo>
                        <a:pt x="547" y="1247"/>
                        <a:pt x="583" y="1253"/>
                        <a:pt x="618" y="1253"/>
                      </a:cubicBezTo>
                      <a:cubicBezTo>
                        <a:pt x="1098" y="1253"/>
                        <a:pt x="1356" y="161"/>
                        <a:pt x="874" y="19"/>
                      </a:cubicBezTo>
                      <a:cubicBezTo>
                        <a:pt x="832" y="7"/>
                        <a:pt x="791" y="1"/>
                        <a:pt x="7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558;p35"/>
                <p:cNvSpPr/>
                <p:nvPr/>
              </p:nvSpPr>
              <p:spPr>
                <a:xfrm>
                  <a:off x="7167188" y="2113556"/>
                  <a:ext cx="33846" cy="26606"/>
                </a:xfrm>
                <a:custGeom>
                  <a:avLst/>
                  <a:gdLst/>
                  <a:ahLst/>
                  <a:cxnLst/>
                  <a:rect l="l" t="t" r="r" b="b"/>
                  <a:pathLst>
                    <a:path w="1351" h="1062" extrusionOk="0">
                      <a:moveTo>
                        <a:pt x="424" y="1"/>
                      </a:moveTo>
                      <a:cubicBezTo>
                        <a:pt x="330" y="1"/>
                        <a:pt x="237" y="18"/>
                        <a:pt x="153" y="54"/>
                      </a:cubicBezTo>
                      <a:cubicBezTo>
                        <a:pt x="31" y="115"/>
                        <a:pt x="1" y="236"/>
                        <a:pt x="31" y="358"/>
                      </a:cubicBezTo>
                      <a:cubicBezTo>
                        <a:pt x="92" y="570"/>
                        <a:pt x="274" y="631"/>
                        <a:pt x="426" y="722"/>
                      </a:cubicBezTo>
                      <a:cubicBezTo>
                        <a:pt x="578" y="844"/>
                        <a:pt x="700" y="935"/>
                        <a:pt x="852" y="1026"/>
                      </a:cubicBezTo>
                      <a:cubicBezTo>
                        <a:pt x="900" y="1050"/>
                        <a:pt x="949" y="1061"/>
                        <a:pt x="997" y="1061"/>
                      </a:cubicBezTo>
                      <a:cubicBezTo>
                        <a:pt x="1189" y="1061"/>
                        <a:pt x="1350" y="881"/>
                        <a:pt x="1277" y="662"/>
                      </a:cubicBezTo>
                      <a:cubicBezTo>
                        <a:pt x="1186" y="449"/>
                        <a:pt x="1034" y="236"/>
                        <a:pt x="821" y="115"/>
                      </a:cubicBezTo>
                      <a:cubicBezTo>
                        <a:pt x="711" y="41"/>
                        <a:pt x="567" y="1"/>
                        <a:pt x="4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559;p35"/>
                <p:cNvSpPr/>
                <p:nvPr/>
              </p:nvSpPr>
              <p:spPr>
                <a:xfrm>
                  <a:off x="7081903" y="2096494"/>
                  <a:ext cx="38105" cy="18414"/>
                </a:xfrm>
                <a:custGeom>
                  <a:avLst/>
                  <a:gdLst/>
                  <a:ahLst/>
                  <a:cxnLst/>
                  <a:rect l="l" t="t" r="r" b="b"/>
                  <a:pathLst>
                    <a:path w="1521" h="735" extrusionOk="0">
                      <a:moveTo>
                        <a:pt x="918" y="1"/>
                      </a:moveTo>
                      <a:cubicBezTo>
                        <a:pt x="896" y="1"/>
                        <a:pt x="873" y="2"/>
                        <a:pt x="851" y="5"/>
                      </a:cubicBezTo>
                      <a:cubicBezTo>
                        <a:pt x="578" y="5"/>
                        <a:pt x="365" y="96"/>
                        <a:pt x="183" y="248"/>
                      </a:cubicBezTo>
                      <a:cubicBezTo>
                        <a:pt x="0" y="431"/>
                        <a:pt x="122" y="704"/>
                        <a:pt x="335" y="735"/>
                      </a:cubicBezTo>
                      <a:lnTo>
                        <a:pt x="882" y="735"/>
                      </a:lnTo>
                      <a:cubicBezTo>
                        <a:pt x="1064" y="735"/>
                        <a:pt x="1247" y="704"/>
                        <a:pt x="1399" y="613"/>
                      </a:cubicBezTo>
                      <a:cubicBezTo>
                        <a:pt x="1490" y="522"/>
                        <a:pt x="1520" y="400"/>
                        <a:pt x="1459" y="279"/>
                      </a:cubicBezTo>
                      <a:cubicBezTo>
                        <a:pt x="1323" y="115"/>
                        <a:pt x="1113" y="1"/>
                        <a:pt x="9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560;p35"/>
                <p:cNvSpPr/>
                <p:nvPr/>
              </p:nvSpPr>
              <p:spPr>
                <a:xfrm>
                  <a:off x="7133690" y="2245541"/>
                  <a:ext cx="20568" cy="9495"/>
                </a:xfrm>
                <a:custGeom>
                  <a:avLst/>
                  <a:gdLst/>
                  <a:ahLst/>
                  <a:cxnLst/>
                  <a:rect l="l" t="t" r="r" b="b"/>
                  <a:pathLst>
                    <a:path w="821" h="379" extrusionOk="0">
                      <a:moveTo>
                        <a:pt x="769" y="0"/>
                      </a:moveTo>
                      <a:cubicBezTo>
                        <a:pt x="764" y="0"/>
                        <a:pt x="760" y="4"/>
                        <a:pt x="760" y="14"/>
                      </a:cubicBezTo>
                      <a:cubicBezTo>
                        <a:pt x="669" y="105"/>
                        <a:pt x="578" y="227"/>
                        <a:pt x="426" y="227"/>
                      </a:cubicBezTo>
                      <a:cubicBezTo>
                        <a:pt x="274" y="227"/>
                        <a:pt x="122" y="196"/>
                        <a:pt x="0" y="105"/>
                      </a:cubicBezTo>
                      <a:lnTo>
                        <a:pt x="0" y="135"/>
                      </a:lnTo>
                      <a:cubicBezTo>
                        <a:pt x="92" y="287"/>
                        <a:pt x="304" y="379"/>
                        <a:pt x="487" y="379"/>
                      </a:cubicBezTo>
                      <a:cubicBezTo>
                        <a:pt x="669" y="318"/>
                        <a:pt x="791" y="196"/>
                        <a:pt x="821" y="14"/>
                      </a:cubicBezTo>
                      <a:cubicBezTo>
                        <a:pt x="801" y="14"/>
                        <a:pt x="780" y="0"/>
                        <a:pt x="7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561;p35"/>
                <p:cNvSpPr/>
                <p:nvPr/>
              </p:nvSpPr>
              <p:spPr>
                <a:xfrm>
                  <a:off x="7092000" y="2100878"/>
                  <a:ext cx="55416" cy="123784"/>
                </a:xfrm>
                <a:custGeom>
                  <a:avLst/>
                  <a:gdLst/>
                  <a:ahLst/>
                  <a:cxnLst/>
                  <a:rect l="l" t="t" r="r" b="b"/>
                  <a:pathLst>
                    <a:path w="2212" h="4941" extrusionOk="0">
                      <a:moveTo>
                        <a:pt x="1447" y="0"/>
                      </a:moveTo>
                      <a:cubicBezTo>
                        <a:pt x="1439" y="0"/>
                        <a:pt x="1430" y="4"/>
                        <a:pt x="1421" y="13"/>
                      </a:cubicBezTo>
                      <a:cubicBezTo>
                        <a:pt x="813" y="1259"/>
                        <a:pt x="357" y="2535"/>
                        <a:pt x="23" y="3873"/>
                      </a:cubicBezTo>
                      <a:cubicBezTo>
                        <a:pt x="1" y="3929"/>
                        <a:pt x="69" y="3948"/>
                        <a:pt x="170" y="3948"/>
                      </a:cubicBezTo>
                      <a:cubicBezTo>
                        <a:pt x="344" y="3948"/>
                        <a:pt x="615" y="3892"/>
                        <a:pt x="692" y="3873"/>
                      </a:cubicBezTo>
                      <a:lnTo>
                        <a:pt x="692" y="3873"/>
                      </a:lnTo>
                      <a:lnTo>
                        <a:pt x="479" y="4694"/>
                      </a:lnTo>
                      <a:cubicBezTo>
                        <a:pt x="479" y="4724"/>
                        <a:pt x="509" y="4785"/>
                        <a:pt x="540" y="4785"/>
                      </a:cubicBezTo>
                      <a:cubicBezTo>
                        <a:pt x="600" y="4815"/>
                        <a:pt x="661" y="4846"/>
                        <a:pt x="692" y="4846"/>
                      </a:cubicBezTo>
                      <a:cubicBezTo>
                        <a:pt x="844" y="4906"/>
                        <a:pt x="1026" y="4937"/>
                        <a:pt x="1178" y="4937"/>
                      </a:cubicBezTo>
                      <a:cubicBezTo>
                        <a:pt x="1209" y="4939"/>
                        <a:pt x="1240" y="4941"/>
                        <a:pt x="1271" y="4941"/>
                      </a:cubicBezTo>
                      <a:cubicBezTo>
                        <a:pt x="1604" y="4941"/>
                        <a:pt x="1931" y="4794"/>
                        <a:pt x="2181" y="4572"/>
                      </a:cubicBezTo>
                      <a:cubicBezTo>
                        <a:pt x="2211" y="4542"/>
                        <a:pt x="2211" y="4511"/>
                        <a:pt x="2181" y="4511"/>
                      </a:cubicBezTo>
                      <a:cubicBezTo>
                        <a:pt x="1909" y="4656"/>
                        <a:pt x="1615" y="4726"/>
                        <a:pt x="1319" y="4726"/>
                      </a:cubicBezTo>
                      <a:cubicBezTo>
                        <a:pt x="1119" y="4726"/>
                        <a:pt x="918" y="4694"/>
                        <a:pt x="722" y="4633"/>
                      </a:cubicBezTo>
                      <a:cubicBezTo>
                        <a:pt x="722" y="4633"/>
                        <a:pt x="1026" y="3630"/>
                        <a:pt x="1026" y="3630"/>
                      </a:cubicBezTo>
                      <a:cubicBezTo>
                        <a:pt x="955" y="3621"/>
                        <a:pt x="886" y="3617"/>
                        <a:pt x="819" y="3617"/>
                      </a:cubicBezTo>
                      <a:cubicBezTo>
                        <a:pt x="658" y="3617"/>
                        <a:pt x="508" y="3639"/>
                        <a:pt x="357" y="3660"/>
                      </a:cubicBezTo>
                      <a:cubicBezTo>
                        <a:pt x="661" y="2444"/>
                        <a:pt x="1178" y="1289"/>
                        <a:pt x="1482" y="43"/>
                      </a:cubicBezTo>
                      <a:cubicBezTo>
                        <a:pt x="1482" y="22"/>
                        <a:pt x="1467" y="0"/>
                        <a:pt x="14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562;p35"/>
                <p:cNvSpPr/>
                <p:nvPr/>
              </p:nvSpPr>
              <p:spPr>
                <a:xfrm>
                  <a:off x="7115401" y="2214649"/>
                  <a:ext cx="32769" cy="22873"/>
                </a:xfrm>
                <a:custGeom>
                  <a:avLst/>
                  <a:gdLst/>
                  <a:ahLst/>
                  <a:cxnLst/>
                  <a:rect l="l" t="t" r="r" b="b"/>
                  <a:pathLst>
                    <a:path w="1308" h="913" extrusionOk="0">
                      <a:moveTo>
                        <a:pt x="1247" y="1"/>
                      </a:moveTo>
                      <a:cubicBezTo>
                        <a:pt x="951" y="137"/>
                        <a:pt x="637" y="206"/>
                        <a:pt x="320" y="206"/>
                      </a:cubicBezTo>
                      <a:cubicBezTo>
                        <a:pt x="214" y="206"/>
                        <a:pt x="107" y="198"/>
                        <a:pt x="1" y="183"/>
                      </a:cubicBezTo>
                      <a:lnTo>
                        <a:pt x="1" y="183"/>
                      </a:lnTo>
                      <a:cubicBezTo>
                        <a:pt x="92" y="426"/>
                        <a:pt x="274" y="639"/>
                        <a:pt x="518" y="791"/>
                      </a:cubicBezTo>
                      <a:cubicBezTo>
                        <a:pt x="639" y="882"/>
                        <a:pt x="761" y="912"/>
                        <a:pt x="913" y="912"/>
                      </a:cubicBezTo>
                      <a:cubicBezTo>
                        <a:pt x="1247" y="912"/>
                        <a:pt x="1308" y="639"/>
                        <a:pt x="1308" y="365"/>
                      </a:cubicBezTo>
                      <a:cubicBezTo>
                        <a:pt x="1277" y="244"/>
                        <a:pt x="1277" y="122"/>
                        <a:pt x="12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563;p35"/>
                <p:cNvSpPr/>
                <p:nvPr/>
              </p:nvSpPr>
              <p:spPr>
                <a:xfrm>
                  <a:off x="7128354" y="2223693"/>
                  <a:ext cx="19817" cy="13829"/>
                </a:xfrm>
                <a:custGeom>
                  <a:avLst/>
                  <a:gdLst/>
                  <a:ahLst/>
                  <a:cxnLst/>
                  <a:rect l="l" t="t" r="r" b="b"/>
                  <a:pathLst>
                    <a:path w="791" h="552" extrusionOk="0">
                      <a:moveTo>
                        <a:pt x="707" y="0"/>
                      </a:moveTo>
                      <a:cubicBezTo>
                        <a:pt x="402" y="0"/>
                        <a:pt x="112" y="151"/>
                        <a:pt x="1" y="430"/>
                      </a:cubicBezTo>
                      <a:cubicBezTo>
                        <a:pt x="122" y="521"/>
                        <a:pt x="244" y="551"/>
                        <a:pt x="396" y="551"/>
                      </a:cubicBezTo>
                      <a:cubicBezTo>
                        <a:pt x="730" y="551"/>
                        <a:pt x="791" y="278"/>
                        <a:pt x="791" y="4"/>
                      </a:cubicBezTo>
                      <a:cubicBezTo>
                        <a:pt x="763" y="2"/>
                        <a:pt x="735" y="0"/>
                        <a:pt x="707" y="0"/>
                      </a:cubicBezTo>
                      <a:close/>
                    </a:path>
                  </a:pathLst>
                </a:custGeom>
                <a:solidFill>
                  <a:srgbClr val="FF9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564;p35"/>
                <p:cNvSpPr/>
                <p:nvPr/>
              </p:nvSpPr>
              <p:spPr>
                <a:xfrm>
                  <a:off x="6683618" y="2428911"/>
                  <a:ext cx="734164" cy="446736"/>
                </a:xfrm>
                <a:custGeom>
                  <a:avLst/>
                  <a:gdLst/>
                  <a:ahLst/>
                  <a:cxnLst/>
                  <a:rect l="l" t="t" r="r" b="b"/>
                  <a:pathLst>
                    <a:path w="29305" h="17832" extrusionOk="0">
                      <a:moveTo>
                        <a:pt x="27729" y="1"/>
                      </a:moveTo>
                      <a:cubicBezTo>
                        <a:pt x="27151" y="1"/>
                        <a:pt x="26307" y="399"/>
                        <a:pt x="25107" y="1418"/>
                      </a:cubicBezTo>
                      <a:cubicBezTo>
                        <a:pt x="22858" y="3364"/>
                        <a:pt x="18268" y="7102"/>
                        <a:pt x="17600" y="7376"/>
                      </a:cubicBezTo>
                      <a:cubicBezTo>
                        <a:pt x="17581" y="7383"/>
                        <a:pt x="17556" y="7387"/>
                        <a:pt x="17527" y="7387"/>
                      </a:cubicBezTo>
                      <a:cubicBezTo>
                        <a:pt x="16388" y="7387"/>
                        <a:pt x="7542" y="1901"/>
                        <a:pt x="6024" y="1901"/>
                      </a:cubicBezTo>
                      <a:cubicBezTo>
                        <a:pt x="6000" y="1901"/>
                        <a:pt x="5978" y="1902"/>
                        <a:pt x="5958" y="1905"/>
                      </a:cubicBezTo>
                      <a:cubicBezTo>
                        <a:pt x="4651" y="2087"/>
                        <a:pt x="0" y="9382"/>
                        <a:pt x="943" y="10203"/>
                      </a:cubicBezTo>
                      <a:cubicBezTo>
                        <a:pt x="3770" y="12725"/>
                        <a:pt x="13952" y="17832"/>
                        <a:pt x="18147" y="17832"/>
                      </a:cubicBezTo>
                      <a:cubicBezTo>
                        <a:pt x="20062" y="17802"/>
                        <a:pt x="25411" y="10689"/>
                        <a:pt x="28299" y="4336"/>
                      </a:cubicBezTo>
                      <a:cubicBezTo>
                        <a:pt x="28899" y="2958"/>
                        <a:pt x="29304" y="1"/>
                        <a:pt x="27729"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565;p35"/>
                <p:cNvSpPr/>
                <p:nvPr/>
              </p:nvSpPr>
              <p:spPr>
                <a:xfrm>
                  <a:off x="6506185" y="2254886"/>
                  <a:ext cx="409709" cy="463897"/>
                </a:xfrm>
                <a:custGeom>
                  <a:avLst/>
                  <a:gdLst/>
                  <a:ahLst/>
                  <a:cxnLst/>
                  <a:rect l="l" t="t" r="r" b="b"/>
                  <a:pathLst>
                    <a:path w="16354" h="18517" extrusionOk="0">
                      <a:moveTo>
                        <a:pt x="1678" y="1"/>
                      </a:moveTo>
                      <a:cubicBezTo>
                        <a:pt x="1526" y="1"/>
                        <a:pt x="1372" y="50"/>
                        <a:pt x="1216" y="157"/>
                      </a:cubicBezTo>
                      <a:cubicBezTo>
                        <a:pt x="61" y="948"/>
                        <a:pt x="1003" y="3015"/>
                        <a:pt x="1003" y="3015"/>
                      </a:cubicBezTo>
                      <a:cubicBezTo>
                        <a:pt x="1003" y="3015"/>
                        <a:pt x="304" y="3866"/>
                        <a:pt x="578" y="5750"/>
                      </a:cubicBezTo>
                      <a:cubicBezTo>
                        <a:pt x="578" y="5750"/>
                        <a:pt x="0" y="6662"/>
                        <a:pt x="821" y="8425"/>
                      </a:cubicBezTo>
                      <a:cubicBezTo>
                        <a:pt x="730" y="8881"/>
                        <a:pt x="791" y="9398"/>
                        <a:pt x="1003" y="9823"/>
                      </a:cubicBezTo>
                      <a:cubicBezTo>
                        <a:pt x="2797" y="13775"/>
                        <a:pt x="6839" y="16328"/>
                        <a:pt x="10000" y="18516"/>
                      </a:cubicBezTo>
                      <a:lnTo>
                        <a:pt x="16353" y="10766"/>
                      </a:lnTo>
                      <a:cubicBezTo>
                        <a:pt x="15168" y="9975"/>
                        <a:pt x="8997" y="6723"/>
                        <a:pt x="5228" y="3683"/>
                      </a:cubicBezTo>
                      <a:cubicBezTo>
                        <a:pt x="3788" y="2510"/>
                        <a:pt x="2769" y="1"/>
                        <a:pt x="1678"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566;p35"/>
                <p:cNvSpPr/>
                <p:nvPr/>
              </p:nvSpPr>
              <p:spPr>
                <a:xfrm>
                  <a:off x="6531314" y="2330098"/>
                  <a:ext cx="149614" cy="167401"/>
                </a:xfrm>
                <a:custGeom>
                  <a:avLst/>
                  <a:gdLst/>
                  <a:ahLst/>
                  <a:cxnLst/>
                  <a:rect l="l" t="t" r="r" b="b"/>
                  <a:pathLst>
                    <a:path w="5972" h="6682" extrusionOk="0">
                      <a:moveTo>
                        <a:pt x="35" y="0"/>
                      </a:moveTo>
                      <a:cubicBezTo>
                        <a:pt x="16" y="0"/>
                        <a:pt x="0" y="22"/>
                        <a:pt x="0" y="43"/>
                      </a:cubicBezTo>
                      <a:cubicBezTo>
                        <a:pt x="1307" y="2748"/>
                        <a:pt x="3344" y="5028"/>
                        <a:pt x="5897" y="6669"/>
                      </a:cubicBezTo>
                      <a:cubicBezTo>
                        <a:pt x="5913" y="6677"/>
                        <a:pt x="5927" y="6681"/>
                        <a:pt x="5938" y="6681"/>
                      </a:cubicBezTo>
                      <a:cubicBezTo>
                        <a:pt x="5968" y="6681"/>
                        <a:pt x="5972" y="6653"/>
                        <a:pt x="5927" y="6609"/>
                      </a:cubicBezTo>
                      <a:cubicBezTo>
                        <a:pt x="4833" y="5757"/>
                        <a:pt x="3769" y="4785"/>
                        <a:pt x="2797" y="3782"/>
                      </a:cubicBezTo>
                      <a:cubicBezTo>
                        <a:pt x="1794" y="2596"/>
                        <a:pt x="882" y="1350"/>
                        <a:pt x="61" y="13"/>
                      </a:cubicBezTo>
                      <a:cubicBezTo>
                        <a:pt x="52" y="4"/>
                        <a:pt x="43"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567;p35"/>
                <p:cNvSpPr/>
                <p:nvPr/>
              </p:nvSpPr>
              <p:spPr>
                <a:xfrm>
                  <a:off x="6520641" y="2398170"/>
                  <a:ext cx="122807" cy="163067"/>
                </a:xfrm>
                <a:custGeom>
                  <a:avLst/>
                  <a:gdLst/>
                  <a:ahLst/>
                  <a:cxnLst/>
                  <a:rect l="l" t="t" r="r" b="b"/>
                  <a:pathLst>
                    <a:path w="4902" h="6509" extrusionOk="0">
                      <a:moveTo>
                        <a:pt x="1" y="1"/>
                      </a:moveTo>
                      <a:cubicBezTo>
                        <a:pt x="973" y="2554"/>
                        <a:pt x="2645" y="4803"/>
                        <a:pt x="4803" y="6475"/>
                      </a:cubicBezTo>
                      <a:cubicBezTo>
                        <a:pt x="4827" y="6498"/>
                        <a:pt x="4850" y="6508"/>
                        <a:pt x="4866" y="6508"/>
                      </a:cubicBezTo>
                      <a:cubicBezTo>
                        <a:pt x="4893" y="6508"/>
                        <a:pt x="4902" y="6482"/>
                        <a:pt x="4864" y="6445"/>
                      </a:cubicBezTo>
                      <a:cubicBezTo>
                        <a:pt x="3831" y="5472"/>
                        <a:pt x="2068" y="3800"/>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568;p35"/>
                <p:cNvSpPr/>
                <p:nvPr/>
              </p:nvSpPr>
              <p:spPr>
                <a:xfrm>
                  <a:off x="6526729" y="2465966"/>
                  <a:ext cx="95525" cy="129346"/>
                </a:xfrm>
                <a:custGeom>
                  <a:avLst/>
                  <a:gdLst/>
                  <a:ahLst/>
                  <a:cxnLst/>
                  <a:rect l="l" t="t" r="r" b="b"/>
                  <a:pathLst>
                    <a:path w="3813" h="5163" extrusionOk="0">
                      <a:moveTo>
                        <a:pt x="1" y="0"/>
                      </a:moveTo>
                      <a:cubicBezTo>
                        <a:pt x="1186" y="2553"/>
                        <a:pt x="1885" y="3374"/>
                        <a:pt x="3709" y="5137"/>
                      </a:cubicBezTo>
                      <a:cubicBezTo>
                        <a:pt x="3736" y="5155"/>
                        <a:pt x="3757" y="5162"/>
                        <a:pt x="3773" y="5162"/>
                      </a:cubicBezTo>
                      <a:cubicBezTo>
                        <a:pt x="3810" y="5162"/>
                        <a:pt x="3813" y="5119"/>
                        <a:pt x="3770" y="5076"/>
                      </a:cubicBezTo>
                      <a:cubicBezTo>
                        <a:pt x="2129" y="3404"/>
                        <a:pt x="1278" y="2128"/>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569;p35"/>
                <p:cNvSpPr/>
                <p:nvPr/>
              </p:nvSpPr>
              <p:spPr>
                <a:xfrm>
                  <a:off x="6653152" y="2261450"/>
                  <a:ext cx="262751" cy="262400"/>
                </a:xfrm>
                <a:custGeom>
                  <a:avLst/>
                  <a:gdLst/>
                  <a:ahLst/>
                  <a:cxnLst/>
                  <a:rect l="l" t="t" r="r" b="b"/>
                  <a:pathLst>
                    <a:path w="10488" h="10474" extrusionOk="0">
                      <a:moveTo>
                        <a:pt x="1771" y="0"/>
                      </a:moveTo>
                      <a:cubicBezTo>
                        <a:pt x="1573" y="0"/>
                        <a:pt x="1405" y="53"/>
                        <a:pt x="1277" y="169"/>
                      </a:cubicBezTo>
                      <a:cubicBezTo>
                        <a:pt x="1" y="1294"/>
                        <a:pt x="3527" y="4637"/>
                        <a:pt x="4195" y="5640"/>
                      </a:cubicBezTo>
                      <a:cubicBezTo>
                        <a:pt x="4774" y="6471"/>
                        <a:pt x="4790" y="6843"/>
                        <a:pt x="4417" y="6843"/>
                      </a:cubicBezTo>
                      <a:cubicBezTo>
                        <a:pt x="4339" y="6843"/>
                        <a:pt x="4244" y="6827"/>
                        <a:pt x="4134" y="6795"/>
                      </a:cubicBezTo>
                      <a:lnTo>
                        <a:pt x="4134" y="6795"/>
                      </a:lnTo>
                      <a:cubicBezTo>
                        <a:pt x="6384" y="8224"/>
                        <a:pt x="9332" y="9744"/>
                        <a:pt x="10487" y="10473"/>
                      </a:cubicBezTo>
                      <a:cubicBezTo>
                        <a:pt x="10487" y="10473"/>
                        <a:pt x="9454" y="7312"/>
                        <a:pt x="8451" y="5579"/>
                      </a:cubicBezTo>
                      <a:cubicBezTo>
                        <a:pt x="7551" y="4025"/>
                        <a:pt x="3495" y="0"/>
                        <a:pt x="177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570;p35"/>
                <p:cNvSpPr/>
                <p:nvPr/>
              </p:nvSpPr>
              <p:spPr>
                <a:xfrm>
                  <a:off x="6819938" y="2426982"/>
                  <a:ext cx="596650" cy="458486"/>
                </a:xfrm>
                <a:custGeom>
                  <a:avLst/>
                  <a:gdLst/>
                  <a:ahLst/>
                  <a:cxnLst/>
                  <a:rect l="l" t="t" r="r" b="b"/>
                  <a:pathLst>
                    <a:path w="23816" h="18301" extrusionOk="0">
                      <a:moveTo>
                        <a:pt x="22417" y="0"/>
                      </a:moveTo>
                      <a:cubicBezTo>
                        <a:pt x="21840" y="0"/>
                        <a:pt x="21015" y="348"/>
                        <a:pt x="19879" y="1191"/>
                      </a:cubicBezTo>
                      <a:cubicBezTo>
                        <a:pt x="15958" y="4049"/>
                        <a:pt x="12493" y="7210"/>
                        <a:pt x="12128" y="7240"/>
                      </a:cubicBezTo>
                      <a:cubicBezTo>
                        <a:pt x="12127" y="7240"/>
                        <a:pt x="12125" y="7240"/>
                        <a:pt x="12123" y="7240"/>
                      </a:cubicBezTo>
                      <a:cubicBezTo>
                        <a:pt x="11733" y="7240"/>
                        <a:pt x="4742" y="3775"/>
                        <a:pt x="4742" y="3775"/>
                      </a:cubicBezTo>
                      <a:lnTo>
                        <a:pt x="0" y="13350"/>
                      </a:lnTo>
                      <a:cubicBezTo>
                        <a:pt x="0" y="13350"/>
                        <a:pt x="8286" y="18301"/>
                        <a:pt x="12237" y="18301"/>
                      </a:cubicBezTo>
                      <a:cubicBezTo>
                        <a:pt x="12620" y="18301"/>
                        <a:pt x="12963" y="18254"/>
                        <a:pt x="13253" y="18152"/>
                      </a:cubicBezTo>
                      <a:cubicBezTo>
                        <a:pt x="16505" y="16967"/>
                        <a:pt x="22220" y="6906"/>
                        <a:pt x="23131" y="4049"/>
                      </a:cubicBezTo>
                      <a:cubicBezTo>
                        <a:pt x="23756" y="2047"/>
                        <a:pt x="23816" y="0"/>
                        <a:pt x="22417"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571;p35"/>
                <p:cNvSpPr/>
                <p:nvPr/>
              </p:nvSpPr>
              <p:spPr>
                <a:xfrm>
                  <a:off x="6778799" y="2497935"/>
                  <a:ext cx="188119" cy="286350"/>
                </a:xfrm>
                <a:custGeom>
                  <a:avLst/>
                  <a:gdLst/>
                  <a:ahLst/>
                  <a:cxnLst/>
                  <a:rect l="l" t="t" r="r" b="b"/>
                  <a:pathLst>
                    <a:path w="7509" h="11430" extrusionOk="0">
                      <a:moveTo>
                        <a:pt x="5259" y="1"/>
                      </a:moveTo>
                      <a:lnTo>
                        <a:pt x="1" y="10214"/>
                      </a:lnTo>
                      <a:lnTo>
                        <a:pt x="2493" y="11429"/>
                      </a:lnTo>
                      <a:lnTo>
                        <a:pt x="7509" y="1065"/>
                      </a:lnTo>
                      <a:lnTo>
                        <a:pt x="5259"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572;p35"/>
                <p:cNvSpPr/>
                <p:nvPr/>
              </p:nvSpPr>
              <p:spPr>
                <a:xfrm>
                  <a:off x="6854212" y="2545613"/>
                  <a:ext cx="105872" cy="213097"/>
                </a:xfrm>
                <a:custGeom>
                  <a:avLst/>
                  <a:gdLst/>
                  <a:ahLst/>
                  <a:cxnLst/>
                  <a:rect l="l" t="t" r="r" b="b"/>
                  <a:pathLst>
                    <a:path w="4226" h="8506" extrusionOk="0">
                      <a:moveTo>
                        <a:pt x="4177" y="0"/>
                      </a:moveTo>
                      <a:cubicBezTo>
                        <a:pt x="4170" y="0"/>
                        <a:pt x="4164" y="4"/>
                        <a:pt x="4164" y="13"/>
                      </a:cubicBezTo>
                      <a:cubicBezTo>
                        <a:pt x="3769" y="651"/>
                        <a:pt x="3435" y="1350"/>
                        <a:pt x="3100" y="2019"/>
                      </a:cubicBezTo>
                      <a:cubicBezTo>
                        <a:pt x="2736" y="2687"/>
                        <a:pt x="2371" y="3447"/>
                        <a:pt x="2006" y="4177"/>
                      </a:cubicBezTo>
                      <a:cubicBezTo>
                        <a:pt x="1307" y="5575"/>
                        <a:pt x="638" y="7004"/>
                        <a:pt x="0" y="8463"/>
                      </a:cubicBezTo>
                      <a:cubicBezTo>
                        <a:pt x="0" y="8484"/>
                        <a:pt x="30" y="8506"/>
                        <a:pt x="48" y="8506"/>
                      </a:cubicBezTo>
                      <a:cubicBezTo>
                        <a:pt x="56" y="8506"/>
                        <a:pt x="61" y="8502"/>
                        <a:pt x="61" y="8493"/>
                      </a:cubicBezTo>
                      <a:cubicBezTo>
                        <a:pt x="821" y="7125"/>
                        <a:pt x="1550" y="5727"/>
                        <a:pt x="2249" y="4298"/>
                      </a:cubicBezTo>
                      <a:cubicBezTo>
                        <a:pt x="2584" y="3599"/>
                        <a:pt x="2918" y="2900"/>
                        <a:pt x="3252" y="2171"/>
                      </a:cubicBezTo>
                      <a:cubicBezTo>
                        <a:pt x="3587" y="1472"/>
                        <a:pt x="3952" y="773"/>
                        <a:pt x="4225" y="43"/>
                      </a:cubicBezTo>
                      <a:cubicBezTo>
                        <a:pt x="4225" y="22"/>
                        <a:pt x="4195" y="0"/>
                        <a:pt x="41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573;p35"/>
                <p:cNvSpPr/>
                <p:nvPr/>
              </p:nvSpPr>
              <p:spPr>
                <a:xfrm>
                  <a:off x="6962345" y="2495505"/>
                  <a:ext cx="305916" cy="118473"/>
                </a:xfrm>
                <a:custGeom>
                  <a:avLst/>
                  <a:gdLst/>
                  <a:ahLst/>
                  <a:cxnLst/>
                  <a:rect l="l" t="t" r="r" b="b"/>
                  <a:pathLst>
                    <a:path w="12211" h="4729" extrusionOk="0">
                      <a:moveTo>
                        <a:pt x="12143" y="0"/>
                      </a:moveTo>
                      <a:cubicBezTo>
                        <a:pt x="12137" y="0"/>
                        <a:pt x="12133" y="2"/>
                        <a:pt x="12128" y="7"/>
                      </a:cubicBezTo>
                      <a:cubicBezTo>
                        <a:pt x="11703" y="280"/>
                        <a:pt x="6809" y="4292"/>
                        <a:pt x="6566" y="4414"/>
                      </a:cubicBezTo>
                      <a:cubicBezTo>
                        <a:pt x="6520" y="4433"/>
                        <a:pt x="6472" y="4442"/>
                        <a:pt x="6422" y="4442"/>
                      </a:cubicBezTo>
                      <a:cubicBezTo>
                        <a:pt x="6238" y="4442"/>
                        <a:pt x="6028" y="4327"/>
                        <a:pt x="5836" y="4231"/>
                      </a:cubicBezTo>
                      <a:cubicBezTo>
                        <a:pt x="4924" y="3806"/>
                        <a:pt x="4013" y="3350"/>
                        <a:pt x="3101" y="2894"/>
                      </a:cubicBezTo>
                      <a:cubicBezTo>
                        <a:pt x="2067" y="2377"/>
                        <a:pt x="1095" y="1982"/>
                        <a:pt x="61" y="1466"/>
                      </a:cubicBezTo>
                      <a:cubicBezTo>
                        <a:pt x="0" y="1466"/>
                        <a:pt x="0" y="1496"/>
                        <a:pt x="31" y="1526"/>
                      </a:cubicBezTo>
                      <a:cubicBezTo>
                        <a:pt x="973" y="2043"/>
                        <a:pt x="1794" y="2529"/>
                        <a:pt x="2736" y="3016"/>
                      </a:cubicBezTo>
                      <a:cubicBezTo>
                        <a:pt x="3709" y="3502"/>
                        <a:pt x="4651" y="3988"/>
                        <a:pt x="5623" y="4444"/>
                      </a:cubicBezTo>
                      <a:cubicBezTo>
                        <a:pt x="5857" y="4572"/>
                        <a:pt x="6106" y="4729"/>
                        <a:pt x="6369" y="4729"/>
                      </a:cubicBezTo>
                      <a:cubicBezTo>
                        <a:pt x="6483" y="4729"/>
                        <a:pt x="6599" y="4700"/>
                        <a:pt x="6718" y="4627"/>
                      </a:cubicBezTo>
                      <a:cubicBezTo>
                        <a:pt x="7143" y="4323"/>
                        <a:pt x="11733" y="523"/>
                        <a:pt x="12159" y="67"/>
                      </a:cubicBezTo>
                      <a:cubicBezTo>
                        <a:pt x="12211" y="67"/>
                        <a:pt x="12173" y="0"/>
                        <a:pt x="121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574;p35"/>
                <p:cNvSpPr/>
                <p:nvPr/>
              </p:nvSpPr>
              <p:spPr>
                <a:xfrm>
                  <a:off x="6775767" y="2599229"/>
                  <a:ext cx="599306" cy="290158"/>
                </a:xfrm>
                <a:custGeom>
                  <a:avLst/>
                  <a:gdLst/>
                  <a:ahLst/>
                  <a:cxnLst/>
                  <a:rect l="l" t="t" r="r" b="b"/>
                  <a:pathLst>
                    <a:path w="23922" h="11582" extrusionOk="0">
                      <a:moveTo>
                        <a:pt x="23861" y="0"/>
                      </a:moveTo>
                      <a:cubicBezTo>
                        <a:pt x="23223" y="1003"/>
                        <a:pt x="22584" y="2006"/>
                        <a:pt x="21916" y="3009"/>
                      </a:cubicBezTo>
                      <a:cubicBezTo>
                        <a:pt x="21247" y="3982"/>
                        <a:pt x="20548" y="5016"/>
                        <a:pt x="19818" y="5988"/>
                      </a:cubicBezTo>
                      <a:cubicBezTo>
                        <a:pt x="19119" y="6961"/>
                        <a:pt x="18451" y="7842"/>
                        <a:pt x="17691" y="8724"/>
                      </a:cubicBezTo>
                      <a:cubicBezTo>
                        <a:pt x="17295" y="9180"/>
                        <a:pt x="16900" y="9605"/>
                        <a:pt x="16475" y="10031"/>
                      </a:cubicBezTo>
                      <a:cubicBezTo>
                        <a:pt x="16080" y="10456"/>
                        <a:pt x="15593" y="10791"/>
                        <a:pt x="15077" y="11034"/>
                      </a:cubicBezTo>
                      <a:cubicBezTo>
                        <a:pt x="14639" y="11195"/>
                        <a:pt x="14167" y="11269"/>
                        <a:pt x="13699" y="11269"/>
                      </a:cubicBezTo>
                      <a:cubicBezTo>
                        <a:pt x="13550" y="11269"/>
                        <a:pt x="13400" y="11261"/>
                        <a:pt x="13253" y="11247"/>
                      </a:cubicBezTo>
                      <a:cubicBezTo>
                        <a:pt x="12949" y="11216"/>
                        <a:pt x="12645" y="11186"/>
                        <a:pt x="12371" y="11125"/>
                      </a:cubicBezTo>
                      <a:cubicBezTo>
                        <a:pt x="11733" y="10973"/>
                        <a:pt x="11125" y="10791"/>
                        <a:pt x="10548" y="10608"/>
                      </a:cubicBezTo>
                      <a:cubicBezTo>
                        <a:pt x="8815" y="10031"/>
                        <a:pt x="7174" y="9301"/>
                        <a:pt x="5593" y="8450"/>
                      </a:cubicBezTo>
                      <a:cubicBezTo>
                        <a:pt x="5137" y="8207"/>
                        <a:pt x="4712" y="7964"/>
                        <a:pt x="4256" y="7751"/>
                      </a:cubicBezTo>
                      <a:cubicBezTo>
                        <a:pt x="3800" y="7508"/>
                        <a:pt x="3283" y="7234"/>
                        <a:pt x="2797" y="7022"/>
                      </a:cubicBezTo>
                      <a:cubicBezTo>
                        <a:pt x="2736" y="7113"/>
                        <a:pt x="2675" y="7234"/>
                        <a:pt x="2614" y="7326"/>
                      </a:cubicBezTo>
                      <a:cubicBezTo>
                        <a:pt x="2432" y="7204"/>
                        <a:pt x="213" y="6171"/>
                        <a:pt x="183" y="6171"/>
                      </a:cubicBezTo>
                      <a:cubicBezTo>
                        <a:pt x="274" y="5958"/>
                        <a:pt x="365" y="5775"/>
                        <a:pt x="426" y="5593"/>
                      </a:cubicBezTo>
                      <a:cubicBezTo>
                        <a:pt x="426" y="5557"/>
                        <a:pt x="426" y="5543"/>
                        <a:pt x="420" y="5543"/>
                      </a:cubicBezTo>
                      <a:cubicBezTo>
                        <a:pt x="415" y="5543"/>
                        <a:pt x="408" y="5550"/>
                        <a:pt x="395" y="5563"/>
                      </a:cubicBezTo>
                      <a:cubicBezTo>
                        <a:pt x="244" y="5775"/>
                        <a:pt x="122" y="6019"/>
                        <a:pt x="0" y="6262"/>
                      </a:cubicBezTo>
                      <a:cubicBezTo>
                        <a:pt x="0" y="6262"/>
                        <a:pt x="2552" y="7478"/>
                        <a:pt x="2613" y="7478"/>
                      </a:cubicBezTo>
                      <a:cubicBezTo>
                        <a:pt x="2614" y="7478"/>
                        <a:pt x="2614" y="7478"/>
                        <a:pt x="2614" y="7478"/>
                      </a:cubicBezTo>
                      <a:cubicBezTo>
                        <a:pt x="2645" y="7478"/>
                        <a:pt x="2827" y="7113"/>
                        <a:pt x="2827" y="7113"/>
                      </a:cubicBezTo>
                      <a:cubicBezTo>
                        <a:pt x="3253" y="7326"/>
                        <a:pt x="3648" y="7569"/>
                        <a:pt x="4043" y="7812"/>
                      </a:cubicBezTo>
                      <a:cubicBezTo>
                        <a:pt x="4469" y="8086"/>
                        <a:pt x="4864" y="8298"/>
                        <a:pt x="5289" y="8541"/>
                      </a:cubicBezTo>
                      <a:cubicBezTo>
                        <a:pt x="6110" y="8997"/>
                        <a:pt x="6961" y="9453"/>
                        <a:pt x="7812" y="9848"/>
                      </a:cubicBezTo>
                      <a:cubicBezTo>
                        <a:pt x="9453" y="10608"/>
                        <a:pt x="11247" y="11338"/>
                        <a:pt x="13070" y="11551"/>
                      </a:cubicBezTo>
                      <a:cubicBezTo>
                        <a:pt x="13243" y="11571"/>
                        <a:pt x="13412" y="11581"/>
                        <a:pt x="13579" y="11581"/>
                      </a:cubicBezTo>
                      <a:cubicBezTo>
                        <a:pt x="13915" y="11581"/>
                        <a:pt x="14246" y="11540"/>
                        <a:pt x="14590" y="11459"/>
                      </a:cubicBezTo>
                      <a:cubicBezTo>
                        <a:pt x="15745" y="11277"/>
                        <a:pt x="16566" y="10335"/>
                        <a:pt x="17295" y="9514"/>
                      </a:cubicBezTo>
                      <a:cubicBezTo>
                        <a:pt x="18906" y="7660"/>
                        <a:pt x="20396" y="5684"/>
                        <a:pt x="21733" y="3617"/>
                      </a:cubicBezTo>
                      <a:lnTo>
                        <a:pt x="22128" y="2979"/>
                      </a:lnTo>
                      <a:cubicBezTo>
                        <a:pt x="22615" y="2402"/>
                        <a:pt x="23101" y="1885"/>
                        <a:pt x="23618" y="1368"/>
                      </a:cubicBezTo>
                      <a:cubicBezTo>
                        <a:pt x="23642" y="1368"/>
                        <a:pt x="23628" y="1329"/>
                        <a:pt x="23605" y="1329"/>
                      </a:cubicBezTo>
                      <a:cubicBezTo>
                        <a:pt x="23600" y="1329"/>
                        <a:pt x="23593" y="1332"/>
                        <a:pt x="23587" y="1338"/>
                      </a:cubicBezTo>
                      <a:cubicBezTo>
                        <a:pt x="23253" y="1672"/>
                        <a:pt x="22888" y="1976"/>
                        <a:pt x="22554" y="2341"/>
                      </a:cubicBezTo>
                      <a:cubicBezTo>
                        <a:pt x="23040" y="1581"/>
                        <a:pt x="23496" y="821"/>
                        <a:pt x="23922" y="61"/>
                      </a:cubicBezTo>
                      <a:cubicBezTo>
                        <a:pt x="23922" y="31"/>
                        <a:pt x="23891" y="0"/>
                        <a:pt x="238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575;p35"/>
                <p:cNvSpPr/>
                <p:nvPr/>
              </p:nvSpPr>
              <p:spPr>
                <a:xfrm>
                  <a:off x="7141307" y="2339543"/>
                  <a:ext cx="185063" cy="192178"/>
                </a:xfrm>
                <a:custGeom>
                  <a:avLst/>
                  <a:gdLst/>
                  <a:ahLst/>
                  <a:cxnLst/>
                  <a:rect l="l" t="t" r="r" b="b"/>
                  <a:pathLst>
                    <a:path w="7387" h="7671" extrusionOk="0">
                      <a:moveTo>
                        <a:pt x="6231" y="0"/>
                      </a:moveTo>
                      <a:lnTo>
                        <a:pt x="2128" y="4134"/>
                      </a:lnTo>
                      <a:lnTo>
                        <a:pt x="821" y="851"/>
                      </a:lnTo>
                      <a:lnTo>
                        <a:pt x="183" y="1794"/>
                      </a:lnTo>
                      <a:lnTo>
                        <a:pt x="0" y="6779"/>
                      </a:lnTo>
                      <a:lnTo>
                        <a:pt x="1976" y="4803"/>
                      </a:lnTo>
                      <a:lnTo>
                        <a:pt x="3313" y="7660"/>
                      </a:lnTo>
                      <a:cubicBezTo>
                        <a:pt x="3314" y="7667"/>
                        <a:pt x="3317" y="7670"/>
                        <a:pt x="3321" y="7670"/>
                      </a:cubicBezTo>
                      <a:cubicBezTo>
                        <a:pt x="3523" y="7670"/>
                        <a:pt x="7386" y="1338"/>
                        <a:pt x="7386" y="1338"/>
                      </a:cubicBezTo>
                      <a:lnTo>
                        <a:pt x="6231" y="0"/>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576;p35"/>
                <p:cNvSpPr/>
                <p:nvPr/>
              </p:nvSpPr>
              <p:spPr>
                <a:xfrm>
                  <a:off x="7137499" y="2373467"/>
                  <a:ext cx="191151" cy="164845"/>
                </a:xfrm>
                <a:custGeom>
                  <a:avLst/>
                  <a:gdLst/>
                  <a:ahLst/>
                  <a:cxnLst/>
                  <a:rect l="l" t="t" r="r" b="b"/>
                  <a:pathLst>
                    <a:path w="7630" h="6580" extrusionOk="0">
                      <a:moveTo>
                        <a:pt x="7598" y="1"/>
                      </a:moveTo>
                      <a:cubicBezTo>
                        <a:pt x="7589" y="1"/>
                        <a:pt x="7579" y="4"/>
                        <a:pt x="7569" y="14"/>
                      </a:cubicBezTo>
                      <a:cubicBezTo>
                        <a:pt x="6809" y="987"/>
                        <a:pt x="4104" y="5121"/>
                        <a:pt x="3465" y="6185"/>
                      </a:cubicBezTo>
                      <a:cubicBezTo>
                        <a:pt x="3405" y="6002"/>
                        <a:pt x="2402" y="3905"/>
                        <a:pt x="2128" y="3449"/>
                      </a:cubicBezTo>
                      <a:cubicBezTo>
                        <a:pt x="2098" y="3449"/>
                        <a:pt x="365" y="5090"/>
                        <a:pt x="274" y="5151"/>
                      </a:cubicBezTo>
                      <a:cubicBezTo>
                        <a:pt x="274" y="4422"/>
                        <a:pt x="517" y="1291"/>
                        <a:pt x="365" y="501"/>
                      </a:cubicBezTo>
                      <a:cubicBezTo>
                        <a:pt x="352" y="475"/>
                        <a:pt x="339" y="465"/>
                        <a:pt x="329" y="465"/>
                      </a:cubicBezTo>
                      <a:cubicBezTo>
                        <a:pt x="314" y="465"/>
                        <a:pt x="304" y="483"/>
                        <a:pt x="304" y="501"/>
                      </a:cubicBezTo>
                      <a:cubicBezTo>
                        <a:pt x="213" y="1321"/>
                        <a:pt x="152" y="2142"/>
                        <a:pt x="122" y="2963"/>
                      </a:cubicBezTo>
                      <a:cubicBezTo>
                        <a:pt x="31" y="3844"/>
                        <a:pt x="0" y="4756"/>
                        <a:pt x="31" y="5668"/>
                      </a:cubicBezTo>
                      <a:cubicBezTo>
                        <a:pt x="31" y="5672"/>
                        <a:pt x="32" y="5674"/>
                        <a:pt x="36" y="5674"/>
                      </a:cubicBezTo>
                      <a:cubicBezTo>
                        <a:pt x="141" y="5674"/>
                        <a:pt x="1803" y="3924"/>
                        <a:pt x="2098" y="3571"/>
                      </a:cubicBezTo>
                      <a:cubicBezTo>
                        <a:pt x="2523" y="4604"/>
                        <a:pt x="2979" y="5607"/>
                        <a:pt x="3496" y="6580"/>
                      </a:cubicBezTo>
                      <a:cubicBezTo>
                        <a:pt x="3496" y="6580"/>
                        <a:pt x="3496" y="6580"/>
                        <a:pt x="3496" y="6580"/>
                      </a:cubicBezTo>
                      <a:cubicBezTo>
                        <a:pt x="3576" y="6580"/>
                        <a:pt x="7054" y="1136"/>
                        <a:pt x="7630" y="14"/>
                      </a:cubicBezTo>
                      <a:cubicBezTo>
                        <a:pt x="7630" y="14"/>
                        <a:pt x="7616" y="1"/>
                        <a:pt x="75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577;p35"/>
                <p:cNvSpPr/>
                <p:nvPr/>
              </p:nvSpPr>
              <p:spPr>
                <a:xfrm>
                  <a:off x="6615847" y="1916130"/>
                  <a:ext cx="388389" cy="282542"/>
                </a:xfrm>
                <a:custGeom>
                  <a:avLst/>
                  <a:gdLst/>
                  <a:ahLst/>
                  <a:cxnLst/>
                  <a:rect l="l" t="t" r="r" b="b"/>
                  <a:pathLst>
                    <a:path w="15503" h="11278" extrusionOk="0">
                      <a:moveTo>
                        <a:pt x="7630" y="0"/>
                      </a:moveTo>
                      <a:cubicBezTo>
                        <a:pt x="3405" y="0"/>
                        <a:pt x="0" y="2523"/>
                        <a:pt x="0" y="5624"/>
                      </a:cubicBezTo>
                      <a:cubicBezTo>
                        <a:pt x="0" y="8754"/>
                        <a:pt x="3405" y="11277"/>
                        <a:pt x="7630" y="11277"/>
                      </a:cubicBezTo>
                      <a:cubicBezTo>
                        <a:pt x="9484" y="11277"/>
                        <a:pt x="11338" y="10761"/>
                        <a:pt x="12888" y="9697"/>
                      </a:cubicBezTo>
                      <a:lnTo>
                        <a:pt x="15502" y="10365"/>
                      </a:lnTo>
                      <a:lnTo>
                        <a:pt x="14499" y="8086"/>
                      </a:lnTo>
                      <a:cubicBezTo>
                        <a:pt x="14985" y="7356"/>
                        <a:pt x="15259" y="6505"/>
                        <a:pt x="15259" y="5624"/>
                      </a:cubicBezTo>
                      <a:cubicBezTo>
                        <a:pt x="15259" y="2523"/>
                        <a:pt x="11824" y="0"/>
                        <a:pt x="763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578;p35"/>
                <p:cNvSpPr/>
                <p:nvPr/>
              </p:nvSpPr>
              <p:spPr>
                <a:xfrm>
                  <a:off x="6691986" y="2037216"/>
                  <a:ext cx="46472" cy="39859"/>
                </a:xfrm>
                <a:custGeom>
                  <a:avLst/>
                  <a:gdLst/>
                  <a:ahLst/>
                  <a:cxnLst/>
                  <a:rect l="l" t="t" r="r" b="b"/>
                  <a:pathLst>
                    <a:path w="1855" h="1591" extrusionOk="0">
                      <a:moveTo>
                        <a:pt x="1065" y="0"/>
                      </a:moveTo>
                      <a:cubicBezTo>
                        <a:pt x="335" y="0"/>
                        <a:pt x="1" y="851"/>
                        <a:pt x="487" y="1368"/>
                      </a:cubicBezTo>
                      <a:cubicBezTo>
                        <a:pt x="650" y="1522"/>
                        <a:pt x="847" y="1591"/>
                        <a:pt x="1040" y="1591"/>
                      </a:cubicBezTo>
                      <a:cubicBezTo>
                        <a:pt x="1457" y="1591"/>
                        <a:pt x="1855" y="1269"/>
                        <a:pt x="1855" y="791"/>
                      </a:cubicBezTo>
                      <a:cubicBezTo>
                        <a:pt x="1855" y="365"/>
                        <a:pt x="1490" y="0"/>
                        <a:pt x="10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579;p35"/>
                <p:cNvSpPr/>
                <p:nvPr/>
              </p:nvSpPr>
              <p:spPr>
                <a:xfrm>
                  <a:off x="6780327" y="2037216"/>
                  <a:ext cx="46472" cy="39859"/>
                </a:xfrm>
                <a:custGeom>
                  <a:avLst/>
                  <a:gdLst/>
                  <a:ahLst/>
                  <a:cxnLst/>
                  <a:rect l="l" t="t" r="r" b="b"/>
                  <a:pathLst>
                    <a:path w="1855" h="1591" extrusionOk="0">
                      <a:moveTo>
                        <a:pt x="1065" y="0"/>
                      </a:moveTo>
                      <a:cubicBezTo>
                        <a:pt x="365" y="0"/>
                        <a:pt x="1" y="851"/>
                        <a:pt x="487" y="1368"/>
                      </a:cubicBezTo>
                      <a:cubicBezTo>
                        <a:pt x="650" y="1522"/>
                        <a:pt x="847" y="1591"/>
                        <a:pt x="1040" y="1591"/>
                      </a:cubicBezTo>
                      <a:cubicBezTo>
                        <a:pt x="1457" y="1591"/>
                        <a:pt x="1855" y="1269"/>
                        <a:pt x="1855" y="791"/>
                      </a:cubicBezTo>
                      <a:cubicBezTo>
                        <a:pt x="1855" y="365"/>
                        <a:pt x="1490" y="0"/>
                        <a:pt x="10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580;p35"/>
                <p:cNvSpPr/>
                <p:nvPr/>
              </p:nvSpPr>
              <p:spPr>
                <a:xfrm>
                  <a:off x="6868668" y="2037216"/>
                  <a:ext cx="46472" cy="39859"/>
                </a:xfrm>
                <a:custGeom>
                  <a:avLst/>
                  <a:gdLst/>
                  <a:ahLst/>
                  <a:cxnLst/>
                  <a:rect l="l" t="t" r="r" b="b"/>
                  <a:pathLst>
                    <a:path w="1855" h="1591" extrusionOk="0">
                      <a:moveTo>
                        <a:pt x="1064" y="0"/>
                      </a:moveTo>
                      <a:cubicBezTo>
                        <a:pt x="365" y="0"/>
                        <a:pt x="1" y="851"/>
                        <a:pt x="517" y="1368"/>
                      </a:cubicBezTo>
                      <a:cubicBezTo>
                        <a:pt x="671" y="1522"/>
                        <a:pt x="861" y="1591"/>
                        <a:pt x="1049" y="1591"/>
                      </a:cubicBezTo>
                      <a:cubicBezTo>
                        <a:pt x="1457" y="1591"/>
                        <a:pt x="1855" y="1269"/>
                        <a:pt x="1855" y="791"/>
                      </a:cubicBezTo>
                      <a:cubicBezTo>
                        <a:pt x="1855" y="365"/>
                        <a:pt x="1520" y="0"/>
                        <a:pt x="10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581;p35"/>
              <p:cNvGrpSpPr/>
              <p:nvPr/>
            </p:nvGrpSpPr>
            <p:grpSpPr>
              <a:xfrm>
                <a:off x="4374713" y="1278013"/>
                <a:ext cx="1887074" cy="3307364"/>
                <a:chOff x="4396500" y="1249076"/>
                <a:chExt cx="1887074" cy="3307364"/>
              </a:xfrm>
            </p:grpSpPr>
            <p:sp>
              <p:nvSpPr>
                <p:cNvPr id="422" name="Google Shape;582;p35"/>
                <p:cNvSpPr/>
                <p:nvPr/>
              </p:nvSpPr>
              <p:spPr>
                <a:xfrm>
                  <a:off x="5375816" y="176767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583;p35"/>
                <p:cNvSpPr/>
                <p:nvPr/>
              </p:nvSpPr>
              <p:spPr>
                <a:xfrm>
                  <a:off x="5427603" y="176767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584;p35"/>
                <p:cNvSpPr/>
                <p:nvPr/>
              </p:nvSpPr>
              <p:spPr>
                <a:xfrm>
                  <a:off x="5375816" y="1818705"/>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585;p35"/>
                <p:cNvSpPr/>
                <p:nvPr/>
              </p:nvSpPr>
              <p:spPr>
                <a:xfrm>
                  <a:off x="5427603" y="1818705"/>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586;p35"/>
                <p:cNvSpPr/>
                <p:nvPr/>
              </p:nvSpPr>
              <p:spPr>
                <a:xfrm>
                  <a:off x="5375816" y="1869715"/>
                  <a:ext cx="29737" cy="34297"/>
                </a:xfrm>
                <a:custGeom>
                  <a:avLst/>
                  <a:gdLst/>
                  <a:ahLst/>
                  <a:cxnLst/>
                  <a:rect l="l" t="t" r="r" b="b"/>
                  <a:pathLst>
                    <a:path w="1187" h="1369" extrusionOk="0">
                      <a:moveTo>
                        <a:pt x="1" y="1"/>
                      </a:moveTo>
                      <a:lnTo>
                        <a:pt x="1" y="1369"/>
                      </a:lnTo>
                      <a:lnTo>
                        <a:pt x="1186" y="1369"/>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587;p35"/>
                <p:cNvSpPr/>
                <p:nvPr/>
              </p:nvSpPr>
              <p:spPr>
                <a:xfrm>
                  <a:off x="5427603" y="1869715"/>
                  <a:ext cx="29737" cy="34297"/>
                </a:xfrm>
                <a:custGeom>
                  <a:avLst/>
                  <a:gdLst/>
                  <a:ahLst/>
                  <a:cxnLst/>
                  <a:rect l="l" t="t" r="r" b="b"/>
                  <a:pathLst>
                    <a:path w="1187" h="1369" extrusionOk="0">
                      <a:moveTo>
                        <a:pt x="1" y="1"/>
                      </a:moveTo>
                      <a:lnTo>
                        <a:pt x="1" y="1369"/>
                      </a:lnTo>
                      <a:lnTo>
                        <a:pt x="1186" y="1369"/>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588;p35"/>
                <p:cNvSpPr/>
                <p:nvPr/>
              </p:nvSpPr>
              <p:spPr>
                <a:xfrm>
                  <a:off x="5375816" y="1921502"/>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589;p35"/>
                <p:cNvSpPr/>
                <p:nvPr/>
              </p:nvSpPr>
              <p:spPr>
                <a:xfrm>
                  <a:off x="5427603" y="1921502"/>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590;p35"/>
                <p:cNvSpPr/>
                <p:nvPr/>
              </p:nvSpPr>
              <p:spPr>
                <a:xfrm>
                  <a:off x="5375816" y="197404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591;p35"/>
                <p:cNvSpPr/>
                <p:nvPr/>
              </p:nvSpPr>
              <p:spPr>
                <a:xfrm>
                  <a:off x="5427603" y="197404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592;p35"/>
                <p:cNvSpPr/>
                <p:nvPr/>
              </p:nvSpPr>
              <p:spPr>
                <a:xfrm>
                  <a:off x="5375816" y="2026604"/>
                  <a:ext cx="29737" cy="33520"/>
                </a:xfrm>
                <a:custGeom>
                  <a:avLst/>
                  <a:gdLst/>
                  <a:ahLst/>
                  <a:cxnLst/>
                  <a:rect l="l" t="t" r="r" b="b"/>
                  <a:pathLst>
                    <a:path w="1187" h="1338" extrusionOk="0">
                      <a:moveTo>
                        <a:pt x="1" y="0"/>
                      </a:moveTo>
                      <a:lnTo>
                        <a:pt x="1" y="1338"/>
                      </a:lnTo>
                      <a:lnTo>
                        <a:pt x="1186" y="133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593;p35"/>
                <p:cNvSpPr/>
                <p:nvPr/>
              </p:nvSpPr>
              <p:spPr>
                <a:xfrm>
                  <a:off x="5427603" y="2026604"/>
                  <a:ext cx="29737" cy="33520"/>
                </a:xfrm>
                <a:custGeom>
                  <a:avLst/>
                  <a:gdLst/>
                  <a:ahLst/>
                  <a:cxnLst/>
                  <a:rect l="l" t="t" r="r" b="b"/>
                  <a:pathLst>
                    <a:path w="1187" h="1338" extrusionOk="0">
                      <a:moveTo>
                        <a:pt x="1" y="0"/>
                      </a:moveTo>
                      <a:lnTo>
                        <a:pt x="1" y="1338"/>
                      </a:lnTo>
                      <a:lnTo>
                        <a:pt x="1186" y="133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594;p35"/>
                <p:cNvSpPr/>
                <p:nvPr/>
              </p:nvSpPr>
              <p:spPr>
                <a:xfrm>
                  <a:off x="5479390" y="2026604"/>
                  <a:ext cx="29737" cy="33520"/>
                </a:xfrm>
                <a:custGeom>
                  <a:avLst/>
                  <a:gdLst/>
                  <a:ahLst/>
                  <a:cxnLst/>
                  <a:rect l="l" t="t" r="r" b="b"/>
                  <a:pathLst>
                    <a:path w="1187" h="1338" extrusionOk="0">
                      <a:moveTo>
                        <a:pt x="1" y="0"/>
                      </a:moveTo>
                      <a:lnTo>
                        <a:pt x="1" y="1338"/>
                      </a:lnTo>
                      <a:lnTo>
                        <a:pt x="1186" y="133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595;p35"/>
                <p:cNvSpPr/>
                <p:nvPr/>
              </p:nvSpPr>
              <p:spPr>
                <a:xfrm>
                  <a:off x="5375816" y="2079142"/>
                  <a:ext cx="29737" cy="33520"/>
                </a:xfrm>
                <a:custGeom>
                  <a:avLst/>
                  <a:gdLst/>
                  <a:ahLst/>
                  <a:cxnLst/>
                  <a:rect l="l" t="t" r="r" b="b"/>
                  <a:pathLst>
                    <a:path w="1187" h="1338"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596;p35"/>
                <p:cNvSpPr/>
                <p:nvPr/>
              </p:nvSpPr>
              <p:spPr>
                <a:xfrm>
                  <a:off x="5427603" y="2079142"/>
                  <a:ext cx="29737" cy="33520"/>
                </a:xfrm>
                <a:custGeom>
                  <a:avLst/>
                  <a:gdLst/>
                  <a:ahLst/>
                  <a:cxnLst/>
                  <a:rect l="l" t="t" r="r" b="b"/>
                  <a:pathLst>
                    <a:path w="1187" h="1338"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597;p35"/>
                <p:cNvSpPr/>
                <p:nvPr/>
              </p:nvSpPr>
              <p:spPr>
                <a:xfrm>
                  <a:off x="5479390" y="2079142"/>
                  <a:ext cx="29737" cy="33520"/>
                </a:xfrm>
                <a:custGeom>
                  <a:avLst/>
                  <a:gdLst/>
                  <a:ahLst/>
                  <a:cxnLst/>
                  <a:rect l="l" t="t" r="r" b="b"/>
                  <a:pathLst>
                    <a:path w="1187" h="1338"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598;p35"/>
                <p:cNvSpPr/>
                <p:nvPr/>
              </p:nvSpPr>
              <p:spPr>
                <a:xfrm>
                  <a:off x="5375816" y="213168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599;p35"/>
                <p:cNvSpPr/>
                <p:nvPr/>
              </p:nvSpPr>
              <p:spPr>
                <a:xfrm>
                  <a:off x="5427603" y="213168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600;p35"/>
                <p:cNvSpPr/>
                <p:nvPr/>
              </p:nvSpPr>
              <p:spPr>
                <a:xfrm>
                  <a:off x="5479390" y="2131680"/>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601;p35"/>
                <p:cNvSpPr/>
                <p:nvPr/>
              </p:nvSpPr>
              <p:spPr>
                <a:xfrm>
                  <a:off x="5174030" y="1707515"/>
                  <a:ext cx="53312" cy="24401"/>
                </a:xfrm>
                <a:custGeom>
                  <a:avLst/>
                  <a:gdLst/>
                  <a:ahLst/>
                  <a:cxnLst/>
                  <a:rect l="l" t="t" r="r" b="b"/>
                  <a:pathLst>
                    <a:path w="2128" h="974" extrusionOk="0">
                      <a:moveTo>
                        <a:pt x="0" y="1"/>
                      </a:moveTo>
                      <a:lnTo>
                        <a:pt x="0"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602;p35"/>
                <p:cNvSpPr/>
                <p:nvPr/>
              </p:nvSpPr>
              <p:spPr>
                <a:xfrm>
                  <a:off x="5174030" y="1755494"/>
                  <a:ext cx="53312" cy="24401"/>
                </a:xfrm>
                <a:custGeom>
                  <a:avLst/>
                  <a:gdLst/>
                  <a:ahLst/>
                  <a:cxnLst/>
                  <a:rect l="l" t="t" r="r" b="b"/>
                  <a:pathLst>
                    <a:path w="2128" h="974" extrusionOk="0">
                      <a:moveTo>
                        <a:pt x="0" y="0"/>
                      </a:moveTo>
                      <a:lnTo>
                        <a:pt x="0"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603;p35"/>
                <p:cNvSpPr/>
                <p:nvPr/>
              </p:nvSpPr>
              <p:spPr>
                <a:xfrm>
                  <a:off x="5174030" y="1803472"/>
                  <a:ext cx="53312" cy="24401"/>
                </a:xfrm>
                <a:custGeom>
                  <a:avLst/>
                  <a:gdLst/>
                  <a:ahLst/>
                  <a:cxnLst/>
                  <a:rect l="l" t="t" r="r" b="b"/>
                  <a:pathLst>
                    <a:path w="2128" h="974" extrusionOk="0">
                      <a:moveTo>
                        <a:pt x="0" y="0"/>
                      </a:moveTo>
                      <a:lnTo>
                        <a:pt x="0"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604;p35"/>
                <p:cNvSpPr/>
                <p:nvPr/>
              </p:nvSpPr>
              <p:spPr>
                <a:xfrm>
                  <a:off x="5174030" y="1851451"/>
                  <a:ext cx="53312" cy="24376"/>
                </a:xfrm>
                <a:custGeom>
                  <a:avLst/>
                  <a:gdLst/>
                  <a:ahLst/>
                  <a:cxnLst/>
                  <a:rect l="l" t="t" r="r" b="b"/>
                  <a:pathLst>
                    <a:path w="2128" h="973" extrusionOk="0">
                      <a:moveTo>
                        <a:pt x="0" y="0"/>
                      </a:moveTo>
                      <a:lnTo>
                        <a:pt x="0"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605;p35"/>
                <p:cNvSpPr/>
                <p:nvPr/>
              </p:nvSpPr>
              <p:spPr>
                <a:xfrm>
                  <a:off x="5174030" y="1898652"/>
                  <a:ext cx="53312" cy="25153"/>
                </a:xfrm>
                <a:custGeom>
                  <a:avLst/>
                  <a:gdLst/>
                  <a:ahLst/>
                  <a:cxnLst/>
                  <a:rect l="l" t="t" r="r" b="b"/>
                  <a:pathLst>
                    <a:path w="2128" h="1004" extrusionOk="0">
                      <a:moveTo>
                        <a:pt x="0" y="1"/>
                      </a:moveTo>
                      <a:lnTo>
                        <a:pt x="0"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606;p35"/>
                <p:cNvSpPr/>
                <p:nvPr/>
              </p:nvSpPr>
              <p:spPr>
                <a:xfrm>
                  <a:off x="5174030" y="1946631"/>
                  <a:ext cx="53312" cy="25153"/>
                </a:xfrm>
                <a:custGeom>
                  <a:avLst/>
                  <a:gdLst/>
                  <a:ahLst/>
                  <a:cxnLst/>
                  <a:rect l="l" t="t" r="r" b="b"/>
                  <a:pathLst>
                    <a:path w="2128" h="1004" extrusionOk="0">
                      <a:moveTo>
                        <a:pt x="0" y="1"/>
                      </a:moveTo>
                      <a:lnTo>
                        <a:pt x="0"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607;p35"/>
                <p:cNvSpPr/>
                <p:nvPr/>
              </p:nvSpPr>
              <p:spPr>
                <a:xfrm>
                  <a:off x="5174030" y="1994610"/>
                  <a:ext cx="53312" cy="24401"/>
                </a:xfrm>
                <a:custGeom>
                  <a:avLst/>
                  <a:gdLst/>
                  <a:ahLst/>
                  <a:cxnLst/>
                  <a:rect l="l" t="t" r="r" b="b"/>
                  <a:pathLst>
                    <a:path w="2128" h="974" extrusionOk="0">
                      <a:moveTo>
                        <a:pt x="0" y="1"/>
                      </a:moveTo>
                      <a:lnTo>
                        <a:pt x="0"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608;p35"/>
                <p:cNvSpPr/>
                <p:nvPr/>
              </p:nvSpPr>
              <p:spPr>
                <a:xfrm>
                  <a:off x="5174030" y="2042588"/>
                  <a:ext cx="53312" cy="24401"/>
                </a:xfrm>
                <a:custGeom>
                  <a:avLst/>
                  <a:gdLst/>
                  <a:ahLst/>
                  <a:cxnLst/>
                  <a:rect l="l" t="t" r="r" b="b"/>
                  <a:pathLst>
                    <a:path w="2128" h="974" extrusionOk="0">
                      <a:moveTo>
                        <a:pt x="0" y="1"/>
                      </a:moveTo>
                      <a:lnTo>
                        <a:pt x="0"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609;p35"/>
                <p:cNvSpPr/>
                <p:nvPr/>
              </p:nvSpPr>
              <p:spPr>
                <a:xfrm>
                  <a:off x="5246361" y="1707515"/>
                  <a:ext cx="53337" cy="24401"/>
                </a:xfrm>
                <a:custGeom>
                  <a:avLst/>
                  <a:gdLst/>
                  <a:ahLst/>
                  <a:cxnLst/>
                  <a:rect l="l" t="t" r="r" b="b"/>
                  <a:pathLst>
                    <a:path w="2129" h="974" extrusionOk="0">
                      <a:moveTo>
                        <a:pt x="1" y="1"/>
                      </a:moveTo>
                      <a:lnTo>
                        <a:pt x="1"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610;p35"/>
                <p:cNvSpPr/>
                <p:nvPr/>
              </p:nvSpPr>
              <p:spPr>
                <a:xfrm>
                  <a:off x="5246361" y="1755494"/>
                  <a:ext cx="53337" cy="24401"/>
                </a:xfrm>
                <a:custGeom>
                  <a:avLst/>
                  <a:gdLst/>
                  <a:ahLst/>
                  <a:cxnLst/>
                  <a:rect l="l" t="t" r="r" b="b"/>
                  <a:pathLst>
                    <a:path w="2129" h="974" extrusionOk="0">
                      <a:moveTo>
                        <a:pt x="1" y="0"/>
                      </a:moveTo>
                      <a:lnTo>
                        <a:pt x="1"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611;p35"/>
                <p:cNvSpPr/>
                <p:nvPr/>
              </p:nvSpPr>
              <p:spPr>
                <a:xfrm>
                  <a:off x="5246361" y="1803472"/>
                  <a:ext cx="53337" cy="24401"/>
                </a:xfrm>
                <a:custGeom>
                  <a:avLst/>
                  <a:gdLst/>
                  <a:ahLst/>
                  <a:cxnLst/>
                  <a:rect l="l" t="t" r="r" b="b"/>
                  <a:pathLst>
                    <a:path w="2129" h="974" extrusionOk="0">
                      <a:moveTo>
                        <a:pt x="1" y="0"/>
                      </a:moveTo>
                      <a:lnTo>
                        <a:pt x="1"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612;p35"/>
                <p:cNvSpPr/>
                <p:nvPr/>
              </p:nvSpPr>
              <p:spPr>
                <a:xfrm>
                  <a:off x="5246361" y="1851451"/>
                  <a:ext cx="53337" cy="24376"/>
                </a:xfrm>
                <a:custGeom>
                  <a:avLst/>
                  <a:gdLst/>
                  <a:ahLst/>
                  <a:cxnLst/>
                  <a:rect l="l" t="t" r="r" b="b"/>
                  <a:pathLst>
                    <a:path w="2129" h="973" extrusionOk="0">
                      <a:moveTo>
                        <a:pt x="1" y="0"/>
                      </a:moveTo>
                      <a:lnTo>
                        <a:pt x="1" y="973"/>
                      </a:lnTo>
                      <a:lnTo>
                        <a:pt x="2128" y="973"/>
                      </a:lnTo>
                      <a:lnTo>
                        <a:pt x="2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613;p35"/>
                <p:cNvSpPr/>
                <p:nvPr/>
              </p:nvSpPr>
              <p:spPr>
                <a:xfrm>
                  <a:off x="5246361" y="1898652"/>
                  <a:ext cx="53337" cy="25153"/>
                </a:xfrm>
                <a:custGeom>
                  <a:avLst/>
                  <a:gdLst/>
                  <a:ahLst/>
                  <a:cxnLst/>
                  <a:rect l="l" t="t" r="r" b="b"/>
                  <a:pathLst>
                    <a:path w="2129" h="1004" extrusionOk="0">
                      <a:moveTo>
                        <a:pt x="1" y="1"/>
                      </a:moveTo>
                      <a:lnTo>
                        <a:pt x="1"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614;p35"/>
                <p:cNvSpPr/>
                <p:nvPr/>
              </p:nvSpPr>
              <p:spPr>
                <a:xfrm>
                  <a:off x="5246361" y="1946631"/>
                  <a:ext cx="53337" cy="25153"/>
                </a:xfrm>
                <a:custGeom>
                  <a:avLst/>
                  <a:gdLst/>
                  <a:ahLst/>
                  <a:cxnLst/>
                  <a:rect l="l" t="t" r="r" b="b"/>
                  <a:pathLst>
                    <a:path w="2129" h="1004" extrusionOk="0">
                      <a:moveTo>
                        <a:pt x="1" y="1"/>
                      </a:moveTo>
                      <a:lnTo>
                        <a:pt x="1" y="1004"/>
                      </a:lnTo>
                      <a:lnTo>
                        <a:pt x="2128" y="1004"/>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615;p35"/>
                <p:cNvSpPr/>
                <p:nvPr/>
              </p:nvSpPr>
              <p:spPr>
                <a:xfrm>
                  <a:off x="5246361" y="1994610"/>
                  <a:ext cx="53337" cy="24401"/>
                </a:xfrm>
                <a:custGeom>
                  <a:avLst/>
                  <a:gdLst/>
                  <a:ahLst/>
                  <a:cxnLst/>
                  <a:rect l="l" t="t" r="r" b="b"/>
                  <a:pathLst>
                    <a:path w="2129" h="974" extrusionOk="0">
                      <a:moveTo>
                        <a:pt x="1" y="1"/>
                      </a:moveTo>
                      <a:lnTo>
                        <a:pt x="1"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616;p35"/>
                <p:cNvSpPr/>
                <p:nvPr/>
              </p:nvSpPr>
              <p:spPr>
                <a:xfrm>
                  <a:off x="5246361" y="2042588"/>
                  <a:ext cx="53337" cy="24401"/>
                </a:xfrm>
                <a:custGeom>
                  <a:avLst/>
                  <a:gdLst/>
                  <a:ahLst/>
                  <a:cxnLst/>
                  <a:rect l="l" t="t" r="r" b="b"/>
                  <a:pathLst>
                    <a:path w="2129" h="974" extrusionOk="0">
                      <a:moveTo>
                        <a:pt x="1" y="1"/>
                      </a:moveTo>
                      <a:lnTo>
                        <a:pt x="1" y="973"/>
                      </a:lnTo>
                      <a:lnTo>
                        <a:pt x="2128" y="973"/>
                      </a:lnTo>
                      <a:lnTo>
                        <a:pt x="2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617;p35"/>
                <p:cNvSpPr/>
                <p:nvPr/>
              </p:nvSpPr>
              <p:spPr>
                <a:xfrm>
                  <a:off x="5011805" y="1701427"/>
                  <a:ext cx="54865" cy="38856"/>
                </a:xfrm>
                <a:custGeom>
                  <a:avLst/>
                  <a:gdLst/>
                  <a:ahLst/>
                  <a:cxnLst/>
                  <a:rect l="l" t="t" r="r" b="b"/>
                  <a:pathLst>
                    <a:path w="2190" h="1551" extrusionOk="0">
                      <a:moveTo>
                        <a:pt x="1" y="0"/>
                      </a:moveTo>
                      <a:lnTo>
                        <a:pt x="1" y="1551"/>
                      </a:lnTo>
                      <a:lnTo>
                        <a:pt x="2189" y="1551"/>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618;p35"/>
                <p:cNvSpPr/>
                <p:nvPr/>
              </p:nvSpPr>
              <p:spPr>
                <a:xfrm>
                  <a:off x="5011805" y="1758550"/>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619;p35"/>
                <p:cNvSpPr/>
                <p:nvPr/>
              </p:nvSpPr>
              <p:spPr>
                <a:xfrm>
                  <a:off x="5011805" y="1815648"/>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620;p35"/>
                <p:cNvSpPr/>
                <p:nvPr/>
              </p:nvSpPr>
              <p:spPr>
                <a:xfrm>
                  <a:off x="5011805" y="1872772"/>
                  <a:ext cx="54865" cy="38856"/>
                </a:xfrm>
                <a:custGeom>
                  <a:avLst/>
                  <a:gdLst/>
                  <a:ahLst/>
                  <a:cxnLst/>
                  <a:rect l="l" t="t" r="r" b="b"/>
                  <a:pathLst>
                    <a:path w="2190" h="1551" extrusionOk="0">
                      <a:moveTo>
                        <a:pt x="1" y="0"/>
                      </a:moveTo>
                      <a:lnTo>
                        <a:pt x="1" y="1551"/>
                      </a:lnTo>
                      <a:lnTo>
                        <a:pt x="2189" y="1551"/>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621;p35"/>
                <p:cNvSpPr/>
                <p:nvPr/>
              </p:nvSpPr>
              <p:spPr>
                <a:xfrm>
                  <a:off x="5011805" y="1929895"/>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622;p35"/>
                <p:cNvSpPr/>
                <p:nvPr/>
              </p:nvSpPr>
              <p:spPr>
                <a:xfrm>
                  <a:off x="4909759" y="1986242"/>
                  <a:ext cx="55617" cy="38856"/>
                </a:xfrm>
                <a:custGeom>
                  <a:avLst/>
                  <a:gdLst/>
                  <a:ahLst/>
                  <a:cxnLst/>
                  <a:rect l="l" t="t" r="r" b="b"/>
                  <a:pathLst>
                    <a:path w="2220" h="1551" extrusionOk="0">
                      <a:moveTo>
                        <a:pt x="1" y="0"/>
                      </a:moveTo>
                      <a:lnTo>
                        <a:pt x="1" y="1550"/>
                      </a:lnTo>
                      <a:lnTo>
                        <a:pt x="2220" y="1550"/>
                      </a:lnTo>
                      <a:lnTo>
                        <a:pt x="2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623;p35"/>
                <p:cNvSpPr/>
                <p:nvPr/>
              </p:nvSpPr>
              <p:spPr>
                <a:xfrm>
                  <a:off x="5011805" y="1986242"/>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624;p35"/>
                <p:cNvSpPr/>
                <p:nvPr/>
              </p:nvSpPr>
              <p:spPr>
                <a:xfrm>
                  <a:off x="4909759" y="2042588"/>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625;p35"/>
                <p:cNvSpPr/>
                <p:nvPr/>
              </p:nvSpPr>
              <p:spPr>
                <a:xfrm>
                  <a:off x="5011805" y="2042588"/>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626;p35"/>
                <p:cNvSpPr/>
                <p:nvPr/>
              </p:nvSpPr>
              <p:spPr>
                <a:xfrm>
                  <a:off x="4827506" y="2099711"/>
                  <a:ext cx="55617" cy="38856"/>
                </a:xfrm>
                <a:custGeom>
                  <a:avLst/>
                  <a:gdLst/>
                  <a:ahLst/>
                  <a:cxnLst/>
                  <a:rect l="l" t="t" r="r" b="b"/>
                  <a:pathLst>
                    <a:path w="2220" h="1551" extrusionOk="0">
                      <a:moveTo>
                        <a:pt x="1" y="0"/>
                      </a:moveTo>
                      <a:lnTo>
                        <a:pt x="1" y="1550"/>
                      </a:lnTo>
                      <a:lnTo>
                        <a:pt x="2220" y="1550"/>
                      </a:lnTo>
                      <a:lnTo>
                        <a:pt x="2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627;p35"/>
                <p:cNvSpPr/>
                <p:nvPr/>
              </p:nvSpPr>
              <p:spPr>
                <a:xfrm>
                  <a:off x="4909759" y="2099711"/>
                  <a:ext cx="55617" cy="38856"/>
                </a:xfrm>
                <a:custGeom>
                  <a:avLst/>
                  <a:gdLst/>
                  <a:ahLst/>
                  <a:cxnLst/>
                  <a:rect l="l" t="t" r="r" b="b"/>
                  <a:pathLst>
                    <a:path w="2220" h="1551" extrusionOk="0">
                      <a:moveTo>
                        <a:pt x="1" y="0"/>
                      </a:moveTo>
                      <a:lnTo>
                        <a:pt x="1" y="1550"/>
                      </a:lnTo>
                      <a:lnTo>
                        <a:pt x="2220" y="1550"/>
                      </a:lnTo>
                      <a:lnTo>
                        <a:pt x="2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628;p35"/>
                <p:cNvSpPr/>
                <p:nvPr/>
              </p:nvSpPr>
              <p:spPr>
                <a:xfrm>
                  <a:off x="5011805" y="2099711"/>
                  <a:ext cx="54865" cy="38856"/>
                </a:xfrm>
                <a:custGeom>
                  <a:avLst/>
                  <a:gdLst/>
                  <a:ahLst/>
                  <a:cxnLst/>
                  <a:rect l="l" t="t" r="r" b="b"/>
                  <a:pathLst>
                    <a:path w="2190" h="1551" extrusionOk="0">
                      <a:moveTo>
                        <a:pt x="1" y="0"/>
                      </a:moveTo>
                      <a:lnTo>
                        <a:pt x="1" y="1550"/>
                      </a:lnTo>
                      <a:lnTo>
                        <a:pt x="2189" y="1550"/>
                      </a:lnTo>
                      <a:lnTo>
                        <a:pt x="2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629;p35"/>
                <p:cNvSpPr/>
                <p:nvPr/>
              </p:nvSpPr>
              <p:spPr>
                <a:xfrm>
                  <a:off x="4827506" y="2156058"/>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630;p35"/>
                <p:cNvSpPr/>
                <p:nvPr/>
              </p:nvSpPr>
              <p:spPr>
                <a:xfrm>
                  <a:off x="4909759" y="2156058"/>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631;p35"/>
                <p:cNvSpPr/>
                <p:nvPr/>
              </p:nvSpPr>
              <p:spPr>
                <a:xfrm>
                  <a:off x="5011805" y="2156058"/>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632;p35"/>
                <p:cNvSpPr/>
                <p:nvPr/>
              </p:nvSpPr>
              <p:spPr>
                <a:xfrm>
                  <a:off x="5208506" y="2136205"/>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633;p35"/>
                <p:cNvSpPr/>
                <p:nvPr/>
              </p:nvSpPr>
              <p:spPr>
                <a:xfrm>
                  <a:off x="5290759" y="2136205"/>
                  <a:ext cx="55617" cy="38856"/>
                </a:xfrm>
                <a:custGeom>
                  <a:avLst/>
                  <a:gdLst/>
                  <a:ahLst/>
                  <a:cxnLst/>
                  <a:rect l="l" t="t" r="r" b="b"/>
                  <a:pathLst>
                    <a:path w="2220" h="1551" extrusionOk="0">
                      <a:moveTo>
                        <a:pt x="1" y="1"/>
                      </a:moveTo>
                      <a:lnTo>
                        <a:pt x="1" y="1551"/>
                      </a:lnTo>
                      <a:lnTo>
                        <a:pt x="2220" y="1551"/>
                      </a:lnTo>
                      <a:lnTo>
                        <a:pt x="22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634;p35"/>
                <p:cNvSpPr/>
                <p:nvPr/>
              </p:nvSpPr>
              <p:spPr>
                <a:xfrm>
                  <a:off x="5392805" y="2136205"/>
                  <a:ext cx="54865" cy="38856"/>
                </a:xfrm>
                <a:custGeom>
                  <a:avLst/>
                  <a:gdLst/>
                  <a:ahLst/>
                  <a:cxnLst/>
                  <a:rect l="l" t="t" r="r" b="b"/>
                  <a:pathLst>
                    <a:path w="2190" h="1551" extrusionOk="0">
                      <a:moveTo>
                        <a:pt x="1" y="1"/>
                      </a:moveTo>
                      <a:lnTo>
                        <a:pt x="1" y="1551"/>
                      </a:lnTo>
                      <a:lnTo>
                        <a:pt x="2189" y="1551"/>
                      </a:lnTo>
                      <a:lnTo>
                        <a:pt x="2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635;p35"/>
                <p:cNvSpPr/>
                <p:nvPr/>
              </p:nvSpPr>
              <p:spPr>
                <a:xfrm>
                  <a:off x="5534985" y="2002226"/>
                  <a:ext cx="29737" cy="34297"/>
                </a:xfrm>
                <a:custGeom>
                  <a:avLst/>
                  <a:gdLst/>
                  <a:ahLst/>
                  <a:cxnLst/>
                  <a:rect l="l" t="t" r="r" b="b"/>
                  <a:pathLst>
                    <a:path w="1187" h="1369" extrusionOk="0">
                      <a:moveTo>
                        <a:pt x="1" y="1"/>
                      </a:moveTo>
                      <a:lnTo>
                        <a:pt x="1"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636;p35"/>
                <p:cNvSpPr/>
                <p:nvPr/>
              </p:nvSpPr>
              <p:spPr>
                <a:xfrm>
                  <a:off x="5586772" y="2002226"/>
                  <a:ext cx="29712" cy="34297"/>
                </a:xfrm>
                <a:custGeom>
                  <a:avLst/>
                  <a:gdLst/>
                  <a:ahLst/>
                  <a:cxnLst/>
                  <a:rect l="l" t="t" r="r" b="b"/>
                  <a:pathLst>
                    <a:path w="1186" h="1369" extrusionOk="0">
                      <a:moveTo>
                        <a:pt x="0" y="1"/>
                      </a:moveTo>
                      <a:lnTo>
                        <a:pt x="0"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637;p35"/>
                <p:cNvSpPr/>
                <p:nvPr/>
              </p:nvSpPr>
              <p:spPr>
                <a:xfrm>
                  <a:off x="5534985" y="2055541"/>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638;p35"/>
                <p:cNvSpPr/>
                <p:nvPr/>
              </p:nvSpPr>
              <p:spPr>
                <a:xfrm>
                  <a:off x="5586772" y="2055541"/>
                  <a:ext cx="29712" cy="34297"/>
                </a:xfrm>
                <a:custGeom>
                  <a:avLst/>
                  <a:gdLst/>
                  <a:ahLst/>
                  <a:cxnLst/>
                  <a:rect l="l" t="t" r="r" b="b"/>
                  <a:pathLst>
                    <a:path w="1186" h="1369" extrusionOk="0">
                      <a:moveTo>
                        <a:pt x="0" y="0"/>
                      </a:moveTo>
                      <a:lnTo>
                        <a:pt x="0"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639;p35"/>
                <p:cNvSpPr/>
                <p:nvPr/>
              </p:nvSpPr>
              <p:spPr>
                <a:xfrm>
                  <a:off x="5534985" y="2108856"/>
                  <a:ext cx="29737" cy="34272"/>
                </a:xfrm>
                <a:custGeom>
                  <a:avLst/>
                  <a:gdLst/>
                  <a:ahLst/>
                  <a:cxnLst/>
                  <a:rect l="l" t="t" r="r" b="b"/>
                  <a:pathLst>
                    <a:path w="1187" h="1368"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640;p35"/>
                <p:cNvSpPr/>
                <p:nvPr/>
              </p:nvSpPr>
              <p:spPr>
                <a:xfrm>
                  <a:off x="5586772" y="2108856"/>
                  <a:ext cx="29712" cy="34272"/>
                </a:xfrm>
                <a:custGeom>
                  <a:avLst/>
                  <a:gdLst/>
                  <a:ahLst/>
                  <a:cxnLst/>
                  <a:rect l="l" t="t" r="r" b="b"/>
                  <a:pathLst>
                    <a:path w="1186" h="1368" extrusionOk="0">
                      <a:moveTo>
                        <a:pt x="0" y="0"/>
                      </a:moveTo>
                      <a:lnTo>
                        <a:pt x="0"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641;p35"/>
                <p:cNvSpPr/>
                <p:nvPr/>
              </p:nvSpPr>
              <p:spPr>
                <a:xfrm>
                  <a:off x="5534985" y="2162146"/>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642;p35"/>
                <p:cNvSpPr/>
                <p:nvPr/>
              </p:nvSpPr>
              <p:spPr>
                <a:xfrm>
                  <a:off x="5586772" y="2162146"/>
                  <a:ext cx="29712" cy="33545"/>
                </a:xfrm>
                <a:custGeom>
                  <a:avLst/>
                  <a:gdLst/>
                  <a:ahLst/>
                  <a:cxnLst/>
                  <a:rect l="l" t="t" r="r" b="b"/>
                  <a:pathLst>
                    <a:path w="1186" h="1339" extrusionOk="0">
                      <a:moveTo>
                        <a:pt x="0" y="1"/>
                      </a:moveTo>
                      <a:lnTo>
                        <a:pt x="0"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643;p35"/>
                <p:cNvSpPr/>
                <p:nvPr/>
              </p:nvSpPr>
              <p:spPr>
                <a:xfrm>
                  <a:off x="5645398" y="2002226"/>
                  <a:ext cx="29737" cy="34297"/>
                </a:xfrm>
                <a:custGeom>
                  <a:avLst/>
                  <a:gdLst/>
                  <a:ahLst/>
                  <a:cxnLst/>
                  <a:rect l="l" t="t" r="r" b="b"/>
                  <a:pathLst>
                    <a:path w="1187" h="1369" extrusionOk="0">
                      <a:moveTo>
                        <a:pt x="1" y="1"/>
                      </a:moveTo>
                      <a:lnTo>
                        <a:pt x="1"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644;p35"/>
                <p:cNvSpPr/>
                <p:nvPr/>
              </p:nvSpPr>
              <p:spPr>
                <a:xfrm>
                  <a:off x="5697185" y="2002226"/>
                  <a:ext cx="29737" cy="34297"/>
                </a:xfrm>
                <a:custGeom>
                  <a:avLst/>
                  <a:gdLst/>
                  <a:ahLst/>
                  <a:cxnLst/>
                  <a:rect l="l" t="t" r="r" b="b"/>
                  <a:pathLst>
                    <a:path w="1187" h="1369" extrusionOk="0">
                      <a:moveTo>
                        <a:pt x="1" y="1"/>
                      </a:moveTo>
                      <a:lnTo>
                        <a:pt x="1" y="1368"/>
                      </a:lnTo>
                      <a:lnTo>
                        <a:pt x="1186" y="136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645;p35"/>
                <p:cNvSpPr/>
                <p:nvPr/>
              </p:nvSpPr>
              <p:spPr>
                <a:xfrm>
                  <a:off x="5645398" y="2055541"/>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646;p35"/>
                <p:cNvSpPr/>
                <p:nvPr/>
              </p:nvSpPr>
              <p:spPr>
                <a:xfrm>
                  <a:off x="5697185" y="2055541"/>
                  <a:ext cx="29737" cy="34297"/>
                </a:xfrm>
                <a:custGeom>
                  <a:avLst/>
                  <a:gdLst/>
                  <a:ahLst/>
                  <a:cxnLst/>
                  <a:rect l="l" t="t" r="r" b="b"/>
                  <a:pathLst>
                    <a:path w="1187" h="1369"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647;p35"/>
                <p:cNvSpPr/>
                <p:nvPr/>
              </p:nvSpPr>
              <p:spPr>
                <a:xfrm>
                  <a:off x="5645398" y="2108856"/>
                  <a:ext cx="29737" cy="34272"/>
                </a:xfrm>
                <a:custGeom>
                  <a:avLst/>
                  <a:gdLst/>
                  <a:ahLst/>
                  <a:cxnLst/>
                  <a:rect l="l" t="t" r="r" b="b"/>
                  <a:pathLst>
                    <a:path w="1187" h="1368"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648;p35"/>
                <p:cNvSpPr/>
                <p:nvPr/>
              </p:nvSpPr>
              <p:spPr>
                <a:xfrm>
                  <a:off x="5697185" y="2108856"/>
                  <a:ext cx="29737" cy="34272"/>
                </a:xfrm>
                <a:custGeom>
                  <a:avLst/>
                  <a:gdLst/>
                  <a:ahLst/>
                  <a:cxnLst/>
                  <a:rect l="l" t="t" r="r" b="b"/>
                  <a:pathLst>
                    <a:path w="1187" h="1368" extrusionOk="0">
                      <a:moveTo>
                        <a:pt x="1" y="0"/>
                      </a:moveTo>
                      <a:lnTo>
                        <a:pt x="1" y="1368"/>
                      </a:lnTo>
                      <a:lnTo>
                        <a:pt x="1186" y="1368"/>
                      </a:lnTo>
                      <a:lnTo>
                        <a:pt x="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649;p35"/>
                <p:cNvSpPr/>
                <p:nvPr/>
              </p:nvSpPr>
              <p:spPr>
                <a:xfrm>
                  <a:off x="5645398" y="2162146"/>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650;p35"/>
                <p:cNvSpPr/>
                <p:nvPr/>
              </p:nvSpPr>
              <p:spPr>
                <a:xfrm>
                  <a:off x="5697185" y="2162146"/>
                  <a:ext cx="29737" cy="33545"/>
                </a:xfrm>
                <a:custGeom>
                  <a:avLst/>
                  <a:gdLst/>
                  <a:ahLst/>
                  <a:cxnLst/>
                  <a:rect l="l" t="t" r="r" b="b"/>
                  <a:pathLst>
                    <a:path w="1187" h="1339" extrusionOk="0">
                      <a:moveTo>
                        <a:pt x="1" y="1"/>
                      </a:moveTo>
                      <a:lnTo>
                        <a:pt x="1" y="1338"/>
                      </a:lnTo>
                      <a:lnTo>
                        <a:pt x="1186" y="1338"/>
                      </a:lnTo>
                      <a:lnTo>
                        <a:pt x="11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651;p35"/>
                <p:cNvSpPr/>
                <p:nvPr/>
              </p:nvSpPr>
              <p:spPr>
                <a:xfrm>
                  <a:off x="5064368" y="3890827"/>
                  <a:ext cx="692201" cy="588684"/>
                </a:xfrm>
                <a:custGeom>
                  <a:avLst/>
                  <a:gdLst/>
                  <a:ahLst/>
                  <a:cxnLst/>
                  <a:rect l="l" t="t" r="r" b="b"/>
                  <a:pathLst>
                    <a:path w="27630" h="23498" extrusionOk="0">
                      <a:moveTo>
                        <a:pt x="0" y="1"/>
                      </a:moveTo>
                      <a:lnTo>
                        <a:pt x="1155" y="17569"/>
                      </a:lnTo>
                      <a:cubicBezTo>
                        <a:pt x="1125" y="20518"/>
                        <a:pt x="1155" y="22676"/>
                        <a:pt x="1246" y="22737"/>
                      </a:cubicBezTo>
                      <a:cubicBezTo>
                        <a:pt x="1923" y="23180"/>
                        <a:pt x="16162" y="23498"/>
                        <a:pt x="23097" y="23498"/>
                      </a:cubicBezTo>
                      <a:cubicBezTo>
                        <a:pt x="25196" y="23498"/>
                        <a:pt x="26625" y="23469"/>
                        <a:pt x="26809" y="23405"/>
                      </a:cubicBezTo>
                      <a:cubicBezTo>
                        <a:pt x="27630" y="23162"/>
                        <a:pt x="26931" y="20822"/>
                        <a:pt x="26049" y="20092"/>
                      </a:cubicBezTo>
                      <a:cubicBezTo>
                        <a:pt x="24894" y="19393"/>
                        <a:pt x="23709" y="18755"/>
                        <a:pt x="22493" y="18208"/>
                      </a:cubicBezTo>
                      <a:cubicBezTo>
                        <a:pt x="19696" y="16840"/>
                        <a:pt x="16292" y="15259"/>
                        <a:pt x="16292" y="15259"/>
                      </a:cubicBezTo>
                      <a:lnTo>
                        <a:pt x="15107" y="31"/>
                      </a:lnTo>
                      <a:lnTo>
                        <a:pt x="0"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652;p35"/>
                <p:cNvSpPr/>
                <p:nvPr/>
              </p:nvSpPr>
              <p:spPr>
                <a:xfrm>
                  <a:off x="5092529" y="4331002"/>
                  <a:ext cx="664042" cy="148536"/>
                </a:xfrm>
                <a:custGeom>
                  <a:avLst/>
                  <a:gdLst/>
                  <a:ahLst/>
                  <a:cxnLst/>
                  <a:rect l="l" t="t" r="r" b="b"/>
                  <a:pathLst>
                    <a:path w="26506" h="5929" extrusionOk="0">
                      <a:moveTo>
                        <a:pt x="31" y="0"/>
                      </a:moveTo>
                      <a:lnTo>
                        <a:pt x="31" y="0"/>
                      </a:lnTo>
                      <a:cubicBezTo>
                        <a:pt x="1" y="2949"/>
                        <a:pt x="31" y="5107"/>
                        <a:pt x="122" y="5168"/>
                      </a:cubicBezTo>
                      <a:cubicBezTo>
                        <a:pt x="799" y="5611"/>
                        <a:pt x="15038" y="5929"/>
                        <a:pt x="21973" y="5929"/>
                      </a:cubicBezTo>
                      <a:cubicBezTo>
                        <a:pt x="24072" y="5929"/>
                        <a:pt x="25501" y="5900"/>
                        <a:pt x="25685" y="5836"/>
                      </a:cubicBezTo>
                      <a:cubicBezTo>
                        <a:pt x="26506" y="5593"/>
                        <a:pt x="25807" y="3253"/>
                        <a:pt x="24925" y="2523"/>
                      </a:cubicBezTo>
                      <a:cubicBezTo>
                        <a:pt x="23770" y="1824"/>
                        <a:pt x="22585" y="1186"/>
                        <a:pt x="21369" y="639"/>
                      </a:cubicBezTo>
                      <a:lnTo>
                        <a:pt x="21369" y="639"/>
                      </a:lnTo>
                      <a:cubicBezTo>
                        <a:pt x="21916" y="1155"/>
                        <a:pt x="22311" y="1702"/>
                        <a:pt x="22129" y="2219"/>
                      </a:cubicBezTo>
                      <a:cubicBezTo>
                        <a:pt x="22033" y="2473"/>
                        <a:pt x="21270" y="2581"/>
                        <a:pt x="20068" y="2581"/>
                      </a:cubicBezTo>
                      <a:cubicBezTo>
                        <a:pt x="15521" y="2581"/>
                        <a:pt x="4695" y="1034"/>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653;p35"/>
                <p:cNvSpPr/>
                <p:nvPr/>
              </p:nvSpPr>
              <p:spPr>
                <a:xfrm>
                  <a:off x="5329366" y="4293170"/>
                  <a:ext cx="190399" cy="78965"/>
                </a:xfrm>
                <a:custGeom>
                  <a:avLst/>
                  <a:gdLst/>
                  <a:ahLst/>
                  <a:cxnLst/>
                  <a:rect l="l" t="t" r="r" b="b"/>
                  <a:pathLst>
                    <a:path w="7600" h="3152" extrusionOk="0">
                      <a:moveTo>
                        <a:pt x="6656" y="1"/>
                      </a:moveTo>
                      <a:cubicBezTo>
                        <a:pt x="2384" y="1"/>
                        <a:pt x="1" y="3152"/>
                        <a:pt x="1" y="3152"/>
                      </a:cubicBezTo>
                      <a:lnTo>
                        <a:pt x="7600" y="51"/>
                      </a:lnTo>
                      <a:cubicBezTo>
                        <a:pt x="7275" y="17"/>
                        <a:pt x="6961" y="1"/>
                        <a:pt x="66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654;p35"/>
                <p:cNvSpPr/>
                <p:nvPr/>
              </p:nvSpPr>
              <p:spPr>
                <a:xfrm>
                  <a:off x="4905199" y="2288569"/>
                  <a:ext cx="614538" cy="1982179"/>
                </a:xfrm>
                <a:custGeom>
                  <a:avLst/>
                  <a:gdLst/>
                  <a:ahLst/>
                  <a:cxnLst/>
                  <a:rect l="l" t="t" r="r" b="b"/>
                  <a:pathLst>
                    <a:path w="24530" h="79121" extrusionOk="0">
                      <a:moveTo>
                        <a:pt x="0" y="0"/>
                      </a:moveTo>
                      <a:cubicBezTo>
                        <a:pt x="0" y="0"/>
                        <a:pt x="4256" y="45411"/>
                        <a:pt x="4377" y="45989"/>
                      </a:cubicBezTo>
                      <a:cubicBezTo>
                        <a:pt x="4377" y="46050"/>
                        <a:pt x="4408" y="46901"/>
                        <a:pt x="4438" y="48269"/>
                      </a:cubicBezTo>
                      <a:cubicBezTo>
                        <a:pt x="4681" y="55746"/>
                        <a:pt x="7356" y="79120"/>
                        <a:pt x="7356" y="79120"/>
                      </a:cubicBezTo>
                      <a:lnTo>
                        <a:pt x="24530" y="79120"/>
                      </a:lnTo>
                      <a:cubicBezTo>
                        <a:pt x="24530" y="79120"/>
                        <a:pt x="22068" y="51430"/>
                        <a:pt x="21369" y="44986"/>
                      </a:cubicBezTo>
                      <a:cubicBezTo>
                        <a:pt x="20517" y="36749"/>
                        <a:pt x="15259" y="31"/>
                        <a:pt x="15259" y="31"/>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655;p35"/>
                <p:cNvSpPr/>
                <p:nvPr/>
              </p:nvSpPr>
              <p:spPr>
                <a:xfrm>
                  <a:off x="4949370" y="2374053"/>
                  <a:ext cx="188871" cy="1812173"/>
                </a:xfrm>
                <a:custGeom>
                  <a:avLst/>
                  <a:gdLst/>
                  <a:ahLst/>
                  <a:cxnLst/>
                  <a:rect l="l" t="t" r="r" b="b"/>
                  <a:pathLst>
                    <a:path w="7539" h="72335" extrusionOk="0">
                      <a:moveTo>
                        <a:pt x="46" y="0"/>
                      </a:moveTo>
                      <a:cubicBezTo>
                        <a:pt x="23" y="0"/>
                        <a:pt x="0" y="8"/>
                        <a:pt x="0" y="23"/>
                      </a:cubicBezTo>
                      <a:cubicBezTo>
                        <a:pt x="1398" y="9415"/>
                        <a:pt x="2371" y="18868"/>
                        <a:pt x="3222" y="28321"/>
                      </a:cubicBezTo>
                      <a:cubicBezTo>
                        <a:pt x="4073" y="37744"/>
                        <a:pt x="7174" y="66893"/>
                        <a:pt x="7356" y="72243"/>
                      </a:cubicBezTo>
                      <a:cubicBezTo>
                        <a:pt x="7356" y="72304"/>
                        <a:pt x="7394" y="72334"/>
                        <a:pt x="7436" y="72334"/>
                      </a:cubicBezTo>
                      <a:cubicBezTo>
                        <a:pt x="7478" y="72334"/>
                        <a:pt x="7523" y="72304"/>
                        <a:pt x="7538" y="72243"/>
                      </a:cubicBezTo>
                      <a:cubicBezTo>
                        <a:pt x="7295" y="62699"/>
                        <a:pt x="3344" y="25251"/>
                        <a:pt x="2219" y="15859"/>
                      </a:cubicBezTo>
                      <a:cubicBezTo>
                        <a:pt x="1611" y="10570"/>
                        <a:pt x="851" y="5312"/>
                        <a:pt x="91" y="23"/>
                      </a:cubicBezTo>
                      <a:cubicBezTo>
                        <a:pt x="91" y="8"/>
                        <a:pt x="69" y="0"/>
                        <a:pt x="4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656;p35"/>
                <p:cNvSpPr/>
                <p:nvPr/>
              </p:nvSpPr>
              <p:spPr>
                <a:xfrm>
                  <a:off x="5112422" y="4194357"/>
                  <a:ext cx="347178" cy="8242"/>
                </a:xfrm>
                <a:custGeom>
                  <a:avLst/>
                  <a:gdLst/>
                  <a:ahLst/>
                  <a:cxnLst/>
                  <a:rect l="l" t="t" r="r" b="b"/>
                  <a:pathLst>
                    <a:path w="13858" h="329" extrusionOk="0">
                      <a:moveTo>
                        <a:pt x="8887" y="1"/>
                      </a:moveTo>
                      <a:cubicBezTo>
                        <a:pt x="6141" y="1"/>
                        <a:pt x="1952" y="22"/>
                        <a:pt x="1608" y="44"/>
                      </a:cubicBezTo>
                      <a:cubicBezTo>
                        <a:pt x="1122" y="74"/>
                        <a:pt x="574" y="135"/>
                        <a:pt x="27" y="135"/>
                      </a:cubicBezTo>
                      <a:cubicBezTo>
                        <a:pt x="23" y="131"/>
                        <a:pt x="19" y="129"/>
                        <a:pt x="16" y="129"/>
                      </a:cubicBezTo>
                      <a:cubicBezTo>
                        <a:pt x="1" y="129"/>
                        <a:pt x="1" y="172"/>
                        <a:pt x="16" y="172"/>
                      </a:cubicBezTo>
                      <a:cubicBezTo>
                        <a:pt x="19" y="172"/>
                        <a:pt x="23" y="170"/>
                        <a:pt x="27" y="165"/>
                      </a:cubicBezTo>
                      <a:cubicBezTo>
                        <a:pt x="825" y="165"/>
                        <a:pt x="7115" y="328"/>
                        <a:pt x="9877" y="328"/>
                      </a:cubicBezTo>
                      <a:cubicBezTo>
                        <a:pt x="10271" y="328"/>
                        <a:pt x="10594" y="325"/>
                        <a:pt x="10818" y="317"/>
                      </a:cubicBezTo>
                      <a:cubicBezTo>
                        <a:pt x="11335" y="287"/>
                        <a:pt x="11821" y="287"/>
                        <a:pt x="12307" y="257"/>
                      </a:cubicBezTo>
                      <a:lnTo>
                        <a:pt x="13098" y="226"/>
                      </a:lnTo>
                      <a:cubicBezTo>
                        <a:pt x="13341" y="226"/>
                        <a:pt x="13584" y="226"/>
                        <a:pt x="13797" y="196"/>
                      </a:cubicBezTo>
                      <a:cubicBezTo>
                        <a:pt x="13857" y="196"/>
                        <a:pt x="13857" y="135"/>
                        <a:pt x="13797" y="135"/>
                      </a:cubicBezTo>
                      <a:cubicBezTo>
                        <a:pt x="13401" y="74"/>
                        <a:pt x="12976" y="74"/>
                        <a:pt x="12550" y="74"/>
                      </a:cubicBezTo>
                      <a:cubicBezTo>
                        <a:pt x="12094" y="44"/>
                        <a:pt x="11639" y="44"/>
                        <a:pt x="11183" y="13"/>
                      </a:cubicBezTo>
                      <a:cubicBezTo>
                        <a:pt x="10916" y="5"/>
                        <a:pt x="10025" y="1"/>
                        <a:pt x="88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657;p35"/>
                <p:cNvSpPr/>
                <p:nvPr/>
              </p:nvSpPr>
              <p:spPr>
                <a:xfrm>
                  <a:off x="4396500" y="3747668"/>
                  <a:ext cx="614362" cy="808745"/>
                </a:xfrm>
                <a:custGeom>
                  <a:avLst/>
                  <a:gdLst/>
                  <a:ahLst/>
                  <a:cxnLst/>
                  <a:rect l="l" t="t" r="r" b="b"/>
                  <a:pathLst>
                    <a:path w="24523" h="32282" extrusionOk="0">
                      <a:moveTo>
                        <a:pt x="6778" y="0"/>
                      </a:moveTo>
                      <a:lnTo>
                        <a:pt x="1945" y="17022"/>
                      </a:lnTo>
                      <a:cubicBezTo>
                        <a:pt x="821" y="19727"/>
                        <a:pt x="0" y="21733"/>
                        <a:pt x="61" y="21824"/>
                      </a:cubicBezTo>
                      <a:cubicBezTo>
                        <a:pt x="638" y="22706"/>
                        <a:pt x="22554" y="32220"/>
                        <a:pt x="23405" y="32280"/>
                      </a:cubicBezTo>
                      <a:cubicBezTo>
                        <a:pt x="23415" y="32281"/>
                        <a:pt x="23426" y="32282"/>
                        <a:pt x="23436" y="32282"/>
                      </a:cubicBezTo>
                      <a:cubicBezTo>
                        <a:pt x="24262" y="32282"/>
                        <a:pt x="24522" y="29897"/>
                        <a:pt x="23952" y="28906"/>
                      </a:cubicBezTo>
                      <a:cubicBezTo>
                        <a:pt x="23162" y="27812"/>
                        <a:pt x="22310" y="26779"/>
                        <a:pt x="21399" y="25776"/>
                      </a:cubicBezTo>
                      <a:cubicBezTo>
                        <a:pt x="19332" y="23466"/>
                        <a:pt x="16809" y="20700"/>
                        <a:pt x="16809" y="20700"/>
                      </a:cubicBezTo>
                      <a:lnTo>
                        <a:pt x="20760" y="5593"/>
                      </a:lnTo>
                      <a:lnTo>
                        <a:pt x="6778"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658;p35"/>
                <p:cNvSpPr/>
                <p:nvPr/>
              </p:nvSpPr>
              <p:spPr>
                <a:xfrm>
                  <a:off x="4396500" y="4174113"/>
                  <a:ext cx="614362" cy="382326"/>
                </a:xfrm>
                <a:custGeom>
                  <a:avLst/>
                  <a:gdLst/>
                  <a:ahLst/>
                  <a:cxnLst/>
                  <a:rect l="l" t="t" r="r" b="b"/>
                  <a:pathLst>
                    <a:path w="24523" h="15261" extrusionOk="0">
                      <a:moveTo>
                        <a:pt x="1945" y="1"/>
                      </a:moveTo>
                      <a:cubicBezTo>
                        <a:pt x="821" y="2706"/>
                        <a:pt x="0" y="4712"/>
                        <a:pt x="61" y="4803"/>
                      </a:cubicBezTo>
                      <a:cubicBezTo>
                        <a:pt x="638" y="5685"/>
                        <a:pt x="22554" y="15199"/>
                        <a:pt x="23405" y="15259"/>
                      </a:cubicBezTo>
                      <a:cubicBezTo>
                        <a:pt x="23415" y="15260"/>
                        <a:pt x="23426" y="15261"/>
                        <a:pt x="23436" y="15261"/>
                      </a:cubicBezTo>
                      <a:cubicBezTo>
                        <a:pt x="24262" y="15261"/>
                        <a:pt x="24523" y="12876"/>
                        <a:pt x="23982" y="11885"/>
                      </a:cubicBezTo>
                      <a:cubicBezTo>
                        <a:pt x="23162" y="10791"/>
                        <a:pt x="22310" y="9758"/>
                        <a:pt x="21399" y="8785"/>
                      </a:cubicBezTo>
                      <a:lnTo>
                        <a:pt x="21399" y="8785"/>
                      </a:lnTo>
                      <a:cubicBezTo>
                        <a:pt x="21733" y="9484"/>
                        <a:pt x="21855" y="10153"/>
                        <a:pt x="21490" y="10518"/>
                      </a:cubicBezTo>
                      <a:cubicBezTo>
                        <a:pt x="21440" y="10573"/>
                        <a:pt x="21349" y="10599"/>
                        <a:pt x="21222" y="10599"/>
                      </a:cubicBezTo>
                      <a:cubicBezTo>
                        <a:pt x="19088" y="10599"/>
                        <a:pt x="6620" y="3270"/>
                        <a:pt x="19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659;p35"/>
                <p:cNvSpPr/>
                <p:nvPr/>
              </p:nvSpPr>
              <p:spPr>
                <a:xfrm>
                  <a:off x="4641705" y="4271774"/>
                  <a:ext cx="205631" cy="25729"/>
                </a:xfrm>
                <a:custGeom>
                  <a:avLst/>
                  <a:gdLst/>
                  <a:ahLst/>
                  <a:cxnLst/>
                  <a:rect l="l" t="t" r="r" b="b"/>
                  <a:pathLst>
                    <a:path w="8208" h="1027" extrusionOk="0">
                      <a:moveTo>
                        <a:pt x="4175" y="0"/>
                      </a:moveTo>
                      <a:cubicBezTo>
                        <a:pt x="1743" y="0"/>
                        <a:pt x="0" y="1027"/>
                        <a:pt x="0" y="1027"/>
                      </a:cubicBezTo>
                      <a:lnTo>
                        <a:pt x="8207" y="1027"/>
                      </a:lnTo>
                      <a:cubicBezTo>
                        <a:pt x="6779" y="257"/>
                        <a:pt x="5391" y="0"/>
                        <a:pt x="41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660;p35"/>
                <p:cNvSpPr/>
                <p:nvPr/>
              </p:nvSpPr>
              <p:spPr>
                <a:xfrm>
                  <a:off x="4454375" y="2288569"/>
                  <a:ext cx="823952" cy="1976066"/>
                </a:xfrm>
                <a:custGeom>
                  <a:avLst/>
                  <a:gdLst/>
                  <a:ahLst/>
                  <a:cxnLst/>
                  <a:rect l="l" t="t" r="r" b="b"/>
                  <a:pathLst>
                    <a:path w="32889" h="78877" extrusionOk="0">
                      <a:moveTo>
                        <a:pt x="12614" y="0"/>
                      </a:moveTo>
                      <a:cubicBezTo>
                        <a:pt x="7477" y="9940"/>
                        <a:pt x="11338" y="14377"/>
                        <a:pt x="11338" y="16536"/>
                      </a:cubicBezTo>
                      <a:cubicBezTo>
                        <a:pt x="11338" y="27022"/>
                        <a:pt x="8632" y="40913"/>
                        <a:pt x="8116" y="42980"/>
                      </a:cubicBezTo>
                      <a:cubicBezTo>
                        <a:pt x="7082" y="47265"/>
                        <a:pt x="0" y="73831"/>
                        <a:pt x="0" y="73831"/>
                      </a:cubicBezTo>
                      <a:lnTo>
                        <a:pt x="15988" y="78877"/>
                      </a:lnTo>
                      <a:cubicBezTo>
                        <a:pt x="15988" y="78877"/>
                        <a:pt x="24134" y="48937"/>
                        <a:pt x="24803" y="41885"/>
                      </a:cubicBezTo>
                      <a:cubicBezTo>
                        <a:pt x="25441" y="34894"/>
                        <a:pt x="26748" y="20213"/>
                        <a:pt x="27052" y="9849"/>
                      </a:cubicBezTo>
                      <a:cubicBezTo>
                        <a:pt x="27052" y="9849"/>
                        <a:pt x="29271" y="8542"/>
                        <a:pt x="30031" y="7599"/>
                      </a:cubicBezTo>
                      <a:cubicBezTo>
                        <a:pt x="30761" y="6657"/>
                        <a:pt x="31429" y="3253"/>
                        <a:pt x="328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661;p35"/>
                <p:cNvSpPr/>
                <p:nvPr/>
              </p:nvSpPr>
              <p:spPr>
                <a:xfrm>
                  <a:off x="5456918" y="2397218"/>
                  <a:ext cx="144578" cy="97905"/>
                </a:xfrm>
                <a:custGeom>
                  <a:avLst/>
                  <a:gdLst/>
                  <a:ahLst/>
                  <a:cxnLst/>
                  <a:rect l="l" t="t" r="r" b="b"/>
                  <a:pathLst>
                    <a:path w="5771" h="3908" extrusionOk="0">
                      <a:moveTo>
                        <a:pt x="5727" y="0"/>
                      </a:moveTo>
                      <a:cubicBezTo>
                        <a:pt x="5721" y="0"/>
                        <a:pt x="5715" y="3"/>
                        <a:pt x="5709" y="8"/>
                      </a:cubicBezTo>
                      <a:cubicBezTo>
                        <a:pt x="4676" y="464"/>
                        <a:pt x="3703" y="1042"/>
                        <a:pt x="2822" y="1711"/>
                      </a:cubicBezTo>
                      <a:cubicBezTo>
                        <a:pt x="1849" y="2379"/>
                        <a:pt x="968" y="3139"/>
                        <a:pt x="25" y="3838"/>
                      </a:cubicBezTo>
                      <a:cubicBezTo>
                        <a:pt x="1" y="3863"/>
                        <a:pt x="16" y="3907"/>
                        <a:pt x="55" y="3907"/>
                      </a:cubicBezTo>
                      <a:cubicBezTo>
                        <a:pt x="64" y="3907"/>
                        <a:pt x="75" y="3905"/>
                        <a:pt x="86" y="3899"/>
                      </a:cubicBezTo>
                      <a:cubicBezTo>
                        <a:pt x="1059" y="3261"/>
                        <a:pt x="2062" y="2714"/>
                        <a:pt x="3035" y="2075"/>
                      </a:cubicBezTo>
                      <a:cubicBezTo>
                        <a:pt x="4007" y="1498"/>
                        <a:pt x="4919" y="829"/>
                        <a:pt x="5770" y="69"/>
                      </a:cubicBezTo>
                      <a:cubicBezTo>
                        <a:pt x="5770" y="45"/>
                        <a:pt x="5750" y="0"/>
                        <a:pt x="57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662;p35"/>
                <p:cNvSpPr/>
                <p:nvPr/>
              </p:nvSpPr>
              <p:spPr>
                <a:xfrm>
                  <a:off x="5517699" y="2245566"/>
                  <a:ext cx="87609" cy="206307"/>
                </a:xfrm>
                <a:custGeom>
                  <a:avLst/>
                  <a:gdLst/>
                  <a:ahLst/>
                  <a:cxnLst/>
                  <a:rect l="l" t="t" r="r" b="b"/>
                  <a:pathLst>
                    <a:path w="3497" h="8235" extrusionOk="0">
                      <a:moveTo>
                        <a:pt x="3446" y="1"/>
                      </a:moveTo>
                      <a:cubicBezTo>
                        <a:pt x="3440" y="1"/>
                        <a:pt x="3435" y="5"/>
                        <a:pt x="3435" y="13"/>
                      </a:cubicBezTo>
                      <a:cubicBezTo>
                        <a:pt x="3314" y="681"/>
                        <a:pt x="3131" y="1350"/>
                        <a:pt x="3010" y="2019"/>
                      </a:cubicBezTo>
                      <a:cubicBezTo>
                        <a:pt x="2858" y="2688"/>
                        <a:pt x="2767" y="3265"/>
                        <a:pt x="2584" y="3903"/>
                      </a:cubicBezTo>
                      <a:cubicBezTo>
                        <a:pt x="2463" y="4481"/>
                        <a:pt x="2159" y="5028"/>
                        <a:pt x="1733" y="5454"/>
                      </a:cubicBezTo>
                      <a:cubicBezTo>
                        <a:pt x="1490" y="5697"/>
                        <a:pt x="1216" y="5879"/>
                        <a:pt x="973" y="6092"/>
                      </a:cubicBezTo>
                      <a:lnTo>
                        <a:pt x="517" y="6426"/>
                      </a:lnTo>
                      <a:cubicBezTo>
                        <a:pt x="548" y="6335"/>
                        <a:pt x="548" y="6244"/>
                        <a:pt x="578" y="6153"/>
                      </a:cubicBezTo>
                      <a:cubicBezTo>
                        <a:pt x="609" y="5910"/>
                        <a:pt x="669" y="5636"/>
                        <a:pt x="700" y="5393"/>
                      </a:cubicBezTo>
                      <a:cubicBezTo>
                        <a:pt x="791" y="4846"/>
                        <a:pt x="882" y="4268"/>
                        <a:pt x="973" y="3721"/>
                      </a:cubicBezTo>
                      <a:cubicBezTo>
                        <a:pt x="1156" y="2596"/>
                        <a:pt x="1308" y="1472"/>
                        <a:pt x="1520" y="378"/>
                      </a:cubicBezTo>
                      <a:cubicBezTo>
                        <a:pt x="1520" y="362"/>
                        <a:pt x="1505" y="355"/>
                        <a:pt x="1490" y="355"/>
                      </a:cubicBezTo>
                      <a:cubicBezTo>
                        <a:pt x="1475" y="355"/>
                        <a:pt x="1460" y="362"/>
                        <a:pt x="1460" y="378"/>
                      </a:cubicBezTo>
                      <a:cubicBezTo>
                        <a:pt x="1186" y="1472"/>
                        <a:pt x="882" y="2536"/>
                        <a:pt x="639" y="3630"/>
                      </a:cubicBezTo>
                      <a:cubicBezTo>
                        <a:pt x="517" y="4177"/>
                        <a:pt x="92" y="6821"/>
                        <a:pt x="92" y="7034"/>
                      </a:cubicBezTo>
                      <a:cubicBezTo>
                        <a:pt x="61" y="7217"/>
                        <a:pt x="61" y="7399"/>
                        <a:pt x="31" y="7612"/>
                      </a:cubicBezTo>
                      <a:cubicBezTo>
                        <a:pt x="1" y="7794"/>
                        <a:pt x="1" y="8007"/>
                        <a:pt x="31" y="8189"/>
                      </a:cubicBezTo>
                      <a:cubicBezTo>
                        <a:pt x="46" y="8220"/>
                        <a:pt x="69" y="8235"/>
                        <a:pt x="88" y="8235"/>
                      </a:cubicBezTo>
                      <a:cubicBezTo>
                        <a:pt x="107" y="8235"/>
                        <a:pt x="122" y="8220"/>
                        <a:pt x="122" y="8189"/>
                      </a:cubicBezTo>
                      <a:cubicBezTo>
                        <a:pt x="213" y="8007"/>
                        <a:pt x="274" y="7824"/>
                        <a:pt x="305" y="7612"/>
                      </a:cubicBezTo>
                      <a:cubicBezTo>
                        <a:pt x="335" y="7429"/>
                        <a:pt x="396" y="7247"/>
                        <a:pt x="426" y="7065"/>
                      </a:cubicBezTo>
                      <a:cubicBezTo>
                        <a:pt x="426" y="6973"/>
                        <a:pt x="457" y="6913"/>
                        <a:pt x="457" y="6852"/>
                      </a:cubicBezTo>
                      <a:cubicBezTo>
                        <a:pt x="730" y="6669"/>
                        <a:pt x="973" y="6457"/>
                        <a:pt x="1216" y="6305"/>
                      </a:cubicBezTo>
                      <a:cubicBezTo>
                        <a:pt x="1460" y="6122"/>
                        <a:pt x="1733" y="5910"/>
                        <a:pt x="2007" y="5697"/>
                      </a:cubicBezTo>
                      <a:cubicBezTo>
                        <a:pt x="2463" y="5332"/>
                        <a:pt x="2797" y="4815"/>
                        <a:pt x="2949" y="4207"/>
                      </a:cubicBezTo>
                      <a:cubicBezTo>
                        <a:pt x="3101" y="3599"/>
                        <a:pt x="3223" y="2961"/>
                        <a:pt x="3253" y="2323"/>
                      </a:cubicBezTo>
                      <a:cubicBezTo>
                        <a:pt x="3344" y="1563"/>
                        <a:pt x="3405" y="803"/>
                        <a:pt x="3496" y="74"/>
                      </a:cubicBezTo>
                      <a:cubicBezTo>
                        <a:pt x="3496" y="29"/>
                        <a:pt x="3464" y="1"/>
                        <a:pt x="344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663;p35"/>
                <p:cNvSpPr/>
                <p:nvPr/>
              </p:nvSpPr>
              <p:spPr>
                <a:xfrm>
                  <a:off x="5023229" y="2532195"/>
                  <a:ext cx="108928" cy="1071871"/>
                </a:xfrm>
                <a:custGeom>
                  <a:avLst/>
                  <a:gdLst/>
                  <a:ahLst/>
                  <a:cxnLst/>
                  <a:rect l="l" t="t" r="r" b="b"/>
                  <a:pathLst>
                    <a:path w="4348" h="42785" extrusionOk="0">
                      <a:moveTo>
                        <a:pt x="4264" y="0"/>
                      </a:moveTo>
                      <a:cubicBezTo>
                        <a:pt x="4230" y="0"/>
                        <a:pt x="4195" y="26"/>
                        <a:pt x="4195" y="64"/>
                      </a:cubicBezTo>
                      <a:cubicBezTo>
                        <a:pt x="4074" y="1492"/>
                        <a:pt x="4043" y="2921"/>
                        <a:pt x="3952" y="4350"/>
                      </a:cubicBezTo>
                      <a:cubicBezTo>
                        <a:pt x="3891" y="5778"/>
                        <a:pt x="3770" y="7237"/>
                        <a:pt x="3709" y="8666"/>
                      </a:cubicBezTo>
                      <a:cubicBezTo>
                        <a:pt x="3527" y="11492"/>
                        <a:pt x="3375" y="14319"/>
                        <a:pt x="3162" y="17146"/>
                      </a:cubicBezTo>
                      <a:cubicBezTo>
                        <a:pt x="2979" y="19973"/>
                        <a:pt x="2797" y="22800"/>
                        <a:pt x="2554" y="25626"/>
                      </a:cubicBezTo>
                      <a:cubicBezTo>
                        <a:pt x="2341" y="28332"/>
                        <a:pt x="2098" y="31037"/>
                        <a:pt x="1733" y="33742"/>
                      </a:cubicBezTo>
                      <a:cubicBezTo>
                        <a:pt x="1338" y="36782"/>
                        <a:pt x="761" y="39791"/>
                        <a:pt x="1" y="42739"/>
                      </a:cubicBezTo>
                      <a:cubicBezTo>
                        <a:pt x="1" y="42770"/>
                        <a:pt x="8" y="42785"/>
                        <a:pt x="20" y="42785"/>
                      </a:cubicBezTo>
                      <a:cubicBezTo>
                        <a:pt x="31" y="42785"/>
                        <a:pt x="46" y="42770"/>
                        <a:pt x="61" y="42739"/>
                      </a:cubicBezTo>
                      <a:cubicBezTo>
                        <a:pt x="1004" y="40186"/>
                        <a:pt x="1490" y="37481"/>
                        <a:pt x="1916" y="34806"/>
                      </a:cubicBezTo>
                      <a:cubicBezTo>
                        <a:pt x="2341" y="32101"/>
                        <a:pt x="2615" y="29395"/>
                        <a:pt x="2827" y="26690"/>
                      </a:cubicBezTo>
                      <a:cubicBezTo>
                        <a:pt x="3314" y="21006"/>
                        <a:pt x="3709" y="15353"/>
                        <a:pt x="3983" y="9669"/>
                      </a:cubicBezTo>
                      <a:cubicBezTo>
                        <a:pt x="4074" y="8058"/>
                        <a:pt x="4134" y="6447"/>
                        <a:pt x="4165" y="4836"/>
                      </a:cubicBezTo>
                      <a:cubicBezTo>
                        <a:pt x="4226" y="3255"/>
                        <a:pt x="4347" y="1644"/>
                        <a:pt x="4317" y="33"/>
                      </a:cubicBezTo>
                      <a:cubicBezTo>
                        <a:pt x="4305" y="10"/>
                        <a:pt x="4285" y="0"/>
                        <a:pt x="426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664;p35"/>
                <p:cNvSpPr/>
                <p:nvPr/>
              </p:nvSpPr>
              <p:spPr>
                <a:xfrm>
                  <a:off x="4527859" y="2327202"/>
                  <a:ext cx="274525" cy="1723286"/>
                </a:xfrm>
                <a:custGeom>
                  <a:avLst/>
                  <a:gdLst/>
                  <a:ahLst/>
                  <a:cxnLst/>
                  <a:rect l="l" t="t" r="r" b="b"/>
                  <a:pathLst>
                    <a:path w="10958" h="68787" extrusionOk="0">
                      <a:moveTo>
                        <a:pt x="10720" y="0"/>
                      </a:moveTo>
                      <a:cubicBezTo>
                        <a:pt x="10717" y="0"/>
                        <a:pt x="10715" y="3"/>
                        <a:pt x="10715" y="9"/>
                      </a:cubicBezTo>
                      <a:cubicBezTo>
                        <a:pt x="8557" y="5601"/>
                        <a:pt x="8617" y="7334"/>
                        <a:pt x="9681" y="10860"/>
                      </a:cubicBezTo>
                      <a:cubicBezTo>
                        <a:pt x="10046" y="11924"/>
                        <a:pt x="10350" y="12987"/>
                        <a:pt x="10624" y="14051"/>
                      </a:cubicBezTo>
                      <a:cubicBezTo>
                        <a:pt x="10836" y="15237"/>
                        <a:pt x="10684" y="16483"/>
                        <a:pt x="10563" y="17668"/>
                      </a:cubicBezTo>
                      <a:cubicBezTo>
                        <a:pt x="10380" y="20100"/>
                        <a:pt x="10168" y="22532"/>
                        <a:pt x="9924" y="24963"/>
                      </a:cubicBezTo>
                      <a:cubicBezTo>
                        <a:pt x="9408" y="29766"/>
                        <a:pt x="8617" y="34538"/>
                        <a:pt x="7675" y="39280"/>
                      </a:cubicBezTo>
                      <a:cubicBezTo>
                        <a:pt x="6703" y="43961"/>
                        <a:pt x="5578" y="48581"/>
                        <a:pt x="4362" y="53201"/>
                      </a:cubicBezTo>
                      <a:cubicBezTo>
                        <a:pt x="3146" y="57791"/>
                        <a:pt x="1809" y="62441"/>
                        <a:pt x="502" y="67061"/>
                      </a:cubicBezTo>
                      <a:lnTo>
                        <a:pt x="15" y="68763"/>
                      </a:lnTo>
                      <a:cubicBezTo>
                        <a:pt x="0" y="68779"/>
                        <a:pt x="15" y="68786"/>
                        <a:pt x="34" y="68786"/>
                      </a:cubicBezTo>
                      <a:cubicBezTo>
                        <a:pt x="53" y="68786"/>
                        <a:pt x="76" y="68779"/>
                        <a:pt x="76" y="68763"/>
                      </a:cubicBezTo>
                      <a:cubicBezTo>
                        <a:pt x="1444" y="64204"/>
                        <a:pt x="2812" y="59614"/>
                        <a:pt x="4058" y="55025"/>
                      </a:cubicBezTo>
                      <a:cubicBezTo>
                        <a:pt x="5335" y="50435"/>
                        <a:pt x="6490" y="45845"/>
                        <a:pt x="7493" y="41195"/>
                      </a:cubicBezTo>
                      <a:cubicBezTo>
                        <a:pt x="8465" y="36574"/>
                        <a:pt x="9317" y="31863"/>
                        <a:pt x="9864" y="27121"/>
                      </a:cubicBezTo>
                      <a:cubicBezTo>
                        <a:pt x="10137" y="24751"/>
                        <a:pt x="10380" y="22380"/>
                        <a:pt x="10563" y="20009"/>
                      </a:cubicBezTo>
                      <a:cubicBezTo>
                        <a:pt x="10654" y="18793"/>
                        <a:pt x="10776" y="17608"/>
                        <a:pt x="10836" y="16392"/>
                      </a:cubicBezTo>
                      <a:cubicBezTo>
                        <a:pt x="10958" y="15267"/>
                        <a:pt x="10836" y="14173"/>
                        <a:pt x="10563" y="13079"/>
                      </a:cubicBezTo>
                      <a:cubicBezTo>
                        <a:pt x="10259" y="12076"/>
                        <a:pt x="9864" y="11103"/>
                        <a:pt x="9621" y="10100"/>
                      </a:cubicBezTo>
                      <a:cubicBezTo>
                        <a:pt x="9347" y="9097"/>
                        <a:pt x="9195" y="8094"/>
                        <a:pt x="9104" y="7060"/>
                      </a:cubicBezTo>
                      <a:cubicBezTo>
                        <a:pt x="8952" y="5115"/>
                        <a:pt x="10472" y="464"/>
                        <a:pt x="10745" y="69"/>
                      </a:cubicBezTo>
                      <a:cubicBezTo>
                        <a:pt x="10770" y="45"/>
                        <a:pt x="10735" y="0"/>
                        <a:pt x="107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665;p35"/>
                <p:cNvSpPr/>
                <p:nvPr/>
              </p:nvSpPr>
              <p:spPr>
                <a:xfrm>
                  <a:off x="5169673" y="2251654"/>
                  <a:ext cx="156904" cy="119901"/>
                </a:xfrm>
                <a:custGeom>
                  <a:avLst/>
                  <a:gdLst/>
                  <a:ahLst/>
                  <a:cxnLst/>
                  <a:rect l="l" t="t" r="r" b="b"/>
                  <a:pathLst>
                    <a:path w="6263" h="4786" extrusionOk="0">
                      <a:moveTo>
                        <a:pt x="6227" y="0"/>
                      </a:moveTo>
                      <a:cubicBezTo>
                        <a:pt x="6219" y="0"/>
                        <a:pt x="6210" y="4"/>
                        <a:pt x="6202" y="13"/>
                      </a:cubicBezTo>
                      <a:cubicBezTo>
                        <a:pt x="5958" y="682"/>
                        <a:pt x="5654" y="1350"/>
                        <a:pt x="5290" y="1958"/>
                      </a:cubicBezTo>
                      <a:cubicBezTo>
                        <a:pt x="4955" y="2566"/>
                        <a:pt x="4469" y="3083"/>
                        <a:pt x="3922" y="3478"/>
                      </a:cubicBezTo>
                      <a:cubicBezTo>
                        <a:pt x="3375" y="3812"/>
                        <a:pt x="2767" y="4056"/>
                        <a:pt x="2128" y="4238"/>
                      </a:cubicBezTo>
                      <a:cubicBezTo>
                        <a:pt x="1825" y="4299"/>
                        <a:pt x="1521" y="4359"/>
                        <a:pt x="1217" y="4420"/>
                      </a:cubicBezTo>
                      <a:cubicBezTo>
                        <a:pt x="913" y="4451"/>
                        <a:pt x="518" y="4481"/>
                        <a:pt x="153" y="4511"/>
                      </a:cubicBezTo>
                      <a:cubicBezTo>
                        <a:pt x="62" y="4542"/>
                        <a:pt x="1" y="4724"/>
                        <a:pt x="153" y="4755"/>
                      </a:cubicBezTo>
                      <a:cubicBezTo>
                        <a:pt x="487" y="4785"/>
                        <a:pt x="852" y="4785"/>
                        <a:pt x="1186" y="4785"/>
                      </a:cubicBezTo>
                      <a:cubicBezTo>
                        <a:pt x="1551" y="4755"/>
                        <a:pt x="1885" y="4694"/>
                        <a:pt x="2250" y="4633"/>
                      </a:cubicBezTo>
                      <a:cubicBezTo>
                        <a:pt x="2919" y="4481"/>
                        <a:pt x="3587" y="4238"/>
                        <a:pt x="4165" y="3843"/>
                      </a:cubicBezTo>
                      <a:cubicBezTo>
                        <a:pt x="4743" y="3448"/>
                        <a:pt x="5198" y="2901"/>
                        <a:pt x="5533" y="2262"/>
                      </a:cubicBezTo>
                      <a:cubicBezTo>
                        <a:pt x="5867" y="1563"/>
                        <a:pt x="6110" y="803"/>
                        <a:pt x="6262" y="43"/>
                      </a:cubicBezTo>
                      <a:cubicBezTo>
                        <a:pt x="6262" y="22"/>
                        <a:pt x="6247" y="0"/>
                        <a:pt x="62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666;p35"/>
                <p:cNvSpPr/>
                <p:nvPr/>
              </p:nvSpPr>
              <p:spPr>
                <a:xfrm>
                  <a:off x="4881598" y="1284227"/>
                  <a:ext cx="652618" cy="801905"/>
                </a:xfrm>
                <a:custGeom>
                  <a:avLst/>
                  <a:gdLst/>
                  <a:ahLst/>
                  <a:cxnLst/>
                  <a:rect l="l" t="t" r="r" b="b"/>
                  <a:pathLst>
                    <a:path w="26050" h="32009" extrusionOk="0">
                      <a:moveTo>
                        <a:pt x="15055" y="0"/>
                      </a:moveTo>
                      <a:cubicBezTo>
                        <a:pt x="13043" y="0"/>
                        <a:pt x="10919" y="686"/>
                        <a:pt x="9787" y="3430"/>
                      </a:cubicBezTo>
                      <a:cubicBezTo>
                        <a:pt x="8602" y="6227"/>
                        <a:pt x="8602" y="9327"/>
                        <a:pt x="7508" y="12519"/>
                      </a:cubicBezTo>
                      <a:cubicBezTo>
                        <a:pt x="6414" y="15680"/>
                        <a:pt x="0" y="22215"/>
                        <a:pt x="4772" y="28020"/>
                      </a:cubicBezTo>
                      <a:cubicBezTo>
                        <a:pt x="6864" y="30572"/>
                        <a:pt x="10816" y="32009"/>
                        <a:pt x="14633" y="32009"/>
                      </a:cubicBezTo>
                      <a:cubicBezTo>
                        <a:pt x="18637" y="32009"/>
                        <a:pt x="22491" y="30428"/>
                        <a:pt x="23891" y="26896"/>
                      </a:cubicBezTo>
                      <a:cubicBezTo>
                        <a:pt x="26049" y="21424"/>
                        <a:pt x="20852" y="13978"/>
                        <a:pt x="20882" y="11516"/>
                      </a:cubicBezTo>
                      <a:cubicBezTo>
                        <a:pt x="20912" y="9084"/>
                        <a:pt x="22827" y="5588"/>
                        <a:pt x="21946" y="3491"/>
                      </a:cubicBezTo>
                      <a:cubicBezTo>
                        <a:pt x="21095" y="1546"/>
                        <a:pt x="18937" y="452"/>
                        <a:pt x="16596" y="117"/>
                      </a:cubicBezTo>
                      <a:cubicBezTo>
                        <a:pt x="16103" y="48"/>
                        <a:pt x="15583" y="0"/>
                        <a:pt x="150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667;p35"/>
                <p:cNvSpPr/>
                <p:nvPr/>
              </p:nvSpPr>
              <p:spPr>
                <a:xfrm>
                  <a:off x="5410090" y="1458503"/>
                  <a:ext cx="95225" cy="493459"/>
                </a:xfrm>
                <a:custGeom>
                  <a:avLst/>
                  <a:gdLst/>
                  <a:ahLst/>
                  <a:cxnLst/>
                  <a:rect l="l" t="t" r="r" b="b"/>
                  <a:pathLst>
                    <a:path w="3801" h="19697" extrusionOk="0">
                      <a:moveTo>
                        <a:pt x="761" y="0"/>
                      </a:moveTo>
                      <a:lnTo>
                        <a:pt x="761" y="0"/>
                      </a:lnTo>
                      <a:cubicBezTo>
                        <a:pt x="213" y="1611"/>
                        <a:pt x="1" y="3313"/>
                        <a:pt x="153" y="5015"/>
                      </a:cubicBezTo>
                      <a:cubicBezTo>
                        <a:pt x="183" y="5471"/>
                        <a:pt x="305" y="5897"/>
                        <a:pt x="487" y="6322"/>
                      </a:cubicBezTo>
                      <a:cubicBezTo>
                        <a:pt x="639" y="6718"/>
                        <a:pt x="821" y="7113"/>
                        <a:pt x="1004" y="7508"/>
                      </a:cubicBezTo>
                      <a:cubicBezTo>
                        <a:pt x="1368" y="8298"/>
                        <a:pt x="1733" y="9088"/>
                        <a:pt x="2068" y="9879"/>
                      </a:cubicBezTo>
                      <a:cubicBezTo>
                        <a:pt x="2736" y="11429"/>
                        <a:pt x="3162" y="13070"/>
                        <a:pt x="3375" y="14772"/>
                      </a:cubicBezTo>
                      <a:cubicBezTo>
                        <a:pt x="3527" y="16414"/>
                        <a:pt x="3344" y="18086"/>
                        <a:pt x="2858" y="19697"/>
                      </a:cubicBezTo>
                      <a:cubicBezTo>
                        <a:pt x="3192" y="18937"/>
                        <a:pt x="3435" y="18116"/>
                        <a:pt x="3587" y="17265"/>
                      </a:cubicBezTo>
                      <a:cubicBezTo>
                        <a:pt x="3739" y="16444"/>
                        <a:pt x="3800" y="15593"/>
                        <a:pt x="3739" y="14742"/>
                      </a:cubicBezTo>
                      <a:cubicBezTo>
                        <a:pt x="3648" y="12979"/>
                        <a:pt x="3223" y="11307"/>
                        <a:pt x="2524" y="9696"/>
                      </a:cubicBezTo>
                      <a:cubicBezTo>
                        <a:pt x="2189" y="8906"/>
                        <a:pt x="1824" y="8116"/>
                        <a:pt x="1429" y="7326"/>
                      </a:cubicBezTo>
                      <a:cubicBezTo>
                        <a:pt x="1004" y="6596"/>
                        <a:pt x="730" y="5806"/>
                        <a:pt x="548" y="4955"/>
                      </a:cubicBezTo>
                      <a:cubicBezTo>
                        <a:pt x="396" y="4134"/>
                        <a:pt x="365" y="3313"/>
                        <a:pt x="457" y="2462"/>
                      </a:cubicBezTo>
                      <a:cubicBezTo>
                        <a:pt x="517" y="1642"/>
                        <a:pt x="609" y="821"/>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668;p35"/>
                <p:cNvSpPr/>
                <p:nvPr/>
              </p:nvSpPr>
              <p:spPr>
                <a:xfrm>
                  <a:off x="4943282" y="1431845"/>
                  <a:ext cx="166774" cy="479004"/>
                </a:xfrm>
                <a:custGeom>
                  <a:avLst/>
                  <a:gdLst/>
                  <a:ahLst/>
                  <a:cxnLst/>
                  <a:rect l="l" t="t" r="r" b="b"/>
                  <a:pathLst>
                    <a:path w="6657" h="19120" extrusionOk="0">
                      <a:moveTo>
                        <a:pt x="6657" y="0"/>
                      </a:moveTo>
                      <a:lnTo>
                        <a:pt x="6657" y="0"/>
                      </a:lnTo>
                      <a:cubicBezTo>
                        <a:pt x="6170" y="1611"/>
                        <a:pt x="5715" y="3283"/>
                        <a:pt x="5107" y="4864"/>
                      </a:cubicBezTo>
                      <a:cubicBezTo>
                        <a:pt x="4833" y="5684"/>
                        <a:pt x="4499" y="6444"/>
                        <a:pt x="4104" y="7204"/>
                      </a:cubicBezTo>
                      <a:cubicBezTo>
                        <a:pt x="3708" y="7934"/>
                        <a:pt x="3192" y="8633"/>
                        <a:pt x="2705" y="9362"/>
                      </a:cubicBezTo>
                      <a:cubicBezTo>
                        <a:pt x="2249" y="10092"/>
                        <a:pt x="1793" y="10821"/>
                        <a:pt x="1368" y="11611"/>
                      </a:cubicBezTo>
                      <a:cubicBezTo>
                        <a:pt x="973" y="12371"/>
                        <a:pt x="638" y="13192"/>
                        <a:pt x="365" y="14013"/>
                      </a:cubicBezTo>
                      <a:cubicBezTo>
                        <a:pt x="122" y="14864"/>
                        <a:pt x="0" y="15715"/>
                        <a:pt x="31" y="16596"/>
                      </a:cubicBezTo>
                      <a:cubicBezTo>
                        <a:pt x="91" y="17478"/>
                        <a:pt x="334" y="18329"/>
                        <a:pt x="760" y="19119"/>
                      </a:cubicBezTo>
                      <a:cubicBezTo>
                        <a:pt x="426" y="18329"/>
                        <a:pt x="274" y="17478"/>
                        <a:pt x="274" y="16596"/>
                      </a:cubicBezTo>
                      <a:cubicBezTo>
                        <a:pt x="304" y="15776"/>
                        <a:pt x="456" y="14925"/>
                        <a:pt x="730" y="14134"/>
                      </a:cubicBezTo>
                      <a:cubicBezTo>
                        <a:pt x="1368" y="12554"/>
                        <a:pt x="2158" y="11034"/>
                        <a:pt x="3131" y="9636"/>
                      </a:cubicBezTo>
                      <a:cubicBezTo>
                        <a:pt x="3648" y="8937"/>
                        <a:pt x="4104" y="8177"/>
                        <a:pt x="4499" y="7417"/>
                      </a:cubicBezTo>
                      <a:cubicBezTo>
                        <a:pt x="4894" y="6657"/>
                        <a:pt x="5228" y="5836"/>
                        <a:pt x="5471" y="5016"/>
                      </a:cubicBezTo>
                      <a:cubicBezTo>
                        <a:pt x="5988" y="3374"/>
                        <a:pt x="6383" y="1672"/>
                        <a:pt x="66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669;p35"/>
                <p:cNvSpPr/>
                <p:nvPr/>
              </p:nvSpPr>
              <p:spPr>
                <a:xfrm>
                  <a:off x="5197706" y="1670560"/>
                  <a:ext cx="904921" cy="582621"/>
                </a:xfrm>
                <a:custGeom>
                  <a:avLst/>
                  <a:gdLst/>
                  <a:ahLst/>
                  <a:cxnLst/>
                  <a:rect l="l" t="t" r="r" b="b"/>
                  <a:pathLst>
                    <a:path w="36121" h="23256" extrusionOk="0">
                      <a:moveTo>
                        <a:pt x="1422" y="1"/>
                      </a:moveTo>
                      <a:cubicBezTo>
                        <a:pt x="391" y="1"/>
                        <a:pt x="1" y="1349"/>
                        <a:pt x="544" y="3603"/>
                      </a:cubicBezTo>
                      <a:cubicBezTo>
                        <a:pt x="1274" y="6643"/>
                        <a:pt x="8326" y="21749"/>
                        <a:pt x="13007" y="23056"/>
                      </a:cubicBezTo>
                      <a:cubicBezTo>
                        <a:pt x="13516" y="23194"/>
                        <a:pt x="14117" y="23256"/>
                        <a:pt x="14786" y="23256"/>
                      </a:cubicBezTo>
                      <a:cubicBezTo>
                        <a:pt x="20620" y="23256"/>
                        <a:pt x="31649" y="18541"/>
                        <a:pt x="32794" y="18132"/>
                      </a:cubicBezTo>
                      <a:cubicBezTo>
                        <a:pt x="36120" y="16957"/>
                        <a:pt x="29980" y="7694"/>
                        <a:pt x="27742" y="7694"/>
                      </a:cubicBezTo>
                      <a:cubicBezTo>
                        <a:pt x="27608" y="7694"/>
                        <a:pt x="27487" y="7727"/>
                        <a:pt x="27384" y="7798"/>
                      </a:cubicBezTo>
                      <a:cubicBezTo>
                        <a:pt x="24575" y="9708"/>
                        <a:pt x="18391" y="12942"/>
                        <a:pt x="16342" y="12942"/>
                      </a:cubicBezTo>
                      <a:cubicBezTo>
                        <a:pt x="16173" y="12942"/>
                        <a:pt x="16033" y="12920"/>
                        <a:pt x="15925" y="12874"/>
                      </a:cubicBezTo>
                      <a:cubicBezTo>
                        <a:pt x="12946" y="11567"/>
                        <a:pt x="7535" y="4849"/>
                        <a:pt x="3462" y="1111"/>
                      </a:cubicBezTo>
                      <a:cubicBezTo>
                        <a:pt x="2641" y="351"/>
                        <a:pt x="1948" y="1"/>
                        <a:pt x="1422"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670;p35"/>
                <p:cNvSpPr/>
                <p:nvPr/>
              </p:nvSpPr>
              <p:spPr>
                <a:xfrm>
                  <a:off x="5864722" y="1759828"/>
                  <a:ext cx="418853" cy="371854"/>
                </a:xfrm>
                <a:custGeom>
                  <a:avLst/>
                  <a:gdLst/>
                  <a:ahLst/>
                  <a:cxnLst/>
                  <a:rect l="l" t="t" r="r" b="b"/>
                  <a:pathLst>
                    <a:path w="16719" h="14843" extrusionOk="0">
                      <a:moveTo>
                        <a:pt x="10813" y="1"/>
                      </a:moveTo>
                      <a:cubicBezTo>
                        <a:pt x="9677" y="1"/>
                        <a:pt x="8144" y="2435"/>
                        <a:pt x="6840" y="3323"/>
                      </a:cubicBezTo>
                      <a:cubicBezTo>
                        <a:pt x="6536" y="3536"/>
                        <a:pt x="1" y="7244"/>
                        <a:pt x="1" y="7244"/>
                      </a:cubicBezTo>
                      <a:lnTo>
                        <a:pt x="5351" y="14843"/>
                      </a:lnTo>
                      <a:cubicBezTo>
                        <a:pt x="5958" y="14600"/>
                        <a:pt x="10791" y="13019"/>
                        <a:pt x="12889" y="11013"/>
                      </a:cubicBezTo>
                      <a:cubicBezTo>
                        <a:pt x="14013" y="9949"/>
                        <a:pt x="16719" y="6636"/>
                        <a:pt x="16171" y="5907"/>
                      </a:cubicBezTo>
                      <a:cubicBezTo>
                        <a:pt x="15999" y="5674"/>
                        <a:pt x="15776" y="5596"/>
                        <a:pt x="15556" y="5596"/>
                      </a:cubicBezTo>
                      <a:cubicBezTo>
                        <a:pt x="15114" y="5596"/>
                        <a:pt x="14682" y="5907"/>
                        <a:pt x="14682" y="5907"/>
                      </a:cubicBezTo>
                      <a:cubicBezTo>
                        <a:pt x="14682" y="5907"/>
                        <a:pt x="15867" y="4448"/>
                        <a:pt x="15138" y="3475"/>
                      </a:cubicBezTo>
                      <a:cubicBezTo>
                        <a:pt x="14945" y="3225"/>
                        <a:pt x="14694" y="3134"/>
                        <a:pt x="14429" y="3134"/>
                      </a:cubicBezTo>
                      <a:cubicBezTo>
                        <a:pt x="13696" y="3134"/>
                        <a:pt x="12858" y="3840"/>
                        <a:pt x="12858" y="3840"/>
                      </a:cubicBezTo>
                      <a:cubicBezTo>
                        <a:pt x="12858" y="3840"/>
                        <a:pt x="13983" y="2229"/>
                        <a:pt x="13162" y="1317"/>
                      </a:cubicBezTo>
                      <a:cubicBezTo>
                        <a:pt x="12985" y="1113"/>
                        <a:pt x="12779" y="1033"/>
                        <a:pt x="12566" y="1033"/>
                      </a:cubicBezTo>
                      <a:cubicBezTo>
                        <a:pt x="11828" y="1033"/>
                        <a:pt x="11004" y="1986"/>
                        <a:pt x="11004" y="1986"/>
                      </a:cubicBezTo>
                      <a:cubicBezTo>
                        <a:pt x="11004" y="1986"/>
                        <a:pt x="12098" y="557"/>
                        <a:pt x="11126" y="71"/>
                      </a:cubicBezTo>
                      <a:cubicBezTo>
                        <a:pt x="11025" y="23"/>
                        <a:pt x="10921" y="1"/>
                        <a:pt x="10813"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671;p35"/>
                <p:cNvSpPr/>
                <p:nvPr/>
              </p:nvSpPr>
              <p:spPr>
                <a:xfrm>
                  <a:off x="6029227" y="1807857"/>
                  <a:ext cx="112887" cy="100711"/>
                </a:xfrm>
                <a:custGeom>
                  <a:avLst/>
                  <a:gdLst/>
                  <a:ahLst/>
                  <a:cxnLst/>
                  <a:rect l="l" t="t" r="r" b="b"/>
                  <a:pathLst>
                    <a:path w="4506" h="4020" extrusionOk="0">
                      <a:moveTo>
                        <a:pt x="4453" y="0"/>
                      </a:moveTo>
                      <a:cubicBezTo>
                        <a:pt x="4431" y="0"/>
                        <a:pt x="4402" y="20"/>
                        <a:pt x="4377" y="69"/>
                      </a:cubicBezTo>
                      <a:cubicBezTo>
                        <a:pt x="3101" y="2166"/>
                        <a:pt x="2189" y="2865"/>
                        <a:pt x="31" y="3929"/>
                      </a:cubicBezTo>
                      <a:cubicBezTo>
                        <a:pt x="0" y="3929"/>
                        <a:pt x="31" y="4020"/>
                        <a:pt x="61" y="4020"/>
                      </a:cubicBezTo>
                      <a:cubicBezTo>
                        <a:pt x="2280" y="3138"/>
                        <a:pt x="3557" y="2439"/>
                        <a:pt x="4469" y="99"/>
                      </a:cubicBezTo>
                      <a:cubicBezTo>
                        <a:pt x="4505" y="44"/>
                        <a:pt x="4487" y="0"/>
                        <a:pt x="44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672;p35"/>
                <p:cNvSpPr/>
                <p:nvPr/>
              </p:nvSpPr>
              <p:spPr>
                <a:xfrm>
                  <a:off x="6067310" y="1854307"/>
                  <a:ext cx="120653" cy="106047"/>
                </a:xfrm>
                <a:custGeom>
                  <a:avLst/>
                  <a:gdLst/>
                  <a:ahLst/>
                  <a:cxnLst/>
                  <a:rect l="l" t="t" r="r" b="b"/>
                  <a:pathLst>
                    <a:path w="4816" h="4233" extrusionOk="0">
                      <a:moveTo>
                        <a:pt x="4738" y="1"/>
                      </a:moveTo>
                      <a:cubicBezTo>
                        <a:pt x="4719" y="1"/>
                        <a:pt x="4699" y="12"/>
                        <a:pt x="4681" y="38"/>
                      </a:cubicBezTo>
                      <a:cubicBezTo>
                        <a:pt x="3161" y="2105"/>
                        <a:pt x="2189" y="2865"/>
                        <a:pt x="31" y="4172"/>
                      </a:cubicBezTo>
                      <a:cubicBezTo>
                        <a:pt x="0" y="4172"/>
                        <a:pt x="31" y="4233"/>
                        <a:pt x="61" y="4233"/>
                      </a:cubicBezTo>
                      <a:cubicBezTo>
                        <a:pt x="2310" y="3139"/>
                        <a:pt x="3556" y="2379"/>
                        <a:pt x="4772" y="129"/>
                      </a:cubicBezTo>
                      <a:cubicBezTo>
                        <a:pt x="4815" y="65"/>
                        <a:pt x="4782" y="1"/>
                        <a:pt x="47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673;p35"/>
                <p:cNvSpPr/>
                <p:nvPr/>
              </p:nvSpPr>
              <p:spPr>
                <a:xfrm>
                  <a:off x="6105668" y="1908148"/>
                  <a:ext cx="126991" cy="98106"/>
                </a:xfrm>
                <a:custGeom>
                  <a:avLst/>
                  <a:gdLst/>
                  <a:ahLst/>
                  <a:cxnLst/>
                  <a:rect l="l" t="t" r="r" b="b"/>
                  <a:pathLst>
                    <a:path w="5069" h="3916" extrusionOk="0">
                      <a:moveTo>
                        <a:pt x="5048" y="0"/>
                      </a:moveTo>
                      <a:cubicBezTo>
                        <a:pt x="5033" y="0"/>
                        <a:pt x="4997" y="24"/>
                        <a:pt x="4943" y="78"/>
                      </a:cubicBezTo>
                      <a:cubicBezTo>
                        <a:pt x="3363" y="1962"/>
                        <a:pt x="2299" y="2844"/>
                        <a:pt x="50" y="3847"/>
                      </a:cubicBezTo>
                      <a:cubicBezTo>
                        <a:pt x="1" y="3871"/>
                        <a:pt x="11" y="3916"/>
                        <a:pt x="49" y="3916"/>
                      </a:cubicBezTo>
                      <a:cubicBezTo>
                        <a:pt x="58" y="3916"/>
                        <a:pt x="69" y="3913"/>
                        <a:pt x="80" y="3908"/>
                      </a:cubicBezTo>
                      <a:cubicBezTo>
                        <a:pt x="2481" y="3148"/>
                        <a:pt x="3788" y="2023"/>
                        <a:pt x="5004" y="108"/>
                      </a:cubicBezTo>
                      <a:cubicBezTo>
                        <a:pt x="5055" y="40"/>
                        <a:pt x="5068" y="0"/>
                        <a:pt x="50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674;p35"/>
                <p:cNvSpPr/>
                <p:nvPr/>
              </p:nvSpPr>
              <p:spPr>
                <a:xfrm>
                  <a:off x="5820552" y="1773883"/>
                  <a:ext cx="252078" cy="234542"/>
                </a:xfrm>
                <a:custGeom>
                  <a:avLst/>
                  <a:gdLst/>
                  <a:ahLst/>
                  <a:cxnLst/>
                  <a:rect l="l" t="t" r="r" b="b"/>
                  <a:pathLst>
                    <a:path w="10062" h="9362" extrusionOk="0">
                      <a:moveTo>
                        <a:pt x="8628" y="0"/>
                      </a:moveTo>
                      <a:cubicBezTo>
                        <a:pt x="7045" y="0"/>
                        <a:pt x="3602" y="1459"/>
                        <a:pt x="2797" y="2215"/>
                      </a:cubicBezTo>
                      <a:cubicBezTo>
                        <a:pt x="1764" y="3127"/>
                        <a:pt x="1" y="5619"/>
                        <a:pt x="1" y="5619"/>
                      </a:cubicBezTo>
                      <a:cubicBezTo>
                        <a:pt x="1" y="5619"/>
                        <a:pt x="3004" y="9361"/>
                        <a:pt x="4911" y="9361"/>
                      </a:cubicBezTo>
                      <a:cubicBezTo>
                        <a:pt x="5225" y="9361"/>
                        <a:pt x="5509" y="9260"/>
                        <a:pt x="5746" y="9023"/>
                      </a:cubicBezTo>
                      <a:cubicBezTo>
                        <a:pt x="7448" y="7321"/>
                        <a:pt x="5928" y="4130"/>
                        <a:pt x="5928" y="4130"/>
                      </a:cubicBezTo>
                      <a:cubicBezTo>
                        <a:pt x="7357" y="3431"/>
                        <a:pt x="10062" y="1698"/>
                        <a:pt x="9393" y="300"/>
                      </a:cubicBezTo>
                      <a:cubicBezTo>
                        <a:pt x="9297" y="89"/>
                        <a:pt x="9019" y="0"/>
                        <a:pt x="8628"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675;p35"/>
                <p:cNvSpPr/>
                <p:nvPr/>
              </p:nvSpPr>
              <p:spPr>
                <a:xfrm>
                  <a:off x="5964488" y="1792047"/>
                  <a:ext cx="92945" cy="208988"/>
                </a:xfrm>
                <a:custGeom>
                  <a:avLst/>
                  <a:gdLst/>
                  <a:ahLst/>
                  <a:cxnLst/>
                  <a:rect l="l" t="t" r="r" b="b"/>
                  <a:pathLst>
                    <a:path w="3710" h="8342" extrusionOk="0">
                      <a:moveTo>
                        <a:pt x="3709" y="0"/>
                      </a:moveTo>
                      <a:cubicBezTo>
                        <a:pt x="3709" y="11"/>
                        <a:pt x="3709" y="21"/>
                        <a:pt x="3709" y="32"/>
                      </a:cubicBezTo>
                      <a:lnTo>
                        <a:pt x="3709" y="32"/>
                      </a:lnTo>
                      <a:cubicBezTo>
                        <a:pt x="3709" y="31"/>
                        <a:pt x="3709" y="31"/>
                        <a:pt x="3709" y="31"/>
                      </a:cubicBezTo>
                      <a:lnTo>
                        <a:pt x="3709" y="0"/>
                      </a:lnTo>
                      <a:close/>
                      <a:moveTo>
                        <a:pt x="3709" y="32"/>
                      </a:moveTo>
                      <a:lnTo>
                        <a:pt x="3709" y="32"/>
                      </a:lnTo>
                      <a:cubicBezTo>
                        <a:pt x="3374" y="1703"/>
                        <a:pt x="1429" y="2493"/>
                        <a:pt x="92" y="3253"/>
                      </a:cubicBezTo>
                      <a:cubicBezTo>
                        <a:pt x="1" y="3314"/>
                        <a:pt x="1" y="3435"/>
                        <a:pt x="62" y="3496"/>
                      </a:cubicBezTo>
                      <a:cubicBezTo>
                        <a:pt x="609" y="4864"/>
                        <a:pt x="973" y="6991"/>
                        <a:pt x="122" y="8298"/>
                      </a:cubicBezTo>
                      <a:cubicBezTo>
                        <a:pt x="101" y="8320"/>
                        <a:pt x="110" y="8341"/>
                        <a:pt x="128" y="8341"/>
                      </a:cubicBezTo>
                      <a:cubicBezTo>
                        <a:pt x="135" y="8341"/>
                        <a:pt x="144" y="8338"/>
                        <a:pt x="153" y="8329"/>
                      </a:cubicBezTo>
                      <a:cubicBezTo>
                        <a:pt x="1308" y="7052"/>
                        <a:pt x="1095" y="4955"/>
                        <a:pt x="396" y="3466"/>
                      </a:cubicBezTo>
                      <a:cubicBezTo>
                        <a:pt x="1786" y="2710"/>
                        <a:pt x="3687" y="1834"/>
                        <a:pt x="3709" y="3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676;p35"/>
                <p:cNvSpPr/>
                <p:nvPr/>
              </p:nvSpPr>
              <p:spPr>
                <a:xfrm>
                  <a:off x="5187083" y="1664272"/>
                  <a:ext cx="753780" cy="592918"/>
                </a:xfrm>
                <a:custGeom>
                  <a:avLst/>
                  <a:gdLst/>
                  <a:ahLst/>
                  <a:cxnLst/>
                  <a:rect l="l" t="t" r="r" b="b"/>
                  <a:pathLst>
                    <a:path w="30088" h="23667" extrusionOk="0">
                      <a:moveTo>
                        <a:pt x="1809" y="1"/>
                      </a:moveTo>
                      <a:cubicBezTo>
                        <a:pt x="652" y="1"/>
                        <a:pt x="1" y="1309"/>
                        <a:pt x="938" y="4675"/>
                      </a:cubicBezTo>
                      <a:cubicBezTo>
                        <a:pt x="1850" y="7927"/>
                        <a:pt x="8081" y="22365"/>
                        <a:pt x="12762" y="23490"/>
                      </a:cubicBezTo>
                      <a:cubicBezTo>
                        <a:pt x="13270" y="23612"/>
                        <a:pt x="13872" y="23666"/>
                        <a:pt x="14541" y="23666"/>
                      </a:cubicBezTo>
                      <a:cubicBezTo>
                        <a:pt x="20038" y="23666"/>
                        <a:pt x="30087" y="19994"/>
                        <a:pt x="30087" y="19994"/>
                      </a:cubicBezTo>
                      <a:lnTo>
                        <a:pt x="25376" y="9356"/>
                      </a:lnTo>
                      <a:cubicBezTo>
                        <a:pt x="25376" y="9356"/>
                        <a:pt x="17604" y="12611"/>
                        <a:pt x="16580" y="12611"/>
                      </a:cubicBezTo>
                      <a:cubicBezTo>
                        <a:pt x="16561" y="12611"/>
                        <a:pt x="16545" y="12610"/>
                        <a:pt x="16531" y="12608"/>
                      </a:cubicBezTo>
                      <a:cubicBezTo>
                        <a:pt x="15710" y="12487"/>
                        <a:pt x="6318" y="3246"/>
                        <a:pt x="4160" y="1210"/>
                      </a:cubicBezTo>
                      <a:cubicBezTo>
                        <a:pt x="3349" y="455"/>
                        <a:pt x="2491" y="1"/>
                        <a:pt x="180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677;p35"/>
                <p:cNvSpPr/>
                <p:nvPr/>
              </p:nvSpPr>
              <p:spPr>
                <a:xfrm>
                  <a:off x="5187108" y="1664597"/>
                  <a:ext cx="692075" cy="594095"/>
                </a:xfrm>
                <a:custGeom>
                  <a:avLst/>
                  <a:gdLst/>
                  <a:ahLst/>
                  <a:cxnLst/>
                  <a:rect l="l" t="t" r="r" b="b"/>
                  <a:pathLst>
                    <a:path w="27625" h="23714" extrusionOk="0">
                      <a:moveTo>
                        <a:pt x="1807" y="1"/>
                      </a:moveTo>
                      <a:cubicBezTo>
                        <a:pt x="651" y="1"/>
                        <a:pt x="0" y="1298"/>
                        <a:pt x="937" y="4662"/>
                      </a:cubicBezTo>
                      <a:cubicBezTo>
                        <a:pt x="1849" y="7914"/>
                        <a:pt x="8080" y="22352"/>
                        <a:pt x="12761" y="23477"/>
                      </a:cubicBezTo>
                      <a:cubicBezTo>
                        <a:pt x="13451" y="23643"/>
                        <a:pt x="14261" y="23713"/>
                        <a:pt x="15139" y="23713"/>
                      </a:cubicBezTo>
                      <a:cubicBezTo>
                        <a:pt x="20223" y="23713"/>
                        <a:pt x="27624" y="21349"/>
                        <a:pt x="27624" y="21349"/>
                      </a:cubicBezTo>
                      <a:lnTo>
                        <a:pt x="22974" y="9951"/>
                      </a:lnTo>
                      <a:cubicBezTo>
                        <a:pt x="22974" y="9951"/>
                        <a:pt x="17455" y="12478"/>
                        <a:pt x="16441" y="12478"/>
                      </a:cubicBezTo>
                      <a:cubicBezTo>
                        <a:pt x="16417" y="12478"/>
                        <a:pt x="16396" y="12476"/>
                        <a:pt x="16378" y="12474"/>
                      </a:cubicBezTo>
                      <a:cubicBezTo>
                        <a:pt x="15588" y="12352"/>
                        <a:pt x="6317" y="3233"/>
                        <a:pt x="4159" y="1197"/>
                      </a:cubicBezTo>
                      <a:cubicBezTo>
                        <a:pt x="3347" y="452"/>
                        <a:pt x="2489" y="1"/>
                        <a:pt x="180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678;p35"/>
                <p:cNvSpPr/>
                <p:nvPr/>
              </p:nvSpPr>
              <p:spPr>
                <a:xfrm>
                  <a:off x="5190766" y="1667153"/>
                  <a:ext cx="484340" cy="591715"/>
                </a:xfrm>
                <a:custGeom>
                  <a:avLst/>
                  <a:gdLst/>
                  <a:ahLst/>
                  <a:cxnLst/>
                  <a:rect l="l" t="t" r="r" b="b"/>
                  <a:pathLst>
                    <a:path w="19333" h="23619" extrusionOk="0">
                      <a:moveTo>
                        <a:pt x="1186" y="1"/>
                      </a:moveTo>
                      <a:cubicBezTo>
                        <a:pt x="365" y="305"/>
                        <a:pt x="1" y="1672"/>
                        <a:pt x="791" y="4560"/>
                      </a:cubicBezTo>
                      <a:cubicBezTo>
                        <a:pt x="1703" y="7812"/>
                        <a:pt x="7934" y="22250"/>
                        <a:pt x="12615" y="23375"/>
                      </a:cubicBezTo>
                      <a:cubicBezTo>
                        <a:pt x="13325" y="23546"/>
                        <a:pt x="14153" y="23619"/>
                        <a:pt x="15050" y="23619"/>
                      </a:cubicBezTo>
                      <a:cubicBezTo>
                        <a:pt x="16380" y="23619"/>
                        <a:pt x="17862" y="23459"/>
                        <a:pt x="19332" y="23223"/>
                      </a:cubicBezTo>
                      <a:lnTo>
                        <a:pt x="1186" y="1"/>
                      </a:lnTo>
                      <a:close/>
                    </a:path>
                  </a:pathLst>
                </a:custGeom>
                <a:solidFill>
                  <a:srgbClr val="263238">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679;p35"/>
                <p:cNvSpPr/>
                <p:nvPr/>
              </p:nvSpPr>
              <p:spPr>
                <a:xfrm>
                  <a:off x="4737662" y="1661917"/>
                  <a:ext cx="664793" cy="791108"/>
                </a:xfrm>
                <a:custGeom>
                  <a:avLst/>
                  <a:gdLst/>
                  <a:ahLst/>
                  <a:cxnLst/>
                  <a:rect l="l" t="t" r="r" b="b"/>
                  <a:pathLst>
                    <a:path w="26536" h="31578" extrusionOk="0">
                      <a:moveTo>
                        <a:pt x="18069" y="1"/>
                      </a:moveTo>
                      <a:cubicBezTo>
                        <a:pt x="16949" y="1"/>
                        <a:pt x="15719" y="400"/>
                        <a:pt x="14469" y="1304"/>
                      </a:cubicBezTo>
                      <a:cubicBezTo>
                        <a:pt x="8298" y="5772"/>
                        <a:pt x="0" y="26684"/>
                        <a:pt x="0" y="26684"/>
                      </a:cubicBezTo>
                      <a:cubicBezTo>
                        <a:pt x="4620" y="27961"/>
                        <a:pt x="23587" y="31578"/>
                        <a:pt x="23587" y="31578"/>
                      </a:cubicBezTo>
                      <a:lnTo>
                        <a:pt x="24286" y="19632"/>
                      </a:lnTo>
                      <a:cubicBezTo>
                        <a:pt x="24286" y="19632"/>
                        <a:pt x="26505" y="17170"/>
                        <a:pt x="26536" y="14526"/>
                      </a:cubicBezTo>
                      <a:cubicBezTo>
                        <a:pt x="26505" y="11517"/>
                        <a:pt x="22341" y="2793"/>
                        <a:pt x="21976" y="2216"/>
                      </a:cubicBezTo>
                      <a:cubicBezTo>
                        <a:pt x="21094" y="847"/>
                        <a:pt x="19698" y="1"/>
                        <a:pt x="180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680;p35"/>
                <p:cNvSpPr/>
                <p:nvPr/>
              </p:nvSpPr>
              <p:spPr>
                <a:xfrm>
                  <a:off x="5167917" y="1521714"/>
                  <a:ext cx="130248" cy="236846"/>
                </a:xfrm>
                <a:custGeom>
                  <a:avLst/>
                  <a:gdLst/>
                  <a:ahLst/>
                  <a:cxnLst/>
                  <a:rect l="l" t="t" r="r" b="b"/>
                  <a:pathLst>
                    <a:path w="5199" h="9454" extrusionOk="0">
                      <a:moveTo>
                        <a:pt x="1065" y="0"/>
                      </a:moveTo>
                      <a:cubicBezTo>
                        <a:pt x="1065" y="0"/>
                        <a:pt x="882" y="881"/>
                        <a:pt x="670" y="1976"/>
                      </a:cubicBezTo>
                      <a:cubicBezTo>
                        <a:pt x="670" y="2037"/>
                        <a:pt x="639" y="2097"/>
                        <a:pt x="639" y="2128"/>
                      </a:cubicBezTo>
                      <a:cubicBezTo>
                        <a:pt x="609" y="2188"/>
                        <a:pt x="609" y="2249"/>
                        <a:pt x="578" y="2310"/>
                      </a:cubicBezTo>
                      <a:cubicBezTo>
                        <a:pt x="548" y="2492"/>
                        <a:pt x="518" y="2644"/>
                        <a:pt x="487" y="2827"/>
                      </a:cubicBezTo>
                      <a:cubicBezTo>
                        <a:pt x="457" y="2979"/>
                        <a:pt x="426" y="3070"/>
                        <a:pt x="396" y="3192"/>
                      </a:cubicBezTo>
                      <a:cubicBezTo>
                        <a:pt x="396" y="3313"/>
                        <a:pt x="366" y="3465"/>
                        <a:pt x="335" y="3587"/>
                      </a:cubicBezTo>
                      <a:cubicBezTo>
                        <a:pt x="153" y="4529"/>
                        <a:pt x="62" y="5502"/>
                        <a:pt x="1" y="6474"/>
                      </a:cubicBezTo>
                      <a:cubicBezTo>
                        <a:pt x="62" y="6839"/>
                        <a:pt x="1733" y="9423"/>
                        <a:pt x="3466" y="9453"/>
                      </a:cubicBezTo>
                      <a:cubicBezTo>
                        <a:pt x="4043" y="9453"/>
                        <a:pt x="4226" y="6353"/>
                        <a:pt x="4226" y="6353"/>
                      </a:cubicBezTo>
                      <a:lnTo>
                        <a:pt x="4287" y="6140"/>
                      </a:lnTo>
                      <a:lnTo>
                        <a:pt x="5199" y="2979"/>
                      </a:lnTo>
                      <a:lnTo>
                        <a:pt x="1581" y="365"/>
                      </a:lnTo>
                      <a:lnTo>
                        <a:pt x="1065"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681;p35"/>
                <p:cNvSpPr/>
                <p:nvPr/>
              </p:nvSpPr>
              <p:spPr>
                <a:xfrm>
                  <a:off x="5183926" y="1521714"/>
                  <a:ext cx="113488" cy="153822"/>
                </a:xfrm>
                <a:custGeom>
                  <a:avLst/>
                  <a:gdLst/>
                  <a:ahLst/>
                  <a:cxnLst/>
                  <a:rect l="l" t="t" r="r" b="b"/>
                  <a:pathLst>
                    <a:path w="4530" h="6140" extrusionOk="0">
                      <a:moveTo>
                        <a:pt x="426" y="0"/>
                      </a:moveTo>
                      <a:cubicBezTo>
                        <a:pt x="426" y="0"/>
                        <a:pt x="213" y="881"/>
                        <a:pt x="0" y="1976"/>
                      </a:cubicBezTo>
                      <a:cubicBezTo>
                        <a:pt x="547" y="3830"/>
                        <a:pt x="1885" y="5350"/>
                        <a:pt x="3648" y="6140"/>
                      </a:cubicBezTo>
                      <a:lnTo>
                        <a:pt x="4529" y="2979"/>
                      </a:lnTo>
                      <a:lnTo>
                        <a:pt x="942" y="365"/>
                      </a:lnTo>
                      <a:lnTo>
                        <a:pt x="42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682;p35"/>
                <p:cNvSpPr/>
                <p:nvPr/>
              </p:nvSpPr>
              <p:spPr>
                <a:xfrm>
                  <a:off x="5164885" y="1304395"/>
                  <a:ext cx="273398" cy="340589"/>
                </a:xfrm>
                <a:custGeom>
                  <a:avLst/>
                  <a:gdLst/>
                  <a:ahLst/>
                  <a:cxnLst/>
                  <a:rect l="l" t="t" r="r" b="b"/>
                  <a:pathLst>
                    <a:path w="10913" h="13595" extrusionOk="0">
                      <a:moveTo>
                        <a:pt x="5158" y="1"/>
                      </a:moveTo>
                      <a:cubicBezTo>
                        <a:pt x="2699" y="1"/>
                        <a:pt x="90" y="1607"/>
                        <a:pt x="61" y="7124"/>
                      </a:cubicBezTo>
                      <a:cubicBezTo>
                        <a:pt x="0" y="12869"/>
                        <a:pt x="3800" y="13446"/>
                        <a:pt x="4924" y="13568"/>
                      </a:cubicBezTo>
                      <a:cubicBezTo>
                        <a:pt x="5056" y="13584"/>
                        <a:pt x="5214" y="13595"/>
                        <a:pt x="5390" y="13595"/>
                      </a:cubicBezTo>
                      <a:cubicBezTo>
                        <a:pt x="6879" y="13595"/>
                        <a:pt x="9731" y="12813"/>
                        <a:pt x="10274" y="7732"/>
                      </a:cubicBezTo>
                      <a:cubicBezTo>
                        <a:pt x="10912" y="2017"/>
                        <a:pt x="8086" y="133"/>
                        <a:pt x="5502" y="11"/>
                      </a:cubicBezTo>
                      <a:cubicBezTo>
                        <a:pt x="5388" y="4"/>
                        <a:pt x="5273" y="1"/>
                        <a:pt x="5158"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683;p35"/>
                <p:cNvSpPr/>
                <p:nvPr/>
              </p:nvSpPr>
              <p:spPr>
                <a:xfrm>
                  <a:off x="5373536" y="1447729"/>
                  <a:ext cx="27332" cy="17737"/>
                </a:xfrm>
                <a:custGeom>
                  <a:avLst/>
                  <a:gdLst/>
                  <a:ahLst/>
                  <a:cxnLst/>
                  <a:rect l="l" t="t" r="r" b="b"/>
                  <a:pathLst>
                    <a:path w="1091" h="708" extrusionOk="0">
                      <a:moveTo>
                        <a:pt x="358" y="0"/>
                      </a:moveTo>
                      <a:cubicBezTo>
                        <a:pt x="264" y="0"/>
                        <a:pt x="173" y="31"/>
                        <a:pt x="92" y="96"/>
                      </a:cubicBezTo>
                      <a:cubicBezTo>
                        <a:pt x="31" y="157"/>
                        <a:pt x="1" y="248"/>
                        <a:pt x="61" y="339"/>
                      </a:cubicBezTo>
                      <a:cubicBezTo>
                        <a:pt x="153" y="430"/>
                        <a:pt x="274" y="521"/>
                        <a:pt x="396" y="552"/>
                      </a:cubicBezTo>
                      <a:cubicBezTo>
                        <a:pt x="517" y="613"/>
                        <a:pt x="639" y="643"/>
                        <a:pt x="791" y="704"/>
                      </a:cubicBezTo>
                      <a:cubicBezTo>
                        <a:pt x="805" y="706"/>
                        <a:pt x="818" y="707"/>
                        <a:pt x="831" y="707"/>
                      </a:cubicBezTo>
                      <a:cubicBezTo>
                        <a:pt x="990" y="707"/>
                        <a:pt x="1090" y="540"/>
                        <a:pt x="1034" y="400"/>
                      </a:cubicBezTo>
                      <a:cubicBezTo>
                        <a:pt x="943" y="217"/>
                        <a:pt x="791" y="96"/>
                        <a:pt x="609" y="65"/>
                      </a:cubicBezTo>
                      <a:cubicBezTo>
                        <a:pt x="524" y="23"/>
                        <a:pt x="439" y="0"/>
                        <a:pt x="3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684;p35"/>
                <p:cNvSpPr/>
                <p:nvPr/>
              </p:nvSpPr>
              <p:spPr>
                <a:xfrm>
                  <a:off x="5291283" y="1436230"/>
                  <a:ext cx="28961" cy="13904"/>
                </a:xfrm>
                <a:custGeom>
                  <a:avLst/>
                  <a:gdLst/>
                  <a:ahLst/>
                  <a:cxnLst/>
                  <a:rect l="l" t="t" r="r" b="b"/>
                  <a:pathLst>
                    <a:path w="1156" h="555" extrusionOk="0">
                      <a:moveTo>
                        <a:pt x="730" y="0"/>
                      </a:moveTo>
                      <a:cubicBezTo>
                        <a:pt x="700" y="0"/>
                        <a:pt x="670" y="3"/>
                        <a:pt x="639" y="8"/>
                      </a:cubicBezTo>
                      <a:cubicBezTo>
                        <a:pt x="457" y="8"/>
                        <a:pt x="275" y="38"/>
                        <a:pt x="153" y="160"/>
                      </a:cubicBezTo>
                      <a:cubicBezTo>
                        <a:pt x="1" y="281"/>
                        <a:pt x="92" y="524"/>
                        <a:pt x="275" y="555"/>
                      </a:cubicBezTo>
                      <a:lnTo>
                        <a:pt x="670" y="555"/>
                      </a:lnTo>
                      <a:cubicBezTo>
                        <a:pt x="791" y="555"/>
                        <a:pt x="943" y="524"/>
                        <a:pt x="1065" y="433"/>
                      </a:cubicBezTo>
                      <a:cubicBezTo>
                        <a:pt x="1126" y="372"/>
                        <a:pt x="1156" y="281"/>
                        <a:pt x="1095" y="190"/>
                      </a:cubicBezTo>
                      <a:cubicBezTo>
                        <a:pt x="1019" y="63"/>
                        <a:pt x="880" y="0"/>
                        <a:pt x="7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685;p35"/>
                <p:cNvSpPr/>
                <p:nvPr/>
              </p:nvSpPr>
              <p:spPr>
                <a:xfrm>
                  <a:off x="5297397" y="1488968"/>
                  <a:ext cx="14480" cy="23625"/>
                </a:xfrm>
                <a:custGeom>
                  <a:avLst/>
                  <a:gdLst/>
                  <a:ahLst/>
                  <a:cxnLst/>
                  <a:rect l="l" t="t" r="r" b="b"/>
                  <a:pathLst>
                    <a:path w="578" h="943" extrusionOk="0">
                      <a:moveTo>
                        <a:pt x="547" y="0"/>
                      </a:moveTo>
                      <a:cubicBezTo>
                        <a:pt x="547" y="0"/>
                        <a:pt x="517" y="0"/>
                        <a:pt x="517" y="30"/>
                      </a:cubicBezTo>
                      <a:cubicBezTo>
                        <a:pt x="486" y="395"/>
                        <a:pt x="365" y="851"/>
                        <a:pt x="0" y="942"/>
                      </a:cubicBezTo>
                      <a:cubicBezTo>
                        <a:pt x="426" y="942"/>
                        <a:pt x="578" y="365"/>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686;p35"/>
                <p:cNvSpPr/>
                <p:nvPr/>
              </p:nvSpPr>
              <p:spPr>
                <a:xfrm>
                  <a:off x="5283742" y="1477218"/>
                  <a:ext cx="32844" cy="31015"/>
                </a:xfrm>
                <a:custGeom>
                  <a:avLst/>
                  <a:gdLst/>
                  <a:ahLst/>
                  <a:cxnLst/>
                  <a:rect l="l" t="t" r="r" b="b"/>
                  <a:pathLst>
                    <a:path w="1311" h="1238" extrusionOk="0">
                      <a:moveTo>
                        <a:pt x="718" y="0"/>
                      </a:moveTo>
                      <a:cubicBezTo>
                        <a:pt x="186" y="0"/>
                        <a:pt x="1" y="1114"/>
                        <a:pt x="545" y="1229"/>
                      </a:cubicBezTo>
                      <a:cubicBezTo>
                        <a:pt x="573" y="1235"/>
                        <a:pt x="599" y="1237"/>
                        <a:pt x="625" y="1237"/>
                      </a:cubicBezTo>
                      <a:cubicBezTo>
                        <a:pt x="1141" y="1237"/>
                        <a:pt x="1311" y="129"/>
                        <a:pt x="819" y="13"/>
                      </a:cubicBezTo>
                      <a:cubicBezTo>
                        <a:pt x="784" y="4"/>
                        <a:pt x="750" y="0"/>
                        <a:pt x="7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687;p35"/>
                <p:cNvSpPr/>
                <p:nvPr/>
              </p:nvSpPr>
              <p:spPr>
                <a:xfrm>
                  <a:off x="5277579" y="1474487"/>
                  <a:ext cx="21971" cy="14781"/>
                </a:xfrm>
                <a:custGeom>
                  <a:avLst/>
                  <a:gdLst/>
                  <a:ahLst/>
                  <a:cxnLst/>
                  <a:rect l="l" t="t" r="r" b="b"/>
                  <a:pathLst>
                    <a:path w="877" h="590" extrusionOk="0">
                      <a:moveTo>
                        <a:pt x="62" y="0"/>
                      </a:moveTo>
                      <a:cubicBezTo>
                        <a:pt x="1" y="213"/>
                        <a:pt x="92" y="487"/>
                        <a:pt x="335" y="578"/>
                      </a:cubicBezTo>
                      <a:cubicBezTo>
                        <a:pt x="363" y="586"/>
                        <a:pt x="392" y="590"/>
                        <a:pt x="420" y="590"/>
                      </a:cubicBezTo>
                      <a:cubicBezTo>
                        <a:pt x="602" y="590"/>
                        <a:pt x="773" y="428"/>
                        <a:pt x="852" y="244"/>
                      </a:cubicBezTo>
                      <a:cubicBezTo>
                        <a:pt x="877" y="194"/>
                        <a:pt x="861" y="144"/>
                        <a:pt x="821" y="144"/>
                      </a:cubicBezTo>
                      <a:cubicBezTo>
                        <a:pt x="812" y="144"/>
                        <a:pt x="802" y="147"/>
                        <a:pt x="791" y="152"/>
                      </a:cubicBezTo>
                      <a:cubicBezTo>
                        <a:pt x="670" y="213"/>
                        <a:pt x="548" y="304"/>
                        <a:pt x="426" y="304"/>
                      </a:cubicBezTo>
                      <a:cubicBezTo>
                        <a:pt x="305" y="274"/>
                        <a:pt x="183" y="122"/>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688;p35"/>
                <p:cNvSpPr/>
                <p:nvPr/>
              </p:nvSpPr>
              <p:spPr>
                <a:xfrm>
                  <a:off x="5363640" y="1497336"/>
                  <a:ext cx="10697" cy="26681"/>
                </a:xfrm>
                <a:custGeom>
                  <a:avLst/>
                  <a:gdLst/>
                  <a:ahLst/>
                  <a:cxnLst/>
                  <a:rect l="l" t="t" r="r" b="b"/>
                  <a:pathLst>
                    <a:path w="427" h="1065" extrusionOk="0">
                      <a:moveTo>
                        <a:pt x="183" y="0"/>
                      </a:moveTo>
                      <a:cubicBezTo>
                        <a:pt x="61" y="365"/>
                        <a:pt x="1" y="943"/>
                        <a:pt x="426" y="1064"/>
                      </a:cubicBezTo>
                      <a:cubicBezTo>
                        <a:pt x="92" y="882"/>
                        <a:pt x="122" y="426"/>
                        <a:pt x="213" y="31"/>
                      </a:cubicBezTo>
                      <a:cubicBezTo>
                        <a:pt x="213" y="31"/>
                        <a:pt x="183"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689;p35"/>
                <p:cNvSpPr/>
                <p:nvPr/>
              </p:nvSpPr>
              <p:spPr>
                <a:xfrm>
                  <a:off x="5360783" y="1488943"/>
                  <a:ext cx="33545" cy="31366"/>
                </a:xfrm>
                <a:custGeom>
                  <a:avLst/>
                  <a:gdLst/>
                  <a:ahLst/>
                  <a:cxnLst/>
                  <a:rect l="l" t="t" r="r" b="b"/>
                  <a:pathLst>
                    <a:path w="1339" h="1252" extrusionOk="0">
                      <a:moveTo>
                        <a:pt x="703" y="0"/>
                      </a:moveTo>
                      <a:cubicBezTo>
                        <a:pt x="201" y="0"/>
                        <a:pt x="0" y="1187"/>
                        <a:pt x="570" y="1247"/>
                      </a:cubicBezTo>
                      <a:cubicBezTo>
                        <a:pt x="592" y="1250"/>
                        <a:pt x="613" y="1252"/>
                        <a:pt x="633" y="1252"/>
                      </a:cubicBezTo>
                      <a:cubicBezTo>
                        <a:pt x="1190" y="1252"/>
                        <a:pt x="1338" y="89"/>
                        <a:pt x="722" y="1"/>
                      </a:cubicBezTo>
                      <a:cubicBezTo>
                        <a:pt x="716" y="1"/>
                        <a:pt x="710" y="0"/>
                        <a:pt x="7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690;p35"/>
                <p:cNvSpPr/>
                <p:nvPr/>
              </p:nvSpPr>
              <p:spPr>
                <a:xfrm>
                  <a:off x="5383432" y="1491799"/>
                  <a:ext cx="18313" cy="13228"/>
                </a:xfrm>
                <a:custGeom>
                  <a:avLst/>
                  <a:gdLst/>
                  <a:ahLst/>
                  <a:cxnLst/>
                  <a:rect l="l" t="t" r="r" b="b"/>
                  <a:pathLst>
                    <a:path w="731" h="528" extrusionOk="0">
                      <a:moveTo>
                        <a:pt x="44" y="0"/>
                      </a:moveTo>
                      <a:cubicBezTo>
                        <a:pt x="21" y="0"/>
                        <a:pt x="1" y="45"/>
                        <a:pt x="1" y="69"/>
                      </a:cubicBezTo>
                      <a:cubicBezTo>
                        <a:pt x="1" y="299"/>
                        <a:pt x="109" y="528"/>
                        <a:pt x="325" y="528"/>
                      </a:cubicBezTo>
                      <a:cubicBezTo>
                        <a:pt x="338" y="528"/>
                        <a:pt x="352" y="527"/>
                        <a:pt x="366" y="525"/>
                      </a:cubicBezTo>
                      <a:cubicBezTo>
                        <a:pt x="578" y="525"/>
                        <a:pt x="700" y="282"/>
                        <a:pt x="730" y="39"/>
                      </a:cubicBezTo>
                      <a:lnTo>
                        <a:pt x="730" y="39"/>
                      </a:lnTo>
                      <a:cubicBezTo>
                        <a:pt x="622" y="148"/>
                        <a:pt x="513" y="256"/>
                        <a:pt x="404" y="256"/>
                      </a:cubicBezTo>
                      <a:cubicBezTo>
                        <a:pt x="391" y="256"/>
                        <a:pt x="378" y="255"/>
                        <a:pt x="366" y="252"/>
                      </a:cubicBezTo>
                      <a:cubicBezTo>
                        <a:pt x="244" y="221"/>
                        <a:pt x="153" y="100"/>
                        <a:pt x="62" y="9"/>
                      </a:cubicBezTo>
                      <a:cubicBezTo>
                        <a:pt x="56" y="3"/>
                        <a:pt x="50" y="0"/>
                        <a:pt x="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691;p35"/>
                <p:cNvSpPr/>
                <p:nvPr/>
              </p:nvSpPr>
              <p:spPr>
                <a:xfrm>
                  <a:off x="5296620" y="1567388"/>
                  <a:ext cx="19065" cy="11449"/>
                </a:xfrm>
                <a:custGeom>
                  <a:avLst/>
                  <a:gdLst/>
                  <a:ahLst/>
                  <a:cxnLst/>
                  <a:rect l="l" t="t" r="r" b="b"/>
                  <a:pathLst>
                    <a:path w="761" h="457" extrusionOk="0">
                      <a:moveTo>
                        <a:pt x="1" y="1"/>
                      </a:moveTo>
                      <a:cubicBezTo>
                        <a:pt x="1" y="183"/>
                        <a:pt x="92" y="335"/>
                        <a:pt x="244" y="426"/>
                      </a:cubicBezTo>
                      <a:cubicBezTo>
                        <a:pt x="305" y="447"/>
                        <a:pt x="365" y="457"/>
                        <a:pt x="425" y="457"/>
                      </a:cubicBezTo>
                      <a:cubicBezTo>
                        <a:pt x="544" y="457"/>
                        <a:pt x="659" y="416"/>
                        <a:pt x="761" y="335"/>
                      </a:cubicBezTo>
                      <a:lnTo>
                        <a:pt x="761" y="305"/>
                      </a:lnTo>
                      <a:cubicBezTo>
                        <a:pt x="685" y="320"/>
                        <a:pt x="616" y="328"/>
                        <a:pt x="548" y="328"/>
                      </a:cubicBezTo>
                      <a:cubicBezTo>
                        <a:pt x="479" y="328"/>
                        <a:pt x="411" y="320"/>
                        <a:pt x="335" y="305"/>
                      </a:cubicBezTo>
                      <a:cubicBezTo>
                        <a:pt x="214" y="274"/>
                        <a:pt x="122" y="122"/>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692;p35"/>
                <p:cNvSpPr/>
                <p:nvPr/>
              </p:nvSpPr>
              <p:spPr>
                <a:xfrm>
                  <a:off x="5313381" y="1443445"/>
                  <a:ext cx="53337" cy="116920"/>
                </a:xfrm>
                <a:custGeom>
                  <a:avLst/>
                  <a:gdLst/>
                  <a:ahLst/>
                  <a:cxnLst/>
                  <a:rect l="l" t="t" r="r" b="b"/>
                  <a:pathLst>
                    <a:path w="2129" h="4667" extrusionOk="0">
                      <a:moveTo>
                        <a:pt x="1885" y="1"/>
                      </a:moveTo>
                      <a:cubicBezTo>
                        <a:pt x="1870" y="1"/>
                        <a:pt x="1855" y="8"/>
                        <a:pt x="1855" y="24"/>
                      </a:cubicBezTo>
                      <a:cubicBezTo>
                        <a:pt x="1763" y="1270"/>
                        <a:pt x="1885" y="2486"/>
                        <a:pt x="1794" y="3702"/>
                      </a:cubicBezTo>
                      <a:cubicBezTo>
                        <a:pt x="1611" y="3610"/>
                        <a:pt x="1429" y="3519"/>
                        <a:pt x="1216" y="3458"/>
                      </a:cubicBezTo>
                      <a:cubicBezTo>
                        <a:pt x="1186" y="3458"/>
                        <a:pt x="1216" y="4401"/>
                        <a:pt x="1186" y="4492"/>
                      </a:cubicBezTo>
                      <a:cubicBezTo>
                        <a:pt x="730" y="4431"/>
                        <a:pt x="335" y="4218"/>
                        <a:pt x="31" y="3914"/>
                      </a:cubicBezTo>
                      <a:cubicBezTo>
                        <a:pt x="31" y="3914"/>
                        <a:pt x="0" y="3914"/>
                        <a:pt x="0" y="3945"/>
                      </a:cubicBezTo>
                      <a:cubicBezTo>
                        <a:pt x="213" y="4401"/>
                        <a:pt x="669" y="4644"/>
                        <a:pt x="1155" y="4644"/>
                      </a:cubicBezTo>
                      <a:cubicBezTo>
                        <a:pt x="1201" y="4659"/>
                        <a:pt x="1247" y="4667"/>
                        <a:pt x="1281" y="4667"/>
                      </a:cubicBezTo>
                      <a:cubicBezTo>
                        <a:pt x="1315" y="4667"/>
                        <a:pt x="1338" y="4659"/>
                        <a:pt x="1338" y="4644"/>
                      </a:cubicBezTo>
                      <a:cubicBezTo>
                        <a:pt x="1368" y="4370"/>
                        <a:pt x="1399" y="4066"/>
                        <a:pt x="1399" y="3793"/>
                      </a:cubicBezTo>
                      <a:cubicBezTo>
                        <a:pt x="1472" y="3842"/>
                        <a:pt x="1840" y="4048"/>
                        <a:pt x="1981" y="4048"/>
                      </a:cubicBezTo>
                      <a:cubicBezTo>
                        <a:pt x="2016" y="4048"/>
                        <a:pt x="2037" y="4035"/>
                        <a:pt x="2037" y="4005"/>
                      </a:cubicBezTo>
                      <a:cubicBezTo>
                        <a:pt x="2128" y="2668"/>
                        <a:pt x="2098" y="1361"/>
                        <a:pt x="1915" y="24"/>
                      </a:cubicBezTo>
                      <a:cubicBezTo>
                        <a:pt x="1915" y="8"/>
                        <a:pt x="1900" y="1"/>
                        <a:pt x="18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693;p35"/>
                <p:cNvSpPr/>
                <p:nvPr/>
              </p:nvSpPr>
              <p:spPr>
                <a:xfrm>
                  <a:off x="5305013" y="1542258"/>
                  <a:ext cx="35800" cy="26430"/>
                </a:xfrm>
                <a:custGeom>
                  <a:avLst/>
                  <a:gdLst/>
                  <a:ahLst/>
                  <a:cxnLst/>
                  <a:rect l="l" t="t" r="r" b="b"/>
                  <a:pathLst>
                    <a:path w="1429" h="1055" extrusionOk="0">
                      <a:moveTo>
                        <a:pt x="334" y="1"/>
                      </a:moveTo>
                      <a:cubicBezTo>
                        <a:pt x="243" y="122"/>
                        <a:pt x="182" y="244"/>
                        <a:pt x="122" y="365"/>
                      </a:cubicBezTo>
                      <a:cubicBezTo>
                        <a:pt x="30" y="578"/>
                        <a:pt x="0" y="882"/>
                        <a:pt x="304" y="1004"/>
                      </a:cubicBezTo>
                      <a:cubicBezTo>
                        <a:pt x="375" y="1039"/>
                        <a:pt x="457" y="1054"/>
                        <a:pt x="543" y="1054"/>
                      </a:cubicBezTo>
                      <a:cubicBezTo>
                        <a:pt x="604" y="1054"/>
                        <a:pt x="667" y="1047"/>
                        <a:pt x="730" y="1034"/>
                      </a:cubicBezTo>
                      <a:cubicBezTo>
                        <a:pt x="1003" y="973"/>
                        <a:pt x="1246" y="852"/>
                        <a:pt x="1429" y="669"/>
                      </a:cubicBezTo>
                      <a:cubicBezTo>
                        <a:pt x="1003" y="578"/>
                        <a:pt x="608" y="335"/>
                        <a:pt x="3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694;p35"/>
                <p:cNvSpPr/>
                <p:nvPr/>
              </p:nvSpPr>
              <p:spPr>
                <a:xfrm>
                  <a:off x="5305765" y="1551403"/>
                  <a:ext cx="18288" cy="17837"/>
                </a:xfrm>
                <a:custGeom>
                  <a:avLst/>
                  <a:gdLst/>
                  <a:ahLst/>
                  <a:cxnLst/>
                  <a:rect l="l" t="t" r="r" b="b"/>
                  <a:pathLst>
                    <a:path w="730" h="712" extrusionOk="0">
                      <a:moveTo>
                        <a:pt x="122" y="0"/>
                      </a:moveTo>
                      <a:cubicBezTo>
                        <a:pt x="31" y="244"/>
                        <a:pt x="0" y="517"/>
                        <a:pt x="274" y="639"/>
                      </a:cubicBezTo>
                      <a:cubicBezTo>
                        <a:pt x="385" y="683"/>
                        <a:pt x="497" y="711"/>
                        <a:pt x="608" y="711"/>
                      </a:cubicBezTo>
                      <a:cubicBezTo>
                        <a:pt x="649" y="711"/>
                        <a:pt x="689" y="708"/>
                        <a:pt x="730" y="700"/>
                      </a:cubicBezTo>
                      <a:cubicBezTo>
                        <a:pt x="700" y="335"/>
                        <a:pt x="456" y="61"/>
                        <a:pt x="122" y="0"/>
                      </a:cubicBezTo>
                      <a:close/>
                    </a:path>
                  </a:pathLst>
                </a:custGeom>
                <a:solidFill>
                  <a:srgbClr val="FF9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695;p35"/>
                <p:cNvSpPr/>
                <p:nvPr/>
              </p:nvSpPr>
              <p:spPr>
                <a:xfrm>
                  <a:off x="5138979" y="1291392"/>
                  <a:ext cx="295494" cy="204428"/>
                </a:xfrm>
                <a:custGeom>
                  <a:avLst/>
                  <a:gdLst/>
                  <a:ahLst/>
                  <a:cxnLst/>
                  <a:rect l="l" t="t" r="r" b="b"/>
                  <a:pathLst>
                    <a:path w="11795" h="8160" extrusionOk="0">
                      <a:moveTo>
                        <a:pt x="5928" y="0"/>
                      </a:moveTo>
                      <a:cubicBezTo>
                        <a:pt x="4775" y="0"/>
                        <a:pt x="3632" y="293"/>
                        <a:pt x="2736" y="986"/>
                      </a:cubicBezTo>
                      <a:cubicBezTo>
                        <a:pt x="1" y="3114"/>
                        <a:pt x="1247" y="8160"/>
                        <a:pt x="1247" y="8160"/>
                      </a:cubicBezTo>
                      <a:cubicBezTo>
                        <a:pt x="2037" y="7947"/>
                        <a:pt x="2676" y="7308"/>
                        <a:pt x="2858" y="6488"/>
                      </a:cubicBezTo>
                      <a:cubicBezTo>
                        <a:pt x="3922" y="6245"/>
                        <a:pt x="4895" y="5698"/>
                        <a:pt x="5685" y="4938"/>
                      </a:cubicBezTo>
                      <a:lnTo>
                        <a:pt x="5685" y="4938"/>
                      </a:lnTo>
                      <a:cubicBezTo>
                        <a:pt x="5624" y="5059"/>
                        <a:pt x="5198" y="5850"/>
                        <a:pt x="4986" y="6245"/>
                      </a:cubicBezTo>
                      <a:cubicBezTo>
                        <a:pt x="8664" y="6184"/>
                        <a:pt x="10214" y="3631"/>
                        <a:pt x="10214" y="3631"/>
                      </a:cubicBezTo>
                      <a:cubicBezTo>
                        <a:pt x="10791" y="4391"/>
                        <a:pt x="11186" y="5242"/>
                        <a:pt x="11399" y="6153"/>
                      </a:cubicBezTo>
                      <a:cubicBezTo>
                        <a:pt x="11399" y="6153"/>
                        <a:pt x="11794" y="3995"/>
                        <a:pt x="10913" y="2324"/>
                      </a:cubicBezTo>
                      <a:cubicBezTo>
                        <a:pt x="10222" y="1002"/>
                        <a:pt x="8059" y="0"/>
                        <a:pt x="59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696;p35"/>
                <p:cNvSpPr/>
                <p:nvPr/>
              </p:nvSpPr>
              <p:spPr>
                <a:xfrm>
                  <a:off x="5285195" y="1368834"/>
                  <a:ext cx="115392" cy="84352"/>
                </a:xfrm>
                <a:custGeom>
                  <a:avLst/>
                  <a:gdLst/>
                  <a:ahLst/>
                  <a:cxnLst/>
                  <a:rect l="l" t="t" r="r" b="b"/>
                  <a:pathLst>
                    <a:path w="4606" h="3367" extrusionOk="0">
                      <a:moveTo>
                        <a:pt x="4587" y="0"/>
                      </a:moveTo>
                      <a:cubicBezTo>
                        <a:pt x="4575" y="0"/>
                        <a:pt x="4560" y="8"/>
                        <a:pt x="4560" y="23"/>
                      </a:cubicBezTo>
                      <a:cubicBezTo>
                        <a:pt x="4408" y="479"/>
                        <a:pt x="4165" y="904"/>
                        <a:pt x="3831" y="1300"/>
                      </a:cubicBezTo>
                      <a:cubicBezTo>
                        <a:pt x="3557" y="1634"/>
                        <a:pt x="3253" y="1968"/>
                        <a:pt x="2888" y="2242"/>
                      </a:cubicBezTo>
                      <a:cubicBezTo>
                        <a:pt x="2068" y="2880"/>
                        <a:pt x="1065" y="3275"/>
                        <a:pt x="1" y="3366"/>
                      </a:cubicBezTo>
                      <a:cubicBezTo>
                        <a:pt x="670" y="3336"/>
                        <a:pt x="1308" y="3214"/>
                        <a:pt x="1946" y="3002"/>
                      </a:cubicBezTo>
                      <a:cubicBezTo>
                        <a:pt x="2341" y="2850"/>
                        <a:pt x="2736" y="2667"/>
                        <a:pt x="3101" y="2424"/>
                      </a:cubicBezTo>
                      <a:cubicBezTo>
                        <a:pt x="3466" y="2120"/>
                        <a:pt x="3831" y="1786"/>
                        <a:pt x="4074" y="1360"/>
                      </a:cubicBezTo>
                      <a:cubicBezTo>
                        <a:pt x="4317" y="965"/>
                        <a:pt x="4499" y="479"/>
                        <a:pt x="4591" y="23"/>
                      </a:cubicBezTo>
                      <a:cubicBezTo>
                        <a:pt x="4606" y="8"/>
                        <a:pt x="4598" y="0"/>
                        <a:pt x="45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697;p35"/>
                <p:cNvSpPr/>
                <p:nvPr/>
              </p:nvSpPr>
              <p:spPr>
                <a:xfrm>
                  <a:off x="5121466" y="1452515"/>
                  <a:ext cx="66289" cy="94548"/>
                </a:xfrm>
                <a:custGeom>
                  <a:avLst/>
                  <a:gdLst/>
                  <a:ahLst/>
                  <a:cxnLst/>
                  <a:rect l="l" t="t" r="r" b="b"/>
                  <a:pathLst>
                    <a:path w="2646" h="3774" extrusionOk="0">
                      <a:moveTo>
                        <a:pt x="1051" y="1"/>
                      </a:moveTo>
                      <a:cubicBezTo>
                        <a:pt x="995" y="1"/>
                        <a:pt x="938" y="9"/>
                        <a:pt x="882" y="26"/>
                      </a:cubicBezTo>
                      <a:cubicBezTo>
                        <a:pt x="1" y="300"/>
                        <a:pt x="396" y="3036"/>
                        <a:pt x="1277" y="3583"/>
                      </a:cubicBezTo>
                      <a:cubicBezTo>
                        <a:pt x="1454" y="3712"/>
                        <a:pt x="1653" y="3773"/>
                        <a:pt x="1848" y="3773"/>
                      </a:cubicBezTo>
                      <a:cubicBezTo>
                        <a:pt x="2158" y="3773"/>
                        <a:pt x="2459" y="3619"/>
                        <a:pt x="2645" y="3340"/>
                      </a:cubicBezTo>
                      <a:lnTo>
                        <a:pt x="2645" y="1759"/>
                      </a:lnTo>
                      <a:cubicBezTo>
                        <a:pt x="2645" y="1759"/>
                        <a:pt x="1873" y="1"/>
                        <a:pt x="105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698;p35"/>
                <p:cNvSpPr/>
                <p:nvPr/>
              </p:nvSpPr>
              <p:spPr>
                <a:xfrm>
                  <a:off x="5146596" y="1472959"/>
                  <a:ext cx="32769" cy="62080"/>
                </a:xfrm>
                <a:custGeom>
                  <a:avLst/>
                  <a:gdLst/>
                  <a:ahLst/>
                  <a:cxnLst/>
                  <a:rect l="l" t="t" r="r" b="b"/>
                  <a:pathLst>
                    <a:path w="1308" h="2478" extrusionOk="0">
                      <a:moveTo>
                        <a:pt x="1" y="1"/>
                      </a:moveTo>
                      <a:cubicBezTo>
                        <a:pt x="1" y="1"/>
                        <a:pt x="1" y="1"/>
                        <a:pt x="1" y="31"/>
                      </a:cubicBezTo>
                      <a:cubicBezTo>
                        <a:pt x="609" y="396"/>
                        <a:pt x="852" y="1095"/>
                        <a:pt x="943" y="1794"/>
                      </a:cubicBezTo>
                      <a:cubicBezTo>
                        <a:pt x="878" y="1557"/>
                        <a:pt x="677" y="1412"/>
                        <a:pt x="457" y="1412"/>
                      </a:cubicBezTo>
                      <a:cubicBezTo>
                        <a:pt x="366" y="1412"/>
                        <a:pt x="272" y="1437"/>
                        <a:pt x="183" y="1490"/>
                      </a:cubicBezTo>
                      <a:cubicBezTo>
                        <a:pt x="183" y="1490"/>
                        <a:pt x="183" y="1520"/>
                        <a:pt x="183" y="1520"/>
                      </a:cubicBezTo>
                      <a:cubicBezTo>
                        <a:pt x="211" y="1517"/>
                        <a:pt x="238" y="1516"/>
                        <a:pt x="265" y="1516"/>
                      </a:cubicBezTo>
                      <a:cubicBezTo>
                        <a:pt x="504" y="1516"/>
                        <a:pt x="709" y="1636"/>
                        <a:pt x="791" y="1855"/>
                      </a:cubicBezTo>
                      <a:cubicBezTo>
                        <a:pt x="882" y="2037"/>
                        <a:pt x="943" y="2220"/>
                        <a:pt x="1004" y="2432"/>
                      </a:cubicBezTo>
                      <a:cubicBezTo>
                        <a:pt x="1019" y="2463"/>
                        <a:pt x="1049" y="2478"/>
                        <a:pt x="1076" y="2478"/>
                      </a:cubicBezTo>
                      <a:cubicBezTo>
                        <a:pt x="1103" y="2478"/>
                        <a:pt x="1125" y="2463"/>
                        <a:pt x="1125" y="2432"/>
                      </a:cubicBezTo>
                      <a:cubicBezTo>
                        <a:pt x="1308" y="1551"/>
                        <a:pt x="882" y="27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699;p35"/>
                <p:cNvSpPr/>
                <p:nvPr/>
              </p:nvSpPr>
              <p:spPr>
                <a:xfrm>
                  <a:off x="5121466" y="1452515"/>
                  <a:ext cx="66289" cy="94348"/>
                </a:xfrm>
                <a:custGeom>
                  <a:avLst/>
                  <a:gdLst/>
                  <a:ahLst/>
                  <a:cxnLst/>
                  <a:rect l="l" t="t" r="r" b="b"/>
                  <a:pathLst>
                    <a:path w="2646" h="3766" extrusionOk="0">
                      <a:moveTo>
                        <a:pt x="1051" y="1"/>
                      </a:moveTo>
                      <a:cubicBezTo>
                        <a:pt x="995" y="1"/>
                        <a:pt x="938" y="9"/>
                        <a:pt x="882" y="26"/>
                      </a:cubicBezTo>
                      <a:cubicBezTo>
                        <a:pt x="1" y="300"/>
                        <a:pt x="426" y="3036"/>
                        <a:pt x="1277" y="3583"/>
                      </a:cubicBezTo>
                      <a:cubicBezTo>
                        <a:pt x="1338" y="3613"/>
                        <a:pt x="1399" y="3643"/>
                        <a:pt x="1460" y="3674"/>
                      </a:cubicBezTo>
                      <a:cubicBezTo>
                        <a:pt x="1612" y="3735"/>
                        <a:pt x="1733" y="3765"/>
                        <a:pt x="1885" y="3765"/>
                      </a:cubicBezTo>
                      <a:cubicBezTo>
                        <a:pt x="1946" y="3765"/>
                        <a:pt x="2007" y="3735"/>
                        <a:pt x="2068" y="3735"/>
                      </a:cubicBezTo>
                      <a:cubicBezTo>
                        <a:pt x="2311" y="3643"/>
                        <a:pt x="2524" y="3522"/>
                        <a:pt x="2645" y="3309"/>
                      </a:cubicBezTo>
                      <a:lnTo>
                        <a:pt x="2645" y="1759"/>
                      </a:lnTo>
                      <a:cubicBezTo>
                        <a:pt x="2645" y="1759"/>
                        <a:pt x="1873" y="1"/>
                        <a:pt x="105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700;p35"/>
                <p:cNvSpPr/>
                <p:nvPr/>
              </p:nvSpPr>
              <p:spPr>
                <a:xfrm>
                  <a:off x="5146596" y="1472959"/>
                  <a:ext cx="32769" cy="62080"/>
                </a:xfrm>
                <a:custGeom>
                  <a:avLst/>
                  <a:gdLst/>
                  <a:ahLst/>
                  <a:cxnLst/>
                  <a:rect l="l" t="t" r="r" b="b"/>
                  <a:pathLst>
                    <a:path w="1308" h="2478" extrusionOk="0">
                      <a:moveTo>
                        <a:pt x="1" y="1"/>
                      </a:moveTo>
                      <a:cubicBezTo>
                        <a:pt x="1" y="1"/>
                        <a:pt x="1" y="1"/>
                        <a:pt x="1" y="31"/>
                      </a:cubicBezTo>
                      <a:cubicBezTo>
                        <a:pt x="609" y="396"/>
                        <a:pt x="852" y="1095"/>
                        <a:pt x="943" y="1794"/>
                      </a:cubicBezTo>
                      <a:cubicBezTo>
                        <a:pt x="878" y="1557"/>
                        <a:pt x="677" y="1412"/>
                        <a:pt x="457" y="1412"/>
                      </a:cubicBezTo>
                      <a:cubicBezTo>
                        <a:pt x="366" y="1412"/>
                        <a:pt x="272" y="1437"/>
                        <a:pt x="183" y="1490"/>
                      </a:cubicBezTo>
                      <a:cubicBezTo>
                        <a:pt x="183" y="1490"/>
                        <a:pt x="183" y="1520"/>
                        <a:pt x="183" y="1520"/>
                      </a:cubicBezTo>
                      <a:cubicBezTo>
                        <a:pt x="211" y="1517"/>
                        <a:pt x="238" y="1516"/>
                        <a:pt x="265" y="1516"/>
                      </a:cubicBezTo>
                      <a:cubicBezTo>
                        <a:pt x="504" y="1516"/>
                        <a:pt x="709" y="1636"/>
                        <a:pt x="791" y="1855"/>
                      </a:cubicBezTo>
                      <a:cubicBezTo>
                        <a:pt x="882" y="2037"/>
                        <a:pt x="943" y="2220"/>
                        <a:pt x="1004" y="2432"/>
                      </a:cubicBezTo>
                      <a:cubicBezTo>
                        <a:pt x="1019" y="2463"/>
                        <a:pt x="1049" y="2478"/>
                        <a:pt x="1076" y="2478"/>
                      </a:cubicBezTo>
                      <a:cubicBezTo>
                        <a:pt x="1103" y="2478"/>
                        <a:pt x="1125" y="2463"/>
                        <a:pt x="1125" y="2432"/>
                      </a:cubicBezTo>
                      <a:cubicBezTo>
                        <a:pt x="1308" y="1551"/>
                        <a:pt x="882" y="27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701;p35"/>
                <p:cNvSpPr/>
                <p:nvPr/>
              </p:nvSpPr>
              <p:spPr>
                <a:xfrm>
                  <a:off x="5150404" y="1533114"/>
                  <a:ext cx="24401" cy="52585"/>
                </a:xfrm>
                <a:custGeom>
                  <a:avLst/>
                  <a:gdLst/>
                  <a:ahLst/>
                  <a:cxnLst/>
                  <a:rect l="l" t="t" r="r" b="b"/>
                  <a:pathLst>
                    <a:path w="974" h="2099" extrusionOk="0">
                      <a:moveTo>
                        <a:pt x="609" y="1"/>
                      </a:moveTo>
                      <a:cubicBezTo>
                        <a:pt x="548" y="1"/>
                        <a:pt x="517" y="31"/>
                        <a:pt x="517" y="92"/>
                      </a:cubicBezTo>
                      <a:cubicBezTo>
                        <a:pt x="517" y="153"/>
                        <a:pt x="548" y="183"/>
                        <a:pt x="609" y="183"/>
                      </a:cubicBezTo>
                      <a:cubicBezTo>
                        <a:pt x="639" y="183"/>
                        <a:pt x="700" y="366"/>
                        <a:pt x="730" y="578"/>
                      </a:cubicBezTo>
                      <a:cubicBezTo>
                        <a:pt x="791" y="882"/>
                        <a:pt x="791" y="1186"/>
                        <a:pt x="730" y="1490"/>
                      </a:cubicBezTo>
                      <a:cubicBezTo>
                        <a:pt x="700" y="1764"/>
                        <a:pt x="609" y="1916"/>
                        <a:pt x="517" y="1916"/>
                      </a:cubicBezTo>
                      <a:cubicBezTo>
                        <a:pt x="487" y="1916"/>
                        <a:pt x="457" y="1916"/>
                        <a:pt x="426" y="1885"/>
                      </a:cubicBezTo>
                      <a:cubicBezTo>
                        <a:pt x="244" y="1673"/>
                        <a:pt x="274" y="882"/>
                        <a:pt x="305" y="487"/>
                      </a:cubicBezTo>
                      <a:cubicBezTo>
                        <a:pt x="244" y="457"/>
                        <a:pt x="183" y="426"/>
                        <a:pt x="122" y="396"/>
                      </a:cubicBezTo>
                      <a:lnTo>
                        <a:pt x="122" y="396"/>
                      </a:lnTo>
                      <a:cubicBezTo>
                        <a:pt x="92" y="639"/>
                        <a:pt x="1" y="1673"/>
                        <a:pt x="274" y="2007"/>
                      </a:cubicBezTo>
                      <a:cubicBezTo>
                        <a:pt x="335" y="2068"/>
                        <a:pt x="426" y="2098"/>
                        <a:pt x="517" y="2098"/>
                      </a:cubicBezTo>
                      <a:cubicBezTo>
                        <a:pt x="639" y="2098"/>
                        <a:pt x="791" y="2037"/>
                        <a:pt x="882" y="1733"/>
                      </a:cubicBezTo>
                      <a:cubicBezTo>
                        <a:pt x="943" y="1490"/>
                        <a:pt x="973" y="1278"/>
                        <a:pt x="973" y="1034"/>
                      </a:cubicBezTo>
                      <a:cubicBezTo>
                        <a:pt x="973" y="882"/>
                        <a:pt x="943" y="700"/>
                        <a:pt x="943" y="548"/>
                      </a:cubicBezTo>
                      <a:cubicBezTo>
                        <a:pt x="882" y="244"/>
                        <a:pt x="791" y="1"/>
                        <a:pt x="60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702;p35"/>
                <p:cNvSpPr/>
                <p:nvPr/>
              </p:nvSpPr>
              <p:spPr>
                <a:xfrm>
                  <a:off x="5146596" y="1665625"/>
                  <a:ext cx="142423" cy="146457"/>
                </a:xfrm>
                <a:custGeom>
                  <a:avLst/>
                  <a:gdLst/>
                  <a:ahLst/>
                  <a:cxnLst/>
                  <a:rect l="l" t="t" r="r" b="b"/>
                  <a:pathLst>
                    <a:path w="5685" h="5846" extrusionOk="0">
                      <a:moveTo>
                        <a:pt x="913" y="1"/>
                      </a:moveTo>
                      <a:lnTo>
                        <a:pt x="1" y="1004"/>
                      </a:lnTo>
                      <a:cubicBezTo>
                        <a:pt x="1" y="1004"/>
                        <a:pt x="2958" y="5845"/>
                        <a:pt x="3124" y="5845"/>
                      </a:cubicBezTo>
                      <a:cubicBezTo>
                        <a:pt x="3128" y="5845"/>
                        <a:pt x="3131" y="5842"/>
                        <a:pt x="3132" y="5837"/>
                      </a:cubicBezTo>
                      <a:lnTo>
                        <a:pt x="4165" y="3648"/>
                      </a:lnTo>
                      <a:lnTo>
                        <a:pt x="5685" y="5168"/>
                      </a:lnTo>
                      <a:lnTo>
                        <a:pt x="5533" y="1369"/>
                      </a:lnTo>
                      <a:lnTo>
                        <a:pt x="5046" y="609"/>
                      </a:lnTo>
                      <a:lnTo>
                        <a:pt x="4043" y="3162"/>
                      </a:lnTo>
                      <a:lnTo>
                        <a:pt x="91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703;p35"/>
                <p:cNvSpPr/>
                <p:nvPr/>
              </p:nvSpPr>
              <p:spPr>
                <a:xfrm>
                  <a:off x="5145067" y="1690428"/>
                  <a:ext cx="146231" cy="126014"/>
                </a:xfrm>
                <a:custGeom>
                  <a:avLst/>
                  <a:gdLst/>
                  <a:ahLst/>
                  <a:cxnLst/>
                  <a:rect l="l" t="t" r="r" b="b"/>
                  <a:pathLst>
                    <a:path w="5837" h="5030" extrusionOk="0">
                      <a:moveTo>
                        <a:pt x="33" y="0"/>
                      </a:moveTo>
                      <a:cubicBezTo>
                        <a:pt x="14" y="0"/>
                        <a:pt x="1" y="14"/>
                        <a:pt x="1" y="14"/>
                      </a:cubicBezTo>
                      <a:cubicBezTo>
                        <a:pt x="457" y="865"/>
                        <a:pt x="3132" y="5029"/>
                        <a:pt x="3162" y="5029"/>
                      </a:cubicBezTo>
                      <a:cubicBezTo>
                        <a:pt x="3557" y="4269"/>
                        <a:pt x="3922" y="3509"/>
                        <a:pt x="4226" y="2719"/>
                      </a:cubicBezTo>
                      <a:cubicBezTo>
                        <a:pt x="4712" y="3297"/>
                        <a:pt x="5259" y="3813"/>
                        <a:pt x="5807" y="4300"/>
                      </a:cubicBezTo>
                      <a:cubicBezTo>
                        <a:pt x="5837" y="3692"/>
                        <a:pt x="5807" y="2901"/>
                        <a:pt x="5776" y="2263"/>
                      </a:cubicBezTo>
                      <a:cubicBezTo>
                        <a:pt x="5715" y="1655"/>
                        <a:pt x="5685" y="1017"/>
                        <a:pt x="5624" y="379"/>
                      </a:cubicBezTo>
                      <a:cubicBezTo>
                        <a:pt x="5624" y="363"/>
                        <a:pt x="5609" y="356"/>
                        <a:pt x="5594" y="356"/>
                      </a:cubicBezTo>
                      <a:cubicBezTo>
                        <a:pt x="5579" y="356"/>
                        <a:pt x="5563" y="363"/>
                        <a:pt x="5563" y="379"/>
                      </a:cubicBezTo>
                      <a:cubicBezTo>
                        <a:pt x="5442" y="986"/>
                        <a:pt x="5624" y="3388"/>
                        <a:pt x="5624" y="3965"/>
                      </a:cubicBezTo>
                      <a:cubicBezTo>
                        <a:pt x="5564" y="3875"/>
                        <a:pt x="4258" y="2658"/>
                        <a:pt x="4227" y="2658"/>
                      </a:cubicBezTo>
                      <a:cubicBezTo>
                        <a:pt x="4226" y="2658"/>
                        <a:pt x="4226" y="2658"/>
                        <a:pt x="4226" y="2658"/>
                      </a:cubicBezTo>
                      <a:cubicBezTo>
                        <a:pt x="3983" y="2993"/>
                        <a:pt x="3253" y="4573"/>
                        <a:pt x="3193" y="4725"/>
                      </a:cubicBezTo>
                      <a:cubicBezTo>
                        <a:pt x="2706" y="3935"/>
                        <a:pt x="639" y="743"/>
                        <a:pt x="62" y="14"/>
                      </a:cubicBezTo>
                      <a:cubicBezTo>
                        <a:pt x="52" y="4"/>
                        <a:pt x="42"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704;p35"/>
                <p:cNvSpPr/>
                <p:nvPr/>
              </p:nvSpPr>
              <p:spPr>
                <a:xfrm>
                  <a:off x="5362888" y="2030412"/>
                  <a:ext cx="463772" cy="504131"/>
                </a:xfrm>
                <a:custGeom>
                  <a:avLst/>
                  <a:gdLst/>
                  <a:ahLst/>
                  <a:cxnLst/>
                  <a:rect l="l" t="t" r="r" b="b"/>
                  <a:pathLst>
                    <a:path w="18512" h="20123" extrusionOk="0">
                      <a:moveTo>
                        <a:pt x="5563" y="0"/>
                      </a:moveTo>
                      <a:lnTo>
                        <a:pt x="0" y="17903"/>
                      </a:lnTo>
                      <a:lnTo>
                        <a:pt x="12918" y="20122"/>
                      </a:lnTo>
                      <a:lnTo>
                        <a:pt x="18511" y="2219"/>
                      </a:lnTo>
                      <a:lnTo>
                        <a:pt x="5563"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705;p35"/>
                <p:cNvSpPr/>
                <p:nvPr/>
              </p:nvSpPr>
              <p:spPr>
                <a:xfrm>
                  <a:off x="5378873" y="2033443"/>
                  <a:ext cx="463772" cy="503380"/>
                </a:xfrm>
                <a:custGeom>
                  <a:avLst/>
                  <a:gdLst/>
                  <a:ahLst/>
                  <a:cxnLst/>
                  <a:rect l="l" t="t" r="r" b="b"/>
                  <a:pathLst>
                    <a:path w="18512" h="20093" extrusionOk="0">
                      <a:moveTo>
                        <a:pt x="5563" y="1"/>
                      </a:moveTo>
                      <a:lnTo>
                        <a:pt x="0" y="17904"/>
                      </a:lnTo>
                      <a:lnTo>
                        <a:pt x="12919" y="20092"/>
                      </a:lnTo>
                      <a:lnTo>
                        <a:pt x="18511" y="2220"/>
                      </a:lnTo>
                      <a:lnTo>
                        <a:pt x="5563"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706;p35"/>
                <p:cNvSpPr/>
                <p:nvPr/>
              </p:nvSpPr>
              <p:spPr>
                <a:xfrm>
                  <a:off x="4744502" y="1709093"/>
                  <a:ext cx="619248" cy="792210"/>
                </a:xfrm>
                <a:custGeom>
                  <a:avLst/>
                  <a:gdLst/>
                  <a:ahLst/>
                  <a:cxnLst/>
                  <a:rect l="l" t="t" r="r" b="b"/>
                  <a:pathLst>
                    <a:path w="24718" h="31622" extrusionOk="0">
                      <a:moveTo>
                        <a:pt x="14188" y="0"/>
                      </a:moveTo>
                      <a:cubicBezTo>
                        <a:pt x="13771" y="0"/>
                        <a:pt x="13278" y="360"/>
                        <a:pt x="12828" y="941"/>
                      </a:cubicBezTo>
                      <a:cubicBezTo>
                        <a:pt x="8907" y="6017"/>
                        <a:pt x="1" y="19482"/>
                        <a:pt x="2372" y="22217"/>
                      </a:cubicBezTo>
                      <a:cubicBezTo>
                        <a:pt x="6293" y="26746"/>
                        <a:pt x="15867" y="30728"/>
                        <a:pt x="18846" y="31610"/>
                      </a:cubicBezTo>
                      <a:cubicBezTo>
                        <a:pt x="18873" y="31618"/>
                        <a:pt x="18901" y="31622"/>
                        <a:pt x="18931" y="31622"/>
                      </a:cubicBezTo>
                      <a:cubicBezTo>
                        <a:pt x="20340" y="31622"/>
                        <a:pt x="24718" y="22596"/>
                        <a:pt x="23527" y="21822"/>
                      </a:cubicBezTo>
                      <a:cubicBezTo>
                        <a:pt x="22068" y="20910"/>
                        <a:pt x="12433" y="17780"/>
                        <a:pt x="12463" y="16898"/>
                      </a:cubicBezTo>
                      <a:cubicBezTo>
                        <a:pt x="12493" y="16382"/>
                        <a:pt x="13770" y="11002"/>
                        <a:pt x="14773" y="5652"/>
                      </a:cubicBezTo>
                      <a:cubicBezTo>
                        <a:pt x="15568" y="1493"/>
                        <a:pt x="15037" y="0"/>
                        <a:pt x="14188"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707;p35"/>
                <p:cNvSpPr/>
                <p:nvPr/>
              </p:nvSpPr>
              <p:spPr>
                <a:xfrm>
                  <a:off x="5196103" y="2180836"/>
                  <a:ext cx="538403" cy="323603"/>
                </a:xfrm>
                <a:custGeom>
                  <a:avLst/>
                  <a:gdLst/>
                  <a:ahLst/>
                  <a:cxnLst/>
                  <a:rect l="l" t="t" r="r" b="b"/>
                  <a:pathLst>
                    <a:path w="21491" h="12917" extrusionOk="0">
                      <a:moveTo>
                        <a:pt x="11589" y="0"/>
                      </a:moveTo>
                      <a:cubicBezTo>
                        <a:pt x="10286" y="0"/>
                        <a:pt x="8470" y="300"/>
                        <a:pt x="7326" y="562"/>
                      </a:cubicBezTo>
                      <a:cubicBezTo>
                        <a:pt x="4712" y="1230"/>
                        <a:pt x="791" y="2355"/>
                        <a:pt x="791" y="2355"/>
                      </a:cubicBezTo>
                      <a:cubicBezTo>
                        <a:pt x="791" y="2355"/>
                        <a:pt x="1" y="12507"/>
                        <a:pt x="426" y="12659"/>
                      </a:cubicBezTo>
                      <a:cubicBezTo>
                        <a:pt x="861" y="12827"/>
                        <a:pt x="1361" y="12917"/>
                        <a:pt x="1909" y="12917"/>
                      </a:cubicBezTo>
                      <a:cubicBezTo>
                        <a:pt x="3738" y="12917"/>
                        <a:pt x="6112" y="11927"/>
                        <a:pt x="8451" y="9589"/>
                      </a:cubicBezTo>
                      <a:cubicBezTo>
                        <a:pt x="8451" y="9589"/>
                        <a:pt x="12005" y="11453"/>
                        <a:pt x="13997" y="11453"/>
                      </a:cubicBezTo>
                      <a:cubicBezTo>
                        <a:pt x="14510" y="11453"/>
                        <a:pt x="14920" y="11329"/>
                        <a:pt x="15138" y="11018"/>
                      </a:cubicBezTo>
                      <a:cubicBezTo>
                        <a:pt x="15573" y="10406"/>
                        <a:pt x="14724" y="9592"/>
                        <a:pt x="13652" y="8881"/>
                      </a:cubicBezTo>
                      <a:lnTo>
                        <a:pt x="13652" y="8881"/>
                      </a:lnTo>
                      <a:cubicBezTo>
                        <a:pt x="14766" y="9400"/>
                        <a:pt x="15950" y="9845"/>
                        <a:pt x="16739" y="9845"/>
                      </a:cubicBezTo>
                      <a:cubicBezTo>
                        <a:pt x="17084" y="9845"/>
                        <a:pt x="17354" y="9760"/>
                        <a:pt x="17508" y="9559"/>
                      </a:cubicBezTo>
                      <a:cubicBezTo>
                        <a:pt x="17989" y="8933"/>
                        <a:pt x="17438" y="8171"/>
                        <a:pt x="16549" y="7458"/>
                      </a:cubicBezTo>
                      <a:lnTo>
                        <a:pt x="16549" y="7458"/>
                      </a:lnTo>
                      <a:cubicBezTo>
                        <a:pt x="17376" y="7823"/>
                        <a:pt x="18177" y="8082"/>
                        <a:pt x="18779" y="8082"/>
                      </a:cubicBezTo>
                      <a:cubicBezTo>
                        <a:pt x="19203" y="8082"/>
                        <a:pt x="19529" y="7954"/>
                        <a:pt x="19697" y="7644"/>
                      </a:cubicBezTo>
                      <a:cubicBezTo>
                        <a:pt x="20338" y="6478"/>
                        <a:pt x="18022" y="5038"/>
                        <a:pt x="16268" y="4152"/>
                      </a:cubicBezTo>
                      <a:lnTo>
                        <a:pt x="16268" y="4152"/>
                      </a:lnTo>
                      <a:cubicBezTo>
                        <a:pt x="17464" y="4654"/>
                        <a:pt x="18990" y="5200"/>
                        <a:pt x="19968" y="5200"/>
                      </a:cubicBezTo>
                      <a:cubicBezTo>
                        <a:pt x="20453" y="5200"/>
                        <a:pt x="20804" y="5066"/>
                        <a:pt x="20913" y="4726"/>
                      </a:cubicBezTo>
                      <a:cubicBezTo>
                        <a:pt x="21490" y="2963"/>
                        <a:pt x="14286" y="410"/>
                        <a:pt x="12524" y="75"/>
                      </a:cubicBezTo>
                      <a:cubicBezTo>
                        <a:pt x="12267" y="23"/>
                        <a:pt x="11948" y="0"/>
                        <a:pt x="11589"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708;p35"/>
                <p:cNvSpPr/>
                <p:nvPr/>
              </p:nvSpPr>
              <p:spPr>
                <a:xfrm>
                  <a:off x="4766600" y="1697343"/>
                  <a:ext cx="490428" cy="791484"/>
                </a:xfrm>
                <a:custGeom>
                  <a:avLst/>
                  <a:gdLst/>
                  <a:ahLst/>
                  <a:cxnLst/>
                  <a:rect l="l" t="t" r="r" b="b"/>
                  <a:pathLst>
                    <a:path w="19576" h="31593" extrusionOk="0">
                      <a:moveTo>
                        <a:pt x="13751" y="0"/>
                      </a:moveTo>
                      <a:cubicBezTo>
                        <a:pt x="13027" y="0"/>
                        <a:pt x="11768" y="1320"/>
                        <a:pt x="11277" y="1926"/>
                      </a:cubicBezTo>
                      <a:cubicBezTo>
                        <a:pt x="9484" y="4145"/>
                        <a:pt x="0" y="17702"/>
                        <a:pt x="730" y="21592"/>
                      </a:cubicBezTo>
                      <a:cubicBezTo>
                        <a:pt x="1459" y="25452"/>
                        <a:pt x="14925" y="31592"/>
                        <a:pt x="14925" y="31592"/>
                      </a:cubicBezTo>
                      <a:lnTo>
                        <a:pt x="19575" y="20741"/>
                      </a:lnTo>
                      <a:cubicBezTo>
                        <a:pt x="19575" y="20741"/>
                        <a:pt x="12189" y="17702"/>
                        <a:pt x="11976" y="17306"/>
                      </a:cubicBezTo>
                      <a:cubicBezTo>
                        <a:pt x="11763" y="16911"/>
                        <a:pt x="14469" y="7398"/>
                        <a:pt x="14499" y="3932"/>
                      </a:cubicBezTo>
                      <a:cubicBezTo>
                        <a:pt x="14560" y="1318"/>
                        <a:pt x="14621" y="194"/>
                        <a:pt x="13861" y="11"/>
                      </a:cubicBezTo>
                      <a:cubicBezTo>
                        <a:pt x="13826" y="4"/>
                        <a:pt x="13789" y="0"/>
                        <a:pt x="137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709;p35"/>
                <p:cNvSpPr/>
                <p:nvPr/>
              </p:nvSpPr>
              <p:spPr>
                <a:xfrm>
                  <a:off x="4766600" y="1697343"/>
                  <a:ext cx="428748" cy="763300"/>
                </a:xfrm>
                <a:custGeom>
                  <a:avLst/>
                  <a:gdLst/>
                  <a:ahLst/>
                  <a:cxnLst/>
                  <a:rect l="l" t="t" r="r" b="b"/>
                  <a:pathLst>
                    <a:path w="17114" h="30468" extrusionOk="0">
                      <a:moveTo>
                        <a:pt x="13751" y="0"/>
                      </a:moveTo>
                      <a:cubicBezTo>
                        <a:pt x="13027" y="0"/>
                        <a:pt x="11768" y="1320"/>
                        <a:pt x="11277" y="1926"/>
                      </a:cubicBezTo>
                      <a:cubicBezTo>
                        <a:pt x="9484" y="4145"/>
                        <a:pt x="0" y="17732"/>
                        <a:pt x="730" y="21592"/>
                      </a:cubicBezTo>
                      <a:cubicBezTo>
                        <a:pt x="1459" y="25452"/>
                        <a:pt x="11946" y="30468"/>
                        <a:pt x="11946" y="30468"/>
                      </a:cubicBezTo>
                      <a:lnTo>
                        <a:pt x="17113" y="19434"/>
                      </a:lnTo>
                      <a:cubicBezTo>
                        <a:pt x="17113" y="19434"/>
                        <a:pt x="12189" y="17702"/>
                        <a:pt x="11976" y="17337"/>
                      </a:cubicBezTo>
                      <a:cubicBezTo>
                        <a:pt x="11763" y="16942"/>
                        <a:pt x="14469" y="7398"/>
                        <a:pt x="14499" y="3932"/>
                      </a:cubicBezTo>
                      <a:cubicBezTo>
                        <a:pt x="14560" y="1349"/>
                        <a:pt x="14621" y="224"/>
                        <a:pt x="13861" y="11"/>
                      </a:cubicBezTo>
                      <a:cubicBezTo>
                        <a:pt x="13826" y="4"/>
                        <a:pt x="13789" y="0"/>
                        <a:pt x="13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710;p35"/>
                <p:cNvSpPr/>
                <p:nvPr/>
              </p:nvSpPr>
              <p:spPr>
                <a:xfrm>
                  <a:off x="5061312" y="1873724"/>
                  <a:ext cx="134607" cy="313657"/>
                </a:xfrm>
                <a:custGeom>
                  <a:avLst/>
                  <a:gdLst/>
                  <a:ahLst/>
                  <a:cxnLst/>
                  <a:rect l="l" t="t" r="r" b="b"/>
                  <a:pathLst>
                    <a:path w="5373" h="12520" extrusionOk="0">
                      <a:moveTo>
                        <a:pt x="2417" y="0"/>
                      </a:moveTo>
                      <a:cubicBezTo>
                        <a:pt x="2409" y="0"/>
                        <a:pt x="2402" y="8"/>
                        <a:pt x="2402" y="23"/>
                      </a:cubicBezTo>
                      <a:cubicBezTo>
                        <a:pt x="2250" y="449"/>
                        <a:pt x="2159" y="874"/>
                        <a:pt x="2067" y="1300"/>
                      </a:cubicBezTo>
                      <a:cubicBezTo>
                        <a:pt x="1946" y="1725"/>
                        <a:pt x="1824" y="2151"/>
                        <a:pt x="1733" y="2576"/>
                      </a:cubicBezTo>
                      <a:cubicBezTo>
                        <a:pt x="1520" y="3427"/>
                        <a:pt x="1338" y="4279"/>
                        <a:pt x="1125" y="5130"/>
                      </a:cubicBezTo>
                      <a:cubicBezTo>
                        <a:pt x="912" y="5981"/>
                        <a:pt x="730" y="6832"/>
                        <a:pt x="548" y="7683"/>
                      </a:cubicBezTo>
                      <a:cubicBezTo>
                        <a:pt x="304" y="8564"/>
                        <a:pt x="122" y="9476"/>
                        <a:pt x="0" y="10418"/>
                      </a:cubicBezTo>
                      <a:cubicBezTo>
                        <a:pt x="0" y="10449"/>
                        <a:pt x="4225" y="12151"/>
                        <a:pt x="5229" y="12516"/>
                      </a:cubicBezTo>
                      <a:cubicBezTo>
                        <a:pt x="5237" y="12518"/>
                        <a:pt x="5245" y="12520"/>
                        <a:pt x="5252" y="12520"/>
                      </a:cubicBezTo>
                      <a:cubicBezTo>
                        <a:pt x="5329" y="12520"/>
                        <a:pt x="5372" y="12389"/>
                        <a:pt x="5289" y="12333"/>
                      </a:cubicBezTo>
                      <a:cubicBezTo>
                        <a:pt x="4408" y="11877"/>
                        <a:pt x="213" y="10145"/>
                        <a:pt x="213" y="10145"/>
                      </a:cubicBezTo>
                      <a:cubicBezTo>
                        <a:pt x="213" y="10145"/>
                        <a:pt x="669" y="8443"/>
                        <a:pt x="882" y="7622"/>
                      </a:cubicBezTo>
                      <a:cubicBezTo>
                        <a:pt x="1064" y="6801"/>
                        <a:pt x="1247" y="5920"/>
                        <a:pt x="1429" y="5069"/>
                      </a:cubicBezTo>
                      <a:lnTo>
                        <a:pt x="1763" y="3458"/>
                      </a:lnTo>
                      <a:cubicBezTo>
                        <a:pt x="1915" y="3154"/>
                        <a:pt x="2067" y="2850"/>
                        <a:pt x="2219" y="2546"/>
                      </a:cubicBezTo>
                      <a:cubicBezTo>
                        <a:pt x="2432" y="2060"/>
                        <a:pt x="2645" y="1543"/>
                        <a:pt x="2858" y="1026"/>
                      </a:cubicBezTo>
                      <a:lnTo>
                        <a:pt x="2827" y="1026"/>
                      </a:lnTo>
                      <a:cubicBezTo>
                        <a:pt x="2523" y="1513"/>
                        <a:pt x="2280" y="1999"/>
                        <a:pt x="2037" y="2516"/>
                      </a:cubicBezTo>
                      <a:cubicBezTo>
                        <a:pt x="1976" y="2607"/>
                        <a:pt x="1946" y="2698"/>
                        <a:pt x="1915" y="2820"/>
                      </a:cubicBezTo>
                      <a:cubicBezTo>
                        <a:pt x="1915" y="2728"/>
                        <a:pt x="1946" y="2637"/>
                        <a:pt x="1976" y="2546"/>
                      </a:cubicBezTo>
                      <a:cubicBezTo>
                        <a:pt x="2067" y="2120"/>
                        <a:pt x="2128" y="1665"/>
                        <a:pt x="2219" y="1239"/>
                      </a:cubicBezTo>
                      <a:cubicBezTo>
                        <a:pt x="2311" y="813"/>
                        <a:pt x="2402" y="418"/>
                        <a:pt x="2432" y="23"/>
                      </a:cubicBezTo>
                      <a:cubicBezTo>
                        <a:pt x="2432" y="8"/>
                        <a:pt x="2425" y="0"/>
                        <a:pt x="24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711;p35"/>
                <p:cNvSpPr/>
                <p:nvPr/>
              </p:nvSpPr>
              <p:spPr>
                <a:xfrm>
                  <a:off x="5034654" y="2184670"/>
                  <a:ext cx="105872" cy="222717"/>
                </a:xfrm>
                <a:custGeom>
                  <a:avLst/>
                  <a:gdLst/>
                  <a:ahLst/>
                  <a:cxnLst/>
                  <a:rect l="l" t="t" r="r" b="b"/>
                  <a:pathLst>
                    <a:path w="4226" h="8890" extrusionOk="0">
                      <a:moveTo>
                        <a:pt x="4191" y="1"/>
                      </a:moveTo>
                      <a:cubicBezTo>
                        <a:pt x="4183" y="1"/>
                        <a:pt x="4174" y="5"/>
                        <a:pt x="4165" y="14"/>
                      </a:cubicBezTo>
                      <a:cubicBezTo>
                        <a:pt x="3770" y="743"/>
                        <a:pt x="3405" y="1503"/>
                        <a:pt x="3071" y="2232"/>
                      </a:cubicBezTo>
                      <a:cubicBezTo>
                        <a:pt x="2706" y="2992"/>
                        <a:pt x="2341" y="3691"/>
                        <a:pt x="2007" y="4451"/>
                      </a:cubicBezTo>
                      <a:cubicBezTo>
                        <a:pt x="1642" y="5181"/>
                        <a:pt x="1308" y="5910"/>
                        <a:pt x="943" y="6640"/>
                      </a:cubicBezTo>
                      <a:cubicBezTo>
                        <a:pt x="791" y="7005"/>
                        <a:pt x="639" y="7369"/>
                        <a:pt x="487" y="7734"/>
                      </a:cubicBezTo>
                      <a:cubicBezTo>
                        <a:pt x="335" y="8129"/>
                        <a:pt x="122" y="8464"/>
                        <a:pt x="31" y="8859"/>
                      </a:cubicBezTo>
                      <a:cubicBezTo>
                        <a:pt x="1" y="8889"/>
                        <a:pt x="61" y="8889"/>
                        <a:pt x="61" y="8889"/>
                      </a:cubicBezTo>
                      <a:cubicBezTo>
                        <a:pt x="305" y="8524"/>
                        <a:pt x="457" y="8160"/>
                        <a:pt x="669" y="7795"/>
                      </a:cubicBezTo>
                      <a:cubicBezTo>
                        <a:pt x="852" y="7430"/>
                        <a:pt x="1034" y="7035"/>
                        <a:pt x="1216" y="6670"/>
                      </a:cubicBezTo>
                      <a:cubicBezTo>
                        <a:pt x="1551" y="5971"/>
                        <a:pt x="1885" y="5242"/>
                        <a:pt x="2219" y="4512"/>
                      </a:cubicBezTo>
                      <a:cubicBezTo>
                        <a:pt x="2554" y="3783"/>
                        <a:pt x="2888" y="3053"/>
                        <a:pt x="3223" y="2324"/>
                      </a:cubicBezTo>
                      <a:cubicBezTo>
                        <a:pt x="3557" y="1594"/>
                        <a:pt x="3952" y="834"/>
                        <a:pt x="4226" y="44"/>
                      </a:cubicBezTo>
                      <a:cubicBezTo>
                        <a:pt x="4226" y="22"/>
                        <a:pt x="4210" y="1"/>
                        <a:pt x="4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712;p35"/>
                <p:cNvSpPr/>
                <p:nvPr/>
              </p:nvSpPr>
              <p:spPr>
                <a:xfrm>
                  <a:off x="5480166" y="1249076"/>
                  <a:ext cx="389140" cy="282567"/>
                </a:xfrm>
                <a:custGeom>
                  <a:avLst/>
                  <a:gdLst/>
                  <a:ahLst/>
                  <a:cxnLst/>
                  <a:rect l="l" t="t" r="r" b="b"/>
                  <a:pathLst>
                    <a:path w="15533" h="11279" extrusionOk="0">
                      <a:moveTo>
                        <a:pt x="7903" y="0"/>
                      </a:moveTo>
                      <a:cubicBezTo>
                        <a:pt x="3708" y="0"/>
                        <a:pt x="274" y="2523"/>
                        <a:pt x="274" y="5654"/>
                      </a:cubicBezTo>
                      <a:cubicBezTo>
                        <a:pt x="274" y="6505"/>
                        <a:pt x="547" y="7387"/>
                        <a:pt x="1034" y="8086"/>
                      </a:cubicBezTo>
                      <a:lnTo>
                        <a:pt x="0" y="10396"/>
                      </a:lnTo>
                      <a:lnTo>
                        <a:pt x="0" y="10396"/>
                      </a:lnTo>
                      <a:lnTo>
                        <a:pt x="2645" y="9727"/>
                      </a:lnTo>
                      <a:cubicBezTo>
                        <a:pt x="4154" y="10733"/>
                        <a:pt x="5951" y="11278"/>
                        <a:pt x="7756" y="11278"/>
                      </a:cubicBezTo>
                      <a:cubicBezTo>
                        <a:pt x="7805" y="11278"/>
                        <a:pt x="7854" y="11278"/>
                        <a:pt x="7903" y="11277"/>
                      </a:cubicBezTo>
                      <a:cubicBezTo>
                        <a:pt x="12128" y="11277"/>
                        <a:pt x="15532" y="8754"/>
                        <a:pt x="15532" y="5654"/>
                      </a:cubicBezTo>
                      <a:cubicBezTo>
                        <a:pt x="15532" y="2523"/>
                        <a:pt x="12128" y="0"/>
                        <a:pt x="790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713;p35"/>
                <p:cNvSpPr/>
                <p:nvPr/>
              </p:nvSpPr>
              <p:spPr>
                <a:xfrm>
                  <a:off x="5746692" y="1370914"/>
                  <a:ext cx="46472" cy="39282"/>
                </a:xfrm>
                <a:custGeom>
                  <a:avLst/>
                  <a:gdLst/>
                  <a:ahLst/>
                  <a:cxnLst/>
                  <a:rect l="l" t="t" r="r" b="b"/>
                  <a:pathLst>
                    <a:path w="1855" h="1568" extrusionOk="0">
                      <a:moveTo>
                        <a:pt x="791" y="1"/>
                      </a:moveTo>
                      <a:cubicBezTo>
                        <a:pt x="365" y="1"/>
                        <a:pt x="1" y="335"/>
                        <a:pt x="1" y="791"/>
                      </a:cubicBezTo>
                      <a:cubicBezTo>
                        <a:pt x="1" y="1262"/>
                        <a:pt x="387" y="1568"/>
                        <a:pt x="798" y="1568"/>
                      </a:cubicBezTo>
                      <a:cubicBezTo>
                        <a:pt x="996" y="1568"/>
                        <a:pt x="1200" y="1497"/>
                        <a:pt x="1368" y="1338"/>
                      </a:cubicBezTo>
                      <a:cubicBezTo>
                        <a:pt x="1855" y="852"/>
                        <a:pt x="1520"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714;p35"/>
                <p:cNvSpPr/>
                <p:nvPr/>
              </p:nvSpPr>
              <p:spPr>
                <a:xfrm>
                  <a:off x="5658351" y="1370914"/>
                  <a:ext cx="39633" cy="39633"/>
                </a:xfrm>
                <a:custGeom>
                  <a:avLst/>
                  <a:gdLst/>
                  <a:ahLst/>
                  <a:cxnLst/>
                  <a:rect l="l" t="t" r="r" b="b"/>
                  <a:pathLst>
                    <a:path w="1582" h="1582" extrusionOk="0">
                      <a:moveTo>
                        <a:pt x="791" y="1"/>
                      </a:moveTo>
                      <a:cubicBezTo>
                        <a:pt x="365" y="1"/>
                        <a:pt x="1" y="335"/>
                        <a:pt x="1" y="791"/>
                      </a:cubicBezTo>
                      <a:cubicBezTo>
                        <a:pt x="1" y="1217"/>
                        <a:pt x="365" y="1581"/>
                        <a:pt x="791" y="1581"/>
                      </a:cubicBezTo>
                      <a:cubicBezTo>
                        <a:pt x="1217" y="1581"/>
                        <a:pt x="1581" y="1217"/>
                        <a:pt x="1581" y="791"/>
                      </a:cubicBezTo>
                      <a:cubicBezTo>
                        <a:pt x="1581" y="335"/>
                        <a:pt x="1217"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715;p35"/>
                <p:cNvSpPr/>
                <p:nvPr/>
              </p:nvSpPr>
              <p:spPr>
                <a:xfrm>
                  <a:off x="5570010" y="1370914"/>
                  <a:ext cx="39633" cy="39633"/>
                </a:xfrm>
                <a:custGeom>
                  <a:avLst/>
                  <a:gdLst/>
                  <a:ahLst/>
                  <a:cxnLst/>
                  <a:rect l="l" t="t" r="r" b="b"/>
                  <a:pathLst>
                    <a:path w="1582" h="1582" extrusionOk="0">
                      <a:moveTo>
                        <a:pt x="791" y="1"/>
                      </a:moveTo>
                      <a:cubicBezTo>
                        <a:pt x="335" y="1"/>
                        <a:pt x="1" y="335"/>
                        <a:pt x="1" y="791"/>
                      </a:cubicBezTo>
                      <a:cubicBezTo>
                        <a:pt x="1" y="1217"/>
                        <a:pt x="335" y="1581"/>
                        <a:pt x="791" y="1581"/>
                      </a:cubicBezTo>
                      <a:cubicBezTo>
                        <a:pt x="1217" y="1581"/>
                        <a:pt x="1581" y="1217"/>
                        <a:pt x="1581" y="791"/>
                      </a:cubicBezTo>
                      <a:cubicBezTo>
                        <a:pt x="1581" y="335"/>
                        <a:pt x="1217"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716;p35"/>
                <p:cNvSpPr/>
                <p:nvPr/>
              </p:nvSpPr>
              <p:spPr>
                <a:xfrm>
                  <a:off x="5514650" y="2251113"/>
                  <a:ext cx="165000" cy="90800"/>
                </a:xfrm>
                <a:custGeom>
                  <a:avLst/>
                  <a:gdLst/>
                  <a:ahLst/>
                  <a:cxnLst/>
                  <a:rect l="l" t="t" r="r" b="b"/>
                  <a:pathLst>
                    <a:path w="6600" h="3632" extrusionOk="0">
                      <a:moveTo>
                        <a:pt x="9" y="0"/>
                      </a:moveTo>
                      <a:cubicBezTo>
                        <a:pt x="0" y="0"/>
                        <a:pt x="0" y="14"/>
                        <a:pt x="0" y="14"/>
                      </a:cubicBezTo>
                      <a:cubicBezTo>
                        <a:pt x="699" y="348"/>
                        <a:pt x="1125" y="591"/>
                        <a:pt x="1854" y="925"/>
                      </a:cubicBezTo>
                      <a:cubicBezTo>
                        <a:pt x="2553" y="1260"/>
                        <a:pt x="5107" y="2476"/>
                        <a:pt x="6566" y="3631"/>
                      </a:cubicBezTo>
                      <a:cubicBezTo>
                        <a:pt x="6566" y="3631"/>
                        <a:pt x="6566" y="3631"/>
                        <a:pt x="6567" y="3631"/>
                      </a:cubicBezTo>
                      <a:cubicBezTo>
                        <a:pt x="6600" y="3631"/>
                        <a:pt x="4709" y="1493"/>
                        <a:pt x="31" y="14"/>
                      </a:cubicBezTo>
                      <a:cubicBezTo>
                        <a:pt x="20" y="3"/>
                        <a:pt x="14" y="0"/>
                        <a:pt x="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717;p35"/>
                <p:cNvSpPr/>
                <p:nvPr/>
              </p:nvSpPr>
              <p:spPr>
                <a:xfrm>
                  <a:off x="5475875" y="2312238"/>
                  <a:ext cx="137050" cy="64350"/>
                </a:xfrm>
                <a:custGeom>
                  <a:avLst/>
                  <a:gdLst/>
                  <a:ahLst/>
                  <a:cxnLst/>
                  <a:rect l="l" t="t" r="r" b="b"/>
                  <a:pathLst>
                    <a:path w="5482" h="2574" extrusionOk="0">
                      <a:moveTo>
                        <a:pt x="31" y="0"/>
                      </a:moveTo>
                      <a:cubicBezTo>
                        <a:pt x="31" y="0"/>
                        <a:pt x="1" y="0"/>
                        <a:pt x="31" y="31"/>
                      </a:cubicBezTo>
                      <a:cubicBezTo>
                        <a:pt x="943" y="426"/>
                        <a:pt x="4499" y="2098"/>
                        <a:pt x="5411" y="2553"/>
                      </a:cubicBezTo>
                      <a:cubicBezTo>
                        <a:pt x="5437" y="2566"/>
                        <a:pt x="5457" y="2573"/>
                        <a:pt x="5467" y="2573"/>
                      </a:cubicBezTo>
                      <a:cubicBezTo>
                        <a:pt x="5482" y="2573"/>
                        <a:pt x="5477" y="2559"/>
                        <a:pt x="5442" y="2523"/>
                      </a:cubicBezTo>
                      <a:cubicBezTo>
                        <a:pt x="3800" y="1368"/>
                        <a:pt x="1977" y="517"/>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718;p35"/>
                <p:cNvSpPr/>
                <p:nvPr/>
              </p:nvSpPr>
              <p:spPr>
                <a:xfrm>
                  <a:off x="5439400" y="2362388"/>
                  <a:ext cx="105025" cy="53325"/>
                </a:xfrm>
                <a:custGeom>
                  <a:avLst/>
                  <a:gdLst/>
                  <a:ahLst/>
                  <a:cxnLst/>
                  <a:rect l="l" t="t" r="r" b="b"/>
                  <a:pathLst>
                    <a:path w="4201" h="2133" extrusionOk="0">
                      <a:moveTo>
                        <a:pt x="31" y="0"/>
                      </a:moveTo>
                      <a:cubicBezTo>
                        <a:pt x="31" y="0"/>
                        <a:pt x="1" y="31"/>
                        <a:pt x="1" y="61"/>
                      </a:cubicBezTo>
                      <a:cubicBezTo>
                        <a:pt x="1673" y="821"/>
                        <a:pt x="2737" y="1399"/>
                        <a:pt x="4104" y="2098"/>
                      </a:cubicBezTo>
                      <a:cubicBezTo>
                        <a:pt x="4130" y="2123"/>
                        <a:pt x="4156" y="2133"/>
                        <a:pt x="4172" y="2133"/>
                      </a:cubicBezTo>
                      <a:cubicBezTo>
                        <a:pt x="4195" y="2133"/>
                        <a:pt x="4200" y="2115"/>
                        <a:pt x="4165" y="2098"/>
                      </a:cubicBezTo>
                      <a:cubicBezTo>
                        <a:pt x="2919" y="1125"/>
                        <a:pt x="1521" y="426"/>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38275643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45</a:t>
            </a:fld>
            <a:endParaRPr lang="en-US"/>
          </a:p>
        </p:txBody>
      </p:sp>
      <p:sp>
        <p:nvSpPr>
          <p:cNvPr id="21" name="Title 20"/>
          <p:cNvSpPr>
            <a:spLocks noGrp="1"/>
          </p:cNvSpPr>
          <p:nvPr>
            <p:ph type="title"/>
          </p:nvPr>
        </p:nvSpPr>
        <p:spPr/>
        <p:txBody>
          <a:bodyPr/>
          <a:lstStyle/>
          <a:p>
            <a:r>
              <a:rPr lang="en-US" dirty="0" smtClean="0">
                <a:latin typeface="+mn-lt"/>
              </a:rPr>
              <a:t>Indexing </a:t>
            </a:r>
            <a:r>
              <a:rPr lang="en-US" dirty="0" err="1" smtClean="0">
                <a:latin typeface="+mn-lt"/>
              </a:rPr>
              <a:t>và</a:t>
            </a:r>
            <a:r>
              <a:rPr lang="en-US" dirty="0" smtClean="0">
                <a:latin typeface="+mn-lt"/>
              </a:rPr>
              <a:t> compound index</a:t>
            </a:r>
            <a:endParaRPr lang="en-US" dirty="0">
              <a:latin typeface="+mn-lt"/>
            </a:endParaRPr>
          </a:p>
        </p:txBody>
      </p:sp>
      <p:sp>
        <p:nvSpPr>
          <p:cNvPr id="5" name="Google Shape;1228;p42"/>
          <p:cNvSpPr txBox="1">
            <a:spLocks/>
          </p:cNvSpPr>
          <p:nvPr/>
        </p:nvSpPr>
        <p:spPr>
          <a:xfrm>
            <a:off x="821531" y="1184736"/>
            <a:ext cx="10608469" cy="4660349"/>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sz="1800" dirty="0" err="1" smtClean="0"/>
              <a:t>Khi</a:t>
            </a:r>
            <a:r>
              <a:rPr lang="en-US" sz="1800" dirty="0" smtClean="0"/>
              <a:t> </a:t>
            </a:r>
            <a:r>
              <a:rPr lang="en-US" sz="1800" dirty="0" err="1" smtClean="0"/>
              <a:t>tìm</a:t>
            </a:r>
            <a:r>
              <a:rPr lang="en-US" sz="1800" dirty="0" smtClean="0"/>
              <a:t> </a:t>
            </a:r>
            <a:r>
              <a:rPr lang="en-US" sz="1800" dirty="0" err="1" smtClean="0"/>
              <a:t>kiếm</a:t>
            </a:r>
            <a:r>
              <a:rPr lang="en-US" sz="1800" dirty="0" smtClean="0"/>
              <a:t> </a:t>
            </a:r>
            <a:r>
              <a:rPr lang="en-US" sz="1800" dirty="0" err="1" smtClean="0"/>
              <a:t>một</a:t>
            </a:r>
            <a:r>
              <a:rPr lang="en-US" sz="1800" dirty="0" smtClean="0"/>
              <a:t> document </a:t>
            </a:r>
            <a:r>
              <a:rPr lang="en-US" sz="1800" dirty="0" err="1" smtClean="0"/>
              <a:t>trong</a:t>
            </a:r>
            <a:r>
              <a:rPr lang="en-US" sz="1800" dirty="0" smtClean="0"/>
              <a:t> database, </a:t>
            </a:r>
            <a:r>
              <a:rPr lang="en-US" sz="1800" dirty="0"/>
              <a:t>M</a:t>
            </a:r>
            <a:r>
              <a:rPr lang="en-US" sz="1800" dirty="0" smtClean="0"/>
              <a:t>ongoDB </a:t>
            </a:r>
            <a:r>
              <a:rPr lang="en-US" sz="1800" dirty="0" err="1" smtClean="0"/>
              <a:t>sẽ</a:t>
            </a:r>
            <a:r>
              <a:rPr lang="en-US" sz="1800" dirty="0" smtClean="0"/>
              <a:t> </a:t>
            </a:r>
            <a:r>
              <a:rPr lang="en-US" sz="1800" dirty="0" err="1" smtClean="0"/>
              <a:t>tìm</a:t>
            </a:r>
            <a:r>
              <a:rPr lang="en-US" sz="1800" dirty="0" smtClean="0"/>
              <a:t> </a:t>
            </a:r>
            <a:r>
              <a:rPr lang="en-US" sz="1800" dirty="0" err="1" smtClean="0"/>
              <a:t>từ</a:t>
            </a:r>
            <a:r>
              <a:rPr lang="en-US" sz="1800" dirty="0" smtClean="0"/>
              <a:t> </a:t>
            </a:r>
            <a:r>
              <a:rPr lang="en-US" sz="1800" dirty="0" err="1" smtClean="0"/>
              <a:t>đầu</a:t>
            </a:r>
            <a:r>
              <a:rPr lang="en-US" sz="1800" dirty="0" smtClean="0"/>
              <a:t> </a:t>
            </a:r>
            <a:r>
              <a:rPr lang="en-US" sz="1800" dirty="0" err="1" smtClean="0"/>
              <a:t>đến</a:t>
            </a:r>
            <a:r>
              <a:rPr lang="en-US" sz="1800" dirty="0" smtClean="0"/>
              <a:t> </a:t>
            </a:r>
            <a:r>
              <a:rPr lang="en-US" sz="1800" dirty="0" err="1" smtClean="0"/>
              <a:t>cuối</a:t>
            </a:r>
            <a:r>
              <a:rPr lang="en-US" sz="1800" dirty="0" smtClean="0"/>
              <a:t>, </a:t>
            </a:r>
            <a:r>
              <a:rPr lang="en-US" sz="1800" dirty="0" err="1" smtClean="0"/>
              <a:t>giống</a:t>
            </a:r>
            <a:r>
              <a:rPr lang="en-US" sz="1800" dirty="0" smtClean="0"/>
              <a:t> </a:t>
            </a:r>
            <a:r>
              <a:rPr lang="en-US" sz="1800" dirty="0" err="1" smtClean="0"/>
              <a:t>như</a:t>
            </a:r>
            <a:r>
              <a:rPr lang="en-US" sz="1800" dirty="0" smtClean="0"/>
              <a:t> </a:t>
            </a:r>
            <a:r>
              <a:rPr lang="en-US" sz="1800" dirty="0" err="1" smtClean="0"/>
              <a:t>duyệt</a:t>
            </a:r>
            <a:r>
              <a:rPr lang="en-US" sz="1800" dirty="0" smtClean="0"/>
              <a:t> array </a:t>
            </a:r>
            <a:r>
              <a:rPr lang="en-US" sz="1800" dirty="0" err="1" smtClean="0"/>
              <a:t>vậy</a:t>
            </a:r>
            <a:r>
              <a:rPr lang="en-US" sz="1800" dirty="0" smtClean="0"/>
              <a:t>, </a:t>
            </a:r>
            <a:r>
              <a:rPr lang="en-US" sz="1800" dirty="0" err="1" smtClean="0"/>
              <a:t>lặp</a:t>
            </a:r>
            <a:r>
              <a:rPr lang="en-US" sz="1800" dirty="0" smtClean="0"/>
              <a:t> qua </a:t>
            </a:r>
            <a:r>
              <a:rPr lang="en-US" sz="1800" dirty="0" err="1" smtClean="0"/>
              <a:t>từng</a:t>
            </a:r>
            <a:r>
              <a:rPr lang="en-US" sz="1800" dirty="0" smtClean="0"/>
              <a:t> </a:t>
            </a:r>
            <a:r>
              <a:rPr lang="en-US" sz="1800" dirty="0" err="1" smtClean="0"/>
              <a:t>phần</a:t>
            </a:r>
            <a:r>
              <a:rPr lang="en-US" sz="1800" dirty="0" smtClean="0"/>
              <a:t> </a:t>
            </a:r>
            <a:r>
              <a:rPr lang="en-US" sz="1800" dirty="0" err="1" smtClean="0"/>
              <a:t>tử</a:t>
            </a:r>
            <a:r>
              <a:rPr lang="en-US" sz="1800" dirty="0" smtClean="0"/>
              <a:t>.</a:t>
            </a:r>
          </a:p>
          <a:p>
            <a:pPr marL="0" lvl="0" indent="0">
              <a:buNone/>
            </a:pPr>
            <a:r>
              <a:rPr lang="en-US" sz="1800" dirty="0" err="1" smtClean="0"/>
              <a:t>Trong</a:t>
            </a:r>
            <a:r>
              <a:rPr lang="en-US" sz="1800" dirty="0" smtClean="0"/>
              <a:t> </a:t>
            </a:r>
            <a:r>
              <a:rPr lang="en-US" sz="1800" dirty="0" err="1" smtClean="0"/>
              <a:t>trường</a:t>
            </a:r>
            <a:r>
              <a:rPr lang="en-US" sz="1800" dirty="0" smtClean="0"/>
              <a:t> </a:t>
            </a:r>
            <a:r>
              <a:rPr lang="en-US" sz="1800" dirty="0" err="1" smtClean="0"/>
              <a:t>hợp</a:t>
            </a:r>
            <a:r>
              <a:rPr lang="en-US" sz="1800" dirty="0" smtClean="0"/>
              <a:t> </a:t>
            </a:r>
            <a:r>
              <a:rPr lang="en-US" sz="1800" dirty="0" err="1" smtClean="0"/>
              <a:t>xấu</a:t>
            </a:r>
            <a:r>
              <a:rPr lang="en-US" sz="1800" dirty="0" smtClean="0"/>
              <a:t> </a:t>
            </a:r>
            <a:r>
              <a:rPr lang="en-US" sz="1800" dirty="0" err="1" smtClean="0"/>
              <a:t>nhất</a:t>
            </a:r>
            <a:r>
              <a:rPr lang="en-US" sz="1800" dirty="0" smtClean="0"/>
              <a:t> </a:t>
            </a:r>
            <a:r>
              <a:rPr lang="en-US" sz="1800" dirty="0" err="1" smtClean="0"/>
              <a:t>thì</a:t>
            </a:r>
            <a:r>
              <a:rPr lang="en-US" sz="1800" dirty="0" smtClean="0"/>
              <a:t> </a:t>
            </a:r>
            <a:r>
              <a:rPr lang="en-US" sz="1800" dirty="0" err="1" smtClean="0"/>
              <a:t>phải</a:t>
            </a:r>
            <a:r>
              <a:rPr lang="en-US" sz="1800" dirty="0" smtClean="0"/>
              <a:t> </a:t>
            </a:r>
            <a:r>
              <a:rPr lang="en-US" sz="1800" dirty="0" err="1" smtClean="0"/>
              <a:t>lặp</a:t>
            </a:r>
            <a:r>
              <a:rPr lang="en-US" sz="1800" dirty="0" smtClean="0"/>
              <a:t> n </a:t>
            </a:r>
            <a:r>
              <a:rPr lang="en-US" sz="1800" dirty="0" err="1" smtClean="0"/>
              <a:t>lần</a:t>
            </a:r>
            <a:r>
              <a:rPr lang="en-US" sz="1800" dirty="0" smtClean="0"/>
              <a:t> </a:t>
            </a:r>
            <a:r>
              <a:rPr lang="en-US" sz="1800" dirty="0" err="1" smtClean="0"/>
              <a:t>tương</a:t>
            </a:r>
            <a:r>
              <a:rPr lang="en-US" sz="1800" dirty="0" smtClean="0"/>
              <a:t> </a:t>
            </a:r>
            <a:r>
              <a:rPr lang="en-US" sz="1800" dirty="0" err="1" smtClean="0"/>
              <a:t>ứng</a:t>
            </a:r>
            <a:r>
              <a:rPr lang="en-US" sz="1800" dirty="0" smtClean="0"/>
              <a:t> n </a:t>
            </a:r>
            <a:r>
              <a:rPr lang="en-US" sz="1800" dirty="0" err="1" smtClean="0"/>
              <a:t>phần</a:t>
            </a:r>
            <a:r>
              <a:rPr lang="en-US" sz="1800" dirty="0" smtClean="0"/>
              <a:t> </a:t>
            </a:r>
            <a:r>
              <a:rPr lang="en-US" sz="1800" dirty="0" err="1" smtClean="0"/>
              <a:t>tử</a:t>
            </a:r>
            <a:r>
              <a:rPr lang="en-US" sz="1800" dirty="0"/>
              <a:t> </a:t>
            </a:r>
            <a:r>
              <a:rPr lang="en-US" sz="1800" dirty="0" smtClean="0"/>
              <a:t>(</a:t>
            </a:r>
            <a:r>
              <a:rPr lang="en-US" sz="1800" dirty="0" err="1" smtClean="0"/>
              <a:t>độ</a:t>
            </a:r>
            <a:r>
              <a:rPr lang="en-US" sz="1800" dirty="0" smtClean="0"/>
              <a:t> </a:t>
            </a:r>
            <a:r>
              <a:rPr lang="en-US" sz="1800" dirty="0" err="1" smtClean="0"/>
              <a:t>phức</a:t>
            </a:r>
            <a:r>
              <a:rPr lang="en-US" sz="1800" dirty="0" smtClean="0"/>
              <a:t> </a:t>
            </a:r>
            <a:r>
              <a:rPr lang="en-US" sz="1800" dirty="0" err="1" smtClean="0"/>
              <a:t>tạp</a:t>
            </a:r>
            <a:r>
              <a:rPr lang="en-US" sz="1800" dirty="0" smtClean="0"/>
              <a:t> o(n)).</a:t>
            </a:r>
          </a:p>
          <a:p>
            <a:pPr marL="0" lvl="0" indent="0">
              <a:buNone/>
            </a:pPr>
            <a:r>
              <a:rPr lang="en-US" sz="1800" dirty="0" err="1" smtClean="0"/>
              <a:t>Nếu</a:t>
            </a:r>
            <a:r>
              <a:rPr lang="en-US" sz="1800" dirty="0" smtClean="0"/>
              <a:t> </a:t>
            </a:r>
            <a:r>
              <a:rPr lang="en-US" sz="1800" dirty="0" err="1" smtClean="0"/>
              <a:t>một</a:t>
            </a:r>
            <a:r>
              <a:rPr lang="en-US" sz="1800" dirty="0" smtClean="0"/>
              <a:t> collection </a:t>
            </a:r>
            <a:r>
              <a:rPr lang="en-US" sz="1800" dirty="0" err="1" smtClean="0"/>
              <a:t>đã</a:t>
            </a:r>
            <a:r>
              <a:rPr lang="en-US" sz="1800" dirty="0" smtClean="0"/>
              <a:t> </a:t>
            </a:r>
            <a:r>
              <a:rPr lang="en-US" sz="1800" dirty="0" err="1" smtClean="0"/>
              <a:t>được</a:t>
            </a:r>
            <a:r>
              <a:rPr lang="en-US" sz="1800" dirty="0" smtClean="0"/>
              <a:t> </a:t>
            </a:r>
            <a:r>
              <a:rPr lang="en-US" sz="1800" dirty="0" err="1" smtClean="0"/>
              <a:t>sắp</a:t>
            </a:r>
            <a:r>
              <a:rPr lang="en-US" sz="1800" dirty="0" smtClean="0"/>
              <a:t> </a:t>
            </a:r>
            <a:r>
              <a:rPr lang="en-US" sz="1800" dirty="0" err="1" smtClean="0"/>
              <a:t>xếp</a:t>
            </a:r>
            <a:r>
              <a:rPr lang="en-US" sz="1800" dirty="0" smtClean="0"/>
              <a:t>, </a:t>
            </a:r>
            <a:r>
              <a:rPr lang="en-US" sz="1800" dirty="0" err="1" smtClean="0"/>
              <a:t>thì</a:t>
            </a:r>
            <a:r>
              <a:rPr lang="en-US" sz="1800" dirty="0" smtClean="0"/>
              <a:t> </a:t>
            </a:r>
            <a:r>
              <a:rPr lang="en-US" sz="1800" dirty="0" err="1" smtClean="0"/>
              <a:t>mongoDB</a:t>
            </a:r>
            <a:r>
              <a:rPr lang="en-US" sz="1800" dirty="0" smtClean="0"/>
              <a:t> </a:t>
            </a:r>
            <a:r>
              <a:rPr lang="en-US" sz="1800" dirty="0" err="1" smtClean="0"/>
              <a:t>sẽ</a:t>
            </a:r>
            <a:r>
              <a:rPr lang="en-US" sz="1800" dirty="0" smtClean="0"/>
              <a:t> </a:t>
            </a:r>
            <a:r>
              <a:rPr lang="en-US" sz="1800" dirty="0" err="1" smtClean="0"/>
              <a:t>dùng</a:t>
            </a:r>
            <a:r>
              <a:rPr lang="en-US" sz="1800" dirty="0" smtClean="0"/>
              <a:t> Binary Search </a:t>
            </a:r>
            <a:r>
              <a:rPr lang="en-US" sz="1800" dirty="0" err="1" smtClean="0"/>
              <a:t>để</a:t>
            </a:r>
            <a:r>
              <a:rPr lang="en-US" sz="1800" dirty="0" smtClean="0"/>
              <a:t> </a:t>
            </a:r>
            <a:r>
              <a:rPr lang="en-US" sz="1800" dirty="0" err="1" smtClean="0"/>
              <a:t>tìm</a:t>
            </a:r>
            <a:r>
              <a:rPr lang="en-US" sz="1800" dirty="0" smtClean="0"/>
              <a:t> </a:t>
            </a:r>
            <a:r>
              <a:rPr lang="en-US" sz="1800" dirty="0" err="1" smtClean="0"/>
              <a:t>kiếm</a:t>
            </a:r>
            <a:r>
              <a:rPr lang="en-US" sz="1800" dirty="0" smtClean="0"/>
              <a:t>, </a:t>
            </a:r>
            <a:r>
              <a:rPr lang="en-US" sz="1800" dirty="0" err="1" smtClean="0"/>
              <a:t>giúp</a:t>
            </a:r>
            <a:r>
              <a:rPr lang="en-US" sz="1800" dirty="0" smtClean="0"/>
              <a:t> </a:t>
            </a:r>
            <a:r>
              <a:rPr lang="en-US" sz="1800" dirty="0" err="1" smtClean="0"/>
              <a:t>việc</a:t>
            </a:r>
            <a:r>
              <a:rPr lang="en-US" sz="1800" dirty="0" smtClean="0"/>
              <a:t> </a:t>
            </a:r>
            <a:r>
              <a:rPr lang="en-US" sz="1800" dirty="0" err="1" smtClean="0"/>
              <a:t>tìm</a:t>
            </a:r>
            <a:r>
              <a:rPr lang="en-US" sz="1800" dirty="0" smtClean="0"/>
              <a:t> </a:t>
            </a:r>
            <a:r>
              <a:rPr lang="en-US" sz="1800" dirty="0" err="1" smtClean="0"/>
              <a:t>kiếm</a:t>
            </a:r>
            <a:r>
              <a:rPr lang="en-US" sz="1800" dirty="0" smtClean="0"/>
              <a:t> </a:t>
            </a:r>
            <a:r>
              <a:rPr lang="en-US" sz="1800" dirty="0" err="1" smtClean="0"/>
              <a:t>nhanh</a:t>
            </a:r>
            <a:r>
              <a:rPr lang="en-US" sz="1800" dirty="0" smtClean="0"/>
              <a:t> </a:t>
            </a:r>
            <a:r>
              <a:rPr lang="en-US" sz="1800" dirty="0" err="1" smtClean="0"/>
              <a:t>hơn</a:t>
            </a:r>
            <a:r>
              <a:rPr lang="en-US" sz="1800" dirty="0" smtClean="0"/>
              <a:t>.</a:t>
            </a:r>
          </a:p>
          <a:p>
            <a:pPr marL="0" lvl="0" indent="0">
              <a:buNone/>
            </a:pPr>
            <a:r>
              <a:rPr lang="en-US" sz="1800" dirty="0" smtClean="0"/>
              <a:t>MongoDB hay </a:t>
            </a:r>
            <a:r>
              <a:rPr lang="en-US" sz="1800" dirty="0" err="1" smtClean="0"/>
              <a:t>nhiều</a:t>
            </a:r>
            <a:r>
              <a:rPr lang="en-US" sz="1800" dirty="0" smtClean="0"/>
              <a:t> </a:t>
            </a:r>
            <a:r>
              <a:rPr lang="en-US" sz="1800" dirty="0" err="1" smtClean="0"/>
              <a:t>ngôn</a:t>
            </a:r>
            <a:r>
              <a:rPr lang="en-US" sz="1800" dirty="0" smtClean="0"/>
              <a:t> </a:t>
            </a:r>
            <a:r>
              <a:rPr lang="en-US" sz="1800" dirty="0" err="1" smtClean="0"/>
              <a:t>ngữ</a:t>
            </a:r>
            <a:r>
              <a:rPr lang="en-US" sz="1800" dirty="0" smtClean="0"/>
              <a:t> </a:t>
            </a:r>
            <a:r>
              <a:rPr lang="en-US" sz="1800" dirty="0" err="1" smtClean="0"/>
              <a:t>truy</a:t>
            </a:r>
            <a:r>
              <a:rPr lang="en-US" sz="1800" dirty="0" smtClean="0"/>
              <a:t> </a:t>
            </a:r>
            <a:r>
              <a:rPr lang="en-US" sz="1800" dirty="0" err="1" smtClean="0"/>
              <a:t>vấn</a:t>
            </a:r>
            <a:r>
              <a:rPr lang="en-US" sz="1800" dirty="0" smtClean="0"/>
              <a:t> </a:t>
            </a:r>
            <a:r>
              <a:rPr lang="en-US" sz="1800" dirty="0" err="1" smtClean="0"/>
              <a:t>khác</a:t>
            </a:r>
            <a:r>
              <a:rPr lang="en-US" sz="1800" dirty="0" smtClean="0"/>
              <a:t> </a:t>
            </a:r>
            <a:r>
              <a:rPr lang="en-US" sz="1800" dirty="0" err="1" smtClean="0"/>
              <a:t>đều</a:t>
            </a:r>
            <a:r>
              <a:rPr lang="en-US" sz="1800" dirty="0" smtClean="0"/>
              <a:t> </a:t>
            </a:r>
            <a:r>
              <a:rPr lang="en-US" sz="1800" dirty="0" err="1" smtClean="0"/>
              <a:t>có</a:t>
            </a:r>
            <a:r>
              <a:rPr lang="en-US" sz="1800" dirty="0" smtClean="0"/>
              <a:t> index hay </a:t>
            </a:r>
            <a:r>
              <a:rPr lang="en-US" sz="1800" dirty="0" err="1" smtClean="0"/>
              <a:t>một</a:t>
            </a:r>
            <a:r>
              <a:rPr lang="en-US" sz="1800" dirty="0" smtClean="0"/>
              <a:t> </a:t>
            </a:r>
            <a:r>
              <a:rPr lang="en-US" sz="1800" dirty="0" err="1" smtClean="0"/>
              <a:t>thứ</a:t>
            </a:r>
            <a:r>
              <a:rPr lang="en-US" sz="1800" dirty="0" smtClean="0"/>
              <a:t> </a:t>
            </a:r>
            <a:r>
              <a:rPr lang="en-US" sz="1800" dirty="0" err="1" smtClean="0"/>
              <a:t>gì</a:t>
            </a:r>
            <a:r>
              <a:rPr lang="en-US" sz="1800" dirty="0" smtClean="0"/>
              <a:t> </a:t>
            </a:r>
            <a:r>
              <a:rPr lang="en-US" sz="1800" dirty="0" err="1" smtClean="0"/>
              <a:t>đó</a:t>
            </a:r>
            <a:r>
              <a:rPr lang="en-US" sz="1800" dirty="0" smtClean="0"/>
              <a:t> </a:t>
            </a:r>
            <a:r>
              <a:rPr lang="en-US" sz="1800" dirty="0" err="1" smtClean="0"/>
              <a:t>tương</a:t>
            </a:r>
            <a:r>
              <a:rPr lang="en-US" sz="1800" dirty="0" smtClean="0"/>
              <a:t> </a:t>
            </a:r>
            <a:r>
              <a:rPr lang="en-US" sz="1800" dirty="0" err="1" smtClean="0"/>
              <a:t>tự</a:t>
            </a:r>
            <a:r>
              <a:rPr lang="en-US" sz="1800" dirty="0" smtClean="0"/>
              <a:t> index </a:t>
            </a:r>
            <a:r>
              <a:rPr lang="en-US" sz="1800" dirty="0" err="1" smtClean="0"/>
              <a:t>để</a:t>
            </a:r>
            <a:r>
              <a:rPr lang="en-US" sz="1800" dirty="0" smtClean="0"/>
              <a:t> </a:t>
            </a:r>
            <a:r>
              <a:rPr lang="en-US" sz="1800" dirty="0" err="1" smtClean="0"/>
              <a:t>sắp</a:t>
            </a:r>
            <a:r>
              <a:rPr lang="en-US" sz="1800" dirty="0" smtClean="0"/>
              <a:t> </a:t>
            </a:r>
            <a:r>
              <a:rPr lang="en-US" sz="1800" dirty="0" err="1" smtClean="0"/>
              <a:t>xếp</a:t>
            </a:r>
            <a:r>
              <a:rPr lang="en-US" sz="1800" dirty="0" smtClean="0"/>
              <a:t> </a:t>
            </a:r>
            <a:r>
              <a:rPr lang="en-US" sz="1800" dirty="0" err="1" smtClean="0"/>
              <a:t>các</a:t>
            </a:r>
            <a:r>
              <a:rPr lang="en-US" sz="1800" dirty="0" smtClean="0"/>
              <a:t> </a:t>
            </a:r>
            <a:r>
              <a:rPr lang="en-US" sz="1800" dirty="0" err="1" smtClean="0"/>
              <a:t>phần</a:t>
            </a:r>
            <a:r>
              <a:rPr lang="en-US" sz="1800" dirty="0" smtClean="0"/>
              <a:t> </a:t>
            </a:r>
            <a:r>
              <a:rPr lang="en-US" sz="1800" dirty="0" err="1" smtClean="0"/>
              <a:t>tử</a:t>
            </a:r>
            <a:r>
              <a:rPr lang="en-US" sz="1800" dirty="0" smtClean="0"/>
              <a:t> </a:t>
            </a:r>
            <a:r>
              <a:rPr lang="en-US" sz="1800" dirty="0" err="1" smtClean="0"/>
              <a:t>trong</a:t>
            </a:r>
            <a:r>
              <a:rPr lang="en-US" sz="1800" dirty="0" smtClean="0"/>
              <a:t> database. </a:t>
            </a:r>
            <a:r>
              <a:rPr lang="en-US" sz="1800" dirty="0" err="1" smtClean="0"/>
              <a:t>Khi</a:t>
            </a:r>
            <a:r>
              <a:rPr lang="en-US" sz="1800" dirty="0" smtClean="0"/>
              <a:t> </a:t>
            </a:r>
            <a:r>
              <a:rPr lang="en-US" sz="1800" dirty="0" err="1" smtClean="0"/>
              <a:t>tạo</a:t>
            </a:r>
            <a:r>
              <a:rPr lang="en-US" sz="1800" dirty="0" smtClean="0"/>
              <a:t> </a:t>
            </a:r>
            <a:r>
              <a:rPr lang="en-US" sz="1800" dirty="0" err="1" smtClean="0"/>
              <a:t>một</a:t>
            </a:r>
            <a:r>
              <a:rPr lang="en-US" sz="1800" dirty="0" smtClean="0"/>
              <a:t> index, </a:t>
            </a:r>
            <a:r>
              <a:rPr lang="en-US" sz="1800" dirty="0" err="1" smtClean="0"/>
              <a:t>vd</a:t>
            </a:r>
            <a:r>
              <a:rPr lang="en-US" sz="1800" dirty="0" smtClean="0"/>
              <a:t> </a:t>
            </a:r>
            <a:r>
              <a:rPr lang="en-US" sz="1800" dirty="0" err="1" smtClean="0"/>
              <a:t>cho</a:t>
            </a:r>
            <a:r>
              <a:rPr lang="en-US" sz="1800" dirty="0" smtClean="0"/>
              <a:t> </a:t>
            </a:r>
            <a:r>
              <a:rPr lang="en-US" sz="1800" dirty="0" err="1" smtClean="0"/>
              <a:t>trường</a:t>
            </a:r>
            <a:r>
              <a:rPr lang="en-US" sz="1800" dirty="0"/>
              <a:t> </a:t>
            </a:r>
            <a:r>
              <a:rPr lang="en-US" sz="1800" dirty="0" smtClean="0"/>
              <a:t>email </a:t>
            </a:r>
            <a:r>
              <a:rPr lang="en-US" sz="1800" dirty="0" err="1" smtClean="0"/>
              <a:t>chẳng</a:t>
            </a:r>
            <a:r>
              <a:rPr lang="en-US" sz="1800" dirty="0" smtClean="0"/>
              <a:t> </a:t>
            </a:r>
            <a:r>
              <a:rPr lang="en-US" sz="1800" dirty="0" err="1" smtClean="0"/>
              <a:t>hạn</a:t>
            </a:r>
            <a:r>
              <a:rPr lang="en-US" sz="1800" dirty="0" smtClean="0"/>
              <a:t>, MongoDB </a:t>
            </a:r>
            <a:r>
              <a:rPr lang="en-US" sz="1800" dirty="0" err="1" smtClean="0"/>
              <a:t>sẽ</a:t>
            </a:r>
            <a:r>
              <a:rPr lang="en-US" sz="1800" dirty="0" smtClean="0"/>
              <a:t> </a:t>
            </a:r>
            <a:r>
              <a:rPr lang="en-US" sz="1800" dirty="0" err="1" smtClean="0"/>
              <a:t>tạo</a:t>
            </a:r>
            <a:r>
              <a:rPr lang="en-US" sz="1800" dirty="0" smtClean="0"/>
              <a:t> </a:t>
            </a:r>
            <a:r>
              <a:rPr lang="en-US" sz="1800" dirty="0" err="1" smtClean="0"/>
              <a:t>một</a:t>
            </a:r>
            <a:r>
              <a:rPr lang="en-US" sz="1800" dirty="0" smtClean="0"/>
              <a:t> </a:t>
            </a:r>
            <a:r>
              <a:rPr lang="en-US" sz="1800" dirty="0" err="1" smtClean="0"/>
              <a:t>danh</a:t>
            </a:r>
            <a:r>
              <a:rPr lang="en-US" sz="1800" dirty="0" smtClean="0"/>
              <a:t> </a:t>
            </a:r>
            <a:r>
              <a:rPr lang="en-US" sz="1800" dirty="0" err="1" smtClean="0"/>
              <a:t>sách</a:t>
            </a:r>
            <a:r>
              <a:rPr lang="en-US" sz="1800" dirty="0" smtClean="0"/>
              <a:t> </a:t>
            </a:r>
            <a:r>
              <a:rPr lang="en-US" sz="1800" dirty="0" err="1" smtClean="0"/>
              <a:t>riêng</a:t>
            </a:r>
            <a:r>
              <a:rPr lang="en-US" sz="1800" dirty="0" smtClean="0"/>
              <a:t> </a:t>
            </a:r>
            <a:r>
              <a:rPr lang="en-US" sz="1800" dirty="0" err="1" smtClean="0"/>
              <a:t>chứa</a:t>
            </a:r>
            <a:r>
              <a:rPr lang="en-US" sz="1800" dirty="0" smtClean="0"/>
              <a:t> email </a:t>
            </a:r>
            <a:r>
              <a:rPr lang="en-US" sz="1800" dirty="0" err="1" smtClean="0"/>
              <a:t>đã</a:t>
            </a:r>
            <a:r>
              <a:rPr lang="en-US" sz="1800" dirty="0" smtClean="0"/>
              <a:t> </a:t>
            </a:r>
            <a:r>
              <a:rPr lang="en-US" sz="1800" dirty="0" err="1" smtClean="0"/>
              <a:t>được</a:t>
            </a:r>
            <a:r>
              <a:rPr lang="en-US" sz="1800" dirty="0" smtClean="0"/>
              <a:t> </a:t>
            </a:r>
            <a:r>
              <a:rPr lang="en-US" sz="1800" dirty="0" err="1" smtClean="0"/>
              <a:t>sắp</a:t>
            </a:r>
            <a:r>
              <a:rPr lang="en-US" sz="1800" dirty="0" smtClean="0"/>
              <a:t> </a:t>
            </a:r>
            <a:r>
              <a:rPr lang="en-US" sz="1800" dirty="0" err="1" smtClean="0"/>
              <a:t>xếp</a:t>
            </a:r>
            <a:r>
              <a:rPr lang="en-US" sz="1800" dirty="0"/>
              <a:t>.</a:t>
            </a:r>
            <a:r>
              <a:rPr lang="en-US" sz="1800" dirty="0" smtClean="0"/>
              <a:t> </a:t>
            </a:r>
            <a:r>
              <a:rPr lang="en-US" sz="1800" dirty="0" err="1" smtClean="0"/>
              <a:t>Nó</a:t>
            </a:r>
            <a:r>
              <a:rPr lang="en-US" sz="1800" dirty="0" smtClean="0"/>
              <a:t> </a:t>
            </a:r>
            <a:r>
              <a:rPr lang="en-US" sz="1800" dirty="0" err="1" smtClean="0"/>
              <a:t>không</a:t>
            </a:r>
            <a:r>
              <a:rPr lang="en-US" sz="1800" dirty="0" smtClean="0"/>
              <a:t> </a:t>
            </a:r>
            <a:r>
              <a:rPr lang="en-US" sz="1800" dirty="0" err="1" smtClean="0"/>
              <a:t>nằm</a:t>
            </a:r>
            <a:r>
              <a:rPr lang="en-US" sz="1800" dirty="0" smtClean="0"/>
              <a:t> </a:t>
            </a:r>
            <a:r>
              <a:rPr lang="en-US" sz="1800" dirty="0" err="1" smtClean="0"/>
              <a:t>trong</a:t>
            </a:r>
            <a:r>
              <a:rPr lang="en-US" sz="1800" dirty="0" smtClean="0"/>
              <a:t> collection, </a:t>
            </a:r>
            <a:r>
              <a:rPr lang="en-US" sz="1800" dirty="0" err="1" smtClean="0"/>
              <a:t>nằm</a:t>
            </a:r>
            <a:r>
              <a:rPr lang="en-US" sz="1800" dirty="0" smtClean="0"/>
              <a:t> ở </a:t>
            </a:r>
            <a:r>
              <a:rPr lang="en-US" sz="1800" dirty="0" err="1" smtClean="0"/>
              <a:t>đâu</a:t>
            </a:r>
            <a:r>
              <a:rPr lang="en-US" sz="1800" dirty="0" smtClean="0"/>
              <a:t> </a:t>
            </a:r>
            <a:r>
              <a:rPr lang="en-US" sz="1800" dirty="0" err="1" smtClean="0"/>
              <a:t>đó</a:t>
            </a:r>
            <a:r>
              <a:rPr lang="en-US" sz="1800" dirty="0" smtClean="0"/>
              <a:t>, </a:t>
            </a:r>
            <a:r>
              <a:rPr lang="en-US" sz="1800" dirty="0" err="1" smtClean="0"/>
              <a:t>mà</a:t>
            </a:r>
            <a:r>
              <a:rPr lang="en-US" sz="1800" dirty="0" smtClean="0"/>
              <a:t> </a:t>
            </a:r>
            <a:r>
              <a:rPr lang="en-US" sz="1800" dirty="0" err="1" smtClean="0"/>
              <a:t>nó</a:t>
            </a:r>
            <a:r>
              <a:rPr lang="en-US" sz="1800" dirty="0" smtClean="0"/>
              <a:t> </a:t>
            </a:r>
            <a:r>
              <a:rPr lang="en-US" sz="1800" dirty="0" err="1" smtClean="0"/>
              <a:t>liên</a:t>
            </a:r>
            <a:r>
              <a:rPr lang="en-US" sz="1800" dirty="0" smtClean="0"/>
              <a:t> </a:t>
            </a:r>
            <a:r>
              <a:rPr lang="en-US" sz="1800" dirty="0" err="1" smtClean="0"/>
              <a:t>kết</a:t>
            </a:r>
            <a:r>
              <a:rPr lang="en-US" sz="1800" dirty="0" smtClean="0"/>
              <a:t> </a:t>
            </a:r>
            <a:r>
              <a:rPr lang="en-US" sz="1800" dirty="0" err="1" smtClean="0"/>
              <a:t>với</a:t>
            </a:r>
            <a:r>
              <a:rPr lang="en-US" sz="1800" dirty="0" smtClean="0"/>
              <a:t> collection </a:t>
            </a:r>
            <a:r>
              <a:rPr lang="en-US" sz="1800" dirty="0" err="1" smtClean="0"/>
              <a:t>đấy</a:t>
            </a:r>
            <a:r>
              <a:rPr lang="en-US" sz="1800" dirty="0" smtClean="0"/>
              <a:t>.</a:t>
            </a:r>
          </a:p>
          <a:p>
            <a:pPr marL="0" lvl="0" indent="0">
              <a:buNone/>
            </a:pPr>
            <a:r>
              <a:rPr lang="en-US" sz="1800" dirty="0" err="1" smtClean="0"/>
              <a:t>Có</a:t>
            </a:r>
            <a:r>
              <a:rPr lang="en-US" sz="1800" dirty="0" smtClean="0"/>
              <a:t> </a:t>
            </a:r>
            <a:r>
              <a:rPr lang="en-US" sz="1800" dirty="0" err="1" smtClean="0"/>
              <a:t>thể</a:t>
            </a:r>
            <a:r>
              <a:rPr lang="en-US" sz="1800" dirty="0" smtClean="0"/>
              <a:t> </a:t>
            </a:r>
            <a:r>
              <a:rPr lang="en-US" sz="1800" dirty="0" err="1" smtClean="0"/>
              <a:t>đặt</a:t>
            </a:r>
            <a:r>
              <a:rPr lang="en-US" sz="1800" dirty="0" smtClean="0"/>
              <a:t> index </a:t>
            </a:r>
            <a:r>
              <a:rPr lang="en-US" sz="1800" dirty="0" err="1" smtClean="0"/>
              <a:t>cho</a:t>
            </a:r>
            <a:r>
              <a:rPr lang="en-US" sz="1800" dirty="0" smtClean="0"/>
              <a:t> </a:t>
            </a:r>
            <a:r>
              <a:rPr lang="en-US" sz="1800" dirty="0" err="1" smtClean="0"/>
              <a:t>nhiều</a:t>
            </a:r>
            <a:r>
              <a:rPr lang="en-US" sz="1800" dirty="0" smtClean="0"/>
              <a:t> </a:t>
            </a:r>
            <a:r>
              <a:rPr lang="en-US" sz="1800" dirty="0" err="1" smtClean="0"/>
              <a:t>trường</a:t>
            </a:r>
            <a:r>
              <a:rPr lang="en-US" sz="1800" dirty="0" smtClean="0"/>
              <a:t>, gọi </a:t>
            </a:r>
            <a:r>
              <a:rPr lang="en-US" sz="1800" dirty="0" err="1" smtClean="0"/>
              <a:t>là</a:t>
            </a:r>
            <a:r>
              <a:rPr lang="en-US" sz="1800" dirty="0" smtClean="0"/>
              <a:t> compound index. </a:t>
            </a:r>
            <a:r>
              <a:rPr lang="en-US" sz="1800" dirty="0" err="1" smtClean="0"/>
              <a:t>Thường</a:t>
            </a:r>
            <a:r>
              <a:rPr lang="en-US" sz="1800" dirty="0" smtClean="0"/>
              <a:t> </a:t>
            </a:r>
            <a:r>
              <a:rPr lang="en-US" sz="1800" dirty="0" err="1" smtClean="0"/>
              <a:t>dùng</a:t>
            </a:r>
            <a:r>
              <a:rPr lang="en-US" sz="1800" dirty="0" smtClean="0"/>
              <a:t> </a:t>
            </a:r>
            <a:r>
              <a:rPr lang="en-US" sz="1800" dirty="0" err="1" smtClean="0"/>
              <a:t>cho</a:t>
            </a:r>
            <a:r>
              <a:rPr lang="en-US" sz="1800" dirty="0" smtClean="0"/>
              <a:t> query </a:t>
            </a:r>
            <a:r>
              <a:rPr lang="en-US" sz="1800" dirty="0" err="1" smtClean="0"/>
              <a:t>nhiều</a:t>
            </a:r>
            <a:r>
              <a:rPr lang="en-US" sz="1800" dirty="0" smtClean="0"/>
              <a:t> </a:t>
            </a:r>
            <a:r>
              <a:rPr lang="en-US" sz="1800" dirty="0" err="1" smtClean="0"/>
              <a:t>trường</a:t>
            </a:r>
            <a:r>
              <a:rPr lang="en-US" sz="1800" dirty="0" smtClean="0"/>
              <a:t> </a:t>
            </a:r>
            <a:r>
              <a:rPr lang="en-US" sz="1800" dirty="0" err="1" smtClean="0"/>
              <a:t>trong</a:t>
            </a:r>
            <a:r>
              <a:rPr lang="en-US" sz="1800" dirty="0" smtClean="0"/>
              <a:t> collection </a:t>
            </a:r>
            <a:r>
              <a:rPr lang="en-US" sz="1800" dirty="0" err="1" smtClean="0"/>
              <a:t>có</a:t>
            </a:r>
            <a:r>
              <a:rPr lang="en-US" sz="1800" dirty="0" smtClean="0"/>
              <a:t> </a:t>
            </a:r>
            <a:r>
              <a:rPr lang="en-US" sz="1800" dirty="0" err="1" smtClean="0"/>
              <a:t>rất</a:t>
            </a:r>
            <a:r>
              <a:rPr lang="en-US" sz="1800" dirty="0" smtClean="0"/>
              <a:t> </a:t>
            </a:r>
            <a:r>
              <a:rPr lang="en-US" sz="1800" dirty="0" err="1" smtClean="0"/>
              <a:t>nhiều</a:t>
            </a:r>
            <a:r>
              <a:rPr lang="en-US" sz="1800" dirty="0" smtClean="0"/>
              <a:t> document.</a:t>
            </a:r>
          </a:p>
          <a:p>
            <a:pPr marL="0" lvl="0" indent="0">
              <a:buNone/>
            </a:pPr>
            <a:r>
              <a:rPr lang="en-US" sz="1800" dirty="0" err="1" smtClean="0"/>
              <a:t>Tuy</a:t>
            </a:r>
            <a:r>
              <a:rPr lang="en-US" sz="1800" dirty="0" smtClean="0"/>
              <a:t> </a:t>
            </a:r>
            <a:r>
              <a:rPr lang="en-US" sz="1800" dirty="0" err="1" smtClean="0"/>
              <a:t>nhiên</a:t>
            </a:r>
            <a:r>
              <a:rPr lang="en-US" sz="1800" dirty="0" smtClean="0"/>
              <a:t>, </a:t>
            </a:r>
            <a:r>
              <a:rPr lang="en-US" sz="1800" dirty="0" err="1" smtClean="0"/>
              <a:t>đánh</a:t>
            </a:r>
            <a:r>
              <a:rPr lang="en-US" sz="1800" dirty="0" smtClean="0"/>
              <a:t> </a:t>
            </a:r>
            <a:r>
              <a:rPr lang="en-US" sz="1800" dirty="0" err="1" smtClean="0"/>
              <a:t>đổi</a:t>
            </a:r>
            <a:r>
              <a:rPr lang="en-US" sz="1800" dirty="0" smtClean="0"/>
              <a:t> </a:t>
            </a:r>
            <a:r>
              <a:rPr lang="en-US" sz="1800" dirty="0" err="1" smtClean="0"/>
              <a:t>lại</a:t>
            </a:r>
            <a:r>
              <a:rPr lang="en-US" sz="1800" dirty="0" smtClean="0"/>
              <a:t> </a:t>
            </a:r>
            <a:r>
              <a:rPr lang="en-US" sz="1800" dirty="0" err="1" smtClean="0"/>
              <a:t>tốc</a:t>
            </a:r>
            <a:r>
              <a:rPr lang="en-US" sz="1800" dirty="0" smtClean="0"/>
              <a:t> </a:t>
            </a:r>
            <a:r>
              <a:rPr lang="en-US" sz="1800" dirty="0" err="1" smtClean="0"/>
              <a:t>độ</a:t>
            </a:r>
            <a:r>
              <a:rPr lang="en-US" sz="1800" dirty="0" smtClean="0"/>
              <a:t> </a:t>
            </a:r>
            <a:r>
              <a:rPr lang="en-US" sz="1800" dirty="0" err="1" smtClean="0"/>
              <a:t>lọc</a:t>
            </a:r>
            <a:r>
              <a:rPr lang="en-US" sz="1800" dirty="0" smtClean="0"/>
              <a:t> </a:t>
            </a:r>
            <a:r>
              <a:rPr lang="en-US" sz="1800" dirty="0" err="1" smtClean="0"/>
              <a:t>dữ</a:t>
            </a:r>
            <a:r>
              <a:rPr lang="en-US" sz="1800" dirty="0" smtClean="0"/>
              <a:t> </a:t>
            </a:r>
            <a:r>
              <a:rPr lang="en-US" sz="1800" dirty="0" err="1" smtClean="0"/>
              <a:t>liệu</a:t>
            </a:r>
            <a:r>
              <a:rPr lang="en-US" sz="1800" dirty="0" smtClean="0"/>
              <a:t> </a:t>
            </a:r>
            <a:r>
              <a:rPr lang="en-US" sz="1800" dirty="0" err="1" smtClean="0"/>
              <a:t>nhanh</a:t>
            </a:r>
            <a:r>
              <a:rPr lang="en-US" sz="1800" dirty="0" smtClean="0"/>
              <a:t> </a:t>
            </a:r>
            <a:r>
              <a:rPr lang="en-US" sz="1800" dirty="0" err="1" smtClean="0"/>
              <a:t>thì</a:t>
            </a:r>
            <a:r>
              <a:rPr lang="en-US" sz="1800" dirty="0" smtClean="0"/>
              <a:t> </a:t>
            </a:r>
            <a:r>
              <a:rPr lang="en-US" sz="1800" dirty="0" err="1" smtClean="0"/>
              <a:t>việc</a:t>
            </a:r>
            <a:r>
              <a:rPr lang="en-US" sz="1800" dirty="0" smtClean="0"/>
              <a:t> </a:t>
            </a:r>
            <a:r>
              <a:rPr lang="en-US" sz="1800" dirty="0" err="1" smtClean="0"/>
              <a:t>đặt</a:t>
            </a:r>
            <a:r>
              <a:rPr lang="en-US" sz="1800" dirty="0" smtClean="0"/>
              <a:t> index </a:t>
            </a:r>
            <a:r>
              <a:rPr lang="en-US" sz="1800" dirty="0" err="1" smtClean="0"/>
              <a:t>sẽ</a:t>
            </a:r>
            <a:r>
              <a:rPr lang="en-US" sz="1800" dirty="0" smtClean="0"/>
              <a:t> </a:t>
            </a:r>
            <a:r>
              <a:rPr lang="en-US" sz="1800" dirty="0" err="1" smtClean="0"/>
              <a:t>làm</a:t>
            </a:r>
            <a:r>
              <a:rPr lang="en-US" sz="1800" dirty="0" smtClean="0"/>
              <a:t> </a:t>
            </a:r>
            <a:r>
              <a:rPr lang="en-US" sz="1800" dirty="0" err="1" smtClean="0"/>
              <a:t>chậm</a:t>
            </a:r>
            <a:r>
              <a:rPr lang="en-US" sz="1800" dirty="0" smtClean="0"/>
              <a:t> </a:t>
            </a:r>
            <a:r>
              <a:rPr lang="en-US" sz="1800" dirty="0" err="1" smtClean="0"/>
              <a:t>tốc</a:t>
            </a:r>
            <a:r>
              <a:rPr lang="en-US" sz="1800" dirty="0" smtClean="0"/>
              <a:t> </a:t>
            </a:r>
            <a:r>
              <a:rPr lang="en-US" sz="1800" dirty="0" err="1" smtClean="0"/>
              <a:t>độ</a:t>
            </a:r>
            <a:r>
              <a:rPr lang="en-US" sz="1800" dirty="0" smtClean="0"/>
              <a:t> update </a:t>
            </a:r>
            <a:r>
              <a:rPr lang="en-US" sz="1800" dirty="0" err="1" smtClean="0"/>
              <a:t>và</a:t>
            </a:r>
            <a:r>
              <a:rPr lang="en-US" sz="1800" dirty="0" smtClean="0"/>
              <a:t> </a:t>
            </a:r>
            <a:r>
              <a:rPr lang="en-US" sz="1800" dirty="0" err="1" smtClean="0"/>
              <a:t>nếu</a:t>
            </a:r>
            <a:r>
              <a:rPr lang="en-US" sz="1800" dirty="0" smtClean="0"/>
              <a:t> </a:t>
            </a:r>
            <a:r>
              <a:rPr lang="en-US" sz="1800" dirty="0" err="1" smtClean="0"/>
              <a:t>sử</a:t>
            </a:r>
            <a:r>
              <a:rPr lang="en-US" sz="1800" dirty="0" smtClean="0"/>
              <a:t> </a:t>
            </a:r>
            <a:r>
              <a:rPr lang="en-US" sz="1800" dirty="0" err="1" smtClean="0"/>
              <a:t>dụng</a:t>
            </a:r>
            <a:r>
              <a:rPr lang="en-US" sz="1800" dirty="0" smtClean="0"/>
              <a:t> </a:t>
            </a:r>
            <a:r>
              <a:rPr lang="en-US" sz="1800" dirty="0" err="1" smtClean="0"/>
              <a:t>nhiều</a:t>
            </a:r>
            <a:r>
              <a:rPr lang="en-US" sz="1800" dirty="0" smtClean="0"/>
              <a:t> index </a:t>
            </a:r>
            <a:r>
              <a:rPr lang="en-US" sz="1800" dirty="0" err="1" smtClean="0"/>
              <a:t>sẽ</a:t>
            </a:r>
            <a:r>
              <a:rPr lang="en-US" sz="1800" dirty="0" smtClean="0"/>
              <a:t> </a:t>
            </a:r>
            <a:r>
              <a:rPr lang="en-US" sz="1800" dirty="0" err="1" smtClean="0"/>
              <a:t>tốn</a:t>
            </a:r>
            <a:r>
              <a:rPr lang="en-US" sz="1800" dirty="0" smtClean="0"/>
              <a:t> </a:t>
            </a:r>
            <a:r>
              <a:rPr lang="en-US" sz="1800" dirty="0" err="1" smtClean="0"/>
              <a:t>nhiều</a:t>
            </a:r>
            <a:r>
              <a:rPr lang="en-US" sz="1800" dirty="0" smtClean="0"/>
              <a:t> RAM </a:t>
            </a:r>
            <a:r>
              <a:rPr lang="en-US" sz="1800" dirty="0" err="1" smtClean="0"/>
              <a:t>để</a:t>
            </a:r>
            <a:r>
              <a:rPr lang="en-US" sz="1800" dirty="0" smtClean="0"/>
              <a:t> </a:t>
            </a:r>
            <a:r>
              <a:rPr lang="en-US" sz="1800" dirty="0" err="1" smtClean="0"/>
              <a:t>lưu</a:t>
            </a:r>
            <a:r>
              <a:rPr lang="en-US" sz="1800" dirty="0" smtClean="0"/>
              <a:t> </a:t>
            </a:r>
            <a:r>
              <a:rPr lang="en-US" sz="1800" dirty="0" err="1" smtClean="0"/>
              <a:t>trữ</a:t>
            </a:r>
            <a:r>
              <a:rPr lang="en-US" sz="1800" dirty="0" smtClean="0"/>
              <a:t>.</a:t>
            </a:r>
          </a:p>
          <a:p>
            <a:pPr marL="0" lvl="0" indent="0">
              <a:buNone/>
            </a:pPr>
            <a:r>
              <a:rPr lang="en-US" sz="1800" dirty="0" err="1" smtClean="0"/>
              <a:t>Trong</a:t>
            </a:r>
            <a:r>
              <a:rPr lang="en-US" sz="1800" dirty="0" smtClean="0"/>
              <a:t> mongoose, </a:t>
            </a:r>
            <a:r>
              <a:rPr lang="en-US" sz="1800" dirty="0" err="1" smtClean="0"/>
              <a:t>chỉ</a:t>
            </a:r>
            <a:r>
              <a:rPr lang="en-US" sz="1800" dirty="0" smtClean="0"/>
              <a:t> </a:t>
            </a:r>
            <a:r>
              <a:rPr lang="en-US" sz="1800" dirty="0" err="1" smtClean="0"/>
              <a:t>cần</a:t>
            </a:r>
            <a:r>
              <a:rPr lang="en-US" sz="1800" dirty="0" smtClean="0"/>
              <a:t> </a:t>
            </a:r>
            <a:r>
              <a:rPr lang="en-US" sz="1800" dirty="0" err="1" smtClean="0"/>
              <a:t>thêm</a:t>
            </a:r>
            <a:r>
              <a:rPr lang="en-US" sz="1800" dirty="0" smtClean="0"/>
              <a:t> options </a:t>
            </a:r>
            <a:r>
              <a:rPr lang="en-US" sz="1800" dirty="0" err="1" smtClean="0"/>
              <a:t>là</a:t>
            </a:r>
            <a:r>
              <a:rPr lang="en-US" sz="1800" dirty="0" smtClean="0"/>
              <a:t> index: true </a:t>
            </a:r>
            <a:r>
              <a:rPr lang="en-US" sz="1800" dirty="0" err="1" smtClean="0"/>
              <a:t>trong</a:t>
            </a:r>
            <a:r>
              <a:rPr lang="en-US" sz="1800" dirty="0" smtClean="0"/>
              <a:t> model schema.</a:t>
            </a:r>
          </a:p>
        </p:txBody>
      </p:sp>
    </p:spTree>
    <p:extLst>
      <p:ext uri="{BB962C8B-B14F-4D97-AF65-F5344CB8AC3E}">
        <p14:creationId xmlns:p14="http://schemas.microsoft.com/office/powerpoint/2010/main" val="33769732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46</a:t>
            </a:fld>
            <a:endParaRPr lang="en-US" dirty="0"/>
          </a:p>
        </p:txBody>
      </p:sp>
      <p:sp>
        <p:nvSpPr>
          <p:cNvPr id="21" name="Title 20"/>
          <p:cNvSpPr>
            <a:spLocks noGrp="1"/>
          </p:cNvSpPr>
          <p:nvPr>
            <p:ph type="title"/>
          </p:nvPr>
        </p:nvSpPr>
        <p:spPr/>
        <p:txBody>
          <a:bodyPr/>
          <a:lstStyle/>
          <a:p>
            <a:r>
              <a:rPr lang="en" sz="2800" dirty="0" smtClean="0">
                <a:latin typeface="Nunito" pitchFamily="2" charset="0"/>
              </a:rPr>
              <a:t>Bài tập</a:t>
            </a:r>
            <a:endParaRPr lang="en-US" dirty="0"/>
          </a:p>
        </p:txBody>
      </p:sp>
      <p:sp>
        <p:nvSpPr>
          <p:cNvPr id="5" name="Google Shape;1228;p42"/>
          <p:cNvSpPr txBox="1">
            <a:spLocks/>
          </p:cNvSpPr>
          <p:nvPr/>
        </p:nvSpPr>
        <p:spPr>
          <a:xfrm>
            <a:off x="890587" y="1549950"/>
            <a:ext cx="10415588" cy="4029572"/>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vi-VN" sz="1800" dirty="0">
                <a:latin typeface="Nunito" pitchFamily="2" charset="0"/>
              </a:rPr>
              <a:t>Xây dựng CSDL </a:t>
            </a:r>
            <a:r>
              <a:rPr lang="en-US" sz="1800" dirty="0" err="1" smtClean="0">
                <a:latin typeface="Nunito" pitchFamily="2" charset="0"/>
              </a:rPr>
              <a:t>cho</a:t>
            </a:r>
            <a:r>
              <a:rPr lang="en-US" sz="1800" dirty="0" smtClean="0">
                <a:latin typeface="Nunito" pitchFamily="2" charset="0"/>
              </a:rPr>
              <a:t> </a:t>
            </a:r>
            <a:r>
              <a:rPr lang="en-US" sz="1800" dirty="0" err="1" smtClean="0">
                <a:latin typeface="Nunito" pitchFamily="2" charset="0"/>
              </a:rPr>
              <a:t>sở</a:t>
            </a:r>
            <a:r>
              <a:rPr lang="en-US" sz="1800" dirty="0" smtClean="0">
                <a:latin typeface="Nunito" pitchFamily="2" charset="0"/>
              </a:rPr>
              <a:t> </a:t>
            </a:r>
            <a:r>
              <a:rPr lang="en-US" sz="1800" dirty="0" err="1" smtClean="0">
                <a:latin typeface="Nunito" pitchFamily="2" charset="0"/>
              </a:rPr>
              <a:t>thú</a:t>
            </a:r>
            <a:r>
              <a:rPr lang="en-US" sz="1800" dirty="0" smtClean="0">
                <a:latin typeface="Nunito" pitchFamily="2" charset="0"/>
              </a:rPr>
              <a:t>, </a:t>
            </a:r>
            <a:r>
              <a:rPr lang="en-US" sz="1800" dirty="0" err="1" smtClean="0">
                <a:latin typeface="Nunito" pitchFamily="2" charset="0"/>
              </a:rPr>
              <a:t>yêu</a:t>
            </a:r>
            <a:r>
              <a:rPr lang="en-US" sz="1800" dirty="0" smtClean="0">
                <a:latin typeface="Nunito" pitchFamily="2" charset="0"/>
              </a:rPr>
              <a:t> </a:t>
            </a:r>
            <a:r>
              <a:rPr lang="en-US" sz="1800" dirty="0" err="1" smtClean="0">
                <a:latin typeface="Nunito" pitchFamily="2" charset="0"/>
              </a:rPr>
              <a:t>cầu</a:t>
            </a:r>
            <a:r>
              <a:rPr lang="en-US" sz="1800" dirty="0">
                <a:latin typeface="Nunito" pitchFamily="2" charset="0"/>
              </a:rPr>
              <a:t> </a:t>
            </a:r>
            <a:r>
              <a:rPr lang="en-US" sz="1800" dirty="0" err="1" smtClean="0">
                <a:latin typeface="Nunito" pitchFamily="2" charset="0"/>
              </a:rPr>
              <a:t>như</a:t>
            </a:r>
            <a:r>
              <a:rPr lang="en-US" sz="1800" dirty="0" smtClean="0">
                <a:latin typeface="Nunito" pitchFamily="2" charset="0"/>
              </a:rPr>
              <a:t> </a:t>
            </a:r>
            <a:r>
              <a:rPr lang="en-US" sz="1800" dirty="0" err="1" smtClean="0">
                <a:latin typeface="Nunito" pitchFamily="2" charset="0"/>
              </a:rPr>
              <a:t>sau</a:t>
            </a:r>
            <a:r>
              <a:rPr lang="en-US" sz="1800" dirty="0" smtClean="0">
                <a:latin typeface="Nunito" pitchFamily="2" charset="0"/>
              </a:rPr>
              <a:t>: </a:t>
            </a:r>
            <a:r>
              <a:rPr lang="en-US" sz="1800" dirty="0" err="1" smtClean="0">
                <a:latin typeface="Nunito" pitchFamily="2" charset="0"/>
              </a:rPr>
              <a:t>Quản</a:t>
            </a:r>
            <a:r>
              <a:rPr lang="en-US" sz="1800" dirty="0" smtClean="0">
                <a:latin typeface="Nunito" pitchFamily="2" charset="0"/>
              </a:rPr>
              <a:t> </a:t>
            </a:r>
            <a:r>
              <a:rPr lang="en-US" sz="1800" dirty="0" err="1" smtClean="0">
                <a:latin typeface="Nunito" pitchFamily="2" charset="0"/>
              </a:rPr>
              <a:t>lí</a:t>
            </a:r>
            <a:r>
              <a:rPr lang="en-US" sz="1800" dirty="0" smtClean="0">
                <a:latin typeface="Nunito" pitchFamily="2" charset="0"/>
              </a:rPr>
              <a:t> </a:t>
            </a:r>
            <a:r>
              <a:rPr lang="en-US" sz="1800" dirty="0" err="1" smtClean="0">
                <a:latin typeface="Nunito" pitchFamily="2" charset="0"/>
              </a:rPr>
              <a:t>danh</a:t>
            </a:r>
            <a:r>
              <a:rPr lang="en-US" sz="1800" dirty="0" smtClean="0">
                <a:latin typeface="Nunito" pitchFamily="2" charset="0"/>
              </a:rPr>
              <a:t> </a:t>
            </a:r>
            <a:r>
              <a:rPr lang="en-US" sz="1800" dirty="0" err="1" smtClean="0">
                <a:latin typeface="Nunito" pitchFamily="2" charset="0"/>
              </a:rPr>
              <a:t>sách</a:t>
            </a:r>
            <a:r>
              <a:rPr lang="en-US" sz="1800" dirty="0" smtClean="0">
                <a:latin typeface="Nunito" pitchFamily="2" charset="0"/>
              </a:rPr>
              <a:t> </a:t>
            </a:r>
            <a:r>
              <a:rPr lang="en-US" sz="1800" dirty="0" err="1" smtClean="0">
                <a:latin typeface="Nunito" pitchFamily="2" charset="0"/>
              </a:rPr>
              <a:t>các</a:t>
            </a:r>
            <a:r>
              <a:rPr lang="en-US" sz="1800" dirty="0" smtClean="0">
                <a:latin typeface="Nunito" pitchFamily="2" charset="0"/>
              </a:rPr>
              <a:t> </a:t>
            </a:r>
            <a:r>
              <a:rPr lang="en-US" sz="1800" dirty="0" err="1" smtClean="0">
                <a:latin typeface="Nunito" pitchFamily="2" charset="0"/>
              </a:rPr>
              <a:t>loài</a:t>
            </a:r>
            <a:r>
              <a:rPr lang="en-US" sz="1800" dirty="0" smtClean="0">
                <a:latin typeface="Nunito" pitchFamily="2" charset="0"/>
              </a:rPr>
              <a:t> </a:t>
            </a:r>
            <a:r>
              <a:rPr lang="en-US" sz="1800" dirty="0" err="1" smtClean="0">
                <a:latin typeface="Nunito" pitchFamily="2" charset="0"/>
              </a:rPr>
              <a:t>động</a:t>
            </a:r>
            <a:r>
              <a:rPr lang="en-US" sz="1800" dirty="0" smtClean="0">
                <a:latin typeface="Nunito" pitchFamily="2" charset="0"/>
              </a:rPr>
              <a:t> </a:t>
            </a:r>
            <a:r>
              <a:rPr lang="en-US" sz="1800" dirty="0" err="1" smtClean="0">
                <a:latin typeface="Nunito" pitchFamily="2" charset="0"/>
              </a:rPr>
              <a:t>vật</a:t>
            </a:r>
            <a:r>
              <a:rPr lang="en-US" sz="1800" dirty="0" smtClean="0">
                <a:latin typeface="Nunito" pitchFamily="2" charset="0"/>
              </a:rPr>
              <a:t>, </a:t>
            </a:r>
            <a:r>
              <a:rPr lang="en-US" sz="1800" dirty="0" err="1" smtClean="0">
                <a:latin typeface="Nunito" pitchFamily="2" charset="0"/>
              </a:rPr>
              <a:t>bao</a:t>
            </a:r>
            <a:r>
              <a:rPr lang="en-US" sz="1800" dirty="0" smtClean="0">
                <a:latin typeface="Nunito" pitchFamily="2" charset="0"/>
              </a:rPr>
              <a:t> </a:t>
            </a:r>
            <a:r>
              <a:rPr lang="en-US" sz="1800" dirty="0" err="1" smtClean="0">
                <a:latin typeface="Nunito" pitchFamily="2" charset="0"/>
              </a:rPr>
              <a:t>gồm</a:t>
            </a:r>
            <a:r>
              <a:rPr lang="en-US" sz="1800" dirty="0" smtClean="0">
                <a:latin typeface="Nunito" pitchFamily="2" charset="0"/>
              </a:rPr>
              <a:t> </a:t>
            </a:r>
            <a:r>
              <a:rPr lang="en-US" sz="1800" dirty="0" err="1" smtClean="0">
                <a:latin typeface="Nunito" pitchFamily="2" charset="0"/>
              </a:rPr>
              <a:t>các</a:t>
            </a:r>
            <a:r>
              <a:rPr lang="en-US" sz="1800" dirty="0" smtClean="0">
                <a:latin typeface="Nunito" pitchFamily="2" charset="0"/>
              </a:rPr>
              <a:t> </a:t>
            </a:r>
            <a:r>
              <a:rPr lang="en-US" sz="1800" dirty="0" err="1" smtClean="0">
                <a:latin typeface="Nunito" pitchFamily="2" charset="0"/>
              </a:rPr>
              <a:t>thông</a:t>
            </a:r>
            <a:r>
              <a:rPr lang="en-US" sz="1800" dirty="0" smtClean="0">
                <a:latin typeface="Nunito" pitchFamily="2" charset="0"/>
              </a:rPr>
              <a:t> tin </a:t>
            </a:r>
            <a:r>
              <a:rPr lang="en-US" sz="1800" dirty="0" err="1" smtClean="0">
                <a:latin typeface="Nunito" pitchFamily="2" charset="0"/>
              </a:rPr>
              <a:t>như</a:t>
            </a:r>
            <a:r>
              <a:rPr lang="en-US" sz="1800" dirty="0" smtClean="0">
                <a:latin typeface="Nunito" pitchFamily="2" charset="0"/>
              </a:rPr>
              <a:t> </a:t>
            </a:r>
            <a:r>
              <a:rPr lang="en-US" sz="1800" dirty="0" err="1" smtClean="0">
                <a:latin typeface="Nunito" pitchFamily="2" charset="0"/>
              </a:rPr>
              <a:t>tên</a:t>
            </a:r>
            <a:r>
              <a:rPr lang="en-US" sz="1800" dirty="0" smtClean="0">
                <a:latin typeface="Nunito" pitchFamily="2" charset="0"/>
              </a:rPr>
              <a:t>, </a:t>
            </a:r>
            <a:r>
              <a:rPr lang="en-US" sz="1800" dirty="0" err="1" smtClean="0">
                <a:latin typeface="Nunito" pitchFamily="2" charset="0"/>
              </a:rPr>
              <a:t>loài</a:t>
            </a:r>
            <a:r>
              <a:rPr lang="en-US" sz="1800" dirty="0" smtClean="0">
                <a:latin typeface="Nunito" pitchFamily="2" charset="0"/>
              </a:rPr>
              <a:t>, </a:t>
            </a:r>
            <a:r>
              <a:rPr lang="en-US" sz="1800" dirty="0" err="1" smtClean="0">
                <a:latin typeface="Nunito" pitchFamily="2" charset="0"/>
              </a:rPr>
              <a:t>cân</a:t>
            </a:r>
            <a:r>
              <a:rPr lang="en-US" sz="1800" dirty="0" smtClean="0">
                <a:latin typeface="Nunito" pitchFamily="2" charset="0"/>
              </a:rPr>
              <a:t> </a:t>
            </a:r>
            <a:r>
              <a:rPr lang="en-US" sz="1800" dirty="0" err="1" smtClean="0">
                <a:latin typeface="Nunito" pitchFamily="2" charset="0"/>
              </a:rPr>
              <a:t>nặng</a:t>
            </a:r>
            <a:r>
              <a:rPr lang="en-US" sz="1800" dirty="0" smtClean="0">
                <a:latin typeface="Nunito" pitchFamily="2" charset="0"/>
              </a:rPr>
              <a:t>, </a:t>
            </a:r>
            <a:r>
              <a:rPr lang="en-US" sz="1800" dirty="0" err="1" smtClean="0">
                <a:latin typeface="Nunito" pitchFamily="2" charset="0"/>
              </a:rPr>
              <a:t>loại</a:t>
            </a:r>
            <a:r>
              <a:rPr lang="en-US" sz="1800" dirty="0" smtClean="0">
                <a:latin typeface="Nunito" pitchFamily="2" charset="0"/>
              </a:rPr>
              <a:t> </a:t>
            </a:r>
            <a:r>
              <a:rPr lang="en-US" sz="1800" dirty="0" err="1" smtClean="0">
                <a:latin typeface="Nunito" pitchFamily="2" charset="0"/>
              </a:rPr>
              <a:t>thức</a:t>
            </a:r>
            <a:r>
              <a:rPr lang="en-US" sz="1800" dirty="0" smtClean="0">
                <a:latin typeface="Nunito" pitchFamily="2" charset="0"/>
              </a:rPr>
              <a:t> </a:t>
            </a:r>
            <a:r>
              <a:rPr lang="en-US" sz="1800" dirty="0" err="1" smtClean="0">
                <a:latin typeface="Nunito" pitchFamily="2" charset="0"/>
              </a:rPr>
              <a:t>ăn</a:t>
            </a:r>
            <a:r>
              <a:rPr lang="en-US" sz="1800" dirty="0" smtClean="0">
                <a:latin typeface="Nunito" pitchFamily="2" charset="0"/>
              </a:rPr>
              <a:t>, </a:t>
            </a:r>
            <a:r>
              <a:rPr lang="en-US" sz="1800" dirty="0" err="1" smtClean="0">
                <a:latin typeface="Nunito" pitchFamily="2" charset="0"/>
              </a:rPr>
              <a:t>ngày</a:t>
            </a:r>
            <a:r>
              <a:rPr lang="en-US" sz="1800" dirty="0" smtClean="0">
                <a:latin typeface="Nunito" pitchFamily="2" charset="0"/>
              </a:rPr>
              <a:t> </a:t>
            </a:r>
            <a:r>
              <a:rPr lang="en-US" sz="1800" dirty="0" err="1" smtClean="0">
                <a:latin typeface="Nunito" pitchFamily="2" charset="0"/>
              </a:rPr>
              <a:t>bắt</a:t>
            </a:r>
            <a:r>
              <a:rPr lang="en-US" sz="1800" dirty="0" smtClean="0">
                <a:latin typeface="Nunito" pitchFamily="2" charset="0"/>
              </a:rPr>
              <a:t> </a:t>
            </a:r>
            <a:r>
              <a:rPr lang="en-US" sz="1800" dirty="0" err="1" smtClean="0">
                <a:latin typeface="Nunito" pitchFamily="2" charset="0"/>
              </a:rPr>
              <a:t>đầu</a:t>
            </a:r>
            <a:r>
              <a:rPr lang="en-US" sz="1800" dirty="0" smtClean="0">
                <a:latin typeface="Nunito" pitchFamily="2" charset="0"/>
              </a:rPr>
              <a:t> ở </a:t>
            </a:r>
            <a:r>
              <a:rPr lang="en-US" sz="1800" dirty="0" err="1" smtClean="0">
                <a:latin typeface="Nunito" pitchFamily="2" charset="0"/>
              </a:rPr>
              <a:t>trong</a:t>
            </a:r>
            <a:r>
              <a:rPr lang="en-US" sz="1800" dirty="0" smtClean="0">
                <a:latin typeface="Nunito" pitchFamily="2" charset="0"/>
              </a:rPr>
              <a:t> </a:t>
            </a:r>
            <a:r>
              <a:rPr lang="en-US" sz="1800" dirty="0" err="1" smtClean="0">
                <a:latin typeface="Nunito" pitchFamily="2" charset="0"/>
              </a:rPr>
              <a:t>sở</a:t>
            </a:r>
            <a:r>
              <a:rPr lang="en-US" sz="1800" dirty="0" smtClean="0">
                <a:latin typeface="Nunito" pitchFamily="2" charset="0"/>
              </a:rPr>
              <a:t> </a:t>
            </a:r>
            <a:r>
              <a:rPr lang="en-US" sz="1800" dirty="0" err="1" smtClean="0">
                <a:latin typeface="Nunito" pitchFamily="2" charset="0"/>
              </a:rPr>
              <a:t>thú</a:t>
            </a:r>
            <a:r>
              <a:rPr lang="en-US" sz="1800" dirty="0" smtClean="0">
                <a:latin typeface="Nunito" pitchFamily="2" charset="0"/>
              </a:rPr>
              <a:t>, </a:t>
            </a:r>
            <a:r>
              <a:rPr lang="en-US" sz="1800" dirty="0" err="1" smtClean="0">
                <a:latin typeface="Nunito" pitchFamily="2" charset="0"/>
              </a:rPr>
              <a:t>số</a:t>
            </a:r>
            <a:r>
              <a:rPr lang="en-US" sz="1800" dirty="0" smtClean="0">
                <a:latin typeface="Nunito" pitchFamily="2" charset="0"/>
              </a:rPr>
              <a:t> </a:t>
            </a:r>
            <a:r>
              <a:rPr lang="en-US" sz="1800" dirty="0" err="1" smtClean="0">
                <a:latin typeface="Nunito" pitchFamily="2" charset="0"/>
              </a:rPr>
              <a:t>lượng</a:t>
            </a:r>
            <a:r>
              <a:rPr lang="en-US" sz="1800" dirty="0" smtClean="0">
                <a:latin typeface="Nunito" pitchFamily="2" charset="0"/>
              </a:rPr>
              <a:t> </a:t>
            </a:r>
            <a:r>
              <a:rPr lang="en-US" sz="1800" dirty="0" err="1" smtClean="0">
                <a:latin typeface="Nunito" pitchFamily="2" charset="0"/>
              </a:rPr>
              <a:t>cá</a:t>
            </a:r>
            <a:r>
              <a:rPr lang="en-US" sz="1800" dirty="0" smtClean="0">
                <a:latin typeface="Nunito" pitchFamily="2" charset="0"/>
              </a:rPr>
              <a:t> </a:t>
            </a:r>
            <a:r>
              <a:rPr lang="en-US" sz="1800" dirty="0" err="1" smtClean="0">
                <a:latin typeface="Nunito" pitchFamily="2" charset="0"/>
              </a:rPr>
              <a:t>thể</a:t>
            </a:r>
            <a:r>
              <a:rPr lang="en-US" sz="1800" dirty="0" smtClean="0">
                <a:latin typeface="Nunito" pitchFamily="2" charset="0"/>
              </a:rPr>
              <a:t>, </a:t>
            </a:r>
            <a:r>
              <a:rPr lang="en-US" sz="1800" dirty="0" err="1" smtClean="0">
                <a:latin typeface="Nunito" pitchFamily="2" charset="0"/>
              </a:rPr>
              <a:t>số</a:t>
            </a:r>
            <a:r>
              <a:rPr lang="en-US" sz="1800" dirty="0" smtClean="0">
                <a:latin typeface="Nunito" pitchFamily="2" charset="0"/>
              </a:rPr>
              <a:t> </a:t>
            </a:r>
            <a:r>
              <a:rPr lang="en-US" sz="1800" dirty="0" err="1" smtClean="0">
                <a:latin typeface="Nunito" pitchFamily="2" charset="0"/>
              </a:rPr>
              <a:t>lượng</a:t>
            </a:r>
            <a:r>
              <a:rPr lang="en-US" sz="1800" dirty="0" smtClean="0">
                <a:latin typeface="Nunito" pitchFamily="2" charset="0"/>
              </a:rPr>
              <a:t> </a:t>
            </a:r>
            <a:r>
              <a:rPr lang="en-US" sz="1800" dirty="0" err="1" smtClean="0">
                <a:latin typeface="Nunito" pitchFamily="2" charset="0"/>
              </a:rPr>
              <a:t>thức</a:t>
            </a:r>
            <a:r>
              <a:rPr lang="en-US" sz="1800" dirty="0" smtClean="0">
                <a:latin typeface="Nunito" pitchFamily="2" charset="0"/>
              </a:rPr>
              <a:t> </a:t>
            </a:r>
            <a:r>
              <a:rPr lang="en-US" sz="1800" dirty="0" err="1" smtClean="0">
                <a:latin typeface="Nunito" pitchFamily="2" charset="0"/>
              </a:rPr>
              <a:t>ăn</a:t>
            </a:r>
            <a:r>
              <a:rPr lang="en-US" sz="1800" dirty="0" smtClean="0">
                <a:latin typeface="Nunito" pitchFamily="2" charset="0"/>
              </a:rPr>
              <a:t> </a:t>
            </a:r>
            <a:r>
              <a:rPr lang="en-US" sz="1800" dirty="0" err="1" smtClean="0">
                <a:latin typeface="Nunito" pitchFamily="2" charset="0"/>
              </a:rPr>
              <a:t>mỗi</a:t>
            </a:r>
            <a:r>
              <a:rPr lang="en-US" sz="1800" dirty="0" smtClean="0">
                <a:latin typeface="Nunito" pitchFamily="2" charset="0"/>
              </a:rPr>
              <a:t> </a:t>
            </a:r>
            <a:r>
              <a:rPr lang="en-US" sz="1800" dirty="0" err="1" smtClean="0">
                <a:latin typeface="Nunito" pitchFamily="2" charset="0"/>
              </a:rPr>
              <a:t>ngày</a:t>
            </a:r>
            <a:r>
              <a:rPr lang="en-US" sz="1800" dirty="0" smtClean="0">
                <a:latin typeface="Nunito" pitchFamily="2" charset="0"/>
              </a:rPr>
              <a:t>. </a:t>
            </a:r>
            <a:r>
              <a:rPr lang="en-US" sz="1800" dirty="0" err="1" smtClean="0">
                <a:latin typeface="Nunito" pitchFamily="2" charset="0"/>
              </a:rPr>
              <a:t>Quản</a:t>
            </a:r>
            <a:r>
              <a:rPr lang="en-US" sz="1800" dirty="0" smtClean="0">
                <a:latin typeface="Nunito" pitchFamily="2" charset="0"/>
              </a:rPr>
              <a:t> </a:t>
            </a:r>
            <a:r>
              <a:rPr lang="en-US" sz="1800" dirty="0" err="1" smtClean="0">
                <a:latin typeface="Nunito" pitchFamily="2" charset="0"/>
              </a:rPr>
              <a:t>lí</a:t>
            </a:r>
            <a:r>
              <a:rPr lang="en-US" sz="1800" dirty="0" smtClean="0">
                <a:latin typeface="Nunito" pitchFamily="2" charset="0"/>
              </a:rPr>
              <a:t> </a:t>
            </a:r>
            <a:r>
              <a:rPr lang="en-US" sz="1800" dirty="0" err="1" smtClean="0">
                <a:latin typeface="Nunito" pitchFamily="2" charset="0"/>
              </a:rPr>
              <a:t>thức</a:t>
            </a:r>
            <a:r>
              <a:rPr lang="en-US" sz="1800" dirty="0" smtClean="0">
                <a:latin typeface="Nunito" pitchFamily="2" charset="0"/>
              </a:rPr>
              <a:t> </a:t>
            </a:r>
            <a:r>
              <a:rPr lang="en-US" sz="1800" dirty="0" err="1" smtClean="0">
                <a:latin typeface="Nunito" pitchFamily="2" charset="0"/>
              </a:rPr>
              <a:t>ăn</a:t>
            </a:r>
            <a:r>
              <a:rPr lang="en-US" sz="1800" dirty="0" smtClean="0">
                <a:latin typeface="Nunito" pitchFamily="2" charset="0"/>
              </a:rPr>
              <a:t> </a:t>
            </a:r>
            <a:r>
              <a:rPr lang="en-US" sz="1800" dirty="0" err="1" smtClean="0">
                <a:latin typeface="Nunito" pitchFamily="2" charset="0"/>
              </a:rPr>
              <a:t>với</a:t>
            </a:r>
            <a:r>
              <a:rPr lang="en-US" sz="1800" dirty="0" smtClean="0">
                <a:latin typeface="Nunito" pitchFamily="2" charset="0"/>
              </a:rPr>
              <a:t> </a:t>
            </a:r>
            <a:r>
              <a:rPr lang="en-US" sz="1800" dirty="0" err="1" smtClean="0">
                <a:latin typeface="Nunito" pitchFamily="2" charset="0"/>
              </a:rPr>
              <a:t>các</a:t>
            </a:r>
            <a:r>
              <a:rPr lang="en-US" sz="1800" dirty="0" smtClean="0">
                <a:latin typeface="Nunito" pitchFamily="2" charset="0"/>
              </a:rPr>
              <a:t> </a:t>
            </a:r>
            <a:r>
              <a:rPr lang="en-US" sz="1800" dirty="0" err="1" smtClean="0">
                <a:latin typeface="Nunito" pitchFamily="2" charset="0"/>
              </a:rPr>
              <a:t>thông</a:t>
            </a:r>
            <a:r>
              <a:rPr lang="en-US" sz="1800" dirty="0" smtClean="0">
                <a:latin typeface="Nunito" pitchFamily="2" charset="0"/>
              </a:rPr>
              <a:t> tin </a:t>
            </a:r>
            <a:r>
              <a:rPr lang="en-US" sz="1800" dirty="0" err="1" smtClean="0">
                <a:latin typeface="Nunito" pitchFamily="2" charset="0"/>
              </a:rPr>
              <a:t>như</a:t>
            </a:r>
            <a:r>
              <a:rPr lang="en-US" sz="1800" dirty="0" smtClean="0">
                <a:latin typeface="Nunito" pitchFamily="2" charset="0"/>
              </a:rPr>
              <a:t> </a:t>
            </a:r>
            <a:r>
              <a:rPr lang="en-US" sz="1800" dirty="0" err="1" smtClean="0">
                <a:latin typeface="Nunito" pitchFamily="2" charset="0"/>
              </a:rPr>
              <a:t>tên</a:t>
            </a:r>
            <a:r>
              <a:rPr lang="en-US" sz="1800" dirty="0" smtClean="0">
                <a:latin typeface="Nunito" pitchFamily="2" charset="0"/>
              </a:rPr>
              <a:t>, </a:t>
            </a:r>
            <a:r>
              <a:rPr lang="en-US" sz="1800" dirty="0" err="1" smtClean="0">
                <a:latin typeface="Nunito" pitchFamily="2" charset="0"/>
              </a:rPr>
              <a:t>loại</a:t>
            </a:r>
            <a:r>
              <a:rPr lang="en-US" sz="1800" dirty="0" smtClean="0">
                <a:latin typeface="Nunito" pitchFamily="2" charset="0"/>
              </a:rPr>
              <a:t>, </a:t>
            </a:r>
            <a:r>
              <a:rPr lang="en-US" sz="1800" dirty="0" err="1" smtClean="0">
                <a:latin typeface="Nunito" pitchFamily="2" charset="0"/>
              </a:rPr>
              <a:t>giá</a:t>
            </a:r>
            <a:r>
              <a:rPr lang="en-US" sz="1800" dirty="0" smtClean="0">
                <a:latin typeface="Nunito" pitchFamily="2" charset="0"/>
              </a:rPr>
              <a:t> </a:t>
            </a:r>
            <a:r>
              <a:rPr lang="en-US" sz="1800" dirty="0" err="1" smtClean="0">
                <a:latin typeface="Nunito" pitchFamily="2" charset="0"/>
              </a:rPr>
              <a:t>cả</a:t>
            </a:r>
            <a:r>
              <a:rPr lang="en-US" sz="1800" dirty="0" smtClean="0">
                <a:latin typeface="Nunito" pitchFamily="2" charset="0"/>
              </a:rPr>
              <a:t>, </a:t>
            </a:r>
            <a:r>
              <a:rPr lang="en-US" sz="1800" dirty="0" err="1" smtClean="0">
                <a:latin typeface="Nunito" pitchFamily="2" charset="0"/>
              </a:rPr>
              <a:t>số</a:t>
            </a:r>
            <a:r>
              <a:rPr lang="en-US" sz="1800" dirty="0" smtClean="0">
                <a:latin typeface="Nunito" pitchFamily="2" charset="0"/>
              </a:rPr>
              <a:t> </a:t>
            </a:r>
            <a:r>
              <a:rPr lang="en-US" sz="1800" dirty="0" err="1" smtClean="0">
                <a:latin typeface="Nunito" pitchFamily="2" charset="0"/>
              </a:rPr>
              <a:t>lượng</a:t>
            </a:r>
            <a:r>
              <a:rPr lang="en-US" sz="1800" dirty="0" smtClean="0">
                <a:latin typeface="Nunito" pitchFamily="2" charset="0"/>
              </a:rPr>
              <a:t> </a:t>
            </a:r>
            <a:r>
              <a:rPr lang="en-US" sz="1800" dirty="0" err="1" smtClean="0">
                <a:latin typeface="Nunito" pitchFamily="2" charset="0"/>
              </a:rPr>
              <a:t>hiện</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Quản</a:t>
            </a:r>
            <a:r>
              <a:rPr lang="en-US" sz="1800" dirty="0" smtClean="0">
                <a:latin typeface="Nunito" pitchFamily="2" charset="0"/>
              </a:rPr>
              <a:t> </a:t>
            </a:r>
            <a:r>
              <a:rPr lang="en-US" sz="1800" dirty="0" err="1">
                <a:latin typeface="Nunito" pitchFamily="2" charset="0"/>
              </a:rPr>
              <a:t>lí</a:t>
            </a:r>
            <a:r>
              <a:rPr lang="en-US" sz="1800" dirty="0">
                <a:latin typeface="Nunito" pitchFamily="2" charset="0"/>
              </a:rPr>
              <a:t> </a:t>
            </a:r>
            <a:r>
              <a:rPr lang="en-US" sz="1800" dirty="0" err="1">
                <a:latin typeface="Nunito" pitchFamily="2" charset="0"/>
              </a:rPr>
              <a:t>danh</a:t>
            </a:r>
            <a:r>
              <a:rPr lang="en-US" sz="1800" dirty="0">
                <a:latin typeface="Nunito" pitchFamily="2" charset="0"/>
              </a:rPr>
              <a:t> </a:t>
            </a:r>
            <a:r>
              <a:rPr lang="en-US" sz="1800" dirty="0" err="1">
                <a:latin typeface="Nunito" pitchFamily="2" charset="0"/>
              </a:rPr>
              <a:t>sách</a:t>
            </a:r>
            <a:r>
              <a:rPr lang="en-US" sz="1800" dirty="0">
                <a:latin typeface="Nunito" pitchFamily="2" charset="0"/>
              </a:rPr>
              <a:t> </a:t>
            </a:r>
            <a:r>
              <a:rPr lang="en-US" sz="1800" dirty="0" err="1" smtClean="0">
                <a:latin typeface="Nunito" pitchFamily="2" charset="0"/>
              </a:rPr>
              <a:t>người</a:t>
            </a:r>
            <a:r>
              <a:rPr lang="en-US" sz="1800" dirty="0" smtClean="0">
                <a:latin typeface="Nunito" pitchFamily="2" charset="0"/>
              </a:rPr>
              <a:t> </a:t>
            </a:r>
            <a:r>
              <a:rPr lang="en-US" sz="1800" dirty="0" err="1" smtClean="0">
                <a:latin typeface="Nunito" pitchFamily="2" charset="0"/>
              </a:rPr>
              <a:t>chăm</a:t>
            </a:r>
            <a:r>
              <a:rPr lang="en-US" sz="1800" dirty="0" smtClean="0">
                <a:latin typeface="Nunito" pitchFamily="2" charset="0"/>
              </a:rPr>
              <a:t> </a:t>
            </a:r>
            <a:r>
              <a:rPr lang="en-US" sz="1800" dirty="0" err="1" smtClean="0">
                <a:latin typeface="Nunito" pitchFamily="2" charset="0"/>
              </a:rPr>
              <a:t>sóc</a:t>
            </a:r>
            <a:r>
              <a:rPr lang="en-US" sz="1800" dirty="0" smtClean="0">
                <a:latin typeface="Nunito" pitchFamily="2" charset="0"/>
              </a:rPr>
              <a:t> </a:t>
            </a:r>
            <a:r>
              <a:rPr lang="en-US" sz="1800" dirty="0" err="1" smtClean="0">
                <a:latin typeface="Nunito" pitchFamily="2" charset="0"/>
              </a:rPr>
              <a:t>bao</a:t>
            </a:r>
            <a:r>
              <a:rPr lang="en-US" sz="1800" dirty="0" smtClean="0">
                <a:latin typeface="Nunito" pitchFamily="2" charset="0"/>
              </a:rPr>
              <a:t> </a:t>
            </a:r>
            <a:r>
              <a:rPr lang="en-US" sz="1800" dirty="0" err="1" smtClean="0">
                <a:latin typeface="Nunito" pitchFamily="2" charset="0"/>
              </a:rPr>
              <a:t>gồm</a:t>
            </a:r>
            <a:r>
              <a:rPr lang="en-US" sz="1800" dirty="0" smtClean="0">
                <a:latin typeface="Nunito" pitchFamily="2" charset="0"/>
              </a:rPr>
              <a:t> </a:t>
            </a:r>
            <a:r>
              <a:rPr lang="en-US" sz="1800" dirty="0" err="1" smtClean="0">
                <a:latin typeface="Nunito" pitchFamily="2" charset="0"/>
              </a:rPr>
              <a:t>các</a:t>
            </a:r>
            <a:r>
              <a:rPr lang="en-US" sz="1800" dirty="0" smtClean="0">
                <a:latin typeface="Nunito" pitchFamily="2" charset="0"/>
              </a:rPr>
              <a:t> </a:t>
            </a:r>
            <a:r>
              <a:rPr lang="en-US" sz="1800" dirty="0" err="1" smtClean="0">
                <a:latin typeface="Nunito" pitchFamily="2" charset="0"/>
              </a:rPr>
              <a:t>thông</a:t>
            </a:r>
            <a:r>
              <a:rPr lang="en-US" sz="1800" dirty="0" smtClean="0">
                <a:latin typeface="Nunito" pitchFamily="2" charset="0"/>
              </a:rPr>
              <a:t> tin </a:t>
            </a:r>
            <a:r>
              <a:rPr lang="en-US" sz="1800" dirty="0" err="1" smtClean="0">
                <a:latin typeface="Nunito" pitchFamily="2" charset="0"/>
              </a:rPr>
              <a:t>như</a:t>
            </a:r>
            <a:r>
              <a:rPr lang="en-US" sz="1800" dirty="0" smtClean="0">
                <a:latin typeface="Nunito" pitchFamily="2" charset="0"/>
              </a:rPr>
              <a:t> </a:t>
            </a:r>
            <a:r>
              <a:rPr lang="en-US" sz="1800" dirty="0" err="1" smtClean="0">
                <a:latin typeface="Nunito" pitchFamily="2" charset="0"/>
              </a:rPr>
              <a:t>họ</a:t>
            </a:r>
            <a:r>
              <a:rPr lang="en-US" sz="1800" dirty="0" smtClean="0">
                <a:latin typeface="Nunito" pitchFamily="2" charset="0"/>
              </a:rPr>
              <a:t> </a:t>
            </a:r>
            <a:r>
              <a:rPr lang="en-US" sz="1800" dirty="0" err="1" smtClean="0">
                <a:latin typeface="Nunito" pitchFamily="2" charset="0"/>
              </a:rPr>
              <a:t>tên</a:t>
            </a:r>
            <a:r>
              <a:rPr lang="en-US" sz="1800" dirty="0" smtClean="0">
                <a:latin typeface="Nunito" pitchFamily="2" charset="0"/>
              </a:rPr>
              <a:t>, </a:t>
            </a:r>
            <a:r>
              <a:rPr lang="en-US" sz="1800" dirty="0" err="1" smtClean="0">
                <a:latin typeface="Nunito" pitchFamily="2" charset="0"/>
              </a:rPr>
              <a:t>tuổi</a:t>
            </a:r>
            <a:r>
              <a:rPr lang="en-US" sz="1800" dirty="0" smtClean="0">
                <a:latin typeface="Nunito" pitchFamily="2" charset="0"/>
              </a:rPr>
              <a:t>, </a:t>
            </a:r>
            <a:r>
              <a:rPr lang="en-US" sz="1800" dirty="0" err="1" smtClean="0">
                <a:latin typeface="Nunito" pitchFamily="2" charset="0"/>
              </a:rPr>
              <a:t>giới</a:t>
            </a:r>
            <a:r>
              <a:rPr lang="en-US" sz="1800" dirty="0" smtClean="0">
                <a:latin typeface="Nunito" pitchFamily="2" charset="0"/>
              </a:rPr>
              <a:t> </a:t>
            </a:r>
            <a:r>
              <a:rPr lang="en-US" sz="1800" dirty="0" err="1" smtClean="0">
                <a:latin typeface="Nunito" pitchFamily="2" charset="0"/>
              </a:rPr>
              <a:t>tính</a:t>
            </a:r>
            <a:r>
              <a:rPr lang="en-US" sz="1800" dirty="0" smtClean="0">
                <a:latin typeface="Nunito" pitchFamily="2" charset="0"/>
              </a:rPr>
              <a:t>, </a:t>
            </a:r>
            <a:r>
              <a:rPr lang="en-US" sz="1800" dirty="0" err="1" smtClean="0">
                <a:latin typeface="Nunito" pitchFamily="2" charset="0"/>
              </a:rPr>
              <a:t>ngày</a:t>
            </a:r>
            <a:r>
              <a:rPr lang="en-US" sz="1800" dirty="0" smtClean="0">
                <a:latin typeface="Nunito" pitchFamily="2" charset="0"/>
              </a:rPr>
              <a:t> </a:t>
            </a:r>
            <a:r>
              <a:rPr lang="en-US" sz="1800" dirty="0" err="1" smtClean="0">
                <a:latin typeface="Nunito" pitchFamily="2" charset="0"/>
              </a:rPr>
              <a:t>vào</a:t>
            </a:r>
            <a:r>
              <a:rPr lang="en-US" sz="1800" dirty="0" smtClean="0">
                <a:latin typeface="Nunito" pitchFamily="2" charset="0"/>
              </a:rPr>
              <a:t> </a:t>
            </a:r>
            <a:r>
              <a:rPr lang="en-US" sz="1800" dirty="0" err="1" smtClean="0">
                <a:latin typeface="Nunito" pitchFamily="2" charset="0"/>
              </a:rPr>
              <a:t>làm</a:t>
            </a:r>
            <a:r>
              <a:rPr lang="en-US" sz="1800" dirty="0" smtClean="0">
                <a:latin typeface="Nunito" pitchFamily="2" charset="0"/>
              </a:rPr>
              <a:t>, </a:t>
            </a:r>
            <a:r>
              <a:rPr lang="en-US" sz="1800" dirty="0" err="1" smtClean="0">
                <a:latin typeface="Nunito" pitchFamily="2" charset="0"/>
              </a:rPr>
              <a:t>danh</a:t>
            </a:r>
            <a:r>
              <a:rPr lang="en-US" sz="1800" dirty="0" smtClean="0">
                <a:latin typeface="Nunito" pitchFamily="2" charset="0"/>
              </a:rPr>
              <a:t> </a:t>
            </a:r>
            <a:r>
              <a:rPr lang="en-US" sz="1800" dirty="0" err="1" smtClean="0">
                <a:latin typeface="Nunito" pitchFamily="2" charset="0"/>
              </a:rPr>
              <a:t>sách</a:t>
            </a:r>
            <a:r>
              <a:rPr lang="en-US" sz="1800" dirty="0" smtClean="0">
                <a:latin typeface="Nunito" pitchFamily="2" charset="0"/>
              </a:rPr>
              <a:t> </a:t>
            </a:r>
            <a:r>
              <a:rPr lang="en-US" sz="1800" dirty="0" err="1" smtClean="0">
                <a:latin typeface="Nunito" pitchFamily="2" charset="0"/>
              </a:rPr>
              <a:t>những</a:t>
            </a:r>
            <a:r>
              <a:rPr lang="en-US" sz="1800" dirty="0" smtClean="0">
                <a:latin typeface="Nunito" pitchFamily="2" charset="0"/>
              </a:rPr>
              <a:t> con </a:t>
            </a:r>
            <a:r>
              <a:rPr lang="en-US" sz="1800" dirty="0" err="1" smtClean="0">
                <a:latin typeface="Nunito" pitchFamily="2" charset="0"/>
              </a:rPr>
              <a:t>thú</a:t>
            </a:r>
            <a:r>
              <a:rPr lang="en-US" sz="1800" dirty="0" smtClean="0">
                <a:latin typeface="Nunito" pitchFamily="2" charset="0"/>
              </a:rPr>
              <a:t> </a:t>
            </a:r>
            <a:r>
              <a:rPr lang="en-US" sz="1800" dirty="0" err="1" smtClean="0">
                <a:latin typeface="Nunito" pitchFamily="2" charset="0"/>
              </a:rPr>
              <a:t>đang</a:t>
            </a:r>
            <a:r>
              <a:rPr lang="en-US" sz="1800" dirty="0" smtClean="0">
                <a:latin typeface="Nunito" pitchFamily="2" charset="0"/>
              </a:rPr>
              <a:t> </a:t>
            </a:r>
            <a:r>
              <a:rPr lang="en-US" sz="1800" dirty="0" err="1" smtClean="0">
                <a:latin typeface="Nunito" pitchFamily="2" charset="0"/>
              </a:rPr>
              <a:t>chăm</a:t>
            </a:r>
            <a:r>
              <a:rPr lang="en-US" sz="1800" dirty="0" smtClean="0">
                <a:latin typeface="Nunito" pitchFamily="2" charset="0"/>
              </a:rPr>
              <a:t> </a:t>
            </a:r>
            <a:r>
              <a:rPr lang="en-US" sz="1800" dirty="0" err="1" smtClean="0">
                <a:latin typeface="Nunito" pitchFamily="2" charset="0"/>
              </a:rPr>
              <a:t>sóc</a:t>
            </a:r>
            <a:r>
              <a:rPr lang="en-US" sz="1800" dirty="0" smtClean="0">
                <a:latin typeface="Nunito" pitchFamily="2" charset="0"/>
              </a:rPr>
              <a:t> </a:t>
            </a:r>
            <a:r>
              <a:rPr lang="en-US" sz="1800" dirty="0" err="1" smtClean="0">
                <a:latin typeface="Nunito" pitchFamily="2" charset="0"/>
              </a:rPr>
              <a:t>bao</a:t>
            </a:r>
            <a:r>
              <a:rPr lang="en-US" sz="1800" dirty="0" smtClean="0">
                <a:latin typeface="Nunito" pitchFamily="2" charset="0"/>
              </a:rPr>
              <a:t> </a:t>
            </a:r>
            <a:r>
              <a:rPr lang="en-US" sz="1800" dirty="0" err="1" smtClean="0">
                <a:latin typeface="Nunito" pitchFamily="2" charset="0"/>
              </a:rPr>
              <a:t>gồm</a:t>
            </a:r>
            <a:r>
              <a:rPr lang="en-US" sz="1800" dirty="0" smtClean="0">
                <a:latin typeface="Nunito" pitchFamily="2" charset="0"/>
              </a:rPr>
              <a:t> </a:t>
            </a:r>
            <a:r>
              <a:rPr lang="en-US" sz="1800" dirty="0" err="1" smtClean="0">
                <a:latin typeface="Nunito" pitchFamily="2" charset="0"/>
              </a:rPr>
              <a:t>ngày</a:t>
            </a:r>
            <a:r>
              <a:rPr lang="en-US" sz="1800" dirty="0" smtClean="0">
                <a:latin typeface="Nunito" pitchFamily="2" charset="0"/>
              </a:rPr>
              <a:t> </a:t>
            </a:r>
            <a:r>
              <a:rPr lang="en-US" sz="1800" dirty="0" err="1" smtClean="0">
                <a:latin typeface="Nunito" pitchFamily="2" charset="0"/>
              </a:rPr>
              <a:t>bắt</a:t>
            </a:r>
            <a:r>
              <a:rPr lang="en-US" sz="1800" dirty="0" smtClean="0">
                <a:latin typeface="Nunito" pitchFamily="2" charset="0"/>
              </a:rPr>
              <a:t> </a:t>
            </a:r>
            <a:r>
              <a:rPr lang="en-US" sz="1800" dirty="0" err="1" smtClean="0">
                <a:latin typeface="Nunito" pitchFamily="2" charset="0"/>
              </a:rPr>
              <a:t>đầu</a:t>
            </a:r>
            <a:r>
              <a:rPr lang="en-US" sz="1800" dirty="0" smtClean="0">
                <a:latin typeface="Nunito" pitchFamily="2" charset="0"/>
              </a:rPr>
              <a:t> </a:t>
            </a:r>
            <a:r>
              <a:rPr lang="en-US" sz="1800" dirty="0" err="1" smtClean="0">
                <a:latin typeface="Nunito" pitchFamily="2" charset="0"/>
              </a:rPr>
              <a:t>chăm</a:t>
            </a:r>
            <a:r>
              <a:rPr lang="en-US" sz="1800" dirty="0" smtClean="0">
                <a:latin typeface="Nunito" pitchFamily="2" charset="0"/>
              </a:rPr>
              <a:t> </a:t>
            </a:r>
            <a:r>
              <a:rPr lang="en-US" sz="1800" dirty="0" err="1" smtClean="0">
                <a:latin typeface="Nunito" pitchFamily="2" charset="0"/>
              </a:rPr>
              <a:t>sóc</a:t>
            </a:r>
            <a:r>
              <a:rPr lang="en-US" sz="1800" dirty="0" smtClean="0">
                <a:latin typeface="Nunito" pitchFamily="2" charset="0"/>
              </a:rPr>
              <a:t>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ngày</a:t>
            </a:r>
            <a:r>
              <a:rPr lang="en-US" sz="1800" dirty="0" smtClean="0">
                <a:latin typeface="Nunito" pitchFamily="2" charset="0"/>
              </a:rPr>
              <a:t> </a:t>
            </a:r>
            <a:r>
              <a:rPr lang="en-US" sz="1800" dirty="0" err="1" smtClean="0">
                <a:latin typeface="Nunito" pitchFamily="2" charset="0"/>
              </a:rPr>
              <a:t>kết</a:t>
            </a:r>
            <a:r>
              <a:rPr lang="en-US" sz="1800" dirty="0" smtClean="0">
                <a:latin typeface="Nunito" pitchFamily="2" charset="0"/>
              </a:rPr>
              <a:t> </a:t>
            </a:r>
            <a:r>
              <a:rPr lang="en-US" sz="1800" dirty="0" err="1" smtClean="0">
                <a:latin typeface="Nunito" pitchFamily="2" charset="0"/>
              </a:rPr>
              <a:t>thúc</a:t>
            </a:r>
            <a:r>
              <a:rPr lang="en-US" sz="1800" dirty="0" smtClean="0">
                <a:latin typeface="Nunito" pitchFamily="2" charset="0"/>
              </a:rPr>
              <a:t>.</a:t>
            </a:r>
          </a:p>
          <a:p>
            <a:pPr marL="0" indent="0">
              <a:lnSpc>
                <a:spcPct val="100000"/>
              </a:lnSpc>
              <a:spcBef>
                <a:spcPts val="600"/>
              </a:spcBef>
              <a:spcAft>
                <a:spcPts val="600"/>
              </a:spcAft>
              <a:buNone/>
            </a:pPr>
            <a:r>
              <a:rPr lang="en-US" sz="1800" dirty="0" err="1" smtClean="0">
                <a:latin typeface="Nunito" pitchFamily="2" charset="0"/>
              </a:rPr>
              <a:t>Thực</a:t>
            </a:r>
            <a:r>
              <a:rPr lang="en-US" sz="1800" dirty="0" smtClean="0">
                <a:latin typeface="Nunito" pitchFamily="2" charset="0"/>
              </a:rPr>
              <a:t> </a:t>
            </a:r>
            <a:r>
              <a:rPr lang="en-US" sz="1800" dirty="0" err="1" smtClean="0">
                <a:latin typeface="Nunito" pitchFamily="2" charset="0"/>
              </a:rPr>
              <a:t>hiện</a:t>
            </a:r>
            <a:r>
              <a:rPr lang="en-US" sz="1800" dirty="0" smtClean="0">
                <a:latin typeface="Nunito" pitchFamily="2" charset="0"/>
              </a:rPr>
              <a:t> </a:t>
            </a:r>
            <a:r>
              <a:rPr lang="en-US" sz="1800" dirty="0" err="1" smtClean="0">
                <a:latin typeface="Nunito" pitchFamily="2" charset="0"/>
              </a:rPr>
              <a:t>các</a:t>
            </a:r>
            <a:r>
              <a:rPr lang="en-US" sz="1800" dirty="0" smtClean="0">
                <a:latin typeface="Nunito" pitchFamily="2" charset="0"/>
              </a:rPr>
              <a:t> query </a:t>
            </a:r>
            <a:r>
              <a:rPr lang="en-US" sz="1800" dirty="0" err="1" smtClean="0">
                <a:latin typeface="Nunito" pitchFamily="2" charset="0"/>
              </a:rPr>
              <a:t>sau</a:t>
            </a:r>
            <a:r>
              <a:rPr lang="en-US" sz="1800" dirty="0" smtClean="0">
                <a:latin typeface="Nunito" pitchFamily="2" charset="0"/>
              </a:rPr>
              <a:t>:</a:t>
            </a:r>
          </a:p>
          <a:p>
            <a:pPr marL="342900" indent="-342900">
              <a:lnSpc>
                <a:spcPct val="100000"/>
              </a:lnSpc>
              <a:spcBef>
                <a:spcPts val="600"/>
              </a:spcBef>
              <a:spcAft>
                <a:spcPts val="600"/>
              </a:spcAft>
              <a:buAutoNum type="arabicPeriod"/>
            </a:pPr>
            <a:r>
              <a:rPr lang="en-US" sz="1800" dirty="0" err="1" smtClean="0">
                <a:latin typeface="Nunito" pitchFamily="2" charset="0"/>
              </a:rPr>
              <a:t>Hiển</a:t>
            </a:r>
            <a:r>
              <a:rPr lang="en-US" sz="1800" dirty="0" smtClean="0">
                <a:latin typeface="Nunito" pitchFamily="2" charset="0"/>
              </a:rPr>
              <a:t> </a:t>
            </a:r>
            <a:r>
              <a:rPr lang="en-US" sz="1800" dirty="0" err="1" smtClean="0">
                <a:latin typeface="Nunito" pitchFamily="2" charset="0"/>
              </a:rPr>
              <a:t>thị</a:t>
            </a:r>
            <a:r>
              <a:rPr lang="en-US" sz="1800" dirty="0" smtClean="0">
                <a:latin typeface="Nunito" pitchFamily="2" charset="0"/>
              </a:rPr>
              <a:t> </a:t>
            </a:r>
            <a:r>
              <a:rPr lang="en-US" sz="1800" dirty="0" err="1" smtClean="0">
                <a:latin typeface="Nunito" pitchFamily="2" charset="0"/>
              </a:rPr>
              <a:t>những</a:t>
            </a:r>
            <a:r>
              <a:rPr lang="en-US" sz="1800" dirty="0" smtClean="0">
                <a:latin typeface="Nunito" pitchFamily="2" charset="0"/>
              </a:rPr>
              <a:t> con </a:t>
            </a:r>
            <a:r>
              <a:rPr lang="en-US" sz="1800" dirty="0" err="1" smtClean="0">
                <a:latin typeface="Nunito" pitchFamily="2" charset="0"/>
              </a:rPr>
              <a:t>vật</a:t>
            </a:r>
            <a:r>
              <a:rPr lang="en-US" sz="1800" dirty="0" smtClean="0">
                <a:latin typeface="Nunito" pitchFamily="2" charset="0"/>
              </a:rPr>
              <a:t> </a:t>
            </a:r>
            <a:r>
              <a:rPr lang="en-US" sz="1800" dirty="0" err="1" smtClean="0">
                <a:latin typeface="Nunito" pitchFamily="2" charset="0"/>
              </a:rPr>
              <a:t>không</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người</a:t>
            </a:r>
            <a:r>
              <a:rPr lang="en-US" sz="1800" dirty="0" smtClean="0">
                <a:latin typeface="Nunito" pitchFamily="2" charset="0"/>
              </a:rPr>
              <a:t> </a:t>
            </a:r>
            <a:r>
              <a:rPr lang="en-US" sz="1800" dirty="0" err="1" smtClean="0">
                <a:latin typeface="Nunito" pitchFamily="2" charset="0"/>
              </a:rPr>
              <a:t>chăm</a:t>
            </a:r>
            <a:r>
              <a:rPr lang="en-US" sz="1800" dirty="0" smtClean="0">
                <a:latin typeface="Nunito" pitchFamily="2" charset="0"/>
              </a:rPr>
              <a:t> </a:t>
            </a:r>
            <a:r>
              <a:rPr lang="en-US" sz="1800" dirty="0" err="1" smtClean="0">
                <a:latin typeface="Nunito" pitchFamily="2" charset="0"/>
              </a:rPr>
              <a:t>sóc</a:t>
            </a:r>
            <a:r>
              <a:rPr lang="en-US" sz="1800" dirty="0" smtClean="0">
                <a:latin typeface="Nunito" pitchFamily="2" charset="0"/>
              </a:rPr>
              <a:t>.</a:t>
            </a:r>
          </a:p>
          <a:p>
            <a:pPr marL="342900" indent="-342900">
              <a:lnSpc>
                <a:spcPct val="100000"/>
              </a:lnSpc>
              <a:spcBef>
                <a:spcPts val="600"/>
              </a:spcBef>
              <a:spcAft>
                <a:spcPts val="600"/>
              </a:spcAft>
              <a:buAutoNum type="arabicPeriod"/>
            </a:pPr>
            <a:r>
              <a:rPr lang="en-US" sz="1800" dirty="0" err="1" smtClean="0">
                <a:latin typeface="Nunito" pitchFamily="2" charset="0"/>
              </a:rPr>
              <a:t>Hiển</a:t>
            </a:r>
            <a:r>
              <a:rPr lang="en-US" sz="1800" dirty="0" smtClean="0">
                <a:latin typeface="Nunito" pitchFamily="2" charset="0"/>
              </a:rPr>
              <a:t> </a:t>
            </a:r>
            <a:r>
              <a:rPr lang="en-US" sz="1800" dirty="0" err="1" smtClean="0">
                <a:latin typeface="Nunito" pitchFamily="2" charset="0"/>
              </a:rPr>
              <a:t>thị</a:t>
            </a:r>
            <a:r>
              <a:rPr lang="en-US" sz="1800" dirty="0" smtClean="0">
                <a:latin typeface="Nunito" pitchFamily="2" charset="0"/>
              </a:rPr>
              <a:t> 5 </a:t>
            </a:r>
            <a:r>
              <a:rPr lang="en-US" sz="1800" dirty="0" err="1" smtClean="0">
                <a:latin typeface="Nunito" pitchFamily="2" charset="0"/>
              </a:rPr>
              <a:t>người</a:t>
            </a:r>
            <a:r>
              <a:rPr lang="en-US" sz="1800" dirty="0" smtClean="0">
                <a:latin typeface="Nunito" pitchFamily="2" charset="0"/>
              </a:rPr>
              <a:t> </a:t>
            </a:r>
            <a:r>
              <a:rPr lang="en-US" sz="1800" dirty="0" err="1" smtClean="0">
                <a:latin typeface="Nunito" pitchFamily="2" charset="0"/>
              </a:rPr>
              <a:t>chăm</a:t>
            </a:r>
            <a:r>
              <a:rPr lang="en-US" sz="1800" dirty="0" smtClean="0">
                <a:latin typeface="Nunito" pitchFamily="2" charset="0"/>
              </a:rPr>
              <a:t> </a:t>
            </a:r>
            <a:r>
              <a:rPr lang="en-US" sz="1800" dirty="0" err="1" smtClean="0">
                <a:latin typeface="Nunito" pitchFamily="2" charset="0"/>
              </a:rPr>
              <a:t>sóc</a:t>
            </a:r>
            <a:r>
              <a:rPr lang="en-US" sz="1800" dirty="0" smtClean="0">
                <a:latin typeface="Nunito" pitchFamily="2" charset="0"/>
              </a:rPr>
              <a:t> </a:t>
            </a:r>
            <a:r>
              <a:rPr lang="en-US" sz="1800" dirty="0" err="1" smtClean="0">
                <a:latin typeface="Nunito" pitchFamily="2" charset="0"/>
              </a:rPr>
              <a:t>nhiều</a:t>
            </a:r>
            <a:r>
              <a:rPr lang="en-US" sz="1800" dirty="0" smtClean="0">
                <a:latin typeface="Nunito" pitchFamily="2" charset="0"/>
              </a:rPr>
              <a:t> </a:t>
            </a:r>
            <a:r>
              <a:rPr lang="en-US" sz="1800" dirty="0" err="1" smtClean="0">
                <a:latin typeface="Nunito" pitchFamily="2" charset="0"/>
              </a:rPr>
              <a:t>động</a:t>
            </a:r>
            <a:r>
              <a:rPr lang="en-US" sz="1800" dirty="0" smtClean="0">
                <a:latin typeface="Nunito" pitchFamily="2" charset="0"/>
              </a:rPr>
              <a:t> </a:t>
            </a:r>
            <a:r>
              <a:rPr lang="en-US" sz="1800" dirty="0" err="1" smtClean="0">
                <a:latin typeface="Nunito" pitchFamily="2" charset="0"/>
              </a:rPr>
              <a:t>vật</a:t>
            </a:r>
            <a:r>
              <a:rPr lang="en-US" sz="1800" dirty="0" smtClean="0">
                <a:latin typeface="Nunito" pitchFamily="2" charset="0"/>
              </a:rPr>
              <a:t> </a:t>
            </a:r>
            <a:r>
              <a:rPr lang="en-US" sz="1800" dirty="0" err="1" smtClean="0">
                <a:latin typeface="Nunito" pitchFamily="2" charset="0"/>
              </a:rPr>
              <a:t>nhất</a:t>
            </a:r>
            <a:r>
              <a:rPr lang="en-US" sz="1800" dirty="0" smtClean="0">
                <a:latin typeface="Nunito" pitchFamily="2" charset="0"/>
              </a:rPr>
              <a:t>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hoạt</a:t>
            </a:r>
            <a:r>
              <a:rPr lang="en-US" sz="1800" dirty="0" smtClean="0">
                <a:latin typeface="Nunito" pitchFamily="2" charset="0"/>
              </a:rPr>
              <a:t> </a:t>
            </a:r>
            <a:r>
              <a:rPr lang="en-US" sz="1800" dirty="0" err="1" smtClean="0">
                <a:latin typeface="Nunito" pitchFamily="2" charset="0"/>
              </a:rPr>
              <a:t>động</a:t>
            </a:r>
            <a:r>
              <a:rPr lang="en-US" sz="1800" dirty="0" smtClean="0">
                <a:latin typeface="Nunito" pitchFamily="2" charset="0"/>
              </a:rPr>
              <a:t> </a:t>
            </a:r>
            <a:r>
              <a:rPr lang="en-US" sz="1800" dirty="0" err="1" smtClean="0">
                <a:latin typeface="Nunito" pitchFamily="2" charset="0"/>
              </a:rPr>
              <a:t>trong</a:t>
            </a:r>
            <a:r>
              <a:rPr lang="en-US" sz="1800" dirty="0" smtClean="0">
                <a:latin typeface="Nunito" pitchFamily="2" charset="0"/>
              </a:rPr>
              <a:t> </a:t>
            </a:r>
            <a:r>
              <a:rPr lang="en-US" sz="1800" dirty="0" err="1" smtClean="0">
                <a:latin typeface="Nunito" pitchFamily="2" charset="0"/>
              </a:rPr>
              <a:t>ít</a:t>
            </a:r>
            <a:r>
              <a:rPr lang="en-US" sz="1800" dirty="0" smtClean="0">
                <a:latin typeface="Nunito" pitchFamily="2" charset="0"/>
              </a:rPr>
              <a:t> </a:t>
            </a:r>
            <a:r>
              <a:rPr lang="en-US" sz="1800" dirty="0" err="1" smtClean="0">
                <a:latin typeface="Nunito" pitchFamily="2" charset="0"/>
              </a:rPr>
              <a:t>nhất</a:t>
            </a:r>
            <a:r>
              <a:rPr lang="en-US" sz="1800" dirty="0" smtClean="0">
                <a:latin typeface="Nunito" pitchFamily="2" charset="0"/>
              </a:rPr>
              <a:t> 2 </a:t>
            </a:r>
            <a:r>
              <a:rPr lang="en-US" sz="1800" dirty="0" err="1" smtClean="0">
                <a:latin typeface="Nunito" pitchFamily="2" charset="0"/>
              </a:rPr>
              <a:t>năm</a:t>
            </a:r>
            <a:r>
              <a:rPr lang="en-US" sz="1800" dirty="0" smtClean="0">
                <a:latin typeface="Nunito" pitchFamily="2" charset="0"/>
              </a:rPr>
              <a:t>.</a:t>
            </a:r>
          </a:p>
          <a:p>
            <a:pPr marL="342900" indent="-342900">
              <a:lnSpc>
                <a:spcPct val="100000"/>
              </a:lnSpc>
              <a:spcBef>
                <a:spcPts val="600"/>
              </a:spcBef>
              <a:spcAft>
                <a:spcPts val="600"/>
              </a:spcAft>
              <a:buAutoNum type="arabicPeriod"/>
            </a:pPr>
            <a:r>
              <a:rPr lang="en-US" sz="1800" dirty="0" err="1" smtClean="0">
                <a:latin typeface="Nunito" pitchFamily="2" charset="0"/>
              </a:rPr>
              <a:t>Hiển</a:t>
            </a:r>
            <a:r>
              <a:rPr lang="en-US" sz="1800" dirty="0" smtClean="0">
                <a:latin typeface="Nunito" pitchFamily="2" charset="0"/>
              </a:rPr>
              <a:t> </a:t>
            </a:r>
            <a:r>
              <a:rPr lang="en-US" sz="1800" dirty="0" err="1" smtClean="0">
                <a:latin typeface="Nunito" pitchFamily="2" charset="0"/>
              </a:rPr>
              <a:t>thị</a:t>
            </a:r>
            <a:r>
              <a:rPr lang="en-US" sz="1800" dirty="0" smtClean="0">
                <a:latin typeface="Nunito" pitchFamily="2" charset="0"/>
              </a:rPr>
              <a:t> </a:t>
            </a:r>
            <a:r>
              <a:rPr lang="en-US" sz="1800" dirty="0" err="1" smtClean="0">
                <a:latin typeface="Nunito" pitchFamily="2" charset="0"/>
              </a:rPr>
              <a:t>những</a:t>
            </a:r>
            <a:r>
              <a:rPr lang="en-US" sz="1800" dirty="0" smtClean="0">
                <a:latin typeface="Nunito" pitchFamily="2" charset="0"/>
              </a:rPr>
              <a:t> </a:t>
            </a:r>
            <a:r>
              <a:rPr lang="en-US" sz="1800" dirty="0" err="1" smtClean="0">
                <a:latin typeface="Nunito" pitchFamily="2" charset="0"/>
              </a:rPr>
              <a:t>động</a:t>
            </a:r>
            <a:r>
              <a:rPr lang="en-US" sz="1800" dirty="0" smtClean="0">
                <a:latin typeface="Nunito" pitchFamily="2" charset="0"/>
              </a:rPr>
              <a:t> </a:t>
            </a:r>
            <a:r>
              <a:rPr lang="en-US" sz="1800" dirty="0" err="1" smtClean="0">
                <a:latin typeface="Nunito" pitchFamily="2" charset="0"/>
              </a:rPr>
              <a:t>vật</a:t>
            </a:r>
            <a:r>
              <a:rPr lang="en-US" sz="1800" dirty="0" smtClean="0">
                <a:latin typeface="Nunito" pitchFamily="2" charset="0"/>
              </a:rPr>
              <a:t> </a:t>
            </a:r>
            <a:r>
              <a:rPr lang="en-US" sz="1800" dirty="0" err="1" smtClean="0">
                <a:latin typeface="Nunito" pitchFamily="2" charset="0"/>
              </a:rPr>
              <a:t>sinh</a:t>
            </a:r>
            <a:r>
              <a:rPr lang="en-US" sz="1800" dirty="0" smtClean="0">
                <a:latin typeface="Nunito" pitchFamily="2" charset="0"/>
              </a:rPr>
              <a:t> </a:t>
            </a:r>
            <a:r>
              <a:rPr lang="en-US" sz="1800" dirty="0" err="1" smtClean="0">
                <a:latin typeface="Nunito" pitchFamily="2" charset="0"/>
              </a:rPr>
              <a:t>ra</a:t>
            </a:r>
            <a:r>
              <a:rPr lang="en-US" sz="1800" dirty="0" smtClean="0">
                <a:latin typeface="Nunito" pitchFamily="2" charset="0"/>
              </a:rPr>
              <a:t> </a:t>
            </a:r>
            <a:r>
              <a:rPr lang="en-US" sz="1800" dirty="0" err="1" smtClean="0">
                <a:latin typeface="Nunito" pitchFamily="2" charset="0"/>
              </a:rPr>
              <a:t>và</a:t>
            </a:r>
            <a:r>
              <a:rPr lang="en-US" sz="1800" dirty="0" smtClean="0">
                <a:latin typeface="Nunito" pitchFamily="2" charset="0"/>
              </a:rPr>
              <a:t> </a:t>
            </a:r>
            <a:r>
              <a:rPr lang="en-US" sz="1800" dirty="0" err="1" smtClean="0">
                <a:latin typeface="Nunito" pitchFamily="2" charset="0"/>
              </a:rPr>
              <a:t>lớn</a:t>
            </a:r>
            <a:r>
              <a:rPr lang="en-US" sz="1800" dirty="0" smtClean="0">
                <a:latin typeface="Nunito" pitchFamily="2" charset="0"/>
              </a:rPr>
              <a:t> </a:t>
            </a:r>
            <a:r>
              <a:rPr lang="en-US" sz="1800" dirty="0" err="1" smtClean="0">
                <a:latin typeface="Nunito" pitchFamily="2" charset="0"/>
              </a:rPr>
              <a:t>lên</a:t>
            </a:r>
            <a:r>
              <a:rPr lang="en-US" sz="1800" dirty="0" smtClean="0">
                <a:latin typeface="Nunito" pitchFamily="2" charset="0"/>
              </a:rPr>
              <a:t> </a:t>
            </a:r>
            <a:r>
              <a:rPr lang="en-US" sz="1800" dirty="0" err="1" smtClean="0">
                <a:latin typeface="Nunito" pitchFamily="2" charset="0"/>
              </a:rPr>
              <a:t>trong</a:t>
            </a:r>
            <a:r>
              <a:rPr lang="en-US" sz="1800" dirty="0" smtClean="0">
                <a:latin typeface="Nunito" pitchFamily="2" charset="0"/>
              </a:rPr>
              <a:t> </a:t>
            </a:r>
            <a:r>
              <a:rPr lang="en-US" sz="1800" dirty="0" err="1" smtClean="0">
                <a:latin typeface="Nunito" pitchFamily="2" charset="0"/>
              </a:rPr>
              <a:t>sở</a:t>
            </a:r>
            <a:r>
              <a:rPr lang="en-US" sz="1800" dirty="0" smtClean="0">
                <a:latin typeface="Nunito" pitchFamily="2" charset="0"/>
              </a:rPr>
              <a:t> </a:t>
            </a:r>
            <a:r>
              <a:rPr lang="en-US" sz="1800" dirty="0" err="1" smtClean="0">
                <a:latin typeface="Nunito" pitchFamily="2" charset="0"/>
              </a:rPr>
              <a:t>thú</a:t>
            </a:r>
            <a:r>
              <a:rPr lang="en-US" sz="1800" dirty="0" smtClean="0">
                <a:latin typeface="Nunito" pitchFamily="2" charset="0"/>
              </a:rPr>
              <a:t>.</a:t>
            </a:r>
          </a:p>
          <a:p>
            <a:pPr marL="342900" indent="-342900">
              <a:lnSpc>
                <a:spcPct val="100000"/>
              </a:lnSpc>
              <a:spcBef>
                <a:spcPts val="600"/>
              </a:spcBef>
              <a:spcAft>
                <a:spcPts val="600"/>
              </a:spcAft>
              <a:buAutoNum type="arabicPeriod"/>
            </a:pPr>
            <a:r>
              <a:rPr lang="en-US" sz="1800" dirty="0" err="1" smtClean="0">
                <a:latin typeface="Nunito" pitchFamily="2" charset="0"/>
              </a:rPr>
              <a:t>Hiển</a:t>
            </a:r>
            <a:r>
              <a:rPr lang="en-US" sz="1800" dirty="0" smtClean="0">
                <a:latin typeface="Nunito" pitchFamily="2" charset="0"/>
              </a:rPr>
              <a:t> </a:t>
            </a:r>
            <a:r>
              <a:rPr lang="en-US" sz="1800" dirty="0" err="1" smtClean="0">
                <a:latin typeface="Nunito" pitchFamily="2" charset="0"/>
              </a:rPr>
              <a:t>thị</a:t>
            </a:r>
            <a:r>
              <a:rPr lang="en-US" sz="1800" dirty="0" smtClean="0">
                <a:latin typeface="Nunito" pitchFamily="2" charset="0"/>
              </a:rPr>
              <a:t> </a:t>
            </a:r>
            <a:r>
              <a:rPr lang="en-US" sz="1800" dirty="0" err="1" smtClean="0">
                <a:latin typeface="Nunito" pitchFamily="2" charset="0"/>
              </a:rPr>
              <a:t>những</a:t>
            </a:r>
            <a:r>
              <a:rPr lang="en-US" sz="1800" dirty="0" smtClean="0">
                <a:latin typeface="Nunito" pitchFamily="2" charset="0"/>
              </a:rPr>
              <a:t> </a:t>
            </a:r>
            <a:r>
              <a:rPr lang="en-US" sz="1800" dirty="0" err="1" smtClean="0">
                <a:latin typeface="Nunito" pitchFamily="2" charset="0"/>
              </a:rPr>
              <a:t>người</a:t>
            </a:r>
            <a:r>
              <a:rPr lang="en-US" sz="1800" dirty="0" smtClean="0">
                <a:latin typeface="Nunito" pitchFamily="2" charset="0"/>
              </a:rPr>
              <a:t> </a:t>
            </a:r>
            <a:r>
              <a:rPr lang="en-US" sz="1800" dirty="0" err="1" smtClean="0">
                <a:latin typeface="Nunito" pitchFamily="2" charset="0"/>
              </a:rPr>
              <a:t>đang</a:t>
            </a:r>
            <a:r>
              <a:rPr lang="en-US" sz="1800" dirty="0" smtClean="0">
                <a:latin typeface="Nunito" pitchFamily="2" charset="0"/>
              </a:rPr>
              <a:t> </a:t>
            </a:r>
            <a:r>
              <a:rPr lang="en-US" sz="1800" dirty="0" err="1" smtClean="0">
                <a:latin typeface="Nunito" pitchFamily="2" charset="0"/>
              </a:rPr>
              <a:t>chăm</a:t>
            </a:r>
            <a:r>
              <a:rPr lang="en-US" sz="1800" dirty="0" smtClean="0">
                <a:latin typeface="Nunito" pitchFamily="2" charset="0"/>
              </a:rPr>
              <a:t> </a:t>
            </a:r>
            <a:r>
              <a:rPr lang="en-US" sz="1800" dirty="0" err="1" smtClean="0">
                <a:latin typeface="Nunito" pitchFamily="2" charset="0"/>
              </a:rPr>
              <a:t>sóc</a:t>
            </a:r>
            <a:r>
              <a:rPr lang="en-US" sz="1800" dirty="0" smtClean="0">
                <a:latin typeface="Nunito" pitchFamily="2" charset="0"/>
              </a:rPr>
              <a:t> </a:t>
            </a:r>
            <a:r>
              <a:rPr lang="en-US" sz="1800" dirty="0" err="1" smtClean="0">
                <a:latin typeface="Nunito" pitchFamily="2" charset="0"/>
              </a:rPr>
              <a:t>thú</a:t>
            </a:r>
            <a:r>
              <a:rPr lang="en-US" sz="1800" dirty="0" smtClean="0">
                <a:latin typeface="Nunito" pitchFamily="2" charset="0"/>
              </a:rPr>
              <a:t> </a:t>
            </a:r>
            <a:r>
              <a:rPr lang="en-US" sz="1800" dirty="0" err="1" smtClean="0">
                <a:latin typeface="Nunito" pitchFamily="2" charset="0"/>
              </a:rPr>
              <a:t>trên</a:t>
            </a:r>
            <a:r>
              <a:rPr lang="en-US" sz="1800" dirty="0" smtClean="0">
                <a:latin typeface="Nunito" pitchFamily="2" charset="0"/>
              </a:rPr>
              <a:t> 3 </a:t>
            </a:r>
            <a:r>
              <a:rPr lang="en-US" sz="1800" dirty="0" err="1" smtClean="0">
                <a:latin typeface="Nunito" pitchFamily="2" charset="0"/>
              </a:rPr>
              <a:t>năm</a:t>
            </a:r>
            <a:r>
              <a:rPr lang="en-US" sz="1800" dirty="0" smtClean="0">
                <a:latin typeface="Nunito" pitchFamily="2" charset="0"/>
              </a:rPr>
              <a:t>.</a:t>
            </a:r>
          </a:p>
        </p:txBody>
      </p:sp>
    </p:spTree>
    <p:extLst>
      <p:ext uri="{BB962C8B-B14F-4D97-AF65-F5344CB8AC3E}">
        <p14:creationId xmlns:p14="http://schemas.microsoft.com/office/powerpoint/2010/main" val="41540633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5</a:t>
            </a:fld>
            <a:endParaRPr lang="en-US"/>
          </a:p>
        </p:txBody>
      </p:sp>
      <p:sp>
        <p:nvSpPr>
          <p:cNvPr id="21" name="Title 20"/>
          <p:cNvSpPr>
            <a:spLocks noGrp="1"/>
          </p:cNvSpPr>
          <p:nvPr>
            <p:ph type="title"/>
          </p:nvPr>
        </p:nvSpPr>
        <p:spPr/>
        <p:txBody>
          <a:bodyPr/>
          <a:lstStyle/>
          <a:p>
            <a:r>
              <a:rPr lang="en" sz="2800" dirty="0" smtClean="0">
                <a:latin typeface="Nunito" pitchFamily="2" charset="0"/>
              </a:rPr>
              <a:t>NoSQL là gì?</a:t>
            </a:r>
            <a:endParaRPr lang="en-US" dirty="0"/>
          </a:p>
        </p:txBody>
      </p:sp>
      <p:sp>
        <p:nvSpPr>
          <p:cNvPr id="5" name="Google Shape;1228;p42"/>
          <p:cNvSpPr txBox="1">
            <a:spLocks/>
          </p:cNvSpPr>
          <p:nvPr/>
        </p:nvSpPr>
        <p:spPr>
          <a:xfrm>
            <a:off x="866775" y="1149810"/>
            <a:ext cx="5143500" cy="4856227"/>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NoSQL hay </a:t>
            </a:r>
            <a:r>
              <a:rPr lang="en-US" sz="1800" dirty="0" err="1" smtClean="0"/>
              <a:t>còn</a:t>
            </a:r>
            <a:r>
              <a:rPr lang="en-US" sz="1800" dirty="0" smtClean="0"/>
              <a:t> </a:t>
            </a:r>
            <a:r>
              <a:rPr lang="en-US" sz="1800" dirty="0" err="1" smtClean="0"/>
              <a:t>được</a:t>
            </a:r>
            <a:r>
              <a:rPr lang="en-US" sz="1800" dirty="0" smtClean="0"/>
              <a:t> gọi </a:t>
            </a:r>
            <a:r>
              <a:rPr lang="en-US" sz="1800" dirty="0" err="1" smtClean="0"/>
              <a:t>là</a:t>
            </a:r>
            <a:r>
              <a:rPr lang="en-US" sz="1800" dirty="0" smtClean="0"/>
              <a:t> </a:t>
            </a:r>
            <a:r>
              <a:rPr lang="en-US" sz="1800" dirty="0" err="1" smtClean="0"/>
              <a:t>mô</a:t>
            </a:r>
            <a:r>
              <a:rPr lang="en-US" sz="1800" dirty="0" smtClean="0"/>
              <a:t> </a:t>
            </a:r>
            <a:r>
              <a:rPr lang="en-US" sz="1800" dirty="0" err="1" smtClean="0"/>
              <a:t>hình</a:t>
            </a:r>
            <a:r>
              <a:rPr lang="en-US" sz="1800" dirty="0" smtClean="0"/>
              <a:t> </a:t>
            </a:r>
            <a:r>
              <a:rPr lang="en-US" sz="1800" dirty="0" err="1" smtClean="0"/>
              <a:t>cơ</a:t>
            </a:r>
            <a:r>
              <a:rPr lang="en-US" sz="1800" dirty="0" smtClean="0"/>
              <a:t> </a:t>
            </a:r>
            <a:r>
              <a:rPr lang="en-US" sz="1800" dirty="0" err="1" smtClean="0"/>
              <a:t>sở</a:t>
            </a:r>
            <a:r>
              <a:rPr lang="en-US" sz="1800" dirty="0" smtClean="0"/>
              <a:t> </a:t>
            </a:r>
            <a:r>
              <a:rPr lang="en-US" sz="1800" dirty="0" err="1" smtClean="0"/>
              <a:t>dữ</a:t>
            </a:r>
            <a:r>
              <a:rPr lang="en-US" sz="1800" dirty="0" smtClean="0"/>
              <a:t> </a:t>
            </a:r>
            <a:r>
              <a:rPr lang="en-US" sz="1800" dirty="0" err="1" smtClean="0"/>
              <a:t>liệu</a:t>
            </a:r>
            <a:r>
              <a:rPr lang="en-US" sz="1800" dirty="0" smtClean="0"/>
              <a:t> </a:t>
            </a:r>
            <a:r>
              <a:rPr lang="en-US" sz="1800" dirty="0" err="1" smtClean="0"/>
              <a:t>không</a:t>
            </a:r>
            <a:r>
              <a:rPr lang="en-US" sz="1800" dirty="0" smtClean="0"/>
              <a:t> </a:t>
            </a:r>
            <a:r>
              <a:rPr lang="en-US" sz="1800" dirty="0" err="1" smtClean="0"/>
              <a:t>quan</a:t>
            </a:r>
            <a:r>
              <a:rPr lang="en-US" sz="1800" dirty="0" smtClean="0"/>
              <a:t> </a:t>
            </a:r>
            <a:r>
              <a:rPr lang="en-US" sz="1800" dirty="0" err="1" smtClean="0"/>
              <a:t>hệ</a:t>
            </a:r>
            <a:r>
              <a:rPr lang="en-US" sz="1800" dirty="0" smtClean="0"/>
              <a:t>.</a:t>
            </a:r>
          </a:p>
          <a:p>
            <a:pPr marL="0" indent="0">
              <a:buNone/>
            </a:pPr>
            <a:r>
              <a:rPr lang="vi-VN" sz="1800" dirty="0" smtClean="0"/>
              <a:t>Cơ </a:t>
            </a:r>
            <a:r>
              <a:rPr lang="vi-VN" sz="1800" dirty="0"/>
              <a:t>sở dữ liệu </a:t>
            </a:r>
            <a:r>
              <a:rPr lang="vi-VN" sz="1800" dirty="0" smtClean="0"/>
              <a:t>NoSQL</a:t>
            </a:r>
            <a:r>
              <a:rPr lang="en-US" sz="1800" dirty="0" smtClean="0"/>
              <a:t> </a:t>
            </a:r>
            <a:r>
              <a:rPr lang="en-US" sz="1800" dirty="0" err="1" smtClean="0"/>
              <a:t>không</a:t>
            </a:r>
            <a:r>
              <a:rPr lang="en-US" sz="1800" dirty="0" smtClean="0"/>
              <a:t> </a:t>
            </a:r>
            <a:r>
              <a:rPr lang="en-US" sz="1800" dirty="0" err="1" smtClean="0"/>
              <a:t>có</a:t>
            </a:r>
            <a:r>
              <a:rPr lang="vi-VN" sz="1800" dirty="0" smtClean="0"/>
              <a:t> </a:t>
            </a:r>
            <a:r>
              <a:rPr lang="vi-VN" sz="1800" dirty="0"/>
              <a:t>một lược đồ cố định, tránh các phép </a:t>
            </a:r>
            <a:r>
              <a:rPr lang="vi-VN" sz="1800" dirty="0" smtClean="0"/>
              <a:t>nối</a:t>
            </a:r>
            <a:r>
              <a:rPr lang="en-US" sz="1800" dirty="0" smtClean="0"/>
              <a:t> (</a:t>
            </a:r>
            <a:r>
              <a:rPr lang="en-US" sz="1800" dirty="0" err="1" smtClean="0"/>
              <a:t>vd</a:t>
            </a:r>
            <a:r>
              <a:rPr lang="en-US" sz="1800" dirty="0" smtClean="0"/>
              <a:t> </a:t>
            </a:r>
            <a:r>
              <a:rPr lang="en-US" sz="1800" dirty="0" err="1" smtClean="0"/>
              <a:t>như</a:t>
            </a:r>
            <a:r>
              <a:rPr lang="en-US" sz="1800" dirty="0" smtClean="0"/>
              <a:t> </a:t>
            </a:r>
            <a:r>
              <a:rPr lang="en-US" sz="1800" dirty="0" err="1" smtClean="0"/>
              <a:t>ghép</a:t>
            </a:r>
            <a:r>
              <a:rPr lang="en-US" sz="1800" dirty="0" smtClean="0"/>
              <a:t> </a:t>
            </a:r>
            <a:r>
              <a:rPr lang="en-US" sz="1800" dirty="0" err="1" smtClean="0"/>
              <a:t>bảng</a:t>
            </a:r>
            <a:r>
              <a:rPr lang="en-US" sz="1800" dirty="0" smtClean="0"/>
              <a:t> </a:t>
            </a:r>
            <a:r>
              <a:rPr lang="en-US" sz="1800" dirty="0" err="1" smtClean="0"/>
              <a:t>bên</a:t>
            </a:r>
            <a:r>
              <a:rPr lang="en-US" sz="1800" dirty="0" smtClean="0"/>
              <a:t> SQL)</a:t>
            </a:r>
            <a:r>
              <a:rPr lang="vi-VN" sz="1800" dirty="0" smtClean="0"/>
              <a:t>, </a:t>
            </a:r>
            <a:r>
              <a:rPr lang="vi-VN" sz="1800" dirty="0"/>
              <a:t>và dễ dàng mở </a:t>
            </a:r>
            <a:r>
              <a:rPr lang="vi-VN" sz="1800" dirty="0" smtClean="0"/>
              <a:t>rộng</a:t>
            </a:r>
            <a:r>
              <a:rPr lang="en-US" sz="1800" dirty="0" smtClean="0"/>
              <a:t>.</a:t>
            </a:r>
          </a:p>
          <a:p>
            <a:pPr marL="0" indent="0">
              <a:buNone/>
            </a:pPr>
            <a:r>
              <a:rPr lang="vi-VN" sz="1800" dirty="0"/>
              <a:t>Cơ sở dữ liệu NoSQL được sử dụng cho các kho dữ liệu phân tán với nhu cầu lưu trữ dữ liệu khổng lồ. NoSQL được sử dụng cho dữ liệu lớn và các ứng dụng web thời gian thực</a:t>
            </a:r>
            <a:r>
              <a:rPr lang="vi-VN" sz="1800" dirty="0" smtClean="0"/>
              <a:t>.</a:t>
            </a:r>
            <a:endParaRPr lang="en-US" sz="1800" dirty="0" smtClean="0"/>
          </a:p>
          <a:p>
            <a:pPr marL="0" indent="0">
              <a:buNone/>
            </a:pPr>
            <a:r>
              <a:rPr lang="en-US" sz="1800" dirty="0" err="1" smtClean="0"/>
              <a:t>Đặc</a:t>
            </a:r>
            <a:r>
              <a:rPr lang="en-US" sz="1800" dirty="0" smtClean="0"/>
              <a:t> </a:t>
            </a:r>
            <a:r>
              <a:rPr lang="en-US" sz="1800" dirty="0" err="1" smtClean="0"/>
              <a:t>biệt</a:t>
            </a:r>
            <a:r>
              <a:rPr lang="en-US" sz="1800" dirty="0" smtClean="0"/>
              <a:t>, NoSQL </a:t>
            </a:r>
            <a:r>
              <a:rPr lang="en-US" sz="1800" dirty="0" err="1" smtClean="0"/>
              <a:t>đã</a:t>
            </a:r>
            <a:r>
              <a:rPr lang="en-US" sz="1800" dirty="0" smtClean="0"/>
              <a:t> </a:t>
            </a:r>
            <a:r>
              <a:rPr lang="en-US" sz="1800" dirty="0" err="1" smtClean="0"/>
              <a:t>khắc</a:t>
            </a:r>
            <a:r>
              <a:rPr lang="en-US" sz="1800" dirty="0" smtClean="0"/>
              <a:t> </a:t>
            </a:r>
            <a:r>
              <a:rPr lang="en-US" sz="1800" dirty="0" err="1" smtClean="0"/>
              <a:t>phục</a:t>
            </a:r>
            <a:r>
              <a:rPr lang="en-US" sz="1800" dirty="0" smtClean="0"/>
              <a:t> </a:t>
            </a:r>
            <a:r>
              <a:rPr lang="en-US" sz="1800" dirty="0" err="1" smtClean="0"/>
              <a:t>được</a:t>
            </a:r>
            <a:r>
              <a:rPr lang="en-US" sz="1800" dirty="0" smtClean="0"/>
              <a:t> </a:t>
            </a:r>
            <a:r>
              <a:rPr lang="en-US" sz="1800" dirty="0" err="1" smtClean="0"/>
              <a:t>những</a:t>
            </a:r>
            <a:r>
              <a:rPr lang="en-US" sz="1800" dirty="0" smtClean="0"/>
              <a:t> </a:t>
            </a:r>
            <a:r>
              <a:rPr lang="en-US" sz="1800" dirty="0" err="1" smtClean="0"/>
              <a:t>hạn</a:t>
            </a:r>
            <a:r>
              <a:rPr lang="en-US" sz="1800" dirty="0" smtClean="0"/>
              <a:t> </a:t>
            </a:r>
            <a:r>
              <a:rPr lang="en-US" sz="1800" dirty="0" err="1" smtClean="0"/>
              <a:t>chế</a:t>
            </a:r>
            <a:r>
              <a:rPr lang="en-US" sz="1800" dirty="0" smtClean="0"/>
              <a:t> </a:t>
            </a:r>
            <a:r>
              <a:rPr lang="en-US" sz="1800" dirty="0" err="1" smtClean="0"/>
              <a:t>của</a:t>
            </a:r>
            <a:r>
              <a:rPr lang="en-US" sz="1800" dirty="0" smtClean="0"/>
              <a:t> SQL </a:t>
            </a:r>
            <a:r>
              <a:rPr lang="en-US" sz="1800" dirty="0" err="1" smtClean="0"/>
              <a:t>trong</a:t>
            </a:r>
            <a:r>
              <a:rPr lang="en-US" sz="1800" dirty="0" smtClean="0"/>
              <a:t> </a:t>
            </a:r>
            <a:r>
              <a:rPr lang="en-US" sz="1800" dirty="0" err="1" smtClean="0"/>
              <a:t>việc</a:t>
            </a:r>
            <a:r>
              <a:rPr lang="en-US" sz="1800" dirty="0" smtClean="0"/>
              <a:t> </a:t>
            </a:r>
            <a:r>
              <a:rPr lang="en-US" sz="1800" dirty="0" err="1" smtClean="0"/>
              <a:t>giải</a:t>
            </a:r>
            <a:r>
              <a:rPr lang="en-US" sz="1800" dirty="0" smtClean="0"/>
              <a:t> </a:t>
            </a:r>
            <a:r>
              <a:rPr lang="en-US" sz="1800" dirty="0" err="1" smtClean="0"/>
              <a:t>quyết</a:t>
            </a:r>
            <a:r>
              <a:rPr lang="en-US" sz="1800" dirty="0" smtClean="0"/>
              <a:t> </a:t>
            </a:r>
            <a:r>
              <a:rPr lang="en-US" sz="1800" dirty="0" err="1" smtClean="0"/>
              <a:t>các</a:t>
            </a:r>
            <a:r>
              <a:rPr lang="en-US" sz="1800" dirty="0" smtClean="0"/>
              <a:t> </a:t>
            </a:r>
            <a:r>
              <a:rPr lang="en-US" sz="1800" dirty="0" err="1" smtClean="0"/>
              <a:t>nhu</a:t>
            </a:r>
            <a:r>
              <a:rPr lang="en-US" sz="1800" dirty="0" smtClean="0"/>
              <a:t> </a:t>
            </a:r>
            <a:r>
              <a:rPr lang="en-US" sz="1800" dirty="0" err="1" smtClean="0"/>
              <a:t>cầu</a:t>
            </a:r>
            <a:r>
              <a:rPr lang="en-US" sz="1800" dirty="0" smtClean="0"/>
              <a:t> </a:t>
            </a:r>
            <a:r>
              <a:rPr lang="en-US" sz="1800" dirty="0" err="1" smtClean="0"/>
              <a:t>dữ</a:t>
            </a:r>
            <a:r>
              <a:rPr lang="en-US" sz="1800" dirty="0" smtClean="0"/>
              <a:t> </a:t>
            </a:r>
            <a:r>
              <a:rPr lang="en-US" sz="1800" dirty="0" err="1" smtClean="0"/>
              <a:t>liệu</a:t>
            </a:r>
            <a:r>
              <a:rPr lang="en-US" sz="1800" dirty="0" smtClean="0"/>
              <a:t> </a:t>
            </a:r>
            <a:r>
              <a:rPr lang="en-US" sz="1800" dirty="0" err="1" smtClean="0"/>
              <a:t>của</a:t>
            </a:r>
            <a:r>
              <a:rPr lang="en-US" sz="1800" dirty="0" smtClean="0"/>
              <a:t> </a:t>
            </a:r>
            <a:r>
              <a:rPr lang="en-US" sz="1800" dirty="0" err="1" smtClean="0"/>
              <a:t>BigData</a:t>
            </a:r>
            <a:r>
              <a:rPr lang="en-US" sz="1800" dirty="0" smtClean="0"/>
              <a:t>.</a:t>
            </a:r>
            <a:endParaRPr lang="vi-VN" sz="1800" dirty="0"/>
          </a:p>
        </p:txBody>
      </p:sp>
      <p:pic>
        <p:nvPicPr>
          <p:cNvPr id="7" name="Picture 4" descr="Best NOSQL Database in Usability &amp;amp; Tre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3051" y="1877223"/>
            <a:ext cx="4559300" cy="3580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469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6</a:t>
            </a:fld>
            <a:endParaRPr lang="en-US"/>
          </a:p>
        </p:txBody>
      </p:sp>
      <p:sp>
        <p:nvSpPr>
          <p:cNvPr id="21" name="Title 20"/>
          <p:cNvSpPr>
            <a:spLocks noGrp="1"/>
          </p:cNvSpPr>
          <p:nvPr>
            <p:ph type="title"/>
          </p:nvPr>
        </p:nvSpPr>
        <p:spPr/>
        <p:txBody>
          <a:bodyPr/>
          <a:lstStyle/>
          <a:p>
            <a:r>
              <a:rPr lang="en" sz="2800" dirty="0" smtClean="0">
                <a:latin typeface="Nunito" pitchFamily="2" charset="0"/>
              </a:rPr>
              <a:t>Một số loại Database</a:t>
            </a:r>
            <a:endParaRPr lang="en-US" dirty="0"/>
          </a:p>
        </p:txBody>
      </p:sp>
      <p:sp>
        <p:nvSpPr>
          <p:cNvPr id="3" name="AutoShape 2" descr="https://images.viblo.asia/ec4d2708-e95f-4c4e-80f7-6aa655316077.png"/>
          <p:cNvSpPr>
            <a:spLocks noChangeAspect="1" noChangeArrowheads="1"/>
          </p:cNvSpPr>
          <p:nvPr/>
        </p:nvSpPr>
        <p:spPr bwMode="auto">
          <a:xfrm>
            <a:off x="155575" y="-2659063"/>
            <a:ext cx="8763000" cy="55530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3"/>
          <a:stretch>
            <a:fillRect/>
          </a:stretch>
        </p:blipFill>
        <p:spPr>
          <a:xfrm>
            <a:off x="1961566" y="1125822"/>
            <a:ext cx="7744409" cy="4904204"/>
          </a:xfrm>
          <a:prstGeom prst="rect">
            <a:avLst/>
          </a:prstGeom>
        </p:spPr>
      </p:pic>
    </p:spTree>
    <p:extLst>
      <p:ext uri="{BB962C8B-B14F-4D97-AF65-F5344CB8AC3E}">
        <p14:creationId xmlns:p14="http://schemas.microsoft.com/office/powerpoint/2010/main" val="2960453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7</a:t>
            </a:fld>
            <a:endParaRPr lang="en-US" dirty="0"/>
          </a:p>
        </p:txBody>
      </p:sp>
      <p:sp>
        <p:nvSpPr>
          <p:cNvPr id="21" name="Title 20"/>
          <p:cNvSpPr>
            <a:spLocks noGrp="1"/>
          </p:cNvSpPr>
          <p:nvPr>
            <p:ph type="title"/>
          </p:nvPr>
        </p:nvSpPr>
        <p:spPr/>
        <p:txBody>
          <a:bodyPr/>
          <a:lstStyle/>
          <a:p>
            <a:r>
              <a:rPr lang="en-US" sz="2800" dirty="0" err="1" smtClean="0">
                <a:latin typeface="Nunito" pitchFamily="2" charset="0"/>
              </a:rPr>
              <a:t>Khi</a:t>
            </a:r>
            <a:r>
              <a:rPr lang="en" sz="2800" dirty="0" smtClean="0">
                <a:latin typeface="Nunito" pitchFamily="2" charset="0"/>
              </a:rPr>
              <a:t> nào nên dùng SQL / NoSQL</a:t>
            </a:r>
            <a:endParaRPr lang="en-US" dirty="0"/>
          </a:p>
        </p:txBody>
      </p:sp>
      <p:sp>
        <p:nvSpPr>
          <p:cNvPr id="5" name="Google Shape;1228;p42"/>
          <p:cNvSpPr txBox="1">
            <a:spLocks/>
          </p:cNvSpPr>
          <p:nvPr/>
        </p:nvSpPr>
        <p:spPr>
          <a:xfrm>
            <a:off x="1247775" y="2333625"/>
            <a:ext cx="4571411" cy="339090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en-US" sz="1800" dirty="0" smtClean="0">
                <a:solidFill>
                  <a:schemeClr val="tx1">
                    <a:lumMod val="85000"/>
                    <a:lumOff val="15000"/>
                  </a:schemeClr>
                </a:solidFill>
                <a:latin typeface="Nunito" pitchFamily="2" charset="0"/>
              </a:rPr>
              <a:t>SQL</a:t>
            </a:r>
            <a:r>
              <a:rPr lang="en-US" sz="1800" dirty="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phù</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hợp</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với</a:t>
            </a:r>
            <a:r>
              <a:rPr lang="en-US" sz="1800" dirty="0" smtClean="0">
                <a:solidFill>
                  <a:schemeClr val="tx1">
                    <a:lumMod val="85000"/>
                    <a:lumOff val="15000"/>
                  </a:schemeClr>
                </a:solidFill>
                <a:latin typeface="Nunito" pitchFamily="2" charset="0"/>
              </a:rPr>
              <a:t> d</a:t>
            </a:r>
            <a:r>
              <a:rPr lang="vi-VN" sz="1800" dirty="0" smtClean="0">
                <a:solidFill>
                  <a:schemeClr val="tx1">
                    <a:lumMod val="85000"/>
                    <a:lumOff val="15000"/>
                  </a:schemeClr>
                </a:solidFill>
                <a:latin typeface="Nunito" pitchFamily="2" charset="0"/>
              </a:rPr>
              <a:t>ự </a:t>
            </a:r>
            <a:r>
              <a:rPr lang="vi-VN" sz="1800" dirty="0">
                <a:solidFill>
                  <a:schemeClr val="tx1">
                    <a:lumMod val="85000"/>
                    <a:lumOff val="15000"/>
                  </a:schemeClr>
                </a:solidFill>
                <a:latin typeface="Nunito" pitchFamily="2" charset="0"/>
              </a:rPr>
              <a:t>án đã có yêu cầu dữ liệu rõ </a:t>
            </a:r>
            <a:r>
              <a:rPr lang="vi-VN" sz="1800" dirty="0" smtClean="0">
                <a:solidFill>
                  <a:schemeClr val="tx1">
                    <a:lumMod val="85000"/>
                    <a:lumOff val="15000"/>
                  </a:schemeClr>
                </a:solidFill>
                <a:latin typeface="Nunito" pitchFamily="2" charset="0"/>
              </a:rPr>
              <a:t>ràng</a:t>
            </a:r>
            <a:r>
              <a:rPr lang="en-US" sz="1800" dirty="0" smtClean="0">
                <a:solidFill>
                  <a:schemeClr val="tx1">
                    <a:lumMod val="85000"/>
                    <a:lumOff val="15000"/>
                  </a:schemeClr>
                </a:solidFill>
                <a:latin typeface="Nunito" pitchFamily="2" charset="0"/>
              </a:rPr>
              <a:t>,</a:t>
            </a:r>
            <a:r>
              <a:rPr lang="vi-VN" sz="1800" dirty="0" smtClean="0">
                <a:solidFill>
                  <a:schemeClr val="tx1">
                    <a:lumMod val="85000"/>
                    <a:lumOff val="15000"/>
                  </a:schemeClr>
                </a:solidFill>
                <a:latin typeface="Nunito" pitchFamily="2" charset="0"/>
              </a:rPr>
              <a:t> </a:t>
            </a:r>
            <a:r>
              <a:rPr lang="vi-VN" sz="1800" dirty="0">
                <a:solidFill>
                  <a:schemeClr val="tx1">
                    <a:lumMod val="85000"/>
                    <a:lumOff val="15000"/>
                  </a:schemeClr>
                </a:solidFill>
                <a:latin typeface="Nunito" pitchFamily="2" charset="0"/>
              </a:rPr>
              <a:t>xác định quan hệ </a:t>
            </a:r>
            <a:r>
              <a:rPr lang="vi-VN" sz="1800" dirty="0" smtClean="0">
                <a:solidFill>
                  <a:schemeClr val="tx1">
                    <a:lumMod val="85000"/>
                    <a:lumOff val="15000"/>
                  </a:schemeClr>
                </a:solidFill>
                <a:latin typeface="Nunito" pitchFamily="2" charset="0"/>
              </a:rPr>
              <a:t>logic</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chặt</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chẽ</a:t>
            </a:r>
            <a:r>
              <a:rPr lang="vi-VN" sz="1800" dirty="0" smtClean="0">
                <a:solidFill>
                  <a:schemeClr val="tx1">
                    <a:lumMod val="85000"/>
                    <a:lumOff val="15000"/>
                  </a:schemeClr>
                </a:solidFill>
                <a:latin typeface="Nunito" pitchFamily="2" charset="0"/>
              </a:rPr>
              <a:t>.</a:t>
            </a:r>
            <a:r>
              <a:rPr lang="en-US" sz="1800" dirty="0" smtClean="0">
                <a:solidFill>
                  <a:schemeClr val="tx1">
                    <a:lumMod val="85000"/>
                    <a:lumOff val="15000"/>
                  </a:schemeClr>
                </a:solidFill>
                <a:latin typeface="Nunito" pitchFamily="2" charset="0"/>
              </a:rPr>
              <a:t> </a:t>
            </a:r>
          </a:p>
          <a:p>
            <a:pPr marL="0" indent="0">
              <a:lnSpc>
                <a:spcPct val="100000"/>
              </a:lnSpc>
              <a:spcBef>
                <a:spcPts val="600"/>
              </a:spcBef>
              <a:spcAft>
                <a:spcPts val="600"/>
              </a:spcAft>
              <a:buNone/>
            </a:pPr>
            <a:r>
              <a:rPr lang="en-US" sz="1800" dirty="0" err="1" smtClean="0">
                <a:solidFill>
                  <a:schemeClr val="tx1">
                    <a:lumMod val="85000"/>
                    <a:lumOff val="15000"/>
                  </a:schemeClr>
                </a:solidFill>
                <a:latin typeface="Nunito" pitchFamily="2" charset="0"/>
              </a:rPr>
              <a:t>Thường</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dùng</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cho</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các</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dự</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án</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quan</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trọng</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việc</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toàn</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vẹn</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dữ</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liệu</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liên</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quan</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đến</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tiền</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tệ</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phân</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tích</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dữ</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liệu</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thông</a:t>
            </a:r>
            <a:r>
              <a:rPr lang="en-US" sz="1800" dirty="0" smtClean="0">
                <a:solidFill>
                  <a:schemeClr val="tx1">
                    <a:lumMod val="85000"/>
                    <a:lumOff val="15000"/>
                  </a:schemeClr>
                </a:solidFill>
                <a:latin typeface="Nunito" pitchFamily="2" charset="0"/>
              </a:rPr>
              <a:t> tin </a:t>
            </a:r>
            <a:r>
              <a:rPr lang="en-US" sz="1800" dirty="0" err="1" smtClean="0">
                <a:solidFill>
                  <a:schemeClr val="tx1">
                    <a:lumMod val="85000"/>
                    <a:lumOff val="15000"/>
                  </a:schemeClr>
                </a:solidFill>
                <a:latin typeface="Nunito" pitchFamily="2" charset="0"/>
              </a:rPr>
              <a:t>cá</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nhân</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như</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ngân</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hàng</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bất</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động</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sản</a:t>
            </a:r>
            <a:r>
              <a:rPr lang="en-US" sz="1800" dirty="0" smtClean="0">
                <a:solidFill>
                  <a:schemeClr val="tx1">
                    <a:lumMod val="85000"/>
                    <a:lumOff val="15000"/>
                  </a:schemeClr>
                </a:solidFill>
                <a:latin typeface="Nunito" pitchFamily="2" charset="0"/>
              </a:rPr>
              <a:t>, y </a:t>
            </a:r>
            <a:r>
              <a:rPr lang="en-US" sz="1800" dirty="0" err="1" smtClean="0">
                <a:solidFill>
                  <a:schemeClr val="tx1">
                    <a:lumMod val="85000"/>
                    <a:lumOff val="15000"/>
                  </a:schemeClr>
                </a:solidFill>
                <a:latin typeface="Nunito" pitchFamily="2" charset="0"/>
              </a:rPr>
              <a:t>tế</a:t>
            </a:r>
            <a:r>
              <a:rPr lang="en-US" sz="1800" dirty="0">
                <a:solidFill>
                  <a:schemeClr val="tx1">
                    <a:lumMod val="85000"/>
                    <a:lumOff val="15000"/>
                  </a:schemeClr>
                </a:solidFill>
                <a:latin typeface="Nunito" pitchFamily="2" charset="0"/>
              </a:rPr>
              <a:t> </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sức</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khỏe</a:t>
            </a:r>
            <a:r>
              <a:rPr lang="en-US" sz="1800" dirty="0" smtClean="0">
                <a:solidFill>
                  <a:schemeClr val="tx1">
                    <a:lumMod val="85000"/>
                    <a:lumOff val="15000"/>
                  </a:schemeClr>
                </a:solidFill>
                <a:latin typeface="Nunito" pitchFamily="2" charset="0"/>
              </a:rPr>
              <a:t>,…</a:t>
            </a:r>
          </a:p>
          <a:p>
            <a:pPr marL="0" indent="0">
              <a:lnSpc>
                <a:spcPct val="100000"/>
              </a:lnSpc>
              <a:spcBef>
                <a:spcPts val="600"/>
              </a:spcBef>
              <a:spcAft>
                <a:spcPts val="600"/>
              </a:spcAft>
              <a:buNone/>
            </a:pPr>
            <a:r>
              <a:rPr lang="en-US" sz="1800" dirty="0" err="1" smtClean="0">
                <a:solidFill>
                  <a:schemeClr val="tx1">
                    <a:lumMod val="85000"/>
                    <a:lumOff val="15000"/>
                  </a:schemeClr>
                </a:solidFill>
                <a:latin typeface="Nunito" pitchFamily="2" charset="0"/>
              </a:rPr>
              <a:t>Mất</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phí</a:t>
            </a:r>
            <a:r>
              <a:rPr lang="en-US" sz="1800" dirty="0" smtClean="0">
                <a:solidFill>
                  <a:schemeClr val="tx1">
                    <a:lumMod val="85000"/>
                    <a:lumOff val="15000"/>
                  </a:schemeClr>
                </a:solidFill>
                <a:latin typeface="Nunito" pitchFamily="2" charset="0"/>
              </a:rPr>
              <a:t>.</a:t>
            </a:r>
          </a:p>
          <a:p>
            <a:pPr marL="0" indent="0">
              <a:lnSpc>
                <a:spcPct val="100000"/>
              </a:lnSpc>
              <a:spcBef>
                <a:spcPts val="600"/>
              </a:spcBef>
              <a:spcAft>
                <a:spcPts val="600"/>
              </a:spcAft>
              <a:buNone/>
            </a:pPr>
            <a:r>
              <a:rPr lang="en-US" sz="1800" dirty="0" smtClean="0">
                <a:solidFill>
                  <a:schemeClr val="tx1">
                    <a:lumMod val="85000"/>
                    <a:lumOff val="15000"/>
                  </a:schemeClr>
                </a:solidFill>
                <a:latin typeface="Nunito" pitchFamily="2" charset="0"/>
              </a:rPr>
              <a:t>SQL </a:t>
            </a:r>
            <a:r>
              <a:rPr lang="en-US" sz="1800" dirty="0" err="1" smtClean="0">
                <a:solidFill>
                  <a:schemeClr val="tx1">
                    <a:lumMod val="85000"/>
                    <a:lumOff val="15000"/>
                  </a:schemeClr>
                </a:solidFill>
                <a:latin typeface="Nunito" pitchFamily="2" charset="0"/>
              </a:rPr>
              <a:t>vẫn</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là</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sự</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lựa</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chọn</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hàng</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đầu</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trong</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các</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dự</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án</a:t>
            </a:r>
            <a:r>
              <a:rPr lang="en-US" sz="1800" dirty="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dù</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cho</a:t>
            </a:r>
            <a:r>
              <a:rPr lang="en-US" sz="1800" dirty="0" smtClean="0">
                <a:solidFill>
                  <a:schemeClr val="tx1">
                    <a:lumMod val="85000"/>
                    <a:lumOff val="15000"/>
                  </a:schemeClr>
                </a:solidFill>
                <a:latin typeface="Nunito" pitchFamily="2" charset="0"/>
              </a:rPr>
              <a:t> NoSQL </a:t>
            </a:r>
            <a:r>
              <a:rPr lang="en-US" sz="1800" dirty="0" err="1" smtClean="0">
                <a:solidFill>
                  <a:schemeClr val="tx1">
                    <a:lumMod val="85000"/>
                    <a:lumOff val="15000"/>
                  </a:schemeClr>
                </a:solidFill>
                <a:latin typeface="Nunito" pitchFamily="2" charset="0"/>
              </a:rPr>
              <a:t>dạo</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gần</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đây</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đang</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phát</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triển</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rất</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bùng</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nổ</a:t>
            </a:r>
            <a:r>
              <a:rPr lang="en-US" sz="1800" dirty="0" smtClean="0">
                <a:solidFill>
                  <a:schemeClr val="tx1">
                    <a:lumMod val="85000"/>
                    <a:lumOff val="15000"/>
                  </a:schemeClr>
                </a:solidFill>
                <a:latin typeface="Nunito" pitchFamily="2" charset="0"/>
              </a:rPr>
              <a:t>.</a:t>
            </a:r>
          </a:p>
        </p:txBody>
      </p:sp>
      <p:sp>
        <p:nvSpPr>
          <p:cNvPr id="7" name="Google Shape;1228;p42"/>
          <p:cNvSpPr txBox="1">
            <a:spLocks/>
          </p:cNvSpPr>
          <p:nvPr/>
        </p:nvSpPr>
        <p:spPr>
          <a:xfrm>
            <a:off x="6572250" y="2571751"/>
            <a:ext cx="4571411" cy="2914650"/>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en-US" sz="1800" dirty="0" smtClean="0">
                <a:solidFill>
                  <a:schemeClr val="tx1">
                    <a:lumMod val="85000"/>
                    <a:lumOff val="15000"/>
                  </a:schemeClr>
                </a:solidFill>
                <a:latin typeface="Nunito" pitchFamily="2" charset="0"/>
              </a:rPr>
              <a:t>NoSQL </a:t>
            </a:r>
            <a:r>
              <a:rPr lang="en-US" sz="1800" dirty="0" err="1" smtClean="0">
                <a:solidFill>
                  <a:schemeClr val="tx1">
                    <a:lumMod val="85000"/>
                    <a:lumOff val="15000"/>
                  </a:schemeClr>
                </a:solidFill>
                <a:latin typeface="Nunito" pitchFamily="2" charset="0"/>
              </a:rPr>
              <a:t>phù</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hợp</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với</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những</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dự</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án</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yêu</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cầu</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tốc</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độ</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truy</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vấn</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nhanh</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realtime</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dữ</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liệu</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không</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bị</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ràng</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buộc</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và</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dễ</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dàng</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mở</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rộng</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dự</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án</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sau</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này</a:t>
            </a:r>
            <a:r>
              <a:rPr lang="en-US" sz="1800" dirty="0" smtClean="0">
                <a:solidFill>
                  <a:schemeClr val="tx1">
                    <a:lumMod val="85000"/>
                    <a:lumOff val="15000"/>
                  </a:schemeClr>
                </a:solidFill>
                <a:latin typeface="Nunito" pitchFamily="2" charset="0"/>
              </a:rPr>
              <a:t>.</a:t>
            </a:r>
          </a:p>
          <a:p>
            <a:pPr marL="0" indent="0">
              <a:lnSpc>
                <a:spcPct val="100000"/>
              </a:lnSpc>
              <a:spcBef>
                <a:spcPts val="600"/>
              </a:spcBef>
              <a:spcAft>
                <a:spcPts val="600"/>
              </a:spcAft>
              <a:buNone/>
            </a:pPr>
            <a:r>
              <a:rPr lang="en-US" sz="1800" dirty="0" err="1" smtClean="0">
                <a:solidFill>
                  <a:schemeClr val="tx1">
                    <a:lumMod val="85000"/>
                    <a:lumOff val="15000"/>
                  </a:schemeClr>
                </a:solidFill>
                <a:latin typeface="Nunito" pitchFamily="2" charset="0"/>
              </a:rPr>
              <a:t>Thường</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dùng</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cho</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các</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ứng</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dụng</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chạy</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thời</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gian</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thực</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như</a:t>
            </a:r>
            <a:r>
              <a:rPr lang="en-US" sz="1800" dirty="0" smtClean="0">
                <a:solidFill>
                  <a:schemeClr val="tx1">
                    <a:lumMod val="85000"/>
                    <a:lumOff val="15000"/>
                  </a:schemeClr>
                </a:solidFill>
                <a:latin typeface="Nunito" pitchFamily="2" charset="0"/>
              </a:rPr>
              <a:t> app chat, </a:t>
            </a:r>
            <a:r>
              <a:rPr lang="en-US" sz="1800" dirty="0" err="1" smtClean="0">
                <a:solidFill>
                  <a:schemeClr val="tx1">
                    <a:lumMod val="85000"/>
                    <a:lumOff val="15000"/>
                  </a:schemeClr>
                </a:solidFill>
                <a:latin typeface="Nunito" pitchFamily="2" charset="0"/>
              </a:rPr>
              <a:t>mạng</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xã</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hội</a:t>
            </a:r>
            <a:r>
              <a:rPr lang="en-US" sz="1800" dirty="0" smtClean="0">
                <a:solidFill>
                  <a:schemeClr val="tx1">
                    <a:lumMod val="85000"/>
                    <a:lumOff val="15000"/>
                  </a:schemeClr>
                </a:solidFill>
                <a:latin typeface="Nunito" pitchFamily="2" charset="0"/>
              </a:rPr>
              <a:t>,…</a:t>
            </a:r>
          </a:p>
          <a:p>
            <a:pPr marL="0" indent="0">
              <a:lnSpc>
                <a:spcPct val="100000"/>
              </a:lnSpc>
              <a:spcBef>
                <a:spcPts val="600"/>
              </a:spcBef>
              <a:spcAft>
                <a:spcPts val="600"/>
              </a:spcAft>
              <a:buNone/>
            </a:pPr>
            <a:r>
              <a:rPr lang="en-US" sz="1800" dirty="0" err="1" smtClean="0">
                <a:solidFill>
                  <a:schemeClr val="tx1">
                    <a:lumMod val="85000"/>
                    <a:lumOff val="15000"/>
                  </a:schemeClr>
                </a:solidFill>
                <a:latin typeface="Nunito" pitchFamily="2" charset="0"/>
              </a:rPr>
              <a:t>Thường</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là</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mã</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nguồn</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mở</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và</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miễn</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phí</a:t>
            </a:r>
            <a:r>
              <a:rPr lang="en-US" sz="1800" dirty="0" smtClean="0">
                <a:solidFill>
                  <a:schemeClr val="tx1">
                    <a:lumMod val="85000"/>
                    <a:lumOff val="15000"/>
                  </a:schemeClr>
                </a:solidFill>
                <a:latin typeface="Nunito" pitchFamily="2" charset="0"/>
              </a:rPr>
              <a:t>.</a:t>
            </a:r>
          </a:p>
          <a:p>
            <a:pPr marL="0" indent="0">
              <a:lnSpc>
                <a:spcPct val="100000"/>
              </a:lnSpc>
              <a:spcBef>
                <a:spcPts val="600"/>
              </a:spcBef>
              <a:spcAft>
                <a:spcPts val="600"/>
              </a:spcAft>
              <a:buNone/>
            </a:pPr>
            <a:r>
              <a:rPr lang="en-US" sz="1800" dirty="0" smtClean="0">
                <a:solidFill>
                  <a:schemeClr val="tx1">
                    <a:lumMod val="85000"/>
                    <a:lumOff val="15000"/>
                  </a:schemeClr>
                </a:solidFill>
                <a:latin typeface="Nunito" pitchFamily="2" charset="0"/>
              </a:rPr>
              <a:t>NoSQL </a:t>
            </a:r>
            <a:r>
              <a:rPr lang="en-US" sz="1800" dirty="0" err="1" smtClean="0">
                <a:solidFill>
                  <a:schemeClr val="tx1">
                    <a:lumMod val="85000"/>
                    <a:lumOff val="15000"/>
                  </a:schemeClr>
                </a:solidFill>
                <a:latin typeface="Nunito" pitchFamily="2" charset="0"/>
              </a:rPr>
              <a:t>phát</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triển</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mạnh</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mẽ</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trong</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những</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năm</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gần</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đây</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để</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đáp</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ứng</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nhu</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cầu</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dữ</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liệu</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trong</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tương</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lai</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như</a:t>
            </a:r>
            <a:r>
              <a:rPr lang="en-US" sz="1800" dirty="0" smtClean="0">
                <a:solidFill>
                  <a:schemeClr val="tx1">
                    <a:lumMod val="85000"/>
                    <a:lumOff val="15000"/>
                  </a:schemeClr>
                </a:solidFill>
                <a:latin typeface="Nunito" pitchFamily="2" charset="0"/>
              </a:rPr>
              <a:t> </a:t>
            </a:r>
            <a:r>
              <a:rPr lang="en-US" sz="1800" dirty="0" err="1" smtClean="0">
                <a:solidFill>
                  <a:schemeClr val="tx1">
                    <a:lumMod val="85000"/>
                    <a:lumOff val="15000"/>
                  </a:schemeClr>
                </a:solidFill>
                <a:latin typeface="Nunito" pitchFamily="2" charset="0"/>
              </a:rPr>
              <a:t>BigData</a:t>
            </a:r>
            <a:r>
              <a:rPr lang="en-US" sz="1800" dirty="0" smtClean="0">
                <a:solidFill>
                  <a:schemeClr val="tx1">
                    <a:lumMod val="85000"/>
                    <a:lumOff val="15000"/>
                  </a:schemeClr>
                </a:solidFill>
                <a:latin typeface="Nunito" pitchFamily="2" charset="0"/>
              </a:rPr>
              <a:t> hay </a:t>
            </a:r>
            <a:r>
              <a:rPr lang="en-US" sz="1800" dirty="0" err="1" smtClean="0">
                <a:solidFill>
                  <a:schemeClr val="tx1">
                    <a:lumMod val="85000"/>
                    <a:lumOff val="15000"/>
                  </a:schemeClr>
                </a:solidFill>
                <a:latin typeface="Nunito" pitchFamily="2" charset="0"/>
              </a:rPr>
              <a:t>Blockchain</a:t>
            </a:r>
            <a:r>
              <a:rPr lang="en-US" sz="1800" dirty="0" smtClean="0">
                <a:solidFill>
                  <a:schemeClr val="tx1">
                    <a:lumMod val="85000"/>
                    <a:lumOff val="15000"/>
                  </a:schemeClr>
                </a:solidFill>
                <a:latin typeface="Nunito" pitchFamily="2" charset="0"/>
              </a:rPr>
              <a:t>.</a:t>
            </a:r>
          </a:p>
        </p:txBody>
      </p:sp>
      <p:sp>
        <p:nvSpPr>
          <p:cNvPr id="8" name="Google Shape;1228;p42"/>
          <p:cNvSpPr txBox="1">
            <a:spLocks/>
          </p:cNvSpPr>
          <p:nvPr/>
        </p:nvSpPr>
        <p:spPr>
          <a:xfrm>
            <a:off x="1518942" y="1352447"/>
            <a:ext cx="4029075" cy="981178"/>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sz="4000" b="1" dirty="0" smtClean="0">
                <a:solidFill>
                  <a:schemeClr val="bg2">
                    <a:lumMod val="50000"/>
                  </a:schemeClr>
                </a:solidFill>
                <a:latin typeface="Nunito" pitchFamily="2" charset="0"/>
              </a:rPr>
              <a:t>SQL</a:t>
            </a:r>
          </a:p>
        </p:txBody>
      </p:sp>
      <p:sp>
        <p:nvSpPr>
          <p:cNvPr id="9" name="Google Shape;1228;p42"/>
          <p:cNvSpPr txBox="1">
            <a:spLocks/>
          </p:cNvSpPr>
          <p:nvPr/>
        </p:nvSpPr>
        <p:spPr>
          <a:xfrm>
            <a:off x="6843417" y="1352447"/>
            <a:ext cx="4029075" cy="981178"/>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sz="4000" b="1" dirty="0" smtClean="0">
                <a:solidFill>
                  <a:schemeClr val="bg2">
                    <a:lumMod val="50000"/>
                  </a:schemeClr>
                </a:solidFill>
                <a:latin typeface="Nunito" pitchFamily="2" charset="0"/>
              </a:rPr>
              <a:t>NoSQL</a:t>
            </a:r>
          </a:p>
        </p:txBody>
      </p:sp>
    </p:spTree>
    <p:extLst>
      <p:ext uri="{BB962C8B-B14F-4D97-AF65-F5344CB8AC3E}">
        <p14:creationId xmlns:p14="http://schemas.microsoft.com/office/powerpoint/2010/main" val="36227932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8</a:t>
            </a:fld>
            <a:endParaRPr lang="en-US"/>
          </a:p>
        </p:txBody>
      </p:sp>
      <p:sp>
        <p:nvSpPr>
          <p:cNvPr id="7" name="Google Shape;12;p3"/>
          <p:cNvSpPr/>
          <p:nvPr/>
        </p:nvSpPr>
        <p:spPr>
          <a:xfrm>
            <a:off x="7015415" y="1819734"/>
            <a:ext cx="4371975" cy="321853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9;p34"/>
          <p:cNvSpPr txBox="1">
            <a:spLocks/>
          </p:cNvSpPr>
          <p:nvPr/>
        </p:nvSpPr>
        <p:spPr>
          <a:xfrm>
            <a:off x="7182356" y="3581181"/>
            <a:ext cx="4038094" cy="936364"/>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lvl="0" algn="ctr">
              <a:spcAft>
                <a:spcPts val="1200"/>
              </a:spcAft>
            </a:pPr>
            <a:r>
              <a:rPr lang="en-US" sz="2800" b="1" dirty="0" err="1">
                <a:latin typeface="Nunito" pitchFamily="2" charset="0"/>
                <a:ea typeface="Fira Sans Extra Condensed SemiBold"/>
                <a:cs typeface="Fira Sans Extra Condensed SemiBold"/>
                <a:sym typeface="Fira Sans Extra Condensed SemiBold"/>
              </a:rPr>
              <a:t>Giới</a:t>
            </a:r>
            <a:r>
              <a:rPr lang="en-US" sz="2800" b="1" dirty="0">
                <a:latin typeface="Nunito" pitchFamily="2" charset="0"/>
                <a:ea typeface="Fira Sans Extra Condensed SemiBold"/>
                <a:cs typeface="Fira Sans Extra Condensed SemiBold"/>
                <a:sym typeface="Fira Sans Extra Condensed SemiBold"/>
              </a:rPr>
              <a:t> </a:t>
            </a:r>
            <a:r>
              <a:rPr lang="en-US" sz="2800" b="1" dirty="0" err="1">
                <a:latin typeface="Nunito" pitchFamily="2" charset="0"/>
                <a:ea typeface="Fira Sans Extra Condensed SemiBold"/>
                <a:cs typeface="Fira Sans Extra Condensed SemiBold"/>
                <a:sym typeface="Fira Sans Extra Condensed SemiBold"/>
              </a:rPr>
              <a:t>thiệu</a:t>
            </a:r>
            <a:r>
              <a:rPr lang="en-US" sz="2800" b="1" dirty="0">
                <a:latin typeface="Nunito" pitchFamily="2" charset="0"/>
                <a:ea typeface="Fira Sans Extra Condensed SemiBold"/>
                <a:cs typeface="Fira Sans Extra Condensed SemiBold"/>
                <a:sym typeface="Fira Sans Extra Condensed SemiBold"/>
              </a:rPr>
              <a:t> </a:t>
            </a:r>
            <a:r>
              <a:rPr lang="en-US" sz="2800" b="1" dirty="0" err="1">
                <a:latin typeface="Nunito" pitchFamily="2" charset="0"/>
                <a:ea typeface="Fira Sans Extra Condensed SemiBold"/>
                <a:cs typeface="Fira Sans Extra Condensed SemiBold"/>
                <a:sym typeface="Fira Sans Extra Condensed SemiBold"/>
              </a:rPr>
              <a:t>về</a:t>
            </a:r>
            <a:r>
              <a:rPr lang="en-US" sz="2800" b="1" dirty="0">
                <a:latin typeface="Nunito" pitchFamily="2" charset="0"/>
                <a:ea typeface="Fira Sans Extra Condensed SemiBold"/>
                <a:cs typeface="Fira Sans Extra Condensed SemiBold"/>
                <a:sym typeface="Fira Sans Extra Condensed SemiBold"/>
              </a:rPr>
              <a:t> MongoDB </a:t>
            </a:r>
            <a:r>
              <a:rPr lang="en-US" sz="2800" b="1" dirty="0" err="1">
                <a:latin typeface="Nunito" pitchFamily="2" charset="0"/>
                <a:ea typeface="Fira Sans Extra Condensed SemiBold"/>
                <a:cs typeface="Fira Sans Extra Condensed SemiBold"/>
                <a:sym typeface="Fira Sans Extra Condensed SemiBold"/>
              </a:rPr>
              <a:t>và</a:t>
            </a:r>
            <a:r>
              <a:rPr lang="en-US" sz="2800" b="1" dirty="0">
                <a:latin typeface="Nunito" pitchFamily="2" charset="0"/>
                <a:ea typeface="Fira Sans Extra Condensed SemiBold"/>
                <a:cs typeface="Fira Sans Extra Condensed SemiBold"/>
                <a:sym typeface="Fira Sans Extra Condensed SemiBold"/>
              </a:rPr>
              <a:t> Mongoose</a:t>
            </a:r>
          </a:p>
        </p:txBody>
      </p:sp>
      <p:sp>
        <p:nvSpPr>
          <p:cNvPr id="66" name="Google Shape;430;p34"/>
          <p:cNvSpPr txBox="1">
            <a:spLocks/>
          </p:cNvSpPr>
          <p:nvPr/>
        </p:nvSpPr>
        <p:spPr>
          <a:xfrm>
            <a:off x="7883053" y="2467864"/>
            <a:ext cx="2636700" cy="7047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2600" kern="1200">
                <a:solidFill>
                  <a:schemeClr val="bg1"/>
                </a:solidFill>
                <a:latin typeface="+mj-lt"/>
                <a:ea typeface="+mj-ea"/>
                <a:cs typeface="+mj-cs"/>
              </a:defRPr>
            </a:lvl1pPr>
          </a:lstStyle>
          <a:p>
            <a:pPr algn="ctr">
              <a:spcBef>
                <a:spcPts val="0"/>
              </a:spcBef>
            </a:pPr>
            <a:r>
              <a:rPr lang="en" sz="7000" dirty="0" smtClean="0"/>
              <a:t>02.</a:t>
            </a:r>
            <a:endParaRPr lang="en" sz="7000" dirty="0"/>
          </a:p>
        </p:txBody>
      </p:sp>
      <p:grpSp>
        <p:nvGrpSpPr>
          <p:cNvPr id="417" name="Google Shape;970;p40"/>
          <p:cNvGrpSpPr/>
          <p:nvPr/>
        </p:nvGrpSpPr>
        <p:grpSpPr>
          <a:xfrm>
            <a:off x="133340" y="1819734"/>
            <a:ext cx="6631630" cy="3759876"/>
            <a:chOff x="757875" y="1179775"/>
            <a:chExt cx="6084500" cy="3449675"/>
          </a:xfrm>
        </p:grpSpPr>
        <p:sp>
          <p:nvSpPr>
            <p:cNvPr id="418" name="Google Shape;971;p40"/>
            <p:cNvSpPr/>
            <p:nvPr/>
          </p:nvSpPr>
          <p:spPr>
            <a:xfrm>
              <a:off x="757875" y="4235150"/>
              <a:ext cx="6084500" cy="9900"/>
            </a:xfrm>
            <a:custGeom>
              <a:avLst/>
              <a:gdLst/>
              <a:ahLst/>
              <a:cxnLst/>
              <a:rect l="l" t="t" r="r" b="b"/>
              <a:pathLst>
                <a:path w="243380" h="396" extrusionOk="0">
                  <a:moveTo>
                    <a:pt x="121705" y="1"/>
                  </a:moveTo>
                  <a:lnTo>
                    <a:pt x="60853" y="92"/>
                  </a:lnTo>
                  <a:lnTo>
                    <a:pt x="30427" y="122"/>
                  </a:lnTo>
                  <a:lnTo>
                    <a:pt x="1" y="213"/>
                  </a:lnTo>
                  <a:lnTo>
                    <a:pt x="30427" y="305"/>
                  </a:lnTo>
                  <a:lnTo>
                    <a:pt x="60853" y="335"/>
                  </a:lnTo>
                  <a:lnTo>
                    <a:pt x="121705" y="396"/>
                  </a:lnTo>
                  <a:lnTo>
                    <a:pt x="182527" y="335"/>
                  </a:lnTo>
                  <a:lnTo>
                    <a:pt x="212953" y="305"/>
                  </a:lnTo>
                  <a:lnTo>
                    <a:pt x="243379" y="213"/>
                  </a:lnTo>
                  <a:lnTo>
                    <a:pt x="212953" y="122"/>
                  </a:lnTo>
                  <a:lnTo>
                    <a:pt x="182527" y="92"/>
                  </a:lnTo>
                  <a:lnTo>
                    <a:pt x="12170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972;p40"/>
            <p:cNvSpPr/>
            <p:nvPr/>
          </p:nvSpPr>
          <p:spPr>
            <a:xfrm>
              <a:off x="2665825" y="2551750"/>
              <a:ext cx="1809475" cy="950025"/>
            </a:xfrm>
            <a:custGeom>
              <a:avLst/>
              <a:gdLst/>
              <a:ahLst/>
              <a:cxnLst/>
              <a:rect l="l" t="t" r="r" b="b"/>
              <a:pathLst>
                <a:path w="72379" h="38001" extrusionOk="0">
                  <a:moveTo>
                    <a:pt x="3247" y="1"/>
                  </a:moveTo>
                  <a:cubicBezTo>
                    <a:pt x="0" y="1"/>
                    <a:pt x="852" y="5990"/>
                    <a:pt x="4657" y="11743"/>
                  </a:cubicBezTo>
                  <a:cubicBezTo>
                    <a:pt x="10614" y="20771"/>
                    <a:pt x="22742" y="35938"/>
                    <a:pt x="31952" y="37640"/>
                  </a:cubicBezTo>
                  <a:cubicBezTo>
                    <a:pt x="33279" y="37890"/>
                    <a:pt x="35025" y="38001"/>
                    <a:pt x="37044" y="38001"/>
                  </a:cubicBezTo>
                  <a:cubicBezTo>
                    <a:pt x="49040" y="38001"/>
                    <a:pt x="70686" y="34090"/>
                    <a:pt x="71467" y="32139"/>
                  </a:cubicBezTo>
                  <a:cubicBezTo>
                    <a:pt x="72378" y="29889"/>
                    <a:pt x="65235" y="19220"/>
                    <a:pt x="62986" y="17944"/>
                  </a:cubicBezTo>
                  <a:cubicBezTo>
                    <a:pt x="62608" y="17729"/>
                    <a:pt x="61684" y="17642"/>
                    <a:pt x="60380" y="17642"/>
                  </a:cubicBezTo>
                  <a:cubicBezTo>
                    <a:pt x="54606" y="17642"/>
                    <a:pt x="41398" y="19358"/>
                    <a:pt x="35328" y="19358"/>
                  </a:cubicBezTo>
                  <a:cubicBezTo>
                    <a:pt x="34612" y="19358"/>
                    <a:pt x="33996" y="19335"/>
                    <a:pt x="33502" y="19281"/>
                  </a:cubicBezTo>
                  <a:cubicBezTo>
                    <a:pt x="27879" y="18673"/>
                    <a:pt x="12347" y="5694"/>
                    <a:pt x="8061" y="2351"/>
                  </a:cubicBezTo>
                  <a:cubicBezTo>
                    <a:pt x="5947" y="701"/>
                    <a:pt x="4357" y="1"/>
                    <a:pt x="3247"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973;p40"/>
            <p:cNvSpPr/>
            <p:nvPr/>
          </p:nvSpPr>
          <p:spPr>
            <a:xfrm>
              <a:off x="2643275" y="2544450"/>
              <a:ext cx="702825" cy="759100"/>
            </a:xfrm>
            <a:custGeom>
              <a:avLst/>
              <a:gdLst/>
              <a:ahLst/>
              <a:cxnLst/>
              <a:rect l="l" t="t" r="r" b="b"/>
              <a:pathLst>
                <a:path w="28113" h="30364" extrusionOk="0">
                  <a:moveTo>
                    <a:pt x="3341" y="0"/>
                  </a:moveTo>
                  <a:cubicBezTo>
                    <a:pt x="569" y="0"/>
                    <a:pt x="0" y="2938"/>
                    <a:pt x="3674" y="10211"/>
                  </a:cubicBezTo>
                  <a:cubicBezTo>
                    <a:pt x="7504" y="17719"/>
                    <a:pt x="12580" y="24528"/>
                    <a:pt x="18690" y="30364"/>
                  </a:cubicBezTo>
                  <a:lnTo>
                    <a:pt x="28112" y="15774"/>
                  </a:lnTo>
                  <a:cubicBezTo>
                    <a:pt x="28112" y="15774"/>
                    <a:pt x="16592" y="7050"/>
                    <a:pt x="10574" y="3068"/>
                  </a:cubicBezTo>
                  <a:cubicBezTo>
                    <a:pt x="7638" y="1135"/>
                    <a:pt x="5064" y="0"/>
                    <a:pt x="3341"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974;p40"/>
            <p:cNvSpPr/>
            <p:nvPr/>
          </p:nvSpPr>
          <p:spPr>
            <a:xfrm>
              <a:off x="3056025" y="2926000"/>
              <a:ext cx="193125" cy="270725"/>
            </a:xfrm>
            <a:custGeom>
              <a:avLst/>
              <a:gdLst/>
              <a:ahLst/>
              <a:cxnLst/>
              <a:rect l="l" t="t" r="r" b="b"/>
              <a:pathLst>
                <a:path w="7725" h="10829" extrusionOk="0">
                  <a:moveTo>
                    <a:pt x="7671" y="0"/>
                  </a:moveTo>
                  <a:cubicBezTo>
                    <a:pt x="7656" y="0"/>
                    <a:pt x="7638" y="8"/>
                    <a:pt x="7621" y="26"/>
                  </a:cubicBezTo>
                  <a:cubicBezTo>
                    <a:pt x="7104" y="664"/>
                    <a:pt x="6618" y="1333"/>
                    <a:pt x="6131" y="2001"/>
                  </a:cubicBezTo>
                  <a:lnTo>
                    <a:pt x="4611" y="4159"/>
                  </a:lnTo>
                  <a:cubicBezTo>
                    <a:pt x="3639" y="5557"/>
                    <a:pt x="2666" y="6956"/>
                    <a:pt x="1693" y="8354"/>
                  </a:cubicBezTo>
                  <a:cubicBezTo>
                    <a:pt x="1146" y="9175"/>
                    <a:pt x="599" y="9995"/>
                    <a:pt x="22" y="10786"/>
                  </a:cubicBezTo>
                  <a:cubicBezTo>
                    <a:pt x="0" y="10807"/>
                    <a:pt x="24" y="10829"/>
                    <a:pt x="51" y="10829"/>
                  </a:cubicBezTo>
                  <a:cubicBezTo>
                    <a:pt x="62" y="10829"/>
                    <a:pt x="74" y="10825"/>
                    <a:pt x="82" y="10816"/>
                  </a:cubicBezTo>
                  <a:cubicBezTo>
                    <a:pt x="599" y="10117"/>
                    <a:pt x="1146" y="9479"/>
                    <a:pt x="1663" y="8779"/>
                  </a:cubicBezTo>
                  <a:cubicBezTo>
                    <a:pt x="2180" y="8111"/>
                    <a:pt x="2696" y="7442"/>
                    <a:pt x="3213" y="6743"/>
                  </a:cubicBezTo>
                  <a:cubicBezTo>
                    <a:pt x="4216" y="5375"/>
                    <a:pt x="7256" y="937"/>
                    <a:pt x="7681" y="86"/>
                  </a:cubicBezTo>
                  <a:cubicBezTo>
                    <a:pt x="7724" y="43"/>
                    <a:pt x="7707" y="0"/>
                    <a:pt x="76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975;p40"/>
            <p:cNvSpPr/>
            <p:nvPr/>
          </p:nvSpPr>
          <p:spPr>
            <a:xfrm>
              <a:off x="2678125" y="2658375"/>
              <a:ext cx="549425" cy="645175"/>
            </a:xfrm>
            <a:custGeom>
              <a:avLst/>
              <a:gdLst/>
              <a:ahLst/>
              <a:cxnLst/>
              <a:rect l="l" t="t" r="r" b="b"/>
              <a:pathLst>
                <a:path w="21977" h="25807" extrusionOk="0">
                  <a:moveTo>
                    <a:pt x="1" y="1"/>
                  </a:moveTo>
                  <a:lnTo>
                    <a:pt x="1" y="1"/>
                  </a:lnTo>
                  <a:cubicBezTo>
                    <a:pt x="548" y="1946"/>
                    <a:pt x="1308" y="3861"/>
                    <a:pt x="2280" y="5654"/>
                  </a:cubicBezTo>
                  <a:cubicBezTo>
                    <a:pt x="6110" y="13162"/>
                    <a:pt x="11186" y="19971"/>
                    <a:pt x="17296" y="25807"/>
                  </a:cubicBezTo>
                  <a:lnTo>
                    <a:pt x="21977" y="18603"/>
                  </a:lnTo>
                  <a:cubicBezTo>
                    <a:pt x="16323" y="13861"/>
                    <a:pt x="5289" y="4591"/>
                    <a:pt x="1"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976;p40"/>
            <p:cNvSpPr/>
            <p:nvPr/>
          </p:nvSpPr>
          <p:spPr>
            <a:xfrm>
              <a:off x="2212325" y="3552775"/>
              <a:ext cx="894400" cy="683925"/>
            </a:xfrm>
            <a:custGeom>
              <a:avLst/>
              <a:gdLst/>
              <a:ahLst/>
              <a:cxnLst/>
              <a:rect l="l" t="t" r="r" b="b"/>
              <a:pathLst>
                <a:path w="35776" h="27357" extrusionOk="0">
                  <a:moveTo>
                    <a:pt x="0" y="0"/>
                  </a:moveTo>
                  <a:cubicBezTo>
                    <a:pt x="0" y="0"/>
                    <a:pt x="2796" y="12280"/>
                    <a:pt x="6231" y="27356"/>
                  </a:cubicBezTo>
                  <a:lnTo>
                    <a:pt x="35776" y="27356"/>
                  </a:lnTo>
                  <a:cubicBezTo>
                    <a:pt x="31277" y="12280"/>
                    <a:pt x="27539" y="0"/>
                    <a:pt x="2753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977;p40"/>
            <p:cNvSpPr/>
            <p:nvPr/>
          </p:nvSpPr>
          <p:spPr>
            <a:xfrm>
              <a:off x="2327375" y="3720850"/>
              <a:ext cx="138000" cy="515850"/>
            </a:xfrm>
            <a:custGeom>
              <a:avLst/>
              <a:gdLst/>
              <a:ahLst/>
              <a:cxnLst/>
              <a:rect l="l" t="t" r="r" b="b"/>
              <a:pathLst>
                <a:path w="5520" h="20634" extrusionOk="0">
                  <a:moveTo>
                    <a:pt x="90" y="1"/>
                  </a:moveTo>
                  <a:cubicBezTo>
                    <a:pt x="44" y="1"/>
                    <a:pt x="1" y="33"/>
                    <a:pt x="18" y="86"/>
                  </a:cubicBezTo>
                  <a:cubicBezTo>
                    <a:pt x="1568" y="6955"/>
                    <a:pt x="3240" y="13794"/>
                    <a:pt x="4973" y="20633"/>
                  </a:cubicBezTo>
                  <a:lnTo>
                    <a:pt x="5520" y="20633"/>
                  </a:lnTo>
                  <a:cubicBezTo>
                    <a:pt x="3818" y="13764"/>
                    <a:pt x="2085" y="6895"/>
                    <a:pt x="170" y="56"/>
                  </a:cubicBezTo>
                  <a:cubicBezTo>
                    <a:pt x="157" y="17"/>
                    <a:pt x="123" y="1"/>
                    <a:pt x="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978;p40"/>
            <p:cNvSpPr/>
            <p:nvPr/>
          </p:nvSpPr>
          <p:spPr>
            <a:xfrm>
              <a:off x="1784500" y="3552775"/>
              <a:ext cx="1029675" cy="683925"/>
            </a:xfrm>
            <a:custGeom>
              <a:avLst/>
              <a:gdLst/>
              <a:ahLst/>
              <a:cxnLst/>
              <a:rect l="l" t="t" r="r" b="b"/>
              <a:pathLst>
                <a:path w="41187" h="27357" extrusionOk="0">
                  <a:moveTo>
                    <a:pt x="6262" y="0"/>
                  </a:moveTo>
                  <a:cubicBezTo>
                    <a:pt x="0" y="8906"/>
                    <a:pt x="2553" y="26536"/>
                    <a:pt x="2553" y="26536"/>
                  </a:cubicBezTo>
                  <a:lnTo>
                    <a:pt x="2462" y="27356"/>
                  </a:lnTo>
                  <a:lnTo>
                    <a:pt x="34378" y="27356"/>
                  </a:lnTo>
                  <a:cubicBezTo>
                    <a:pt x="35898" y="26657"/>
                    <a:pt x="36718" y="26323"/>
                    <a:pt x="36718" y="26262"/>
                  </a:cubicBezTo>
                  <a:cubicBezTo>
                    <a:pt x="36749" y="26232"/>
                    <a:pt x="36749" y="26141"/>
                    <a:pt x="36779" y="26019"/>
                  </a:cubicBezTo>
                  <a:cubicBezTo>
                    <a:pt x="37387" y="23283"/>
                    <a:pt x="41186" y="0"/>
                    <a:pt x="4118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979;p40"/>
            <p:cNvSpPr/>
            <p:nvPr/>
          </p:nvSpPr>
          <p:spPr>
            <a:xfrm>
              <a:off x="2634050" y="4189900"/>
              <a:ext cx="111150" cy="47550"/>
            </a:xfrm>
            <a:custGeom>
              <a:avLst/>
              <a:gdLst/>
              <a:ahLst/>
              <a:cxnLst/>
              <a:rect l="l" t="t" r="r" b="b"/>
              <a:pathLst>
                <a:path w="4446" h="1902" extrusionOk="0">
                  <a:moveTo>
                    <a:pt x="4181" y="1"/>
                  </a:moveTo>
                  <a:cubicBezTo>
                    <a:pt x="4157" y="1"/>
                    <a:pt x="4131" y="6"/>
                    <a:pt x="4104" y="17"/>
                  </a:cubicBezTo>
                  <a:cubicBezTo>
                    <a:pt x="3679" y="169"/>
                    <a:pt x="3223" y="352"/>
                    <a:pt x="2797" y="564"/>
                  </a:cubicBezTo>
                  <a:cubicBezTo>
                    <a:pt x="1855" y="960"/>
                    <a:pt x="913" y="1416"/>
                    <a:pt x="1" y="1902"/>
                  </a:cubicBezTo>
                  <a:lnTo>
                    <a:pt x="1429" y="1902"/>
                  </a:lnTo>
                  <a:cubicBezTo>
                    <a:pt x="2402" y="1385"/>
                    <a:pt x="3344" y="899"/>
                    <a:pt x="4286" y="382"/>
                  </a:cubicBezTo>
                  <a:cubicBezTo>
                    <a:pt x="4446" y="249"/>
                    <a:pt x="4350" y="1"/>
                    <a:pt x="41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980;p40"/>
            <p:cNvSpPr/>
            <p:nvPr/>
          </p:nvSpPr>
          <p:spPr>
            <a:xfrm>
              <a:off x="2582600" y="3824425"/>
              <a:ext cx="127475" cy="389550"/>
            </a:xfrm>
            <a:custGeom>
              <a:avLst/>
              <a:gdLst/>
              <a:ahLst/>
              <a:cxnLst/>
              <a:rect l="l" t="t" r="r" b="b"/>
              <a:pathLst>
                <a:path w="5099" h="15582" extrusionOk="0">
                  <a:moveTo>
                    <a:pt x="5034" y="1"/>
                  </a:moveTo>
                  <a:cubicBezTo>
                    <a:pt x="4999" y="1"/>
                    <a:pt x="4961" y="16"/>
                    <a:pt x="4946" y="46"/>
                  </a:cubicBezTo>
                  <a:cubicBezTo>
                    <a:pt x="4460" y="3086"/>
                    <a:pt x="4156" y="6186"/>
                    <a:pt x="3822" y="9256"/>
                  </a:cubicBezTo>
                  <a:cubicBezTo>
                    <a:pt x="3730" y="9986"/>
                    <a:pt x="3639" y="10715"/>
                    <a:pt x="3578" y="11445"/>
                  </a:cubicBezTo>
                  <a:cubicBezTo>
                    <a:pt x="3548" y="12144"/>
                    <a:pt x="3366" y="12782"/>
                    <a:pt x="3031" y="13390"/>
                  </a:cubicBezTo>
                  <a:cubicBezTo>
                    <a:pt x="2363" y="14424"/>
                    <a:pt x="1177" y="14910"/>
                    <a:pt x="113" y="15366"/>
                  </a:cubicBezTo>
                  <a:cubicBezTo>
                    <a:pt x="1" y="15422"/>
                    <a:pt x="44" y="15582"/>
                    <a:pt x="148" y="15582"/>
                  </a:cubicBezTo>
                  <a:cubicBezTo>
                    <a:pt x="156" y="15582"/>
                    <a:pt x="165" y="15581"/>
                    <a:pt x="174" y="15579"/>
                  </a:cubicBezTo>
                  <a:cubicBezTo>
                    <a:pt x="1268" y="15244"/>
                    <a:pt x="2484" y="14788"/>
                    <a:pt x="3274" y="13937"/>
                  </a:cubicBezTo>
                  <a:cubicBezTo>
                    <a:pt x="4247" y="12904"/>
                    <a:pt x="4217" y="11323"/>
                    <a:pt x="4369" y="9986"/>
                  </a:cubicBezTo>
                  <a:cubicBezTo>
                    <a:pt x="4825" y="6703"/>
                    <a:pt x="5068" y="3360"/>
                    <a:pt x="5098" y="46"/>
                  </a:cubicBezTo>
                  <a:cubicBezTo>
                    <a:pt x="5098" y="16"/>
                    <a:pt x="5068" y="1"/>
                    <a:pt x="50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981;p40"/>
            <p:cNvSpPr/>
            <p:nvPr/>
          </p:nvSpPr>
          <p:spPr>
            <a:xfrm>
              <a:off x="2589975" y="3847225"/>
              <a:ext cx="26625" cy="331900"/>
            </a:xfrm>
            <a:custGeom>
              <a:avLst/>
              <a:gdLst/>
              <a:ahLst/>
              <a:cxnLst/>
              <a:rect l="l" t="t" r="r" b="b"/>
              <a:pathLst>
                <a:path w="1065" h="13276" extrusionOk="0">
                  <a:moveTo>
                    <a:pt x="1019" y="1"/>
                  </a:moveTo>
                  <a:cubicBezTo>
                    <a:pt x="996" y="1"/>
                    <a:pt x="973" y="16"/>
                    <a:pt x="973" y="46"/>
                  </a:cubicBezTo>
                  <a:cubicBezTo>
                    <a:pt x="852" y="2265"/>
                    <a:pt x="609" y="4454"/>
                    <a:pt x="426" y="6642"/>
                  </a:cubicBezTo>
                  <a:cubicBezTo>
                    <a:pt x="335" y="7706"/>
                    <a:pt x="244" y="8800"/>
                    <a:pt x="183" y="9895"/>
                  </a:cubicBezTo>
                  <a:cubicBezTo>
                    <a:pt x="122" y="10958"/>
                    <a:pt x="1" y="12113"/>
                    <a:pt x="31" y="13208"/>
                  </a:cubicBezTo>
                  <a:cubicBezTo>
                    <a:pt x="31" y="13253"/>
                    <a:pt x="61" y="13276"/>
                    <a:pt x="92" y="13276"/>
                  </a:cubicBezTo>
                  <a:cubicBezTo>
                    <a:pt x="122" y="13276"/>
                    <a:pt x="153" y="13253"/>
                    <a:pt x="153" y="13208"/>
                  </a:cubicBezTo>
                  <a:cubicBezTo>
                    <a:pt x="335" y="12174"/>
                    <a:pt x="365" y="11080"/>
                    <a:pt x="457" y="10016"/>
                  </a:cubicBezTo>
                  <a:cubicBezTo>
                    <a:pt x="548" y="8983"/>
                    <a:pt x="609" y="7797"/>
                    <a:pt x="669" y="6703"/>
                  </a:cubicBezTo>
                  <a:cubicBezTo>
                    <a:pt x="821" y="4484"/>
                    <a:pt x="882" y="2265"/>
                    <a:pt x="1065" y="46"/>
                  </a:cubicBezTo>
                  <a:cubicBezTo>
                    <a:pt x="1065" y="16"/>
                    <a:pt x="1042" y="1"/>
                    <a:pt x="10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982;p40"/>
            <p:cNvSpPr/>
            <p:nvPr/>
          </p:nvSpPr>
          <p:spPr>
            <a:xfrm>
              <a:off x="2102900" y="3965025"/>
              <a:ext cx="34975" cy="272425"/>
            </a:xfrm>
            <a:custGeom>
              <a:avLst/>
              <a:gdLst/>
              <a:ahLst/>
              <a:cxnLst/>
              <a:rect l="l" t="t" r="r" b="b"/>
              <a:pathLst>
                <a:path w="1399" h="10897" extrusionOk="0">
                  <a:moveTo>
                    <a:pt x="1353" y="0"/>
                  </a:moveTo>
                  <a:cubicBezTo>
                    <a:pt x="1330" y="0"/>
                    <a:pt x="1307" y="15"/>
                    <a:pt x="1307" y="46"/>
                  </a:cubicBezTo>
                  <a:cubicBezTo>
                    <a:pt x="882" y="3663"/>
                    <a:pt x="456" y="7280"/>
                    <a:pt x="0" y="10897"/>
                  </a:cubicBezTo>
                  <a:lnTo>
                    <a:pt x="365" y="10897"/>
                  </a:lnTo>
                  <a:cubicBezTo>
                    <a:pt x="730" y="7280"/>
                    <a:pt x="1064" y="3663"/>
                    <a:pt x="1398" y="46"/>
                  </a:cubicBezTo>
                  <a:cubicBezTo>
                    <a:pt x="1398" y="15"/>
                    <a:pt x="1375" y="0"/>
                    <a:pt x="1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983;p40"/>
            <p:cNvSpPr/>
            <p:nvPr/>
          </p:nvSpPr>
          <p:spPr>
            <a:xfrm>
              <a:off x="1812600" y="2471850"/>
              <a:ext cx="1225750" cy="1397075"/>
            </a:xfrm>
            <a:custGeom>
              <a:avLst/>
              <a:gdLst/>
              <a:ahLst/>
              <a:cxnLst/>
              <a:rect l="l" t="t" r="r" b="b"/>
              <a:pathLst>
                <a:path w="49030" h="55883" extrusionOk="0">
                  <a:moveTo>
                    <a:pt x="31308" y="0"/>
                  </a:moveTo>
                  <a:cubicBezTo>
                    <a:pt x="29693" y="0"/>
                    <a:pt x="28218" y="354"/>
                    <a:pt x="27266" y="1170"/>
                  </a:cubicBezTo>
                  <a:cubicBezTo>
                    <a:pt x="10062" y="16064"/>
                    <a:pt x="1" y="55882"/>
                    <a:pt x="1" y="55882"/>
                  </a:cubicBezTo>
                  <a:lnTo>
                    <a:pt x="48908" y="54757"/>
                  </a:lnTo>
                  <a:cubicBezTo>
                    <a:pt x="49029" y="54605"/>
                    <a:pt x="44379" y="18100"/>
                    <a:pt x="43284" y="12842"/>
                  </a:cubicBezTo>
                  <a:cubicBezTo>
                    <a:pt x="42221" y="7553"/>
                    <a:pt x="38330" y="1960"/>
                    <a:pt x="37205" y="1413"/>
                  </a:cubicBezTo>
                  <a:cubicBezTo>
                    <a:pt x="35509" y="540"/>
                    <a:pt x="33302" y="0"/>
                    <a:pt x="31308"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984;p40"/>
            <p:cNvSpPr/>
            <p:nvPr/>
          </p:nvSpPr>
          <p:spPr>
            <a:xfrm>
              <a:off x="2893175" y="2782425"/>
              <a:ext cx="83625" cy="589325"/>
            </a:xfrm>
            <a:custGeom>
              <a:avLst/>
              <a:gdLst/>
              <a:ahLst/>
              <a:cxnLst/>
              <a:rect l="l" t="t" r="r" b="b"/>
              <a:pathLst>
                <a:path w="3345" h="23573" extrusionOk="0">
                  <a:moveTo>
                    <a:pt x="31" y="1"/>
                  </a:moveTo>
                  <a:cubicBezTo>
                    <a:pt x="16" y="1"/>
                    <a:pt x="1" y="9"/>
                    <a:pt x="1" y="24"/>
                  </a:cubicBezTo>
                  <a:cubicBezTo>
                    <a:pt x="122" y="784"/>
                    <a:pt x="213" y="1574"/>
                    <a:pt x="335" y="2334"/>
                  </a:cubicBezTo>
                  <a:cubicBezTo>
                    <a:pt x="426" y="3094"/>
                    <a:pt x="548" y="3884"/>
                    <a:pt x="639" y="4644"/>
                  </a:cubicBezTo>
                  <a:cubicBezTo>
                    <a:pt x="852" y="6164"/>
                    <a:pt x="1064" y="7683"/>
                    <a:pt x="1308" y="9203"/>
                  </a:cubicBezTo>
                  <a:cubicBezTo>
                    <a:pt x="1733" y="12243"/>
                    <a:pt x="2128" y="15282"/>
                    <a:pt x="2554" y="18322"/>
                  </a:cubicBezTo>
                  <a:cubicBezTo>
                    <a:pt x="2797" y="20054"/>
                    <a:pt x="3101" y="21787"/>
                    <a:pt x="3283" y="23550"/>
                  </a:cubicBezTo>
                  <a:cubicBezTo>
                    <a:pt x="3283" y="23565"/>
                    <a:pt x="3299" y="23573"/>
                    <a:pt x="3314" y="23573"/>
                  </a:cubicBezTo>
                  <a:cubicBezTo>
                    <a:pt x="3329" y="23573"/>
                    <a:pt x="3344" y="23565"/>
                    <a:pt x="3344" y="23550"/>
                  </a:cubicBezTo>
                  <a:cubicBezTo>
                    <a:pt x="3223" y="21969"/>
                    <a:pt x="3131" y="20419"/>
                    <a:pt x="2979" y="18869"/>
                  </a:cubicBezTo>
                  <a:cubicBezTo>
                    <a:pt x="2827" y="17349"/>
                    <a:pt x="2645" y="15829"/>
                    <a:pt x="2463" y="14310"/>
                  </a:cubicBezTo>
                  <a:cubicBezTo>
                    <a:pt x="2098" y="11574"/>
                    <a:pt x="1733" y="8838"/>
                    <a:pt x="1247" y="6103"/>
                  </a:cubicBezTo>
                  <a:cubicBezTo>
                    <a:pt x="1277" y="4796"/>
                    <a:pt x="1216" y="3458"/>
                    <a:pt x="1095" y="2121"/>
                  </a:cubicBezTo>
                  <a:lnTo>
                    <a:pt x="1034" y="2121"/>
                  </a:lnTo>
                  <a:cubicBezTo>
                    <a:pt x="1095" y="3276"/>
                    <a:pt x="1125" y="4370"/>
                    <a:pt x="1156" y="5525"/>
                  </a:cubicBezTo>
                  <a:cubicBezTo>
                    <a:pt x="1125" y="5404"/>
                    <a:pt x="1095" y="5282"/>
                    <a:pt x="1064" y="5161"/>
                  </a:cubicBezTo>
                  <a:cubicBezTo>
                    <a:pt x="912" y="4310"/>
                    <a:pt x="760" y="3458"/>
                    <a:pt x="578" y="2577"/>
                  </a:cubicBezTo>
                  <a:cubicBezTo>
                    <a:pt x="426" y="1726"/>
                    <a:pt x="213" y="875"/>
                    <a:pt x="61" y="24"/>
                  </a:cubicBezTo>
                  <a:cubicBezTo>
                    <a:pt x="61" y="9"/>
                    <a:pt x="46" y="1"/>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985;p40"/>
            <p:cNvSpPr/>
            <p:nvPr/>
          </p:nvSpPr>
          <p:spPr>
            <a:xfrm>
              <a:off x="2504875" y="2238925"/>
              <a:ext cx="329825" cy="467725"/>
            </a:xfrm>
            <a:custGeom>
              <a:avLst/>
              <a:gdLst/>
              <a:ahLst/>
              <a:cxnLst/>
              <a:rect l="l" t="t" r="r" b="b"/>
              <a:pathLst>
                <a:path w="13193" h="18709" extrusionOk="0">
                  <a:moveTo>
                    <a:pt x="2250" y="1"/>
                  </a:moveTo>
                  <a:cubicBezTo>
                    <a:pt x="2037" y="1794"/>
                    <a:pt x="1642" y="3739"/>
                    <a:pt x="1277" y="5472"/>
                  </a:cubicBezTo>
                  <a:cubicBezTo>
                    <a:pt x="639" y="8329"/>
                    <a:pt x="0" y="10669"/>
                    <a:pt x="92" y="10913"/>
                  </a:cubicBezTo>
                  <a:cubicBezTo>
                    <a:pt x="1445" y="14297"/>
                    <a:pt x="5279" y="18708"/>
                    <a:pt x="8004" y="18708"/>
                  </a:cubicBezTo>
                  <a:cubicBezTo>
                    <a:pt x="8093" y="18708"/>
                    <a:pt x="8181" y="18703"/>
                    <a:pt x="8268" y="18694"/>
                  </a:cubicBezTo>
                  <a:cubicBezTo>
                    <a:pt x="10912" y="18390"/>
                    <a:pt x="11308" y="13192"/>
                    <a:pt x="11277" y="11794"/>
                  </a:cubicBezTo>
                  <a:lnTo>
                    <a:pt x="11277" y="11672"/>
                  </a:lnTo>
                  <a:cubicBezTo>
                    <a:pt x="11247" y="11399"/>
                    <a:pt x="11247" y="11156"/>
                    <a:pt x="11277" y="10913"/>
                  </a:cubicBezTo>
                  <a:cubicBezTo>
                    <a:pt x="11642" y="7751"/>
                    <a:pt x="13192" y="4134"/>
                    <a:pt x="13192" y="4134"/>
                  </a:cubicBezTo>
                  <a:lnTo>
                    <a:pt x="2250" y="1"/>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986;p40"/>
            <p:cNvSpPr/>
            <p:nvPr/>
          </p:nvSpPr>
          <p:spPr>
            <a:xfrm>
              <a:off x="2572500" y="2243475"/>
              <a:ext cx="262200" cy="289550"/>
            </a:xfrm>
            <a:custGeom>
              <a:avLst/>
              <a:gdLst/>
              <a:ahLst/>
              <a:cxnLst/>
              <a:rect l="l" t="t" r="r" b="b"/>
              <a:pathLst>
                <a:path w="10488" h="11582" extrusionOk="0">
                  <a:moveTo>
                    <a:pt x="1" y="1"/>
                  </a:moveTo>
                  <a:cubicBezTo>
                    <a:pt x="1" y="2433"/>
                    <a:pt x="609" y="10579"/>
                    <a:pt x="7387" y="11521"/>
                  </a:cubicBezTo>
                  <a:cubicBezTo>
                    <a:pt x="7782" y="11551"/>
                    <a:pt x="8177" y="11582"/>
                    <a:pt x="8572" y="11582"/>
                  </a:cubicBezTo>
                  <a:lnTo>
                    <a:pt x="8572" y="11460"/>
                  </a:lnTo>
                  <a:cubicBezTo>
                    <a:pt x="8542" y="11217"/>
                    <a:pt x="8542" y="10943"/>
                    <a:pt x="8572" y="10700"/>
                  </a:cubicBezTo>
                  <a:cubicBezTo>
                    <a:pt x="8937" y="7569"/>
                    <a:pt x="10487" y="3952"/>
                    <a:pt x="10487" y="3952"/>
                  </a:cubicBezTo>
                  <a:lnTo>
                    <a:pt x="3040" y="1126"/>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987;p40"/>
            <p:cNvSpPr/>
            <p:nvPr/>
          </p:nvSpPr>
          <p:spPr>
            <a:xfrm>
              <a:off x="2500325" y="1744850"/>
              <a:ext cx="553975" cy="692075"/>
            </a:xfrm>
            <a:custGeom>
              <a:avLst/>
              <a:gdLst/>
              <a:ahLst/>
              <a:cxnLst/>
              <a:rect l="l" t="t" r="r" b="b"/>
              <a:pathLst>
                <a:path w="22159" h="27683" extrusionOk="0">
                  <a:moveTo>
                    <a:pt x="10844" y="1"/>
                  </a:moveTo>
                  <a:cubicBezTo>
                    <a:pt x="6803" y="1"/>
                    <a:pt x="2586" y="2378"/>
                    <a:pt x="1307" y="6420"/>
                  </a:cubicBezTo>
                  <a:cubicBezTo>
                    <a:pt x="0" y="10432"/>
                    <a:pt x="1976" y="22104"/>
                    <a:pt x="4803" y="24748"/>
                  </a:cubicBezTo>
                  <a:cubicBezTo>
                    <a:pt x="6841" y="26622"/>
                    <a:pt x="9522" y="27682"/>
                    <a:pt x="12110" y="27682"/>
                  </a:cubicBezTo>
                  <a:cubicBezTo>
                    <a:pt x="14771" y="27682"/>
                    <a:pt x="17333" y="26561"/>
                    <a:pt x="18997" y="24049"/>
                  </a:cubicBezTo>
                  <a:cubicBezTo>
                    <a:pt x="22158" y="19247"/>
                    <a:pt x="19301" y="4079"/>
                    <a:pt x="16140" y="1678"/>
                  </a:cubicBezTo>
                  <a:cubicBezTo>
                    <a:pt x="14635" y="535"/>
                    <a:pt x="12759" y="1"/>
                    <a:pt x="10844"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988;p40"/>
            <p:cNvSpPr/>
            <p:nvPr/>
          </p:nvSpPr>
          <p:spPr>
            <a:xfrm>
              <a:off x="2820225" y="2214600"/>
              <a:ext cx="69175" cy="49625"/>
            </a:xfrm>
            <a:custGeom>
              <a:avLst/>
              <a:gdLst/>
              <a:ahLst/>
              <a:cxnLst/>
              <a:rect l="l" t="t" r="r" b="b"/>
              <a:pathLst>
                <a:path w="2767" h="1985" extrusionOk="0">
                  <a:moveTo>
                    <a:pt x="274" y="1"/>
                  </a:moveTo>
                  <a:cubicBezTo>
                    <a:pt x="153" y="244"/>
                    <a:pt x="92" y="518"/>
                    <a:pt x="61" y="791"/>
                  </a:cubicBezTo>
                  <a:cubicBezTo>
                    <a:pt x="1" y="1308"/>
                    <a:pt x="92" y="1885"/>
                    <a:pt x="760" y="1977"/>
                  </a:cubicBezTo>
                  <a:cubicBezTo>
                    <a:pt x="811" y="1982"/>
                    <a:pt x="862" y="1984"/>
                    <a:pt x="912" y="1984"/>
                  </a:cubicBezTo>
                  <a:cubicBezTo>
                    <a:pt x="1164" y="1984"/>
                    <a:pt x="1409" y="1921"/>
                    <a:pt x="1612" y="1794"/>
                  </a:cubicBezTo>
                  <a:cubicBezTo>
                    <a:pt x="2098" y="1521"/>
                    <a:pt x="2493" y="1125"/>
                    <a:pt x="2767" y="670"/>
                  </a:cubicBezTo>
                  <a:lnTo>
                    <a:pt x="2767" y="670"/>
                  </a:lnTo>
                  <a:cubicBezTo>
                    <a:pt x="2712" y="671"/>
                    <a:pt x="2657" y="672"/>
                    <a:pt x="2602" y="672"/>
                  </a:cubicBezTo>
                  <a:cubicBezTo>
                    <a:pt x="1776" y="672"/>
                    <a:pt x="958" y="457"/>
                    <a:pt x="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989;p40"/>
            <p:cNvSpPr/>
            <p:nvPr/>
          </p:nvSpPr>
          <p:spPr>
            <a:xfrm>
              <a:off x="2853675" y="2251850"/>
              <a:ext cx="15975" cy="3825"/>
            </a:xfrm>
            <a:custGeom>
              <a:avLst/>
              <a:gdLst/>
              <a:ahLst/>
              <a:cxnLst/>
              <a:rect l="l" t="t" r="r" b="b"/>
              <a:pathLst>
                <a:path w="639" h="153" extrusionOk="0">
                  <a:moveTo>
                    <a:pt x="0" y="0"/>
                  </a:moveTo>
                  <a:lnTo>
                    <a:pt x="0" y="0"/>
                  </a:lnTo>
                  <a:cubicBezTo>
                    <a:pt x="182" y="61"/>
                    <a:pt x="365" y="122"/>
                    <a:pt x="547" y="152"/>
                  </a:cubicBezTo>
                  <a:lnTo>
                    <a:pt x="638" y="91"/>
                  </a:lnTo>
                  <a:cubicBezTo>
                    <a:pt x="426" y="61"/>
                    <a:pt x="213" y="31"/>
                    <a:pt x="0"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990;p40"/>
            <p:cNvSpPr/>
            <p:nvPr/>
          </p:nvSpPr>
          <p:spPr>
            <a:xfrm>
              <a:off x="2821750" y="2231325"/>
              <a:ext cx="15975" cy="13700"/>
            </a:xfrm>
            <a:custGeom>
              <a:avLst/>
              <a:gdLst/>
              <a:ahLst/>
              <a:cxnLst/>
              <a:rect l="l" t="t" r="r" b="b"/>
              <a:pathLst>
                <a:path w="639" h="548" extrusionOk="0">
                  <a:moveTo>
                    <a:pt x="0" y="1"/>
                  </a:moveTo>
                  <a:cubicBezTo>
                    <a:pt x="0" y="61"/>
                    <a:pt x="0" y="92"/>
                    <a:pt x="0" y="122"/>
                  </a:cubicBezTo>
                  <a:cubicBezTo>
                    <a:pt x="31" y="153"/>
                    <a:pt x="61" y="183"/>
                    <a:pt x="92" y="213"/>
                  </a:cubicBezTo>
                  <a:cubicBezTo>
                    <a:pt x="183" y="274"/>
                    <a:pt x="274" y="335"/>
                    <a:pt x="365" y="396"/>
                  </a:cubicBezTo>
                  <a:cubicBezTo>
                    <a:pt x="456" y="456"/>
                    <a:pt x="548" y="487"/>
                    <a:pt x="639" y="548"/>
                  </a:cubicBezTo>
                  <a:cubicBezTo>
                    <a:pt x="426" y="365"/>
                    <a:pt x="213" y="183"/>
                    <a:pt x="0"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991;p40"/>
            <p:cNvSpPr/>
            <p:nvPr/>
          </p:nvSpPr>
          <p:spPr>
            <a:xfrm>
              <a:off x="2739675" y="2009625"/>
              <a:ext cx="76775" cy="38600"/>
            </a:xfrm>
            <a:custGeom>
              <a:avLst/>
              <a:gdLst/>
              <a:ahLst/>
              <a:cxnLst/>
              <a:rect l="l" t="t" r="r" b="b"/>
              <a:pathLst>
                <a:path w="3071" h="1544" extrusionOk="0">
                  <a:moveTo>
                    <a:pt x="1889" y="0"/>
                  </a:moveTo>
                  <a:cubicBezTo>
                    <a:pt x="1807" y="0"/>
                    <a:pt x="1725" y="8"/>
                    <a:pt x="1642" y="23"/>
                  </a:cubicBezTo>
                  <a:cubicBezTo>
                    <a:pt x="1156" y="23"/>
                    <a:pt x="700" y="236"/>
                    <a:pt x="335" y="571"/>
                  </a:cubicBezTo>
                  <a:cubicBezTo>
                    <a:pt x="1" y="935"/>
                    <a:pt x="244" y="1543"/>
                    <a:pt x="761" y="1543"/>
                  </a:cubicBezTo>
                  <a:cubicBezTo>
                    <a:pt x="1095" y="1543"/>
                    <a:pt x="1429" y="1482"/>
                    <a:pt x="1794" y="1452"/>
                  </a:cubicBezTo>
                  <a:cubicBezTo>
                    <a:pt x="1834" y="1455"/>
                    <a:pt x="1874" y="1457"/>
                    <a:pt x="1914" y="1457"/>
                  </a:cubicBezTo>
                  <a:cubicBezTo>
                    <a:pt x="2263" y="1457"/>
                    <a:pt x="2585" y="1339"/>
                    <a:pt x="2858" y="1148"/>
                  </a:cubicBezTo>
                  <a:cubicBezTo>
                    <a:pt x="3040" y="966"/>
                    <a:pt x="3071" y="692"/>
                    <a:pt x="2949" y="510"/>
                  </a:cubicBezTo>
                  <a:cubicBezTo>
                    <a:pt x="2671" y="182"/>
                    <a:pt x="2289" y="0"/>
                    <a:pt x="18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992;p40"/>
            <p:cNvSpPr/>
            <p:nvPr/>
          </p:nvSpPr>
          <p:spPr>
            <a:xfrm>
              <a:off x="2907625" y="1982200"/>
              <a:ext cx="76000" cy="40175"/>
            </a:xfrm>
            <a:custGeom>
              <a:avLst/>
              <a:gdLst/>
              <a:ahLst/>
              <a:cxnLst/>
              <a:rect l="l" t="t" r="r" b="b"/>
              <a:pathLst>
                <a:path w="3040" h="1607" extrusionOk="0">
                  <a:moveTo>
                    <a:pt x="1153" y="0"/>
                  </a:moveTo>
                  <a:cubicBezTo>
                    <a:pt x="763" y="0"/>
                    <a:pt x="393" y="156"/>
                    <a:pt x="122" y="452"/>
                  </a:cubicBezTo>
                  <a:cubicBezTo>
                    <a:pt x="0" y="665"/>
                    <a:pt x="0" y="938"/>
                    <a:pt x="182" y="1120"/>
                  </a:cubicBezTo>
                  <a:cubicBezTo>
                    <a:pt x="486" y="1333"/>
                    <a:pt x="851" y="1455"/>
                    <a:pt x="1216" y="1455"/>
                  </a:cubicBezTo>
                  <a:cubicBezTo>
                    <a:pt x="1581" y="1516"/>
                    <a:pt x="1915" y="1607"/>
                    <a:pt x="2280" y="1607"/>
                  </a:cubicBezTo>
                  <a:cubicBezTo>
                    <a:pt x="2766" y="1607"/>
                    <a:pt x="3040" y="1029"/>
                    <a:pt x="2736" y="634"/>
                  </a:cubicBezTo>
                  <a:cubicBezTo>
                    <a:pt x="2371" y="269"/>
                    <a:pt x="1915" y="57"/>
                    <a:pt x="1429" y="26"/>
                  </a:cubicBezTo>
                  <a:cubicBezTo>
                    <a:pt x="1336" y="9"/>
                    <a:pt x="1244" y="0"/>
                    <a:pt x="11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993;p40"/>
            <p:cNvSpPr/>
            <p:nvPr/>
          </p:nvSpPr>
          <p:spPr>
            <a:xfrm>
              <a:off x="2804275" y="2269200"/>
              <a:ext cx="39300" cy="23675"/>
            </a:xfrm>
            <a:custGeom>
              <a:avLst/>
              <a:gdLst/>
              <a:ahLst/>
              <a:cxnLst/>
              <a:rect l="l" t="t" r="r" b="b"/>
              <a:pathLst>
                <a:path w="1572" h="947" extrusionOk="0">
                  <a:moveTo>
                    <a:pt x="74" y="1"/>
                  </a:moveTo>
                  <a:cubicBezTo>
                    <a:pt x="51" y="1"/>
                    <a:pt x="31" y="18"/>
                    <a:pt x="31" y="36"/>
                  </a:cubicBezTo>
                  <a:cubicBezTo>
                    <a:pt x="0" y="400"/>
                    <a:pt x="183" y="704"/>
                    <a:pt x="487" y="887"/>
                  </a:cubicBezTo>
                  <a:cubicBezTo>
                    <a:pt x="605" y="926"/>
                    <a:pt x="730" y="947"/>
                    <a:pt x="854" y="947"/>
                  </a:cubicBezTo>
                  <a:cubicBezTo>
                    <a:pt x="1112" y="947"/>
                    <a:pt x="1366" y="859"/>
                    <a:pt x="1550" y="674"/>
                  </a:cubicBezTo>
                  <a:cubicBezTo>
                    <a:pt x="1572" y="653"/>
                    <a:pt x="1563" y="631"/>
                    <a:pt x="1556" y="631"/>
                  </a:cubicBezTo>
                  <a:cubicBezTo>
                    <a:pt x="1553" y="631"/>
                    <a:pt x="1550" y="635"/>
                    <a:pt x="1550" y="644"/>
                  </a:cubicBezTo>
                  <a:cubicBezTo>
                    <a:pt x="1398" y="659"/>
                    <a:pt x="1247" y="666"/>
                    <a:pt x="1098" y="666"/>
                  </a:cubicBezTo>
                  <a:cubicBezTo>
                    <a:pt x="950" y="666"/>
                    <a:pt x="806" y="659"/>
                    <a:pt x="669" y="644"/>
                  </a:cubicBezTo>
                  <a:cubicBezTo>
                    <a:pt x="395" y="552"/>
                    <a:pt x="243" y="248"/>
                    <a:pt x="122" y="36"/>
                  </a:cubicBezTo>
                  <a:cubicBezTo>
                    <a:pt x="109" y="10"/>
                    <a:pt x="91" y="1"/>
                    <a:pt x="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994;p40"/>
            <p:cNvSpPr/>
            <p:nvPr/>
          </p:nvSpPr>
          <p:spPr>
            <a:xfrm>
              <a:off x="2825225" y="1990075"/>
              <a:ext cx="114800" cy="249925"/>
            </a:xfrm>
            <a:custGeom>
              <a:avLst/>
              <a:gdLst/>
              <a:ahLst/>
              <a:cxnLst/>
              <a:rect l="l" t="t" r="r" b="b"/>
              <a:pathLst>
                <a:path w="4592" h="9997" extrusionOk="0">
                  <a:moveTo>
                    <a:pt x="2473" y="0"/>
                  </a:moveTo>
                  <a:cubicBezTo>
                    <a:pt x="2422" y="0"/>
                    <a:pt x="2364" y="47"/>
                    <a:pt x="2384" y="106"/>
                  </a:cubicBezTo>
                  <a:cubicBezTo>
                    <a:pt x="2749" y="2629"/>
                    <a:pt x="3539" y="5091"/>
                    <a:pt x="3965" y="7614"/>
                  </a:cubicBezTo>
                  <a:cubicBezTo>
                    <a:pt x="3539" y="7492"/>
                    <a:pt x="3083" y="7401"/>
                    <a:pt x="2658" y="7401"/>
                  </a:cubicBezTo>
                  <a:cubicBezTo>
                    <a:pt x="2567" y="7432"/>
                    <a:pt x="3023" y="9164"/>
                    <a:pt x="3023" y="9438"/>
                  </a:cubicBezTo>
                  <a:cubicBezTo>
                    <a:pt x="3023" y="9438"/>
                    <a:pt x="3023" y="9468"/>
                    <a:pt x="3023" y="9468"/>
                  </a:cubicBezTo>
                  <a:cubicBezTo>
                    <a:pt x="2730" y="9548"/>
                    <a:pt x="2452" y="9586"/>
                    <a:pt x="2180" y="9586"/>
                  </a:cubicBezTo>
                  <a:cubicBezTo>
                    <a:pt x="1520" y="9586"/>
                    <a:pt x="888" y="9360"/>
                    <a:pt x="135" y="8951"/>
                  </a:cubicBezTo>
                  <a:cubicBezTo>
                    <a:pt x="108" y="8934"/>
                    <a:pt x="84" y="8926"/>
                    <a:pt x="65" y="8926"/>
                  </a:cubicBezTo>
                  <a:cubicBezTo>
                    <a:pt x="19" y="8926"/>
                    <a:pt x="1" y="8969"/>
                    <a:pt x="44" y="9012"/>
                  </a:cubicBezTo>
                  <a:cubicBezTo>
                    <a:pt x="530" y="9590"/>
                    <a:pt x="1229" y="9955"/>
                    <a:pt x="1989" y="9985"/>
                  </a:cubicBezTo>
                  <a:cubicBezTo>
                    <a:pt x="2073" y="9993"/>
                    <a:pt x="2154" y="9996"/>
                    <a:pt x="2235" y="9996"/>
                  </a:cubicBezTo>
                  <a:cubicBezTo>
                    <a:pt x="2477" y="9996"/>
                    <a:pt x="2711" y="9962"/>
                    <a:pt x="2962" y="9894"/>
                  </a:cubicBezTo>
                  <a:cubicBezTo>
                    <a:pt x="3023" y="9894"/>
                    <a:pt x="3083" y="9894"/>
                    <a:pt x="3144" y="9863"/>
                  </a:cubicBezTo>
                  <a:lnTo>
                    <a:pt x="3327" y="9803"/>
                  </a:lnTo>
                  <a:cubicBezTo>
                    <a:pt x="3387" y="9772"/>
                    <a:pt x="3448" y="9711"/>
                    <a:pt x="3448" y="9620"/>
                  </a:cubicBezTo>
                  <a:cubicBezTo>
                    <a:pt x="3448" y="9590"/>
                    <a:pt x="3448" y="9559"/>
                    <a:pt x="3448" y="9529"/>
                  </a:cubicBezTo>
                  <a:lnTo>
                    <a:pt x="3448" y="9468"/>
                  </a:lnTo>
                  <a:cubicBezTo>
                    <a:pt x="3387" y="8860"/>
                    <a:pt x="3205" y="7948"/>
                    <a:pt x="3205" y="7948"/>
                  </a:cubicBezTo>
                  <a:lnTo>
                    <a:pt x="3205" y="7948"/>
                  </a:lnTo>
                  <a:cubicBezTo>
                    <a:pt x="3374" y="8012"/>
                    <a:pt x="4002" y="8208"/>
                    <a:pt x="4346" y="8208"/>
                  </a:cubicBezTo>
                  <a:cubicBezTo>
                    <a:pt x="4495" y="8208"/>
                    <a:pt x="4591" y="8171"/>
                    <a:pt x="4573" y="8070"/>
                  </a:cubicBezTo>
                  <a:cubicBezTo>
                    <a:pt x="4086" y="5486"/>
                    <a:pt x="3570" y="2568"/>
                    <a:pt x="2536" y="46"/>
                  </a:cubicBezTo>
                  <a:cubicBezTo>
                    <a:pt x="2526" y="14"/>
                    <a:pt x="2500" y="0"/>
                    <a:pt x="24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995;p40"/>
            <p:cNvSpPr/>
            <p:nvPr/>
          </p:nvSpPr>
          <p:spPr>
            <a:xfrm>
              <a:off x="2803500" y="2109525"/>
              <a:ext cx="31950" cy="29125"/>
            </a:xfrm>
            <a:custGeom>
              <a:avLst/>
              <a:gdLst/>
              <a:ahLst/>
              <a:cxnLst/>
              <a:rect l="l" t="t" r="r" b="b"/>
              <a:pathLst>
                <a:path w="1278" h="1165" extrusionOk="0">
                  <a:moveTo>
                    <a:pt x="964" y="1"/>
                  </a:moveTo>
                  <a:cubicBezTo>
                    <a:pt x="941" y="1"/>
                    <a:pt x="882" y="40"/>
                    <a:pt x="882" y="40"/>
                  </a:cubicBezTo>
                  <a:cubicBezTo>
                    <a:pt x="1034" y="526"/>
                    <a:pt x="1004" y="1043"/>
                    <a:pt x="31" y="1134"/>
                  </a:cubicBezTo>
                  <a:cubicBezTo>
                    <a:pt x="1" y="1134"/>
                    <a:pt x="1" y="1164"/>
                    <a:pt x="31" y="1164"/>
                  </a:cubicBezTo>
                  <a:cubicBezTo>
                    <a:pt x="1278" y="1164"/>
                    <a:pt x="1278" y="465"/>
                    <a:pt x="974" y="9"/>
                  </a:cubicBezTo>
                  <a:cubicBezTo>
                    <a:pt x="974" y="3"/>
                    <a:pt x="970" y="1"/>
                    <a:pt x="9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996;p40"/>
            <p:cNvSpPr/>
            <p:nvPr/>
          </p:nvSpPr>
          <p:spPr>
            <a:xfrm>
              <a:off x="2768550" y="2095975"/>
              <a:ext cx="71925" cy="33000"/>
            </a:xfrm>
            <a:custGeom>
              <a:avLst/>
              <a:gdLst/>
              <a:ahLst/>
              <a:cxnLst/>
              <a:rect l="l" t="t" r="r" b="b"/>
              <a:pathLst>
                <a:path w="2877" h="1320" extrusionOk="0">
                  <a:moveTo>
                    <a:pt x="1088" y="1"/>
                  </a:moveTo>
                  <a:cubicBezTo>
                    <a:pt x="537" y="1"/>
                    <a:pt x="90" y="184"/>
                    <a:pt x="61" y="551"/>
                  </a:cubicBezTo>
                  <a:cubicBezTo>
                    <a:pt x="1" y="946"/>
                    <a:pt x="396" y="1281"/>
                    <a:pt x="1186" y="1311"/>
                  </a:cubicBezTo>
                  <a:cubicBezTo>
                    <a:pt x="1263" y="1317"/>
                    <a:pt x="1337" y="1319"/>
                    <a:pt x="1407" y="1319"/>
                  </a:cubicBezTo>
                  <a:cubicBezTo>
                    <a:pt x="2877" y="1319"/>
                    <a:pt x="2725" y="149"/>
                    <a:pt x="1217" y="4"/>
                  </a:cubicBezTo>
                  <a:cubicBezTo>
                    <a:pt x="1173" y="2"/>
                    <a:pt x="1130" y="1"/>
                    <a:pt x="10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997;p40"/>
            <p:cNvSpPr/>
            <p:nvPr/>
          </p:nvSpPr>
          <p:spPr>
            <a:xfrm>
              <a:off x="2745100" y="2092250"/>
              <a:ext cx="86550" cy="27650"/>
            </a:xfrm>
            <a:custGeom>
              <a:avLst/>
              <a:gdLst/>
              <a:ahLst/>
              <a:cxnLst/>
              <a:rect l="l" t="t" r="r" b="b"/>
              <a:pathLst>
                <a:path w="3462" h="1106" extrusionOk="0">
                  <a:moveTo>
                    <a:pt x="1887" y="0"/>
                  </a:moveTo>
                  <a:cubicBezTo>
                    <a:pt x="869" y="0"/>
                    <a:pt x="0" y="525"/>
                    <a:pt x="27" y="579"/>
                  </a:cubicBezTo>
                  <a:cubicBezTo>
                    <a:pt x="55" y="635"/>
                    <a:pt x="2960" y="1106"/>
                    <a:pt x="3405" y="1106"/>
                  </a:cubicBezTo>
                  <a:cubicBezTo>
                    <a:pt x="3442" y="1106"/>
                    <a:pt x="3462" y="1102"/>
                    <a:pt x="3462" y="1095"/>
                  </a:cubicBezTo>
                  <a:cubicBezTo>
                    <a:pt x="3310" y="548"/>
                    <a:pt x="2854" y="123"/>
                    <a:pt x="2307" y="32"/>
                  </a:cubicBezTo>
                  <a:cubicBezTo>
                    <a:pt x="2165" y="10"/>
                    <a:pt x="2024" y="0"/>
                    <a:pt x="18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998;p40"/>
            <p:cNvSpPr/>
            <p:nvPr/>
          </p:nvSpPr>
          <p:spPr>
            <a:xfrm>
              <a:off x="2933875" y="2096825"/>
              <a:ext cx="29225" cy="24825"/>
            </a:xfrm>
            <a:custGeom>
              <a:avLst/>
              <a:gdLst/>
              <a:ahLst/>
              <a:cxnLst/>
              <a:rect l="l" t="t" r="r" b="b"/>
              <a:pathLst>
                <a:path w="1169" h="993" extrusionOk="0">
                  <a:moveTo>
                    <a:pt x="105" y="1"/>
                  </a:moveTo>
                  <a:cubicBezTo>
                    <a:pt x="1" y="418"/>
                    <a:pt x="120" y="993"/>
                    <a:pt x="772" y="993"/>
                  </a:cubicBezTo>
                  <a:cubicBezTo>
                    <a:pt x="880" y="993"/>
                    <a:pt x="1001" y="977"/>
                    <a:pt x="1139" y="943"/>
                  </a:cubicBezTo>
                  <a:cubicBezTo>
                    <a:pt x="1169" y="912"/>
                    <a:pt x="1169" y="912"/>
                    <a:pt x="1139" y="912"/>
                  </a:cubicBezTo>
                  <a:cubicBezTo>
                    <a:pt x="1077" y="920"/>
                    <a:pt x="1019" y="923"/>
                    <a:pt x="964" y="923"/>
                  </a:cubicBezTo>
                  <a:cubicBezTo>
                    <a:pt x="321" y="923"/>
                    <a:pt x="166" y="449"/>
                    <a:pt x="1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999;p40"/>
            <p:cNvSpPr/>
            <p:nvPr/>
          </p:nvSpPr>
          <p:spPr>
            <a:xfrm>
              <a:off x="2929625" y="2074450"/>
              <a:ext cx="57050" cy="38150"/>
            </a:xfrm>
            <a:custGeom>
              <a:avLst/>
              <a:gdLst/>
              <a:ahLst/>
              <a:cxnLst/>
              <a:rect l="l" t="t" r="r" b="b"/>
              <a:pathLst>
                <a:path w="2282" h="1526" extrusionOk="0">
                  <a:moveTo>
                    <a:pt x="1609" y="0"/>
                  </a:moveTo>
                  <a:cubicBezTo>
                    <a:pt x="1448" y="0"/>
                    <a:pt x="1248" y="40"/>
                    <a:pt x="1005" y="136"/>
                  </a:cubicBezTo>
                  <a:cubicBezTo>
                    <a:pt x="0" y="470"/>
                    <a:pt x="65" y="1525"/>
                    <a:pt x="866" y="1525"/>
                  </a:cubicBezTo>
                  <a:cubicBezTo>
                    <a:pt x="1011" y="1525"/>
                    <a:pt x="1179" y="1491"/>
                    <a:pt x="1369" y="1412"/>
                  </a:cubicBezTo>
                  <a:cubicBezTo>
                    <a:pt x="2099" y="1139"/>
                    <a:pt x="2281" y="561"/>
                    <a:pt x="2160" y="318"/>
                  </a:cubicBezTo>
                  <a:cubicBezTo>
                    <a:pt x="2080" y="140"/>
                    <a:pt x="1911" y="0"/>
                    <a:pt x="16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000;p40"/>
            <p:cNvSpPr/>
            <p:nvPr/>
          </p:nvSpPr>
          <p:spPr>
            <a:xfrm>
              <a:off x="2934200" y="2069950"/>
              <a:ext cx="64625" cy="36900"/>
            </a:xfrm>
            <a:custGeom>
              <a:avLst/>
              <a:gdLst/>
              <a:ahLst/>
              <a:cxnLst/>
              <a:rect l="l" t="t" r="r" b="b"/>
              <a:pathLst>
                <a:path w="2585" h="1476" extrusionOk="0">
                  <a:moveTo>
                    <a:pt x="1604" y="0"/>
                  </a:moveTo>
                  <a:cubicBezTo>
                    <a:pt x="1285" y="0"/>
                    <a:pt x="966" y="76"/>
                    <a:pt x="670" y="224"/>
                  </a:cubicBezTo>
                  <a:cubicBezTo>
                    <a:pt x="244" y="468"/>
                    <a:pt x="1" y="984"/>
                    <a:pt x="62" y="1471"/>
                  </a:cubicBezTo>
                  <a:cubicBezTo>
                    <a:pt x="63" y="1474"/>
                    <a:pt x="67" y="1475"/>
                    <a:pt x="74" y="1475"/>
                  </a:cubicBezTo>
                  <a:cubicBezTo>
                    <a:pt x="265" y="1475"/>
                    <a:pt x="2585" y="314"/>
                    <a:pt x="2585" y="255"/>
                  </a:cubicBezTo>
                  <a:cubicBezTo>
                    <a:pt x="2273" y="84"/>
                    <a:pt x="1938" y="0"/>
                    <a:pt x="16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001;p40"/>
            <p:cNvSpPr/>
            <p:nvPr/>
          </p:nvSpPr>
          <p:spPr>
            <a:xfrm>
              <a:off x="2473825" y="1646950"/>
              <a:ext cx="585800" cy="485625"/>
            </a:xfrm>
            <a:custGeom>
              <a:avLst/>
              <a:gdLst/>
              <a:ahLst/>
              <a:cxnLst/>
              <a:rect l="l" t="t" r="r" b="b"/>
              <a:pathLst>
                <a:path w="23432" h="19425" extrusionOk="0">
                  <a:moveTo>
                    <a:pt x="20020" y="0"/>
                  </a:moveTo>
                  <a:cubicBezTo>
                    <a:pt x="19311" y="0"/>
                    <a:pt x="18518" y="463"/>
                    <a:pt x="17990" y="1308"/>
                  </a:cubicBezTo>
                  <a:cubicBezTo>
                    <a:pt x="18446" y="1795"/>
                    <a:pt x="18690" y="2463"/>
                    <a:pt x="18690" y="3132"/>
                  </a:cubicBezTo>
                  <a:cubicBezTo>
                    <a:pt x="18735" y="4022"/>
                    <a:pt x="18354" y="4485"/>
                    <a:pt x="17988" y="4485"/>
                  </a:cubicBezTo>
                  <a:cubicBezTo>
                    <a:pt x="17616" y="4485"/>
                    <a:pt x="17260" y="4006"/>
                    <a:pt x="17383" y="3011"/>
                  </a:cubicBezTo>
                  <a:cubicBezTo>
                    <a:pt x="17474" y="2403"/>
                    <a:pt x="17656" y="1795"/>
                    <a:pt x="17990" y="1308"/>
                  </a:cubicBezTo>
                  <a:cubicBezTo>
                    <a:pt x="17664" y="900"/>
                    <a:pt x="17188" y="694"/>
                    <a:pt x="16709" y="694"/>
                  </a:cubicBezTo>
                  <a:cubicBezTo>
                    <a:pt x="16297" y="694"/>
                    <a:pt x="15882" y="847"/>
                    <a:pt x="15559" y="1156"/>
                  </a:cubicBezTo>
                  <a:cubicBezTo>
                    <a:pt x="14860" y="1795"/>
                    <a:pt x="14313" y="2555"/>
                    <a:pt x="13978" y="3436"/>
                  </a:cubicBezTo>
                  <a:cubicBezTo>
                    <a:pt x="13978" y="3436"/>
                    <a:pt x="10830" y="2612"/>
                    <a:pt x="8300" y="2612"/>
                  </a:cubicBezTo>
                  <a:cubicBezTo>
                    <a:pt x="7193" y="2612"/>
                    <a:pt x="6205" y="2770"/>
                    <a:pt x="5650" y="3223"/>
                  </a:cubicBezTo>
                  <a:cubicBezTo>
                    <a:pt x="4008" y="4591"/>
                    <a:pt x="3887" y="5989"/>
                    <a:pt x="3887" y="5989"/>
                  </a:cubicBezTo>
                  <a:cubicBezTo>
                    <a:pt x="3887" y="5989"/>
                    <a:pt x="1607" y="6536"/>
                    <a:pt x="786" y="8391"/>
                  </a:cubicBezTo>
                  <a:cubicBezTo>
                    <a:pt x="0" y="10236"/>
                    <a:pt x="1170" y="19425"/>
                    <a:pt x="3877" y="19425"/>
                  </a:cubicBezTo>
                  <a:cubicBezTo>
                    <a:pt x="3890" y="19425"/>
                    <a:pt x="3904" y="19425"/>
                    <a:pt x="3917" y="19424"/>
                  </a:cubicBezTo>
                  <a:cubicBezTo>
                    <a:pt x="5711" y="19394"/>
                    <a:pt x="6258" y="12555"/>
                    <a:pt x="6258" y="12555"/>
                  </a:cubicBezTo>
                  <a:cubicBezTo>
                    <a:pt x="6327" y="12558"/>
                    <a:pt x="6396" y="12560"/>
                    <a:pt x="6464" y="12560"/>
                  </a:cubicBezTo>
                  <a:cubicBezTo>
                    <a:pt x="8298" y="12560"/>
                    <a:pt x="9959" y="11395"/>
                    <a:pt x="10574" y="9637"/>
                  </a:cubicBezTo>
                  <a:cubicBezTo>
                    <a:pt x="10574" y="9637"/>
                    <a:pt x="13606" y="11756"/>
                    <a:pt x="16770" y="11756"/>
                  </a:cubicBezTo>
                  <a:cubicBezTo>
                    <a:pt x="17926" y="11756"/>
                    <a:pt x="19099" y="11473"/>
                    <a:pt x="20149" y="10701"/>
                  </a:cubicBezTo>
                  <a:cubicBezTo>
                    <a:pt x="23431" y="8299"/>
                    <a:pt x="22367" y="1369"/>
                    <a:pt x="20878" y="275"/>
                  </a:cubicBezTo>
                  <a:cubicBezTo>
                    <a:pt x="20628" y="89"/>
                    <a:pt x="20332" y="0"/>
                    <a:pt x="200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002;p40"/>
            <p:cNvSpPr/>
            <p:nvPr/>
          </p:nvSpPr>
          <p:spPr>
            <a:xfrm>
              <a:off x="2464600" y="2072525"/>
              <a:ext cx="168725" cy="186975"/>
            </a:xfrm>
            <a:custGeom>
              <a:avLst/>
              <a:gdLst/>
              <a:ahLst/>
              <a:cxnLst/>
              <a:rect l="l" t="t" r="r" b="b"/>
              <a:pathLst>
                <a:path w="6749" h="7479" extrusionOk="0">
                  <a:moveTo>
                    <a:pt x="2301" y="1"/>
                  </a:moveTo>
                  <a:cubicBezTo>
                    <a:pt x="2093" y="1"/>
                    <a:pt x="1892" y="47"/>
                    <a:pt x="1703" y="152"/>
                  </a:cubicBezTo>
                  <a:cubicBezTo>
                    <a:pt x="0" y="1125"/>
                    <a:pt x="2007" y="6565"/>
                    <a:pt x="4043" y="7295"/>
                  </a:cubicBezTo>
                  <a:cubicBezTo>
                    <a:pt x="4308" y="7419"/>
                    <a:pt x="4587" y="7478"/>
                    <a:pt x="4862" y="7478"/>
                  </a:cubicBezTo>
                  <a:cubicBezTo>
                    <a:pt x="5662" y="7478"/>
                    <a:pt x="6432" y="6984"/>
                    <a:pt x="6748" y="6170"/>
                  </a:cubicBezTo>
                  <a:lnTo>
                    <a:pt x="6080" y="2979"/>
                  </a:lnTo>
                  <a:cubicBezTo>
                    <a:pt x="6080" y="2979"/>
                    <a:pt x="3966" y="1"/>
                    <a:pt x="2301"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003;p40"/>
            <p:cNvSpPr/>
            <p:nvPr/>
          </p:nvSpPr>
          <p:spPr>
            <a:xfrm>
              <a:off x="2521600" y="2115075"/>
              <a:ext cx="85325" cy="116375"/>
            </a:xfrm>
            <a:custGeom>
              <a:avLst/>
              <a:gdLst/>
              <a:ahLst/>
              <a:cxnLst/>
              <a:rect l="l" t="t" r="r" b="b"/>
              <a:pathLst>
                <a:path w="3413" h="4655" extrusionOk="0">
                  <a:moveTo>
                    <a:pt x="30" y="0"/>
                  </a:moveTo>
                  <a:cubicBezTo>
                    <a:pt x="0" y="0"/>
                    <a:pt x="0" y="61"/>
                    <a:pt x="30" y="61"/>
                  </a:cubicBezTo>
                  <a:cubicBezTo>
                    <a:pt x="1459" y="608"/>
                    <a:pt x="2189" y="1915"/>
                    <a:pt x="2736" y="3283"/>
                  </a:cubicBezTo>
                  <a:cubicBezTo>
                    <a:pt x="2465" y="2954"/>
                    <a:pt x="2133" y="2711"/>
                    <a:pt x="1747" y="2711"/>
                  </a:cubicBezTo>
                  <a:cubicBezTo>
                    <a:pt x="1526" y="2711"/>
                    <a:pt x="1288" y="2791"/>
                    <a:pt x="1034" y="2979"/>
                  </a:cubicBezTo>
                  <a:cubicBezTo>
                    <a:pt x="1009" y="3003"/>
                    <a:pt x="1024" y="3048"/>
                    <a:pt x="1047" y="3048"/>
                  </a:cubicBezTo>
                  <a:cubicBezTo>
                    <a:pt x="1052" y="3048"/>
                    <a:pt x="1058" y="3045"/>
                    <a:pt x="1064" y="3040"/>
                  </a:cubicBezTo>
                  <a:cubicBezTo>
                    <a:pt x="1187" y="3003"/>
                    <a:pt x="1311" y="2986"/>
                    <a:pt x="1434" y="2986"/>
                  </a:cubicBezTo>
                  <a:cubicBezTo>
                    <a:pt x="1829" y="2986"/>
                    <a:pt x="2207" y="3164"/>
                    <a:pt x="2462" y="3465"/>
                  </a:cubicBezTo>
                  <a:cubicBezTo>
                    <a:pt x="2736" y="3830"/>
                    <a:pt x="2948" y="4195"/>
                    <a:pt x="3131" y="4590"/>
                  </a:cubicBezTo>
                  <a:cubicBezTo>
                    <a:pt x="3153" y="4634"/>
                    <a:pt x="3200" y="4654"/>
                    <a:pt x="3247" y="4654"/>
                  </a:cubicBezTo>
                  <a:cubicBezTo>
                    <a:pt x="3329" y="4654"/>
                    <a:pt x="3412" y="4595"/>
                    <a:pt x="3374" y="4499"/>
                  </a:cubicBezTo>
                  <a:lnTo>
                    <a:pt x="3374" y="4468"/>
                  </a:lnTo>
                  <a:cubicBezTo>
                    <a:pt x="3374" y="2675"/>
                    <a:pt x="1976" y="182"/>
                    <a:pt x="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004;p40"/>
            <p:cNvSpPr/>
            <p:nvPr/>
          </p:nvSpPr>
          <p:spPr>
            <a:xfrm>
              <a:off x="1517175" y="2526100"/>
              <a:ext cx="1009025" cy="1632025"/>
            </a:xfrm>
            <a:custGeom>
              <a:avLst/>
              <a:gdLst/>
              <a:ahLst/>
              <a:cxnLst/>
              <a:rect l="l" t="t" r="r" b="b"/>
              <a:pathLst>
                <a:path w="40361" h="65281" extrusionOk="0">
                  <a:moveTo>
                    <a:pt x="38525" y="1"/>
                  </a:moveTo>
                  <a:cubicBezTo>
                    <a:pt x="37918" y="1"/>
                    <a:pt x="37136" y="484"/>
                    <a:pt x="36286" y="1371"/>
                  </a:cubicBezTo>
                  <a:cubicBezTo>
                    <a:pt x="23064" y="15140"/>
                    <a:pt x="3793" y="49973"/>
                    <a:pt x="1423" y="54989"/>
                  </a:cubicBezTo>
                  <a:cubicBezTo>
                    <a:pt x="0" y="57967"/>
                    <a:pt x="13645" y="65281"/>
                    <a:pt x="17385" y="65281"/>
                  </a:cubicBezTo>
                  <a:cubicBezTo>
                    <a:pt x="17881" y="65281"/>
                    <a:pt x="18203" y="65152"/>
                    <a:pt x="18292" y="64867"/>
                  </a:cubicBezTo>
                  <a:cubicBezTo>
                    <a:pt x="19265" y="61706"/>
                    <a:pt x="34706" y="22709"/>
                    <a:pt x="38809" y="7997"/>
                  </a:cubicBezTo>
                  <a:cubicBezTo>
                    <a:pt x="40360" y="2381"/>
                    <a:pt x="39874" y="1"/>
                    <a:pt x="38525"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005;p40"/>
            <p:cNvSpPr/>
            <p:nvPr/>
          </p:nvSpPr>
          <p:spPr>
            <a:xfrm>
              <a:off x="1007125" y="3850650"/>
              <a:ext cx="988650" cy="516050"/>
            </a:xfrm>
            <a:custGeom>
              <a:avLst/>
              <a:gdLst/>
              <a:ahLst/>
              <a:cxnLst/>
              <a:rect l="l" t="t" r="r" b="b"/>
              <a:pathLst>
                <a:path w="39546" h="20642" extrusionOk="0">
                  <a:moveTo>
                    <a:pt x="22828" y="1"/>
                  </a:moveTo>
                  <a:cubicBezTo>
                    <a:pt x="22159" y="1277"/>
                    <a:pt x="21217" y="2402"/>
                    <a:pt x="20122" y="3344"/>
                  </a:cubicBezTo>
                  <a:cubicBezTo>
                    <a:pt x="18420" y="4681"/>
                    <a:pt x="2128" y="8086"/>
                    <a:pt x="2493" y="11156"/>
                  </a:cubicBezTo>
                  <a:cubicBezTo>
                    <a:pt x="2508" y="11298"/>
                    <a:pt x="2554" y="11415"/>
                    <a:pt x="2627" y="11511"/>
                  </a:cubicBezTo>
                  <a:lnTo>
                    <a:pt x="2627" y="11511"/>
                  </a:lnTo>
                  <a:cubicBezTo>
                    <a:pt x="1307" y="12086"/>
                    <a:pt x="368" y="12787"/>
                    <a:pt x="396" y="13618"/>
                  </a:cubicBezTo>
                  <a:cubicBezTo>
                    <a:pt x="415" y="14402"/>
                    <a:pt x="1118" y="14541"/>
                    <a:pt x="1614" y="14541"/>
                  </a:cubicBezTo>
                  <a:cubicBezTo>
                    <a:pt x="1887" y="14541"/>
                    <a:pt x="2098" y="14499"/>
                    <a:pt x="2098" y="14499"/>
                  </a:cubicBezTo>
                  <a:lnTo>
                    <a:pt x="2098" y="14499"/>
                  </a:lnTo>
                  <a:cubicBezTo>
                    <a:pt x="2098" y="14499"/>
                    <a:pt x="0" y="15320"/>
                    <a:pt x="456" y="16840"/>
                  </a:cubicBezTo>
                  <a:cubicBezTo>
                    <a:pt x="653" y="17444"/>
                    <a:pt x="1331" y="17606"/>
                    <a:pt x="2002" y="17606"/>
                  </a:cubicBezTo>
                  <a:cubicBezTo>
                    <a:pt x="2784" y="17606"/>
                    <a:pt x="3557" y="17387"/>
                    <a:pt x="3557" y="17387"/>
                  </a:cubicBezTo>
                  <a:lnTo>
                    <a:pt x="3557" y="17387"/>
                  </a:lnTo>
                  <a:cubicBezTo>
                    <a:pt x="3557" y="17387"/>
                    <a:pt x="1824" y="18420"/>
                    <a:pt x="2219" y="19454"/>
                  </a:cubicBezTo>
                  <a:cubicBezTo>
                    <a:pt x="2576" y="20345"/>
                    <a:pt x="3763" y="20641"/>
                    <a:pt x="5243" y="20641"/>
                  </a:cubicBezTo>
                  <a:cubicBezTo>
                    <a:pt x="7549" y="20641"/>
                    <a:pt x="10565" y="19920"/>
                    <a:pt x="12250" y="19606"/>
                  </a:cubicBezTo>
                  <a:cubicBezTo>
                    <a:pt x="13268" y="19413"/>
                    <a:pt x="15417" y="18859"/>
                    <a:pt x="17716" y="18239"/>
                  </a:cubicBezTo>
                  <a:lnTo>
                    <a:pt x="17716" y="18239"/>
                  </a:lnTo>
                  <a:cubicBezTo>
                    <a:pt x="17960" y="19245"/>
                    <a:pt x="19037" y="19970"/>
                    <a:pt x="22250" y="19970"/>
                  </a:cubicBezTo>
                  <a:cubicBezTo>
                    <a:pt x="23488" y="19970"/>
                    <a:pt x="25117" y="19992"/>
                    <a:pt x="26809" y="19992"/>
                  </a:cubicBezTo>
                  <a:cubicBezTo>
                    <a:pt x="30436" y="19992"/>
                    <a:pt x="34356" y="19893"/>
                    <a:pt x="35351" y="19271"/>
                  </a:cubicBezTo>
                  <a:cubicBezTo>
                    <a:pt x="36810" y="18390"/>
                    <a:pt x="38907" y="11216"/>
                    <a:pt x="39545" y="9514"/>
                  </a:cubicBezTo>
                  <a:lnTo>
                    <a:pt x="22828" y="1"/>
                  </a:ln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006;p40"/>
            <p:cNvSpPr/>
            <p:nvPr/>
          </p:nvSpPr>
          <p:spPr>
            <a:xfrm>
              <a:off x="1445575" y="4219875"/>
              <a:ext cx="209750" cy="86725"/>
            </a:xfrm>
            <a:custGeom>
              <a:avLst/>
              <a:gdLst/>
              <a:ahLst/>
              <a:cxnLst/>
              <a:rect l="l" t="t" r="r" b="b"/>
              <a:pathLst>
                <a:path w="8390" h="3469" extrusionOk="0">
                  <a:moveTo>
                    <a:pt x="8045" y="1"/>
                  </a:moveTo>
                  <a:cubicBezTo>
                    <a:pt x="6549" y="1"/>
                    <a:pt x="5055" y="184"/>
                    <a:pt x="3587" y="551"/>
                  </a:cubicBezTo>
                  <a:cubicBezTo>
                    <a:pt x="2797" y="733"/>
                    <a:pt x="2007" y="1037"/>
                    <a:pt x="1308" y="1432"/>
                  </a:cubicBezTo>
                  <a:cubicBezTo>
                    <a:pt x="913" y="1645"/>
                    <a:pt x="609" y="1919"/>
                    <a:pt x="335" y="2253"/>
                  </a:cubicBezTo>
                  <a:cubicBezTo>
                    <a:pt x="62" y="2587"/>
                    <a:pt x="1" y="3043"/>
                    <a:pt x="153" y="3469"/>
                  </a:cubicBezTo>
                  <a:cubicBezTo>
                    <a:pt x="92" y="3074"/>
                    <a:pt x="244" y="2679"/>
                    <a:pt x="518" y="2435"/>
                  </a:cubicBezTo>
                  <a:cubicBezTo>
                    <a:pt x="821" y="2162"/>
                    <a:pt x="1125" y="1949"/>
                    <a:pt x="1490" y="1797"/>
                  </a:cubicBezTo>
                  <a:cubicBezTo>
                    <a:pt x="2189" y="1493"/>
                    <a:pt x="2949" y="1250"/>
                    <a:pt x="3709" y="1098"/>
                  </a:cubicBezTo>
                  <a:cubicBezTo>
                    <a:pt x="5229" y="703"/>
                    <a:pt x="6809" y="429"/>
                    <a:pt x="8390" y="4"/>
                  </a:cubicBezTo>
                  <a:cubicBezTo>
                    <a:pt x="8275" y="2"/>
                    <a:pt x="8160" y="1"/>
                    <a:pt x="80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007;p40"/>
            <p:cNvSpPr/>
            <p:nvPr/>
          </p:nvSpPr>
          <p:spPr>
            <a:xfrm>
              <a:off x="1096025" y="4185750"/>
              <a:ext cx="330575" cy="98825"/>
            </a:xfrm>
            <a:custGeom>
              <a:avLst/>
              <a:gdLst/>
              <a:ahLst/>
              <a:cxnLst/>
              <a:rect l="l" t="t" r="r" b="b"/>
              <a:pathLst>
                <a:path w="13223" h="3953" extrusionOk="0">
                  <a:moveTo>
                    <a:pt x="13223" y="1"/>
                  </a:moveTo>
                  <a:cubicBezTo>
                    <a:pt x="12068" y="153"/>
                    <a:pt x="10913" y="335"/>
                    <a:pt x="9788" y="609"/>
                  </a:cubicBezTo>
                  <a:cubicBezTo>
                    <a:pt x="8664" y="882"/>
                    <a:pt x="7569" y="1217"/>
                    <a:pt x="6445" y="1551"/>
                  </a:cubicBezTo>
                  <a:cubicBezTo>
                    <a:pt x="5350" y="1885"/>
                    <a:pt x="4256" y="2250"/>
                    <a:pt x="3192" y="2645"/>
                  </a:cubicBezTo>
                  <a:cubicBezTo>
                    <a:pt x="2098" y="3071"/>
                    <a:pt x="1034" y="3466"/>
                    <a:pt x="1" y="3952"/>
                  </a:cubicBezTo>
                  <a:cubicBezTo>
                    <a:pt x="1125" y="3679"/>
                    <a:pt x="2220" y="3375"/>
                    <a:pt x="3314" y="3041"/>
                  </a:cubicBezTo>
                  <a:cubicBezTo>
                    <a:pt x="4439" y="2737"/>
                    <a:pt x="5533" y="2402"/>
                    <a:pt x="6627" y="2068"/>
                  </a:cubicBezTo>
                  <a:lnTo>
                    <a:pt x="9910" y="1034"/>
                  </a:lnTo>
                  <a:cubicBezTo>
                    <a:pt x="11004" y="700"/>
                    <a:pt x="12098" y="335"/>
                    <a:pt x="132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008;p40"/>
            <p:cNvSpPr/>
            <p:nvPr/>
          </p:nvSpPr>
          <p:spPr>
            <a:xfrm>
              <a:off x="1059550" y="4118125"/>
              <a:ext cx="300950" cy="95025"/>
            </a:xfrm>
            <a:custGeom>
              <a:avLst/>
              <a:gdLst/>
              <a:ahLst/>
              <a:cxnLst/>
              <a:rect l="l" t="t" r="r" b="b"/>
              <a:pathLst>
                <a:path w="12038" h="3801" extrusionOk="0">
                  <a:moveTo>
                    <a:pt x="12037" y="1"/>
                  </a:moveTo>
                  <a:cubicBezTo>
                    <a:pt x="10974" y="62"/>
                    <a:pt x="9910" y="214"/>
                    <a:pt x="8876" y="426"/>
                  </a:cubicBezTo>
                  <a:cubicBezTo>
                    <a:pt x="7843" y="639"/>
                    <a:pt x="6809" y="913"/>
                    <a:pt x="5806" y="1217"/>
                  </a:cubicBezTo>
                  <a:cubicBezTo>
                    <a:pt x="4803" y="1551"/>
                    <a:pt x="3800" y="1916"/>
                    <a:pt x="2828" y="2341"/>
                  </a:cubicBezTo>
                  <a:cubicBezTo>
                    <a:pt x="1855" y="2767"/>
                    <a:pt x="913" y="3253"/>
                    <a:pt x="1" y="3800"/>
                  </a:cubicBezTo>
                  <a:cubicBezTo>
                    <a:pt x="1004" y="3466"/>
                    <a:pt x="1976" y="3071"/>
                    <a:pt x="2980" y="2736"/>
                  </a:cubicBezTo>
                  <a:cubicBezTo>
                    <a:pt x="3983" y="2402"/>
                    <a:pt x="4955" y="2068"/>
                    <a:pt x="5958" y="1764"/>
                  </a:cubicBezTo>
                  <a:cubicBezTo>
                    <a:pt x="6961" y="1460"/>
                    <a:pt x="7964" y="1156"/>
                    <a:pt x="8998" y="852"/>
                  </a:cubicBezTo>
                  <a:cubicBezTo>
                    <a:pt x="10001" y="548"/>
                    <a:pt x="11004" y="274"/>
                    <a:pt x="120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009;p40"/>
            <p:cNvSpPr/>
            <p:nvPr/>
          </p:nvSpPr>
          <p:spPr>
            <a:xfrm>
              <a:off x="1079325" y="4052775"/>
              <a:ext cx="240900" cy="82100"/>
            </a:xfrm>
            <a:custGeom>
              <a:avLst/>
              <a:gdLst/>
              <a:ahLst/>
              <a:cxnLst/>
              <a:rect l="l" t="t" r="r" b="b"/>
              <a:pathLst>
                <a:path w="9636" h="3284" extrusionOk="0">
                  <a:moveTo>
                    <a:pt x="9635" y="1"/>
                  </a:moveTo>
                  <a:lnTo>
                    <a:pt x="9635" y="1"/>
                  </a:lnTo>
                  <a:cubicBezTo>
                    <a:pt x="7933" y="122"/>
                    <a:pt x="6231" y="487"/>
                    <a:pt x="4620" y="1065"/>
                  </a:cubicBezTo>
                  <a:cubicBezTo>
                    <a:pt x="3009" y="1581"/>
                    <a:pt x="1429" y="2341"/>
                    <a:pt x="0" y="3283"/>
                  </a:cubicBezTo>
                  <a:cubicBezTo>
                    <a:pt x="1641" y="2706"/>
                    <a:pt x="3192" y="2098"/>
                    <a:pt x="4803" y="1581"/>
                  </a:cubicBezTo>
                  <a:cubicBezTo>
                    <a:pt x="6414" y="1034"/>
                    <a:pt x="8025" y="517"/>
                    <a:pt x="96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010;p40"/>
            <p:cNvSpPr/>
            <p:nvPr/>
          </p:nvSpPr>
          <p:spPr>
            <a:xfrm>
              <a:off x="1959275" y="2521775"/>
              <a:ext cx="572300" cy="730100"/>
            </a:xfrm>
            <a:custGeom>
              <a:avLst/>
              <a:gdLst/>
              <a:ahLst/>
              <a:cxnLst/>
              <a:rect l="l" t="t" r="r" b="b"/>
              <a:pathLst>
                <a:path w="22892" h="29204" extrusionOk="0">
                  <a:moveTo>
                    <a:pt x="21061" y="1"/>
                  </a:moveTo>
                  <a:cubicBezTo>
                    <a:pt x="19971" y="1"/>
                    <a:pt x="18039" y="1476"/>
                    <a:pt x="14864" y="5252"/>
                  </a:cubicBezTo>
                  <a:cubicBezTo>
                    <a:pt x="9545" y="11605"/>
                    <a:pt x="4590" y="18231"/>
                    <a:pt x="0" y="25100"/>
                  </a:cubicBezTo>
                  <a:lnTo>
                    <a:pt x="14742" y="29204"/>
                  </a:lnTo>
                  <a:cubicBezTo>
                    <a:pt x="14742" y="29204"/>
                    <a:pt x="19757" y="15587"/>
                    <a:pt x="21338" y="8565"/>
                  </a:cubicBezTo>
                  <a:cubicBezTo>
                    <a:pt x="22348" y="4164"/>
                    <a:pt x="22892" y="1"/>
                    <a:pt x="21061"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011;p40"/>
            <p:cNvSpPr/>
            <p:nvPr/>
          </p:nvSpPr>
          <p:spPr>
            <a:xfrm>
              <a:off x="2310400" y="2834100"/>
              <a:ext cx="161825" cy="420825"/>
            </a:xfrm>
            <a:custGeom>
              <a:avLst/>
              <a:gdLst/>
              <a:ahLst/>
              <a:cxnLst/>
              <a:rect l="l" t="t" r="r" b="b"/>
              <a:pathLst>
                <a:path w="6473" h="16833" extrusionOk="0">
                  <a:moveTo>
                    <a:pt x="6442" y="1"/>
                  </a:moveTo>
                  <a:cubicBezTo>
                    <a:pt x="6427" y="1"/>
                    <a:pt x="6412" y="8"/>
                    <a:pt x="6412" y="24"/>
                  </a:cubicBezTo>
                  <a:cubicBezTo>
                    <a:pt x="5560" y="2182"/>
                    <a:pt x="4801" y="4370"/>
                    <a:pt x="4102" y="6559"/>
                  </a:cubicBezTo>
                  <a:cubicBezTo>
                    <a:pt x="3372" y="8717"/>
                    <a:pt x="2612" y="10844"/>
                    <a:pt x="1883" y="12972"/>
                  </a:cubicBezTo>
                  <a:cubicBezTo>
                    <a:pt x="1487" y="14188"/>
                    <a:pt x="728" y="16650"/>
                    <a:pt x="697" y="16650"/>
                  </a:cubicBezTo>
                  <a:cubicBezTo>
                    <a:pt x="667" y="16650"/>
                    <a:pt x="120" y="16559"/>
                    <a:pt x="59" y="16559"/>
                  </a:cubicBezTo>
                  <a:cubicBezTo>
                    <a:pt x="47" y="16553"/>
                    <a:pt x="38" y="16551"/>
                    <a:pt x="31" y="16551"/>
                  </a:cubicBezTo>
                  <a:cubicBezTo>
                    <a:pt x="0" y="16551"/>
                    <a:pt x="10" y="16595"/>
                    <a:pt x="59" y="16620"/>
                  </a:cubicBezTo>
                  <a:lnTo>
                    <a:pt x="819" y="16832"/>
                  </a:lnTo>
                  <a:cubicBezTo>
                    <a:pt x="1335" y="15799"/>
                    <a:pt x="1761" y="14705"/>
                    <a:pt x="2126" y="13610"/>
                  </a:cubicBezTo>
                  <a:cubicBezTo>
                    <a:pt x="2551" y="12547"/>
                    <a:pt x="2916" y="11452"/>
                    <a:pt x="3311" y="10358"/>
                  </a:cubicBezTo>
                  <a:cubicBezTo>
                    <a:pt x="3858" y="8717"/>
                    <a:pt x="4436" y="7106"/>
                    <a:pt x="4953" y="5434"/>
                  </a:cubicBezTo>
                  <a:cubicBezTo>
                    <a:pt x="5226" y="4978"/>
                    <a:pt x="5439" y="4461"/>
                    <a:pt x="5682" y="3975"/>
                  </a:cubicBezTo>
                  <a:cubicBezTo>
                    <a:pt x="5956" y="3428"/>
                    <a:pt x="6199" y="2850"/>
                    <a:pt x="6442" y="2303"/>
                  </a:cubicBezTo>
                  <a:cubicBezTo>
                    <a:pt x="6442" y="2259"/>
                    <a:pt x="6426" y="2231"/>
                    <a:pt x="6417" y="2231"/>
                  </a:cubicBezTo>
                  <a:cubicBezTo>
                    <a:pt x="6414" y="2231"/>
                    <a:pt x="6412" y="2234"/>
                    <a:pt x="6412" y="2243"/>
                  </a:cubicBezTo>
                  <a:cubicBezTo>
                    <a:pt x="6108" y="2790"/>
                    <a:pt x="5804" y="3367"/>
                    <a:pt x="5560" y="3914"/>
                  </a:cubicBezTo>
                  <a:cubicBezTo>
                    <a:pt x="5439" y="4218"/>
                    <a:pt x="5287" y="4492"/>
                    <a:pt x="5165" y="4765"/>
                  </a:cubicBezTo>
                  <a:cubicBezTo>
                    <a:pt x="5257" y="4461"/>
                    <a:pt x="5348" y="4127"/>
                    <a:pt x="5439" y="3793"/>
                  </a:cubicBezTo>
                  <a:cubicBezTo>
                    <a:pt x="5834" y="2546"/>
                    <a:pt x="6168" y="1300"/>
                    <a:pt x="6472" y="24"/>
                  </a:cubicBezTo>
                  <a:cubicBezTo>
                    <a:pt x="6472" y="8"/>
                    <a:pt x="6457" y="1"/>
                    <a:pt x="64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012;p40"/>
            <p:cNvSpPr/>
            <p:nvPr/>
          </p:nvSpPr>
          <p:spPr>
            <a:xfrm>
              <a:off x="2013975" y="3090750"/>
              <a:ext cx="319950" cy="88950"/>
            </a:xfrm>
            <a:custGeom>
              <a:avLst/>
              <a:gdLst/>
              <a:ahLst/>
              <a:cxnLst/>
              <a:rect l="l" t="t" r="r" b="b"/>
              <a:pathLst>
                <a:path w="12798" h="3558" extrusionOk="0">
                  <a:moveTo>
                    <a:pt x="31" y="1"/>
                  </a:moveTo>
                  <a:cubicBezTo>
                    <a:pt x="1" y="1"/>
                    <a:pt x="1" y="62"/>
                    <a:pt x="31" y="62"/>
                  </a:cubicBezTo>
                  <a:cubicBezTo>
                    <a:pt x="852" y="305"/>
                    <a:pt x="1673" y="609"/>
                    <a:pt x="2493" y="852"/>
                  </a:cubicBezTo>
                  <a:cubicBezTo>
                    <a:pt x="3314" y="1126"/>
                    <a:pt x="4135" y="1369"/>
                    <a:pt x="4955" y="1612"/>
                  </a:cubicBezTo>
                  <a:cubicBezTo>
                    <a:pt x="6597" y="2098"/>
                    <a:pt x="11794" y="3436"/>
                    <a:pt x="12737" y="3557"/>
                  </a:cubicBezTo>
                  <a:cubicBezTo>
                    <a:pt x="12767" y="3557"/>
                    <a:pt x="12797" y="3496"/>
                    <a:pt x="12767" y="3436"/>
                  </a:cubicBezTo>
                  <a:cubicBezTo>
                    <a:pt x="12007" y="3162"/>
                    <a:pt x="11156" y="2949"/>
                    <a:pt x="10366" y="2737"/>
                  </a:cubicBezTo>
                  <a:lnTo>
                    <a:pt x="7843" y="2037"/>
                  </a:lnTo>
                  <a:cubicBezTo>
                    <a:pt x="6201" y="1612"/>
                    <a:pt x="4530" y="1156"/>
                    <a:pt x="2888" y="730"/>
                  </a:cubicBezTo>
                  <a:cubicBezTo>
                    <a:pt x="1946" y="487"/>
                    <a:pt x="973" y="275"/>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013;p40"/>
            <p:cNvSpPr/>
            <p:nvPr/>
          </p:nvSpPr>
          <p:spPr>
            <a:xfrm>
              <a:off x="2472950" y="2546875"/>
              <a:ext cx="331350" cy="217500"/>
            </a:xfrm>
            <a:custGeom>
              <a:avLst/>
              <a:gdLst/>
              <a:ahLst/>
              <a:cxnLst/>
              <a:rect l="l" t="t" r="r" b="b"/>
              <a:pathLst>
                <a:path w="13254" h="8700" extrusionOk="0">
                  <a:moveTo>
                    <a:pt x="31" y="0"/>
                  </a:moveTo>
                  <a:cubicBezTo>
                    <a:pt x="16" y="0"/>
                    <a:pt x="1" y="8"/>
                    <a:pt x="1" y="23"/>
                  </a:cubicBezTo>
                  <a:cubicBezTo>
                    <a:pt x="517" y="1330"/>
                    <a:pt x="1156" y="2576"/>
                    <a:pt x="1976" y="3701"/>
                  </a:cubicBezTo>
                  <a:cubicBezTo>
                    <a:pt x="2797" y="4856"/>
                    <a:pt x="3770" y="5889"/>
                    <a:pt x="4864" y="6801"/>
                  </a:cubicBezTo>
                  <a:cubicBezTo>
                    <a:pt x="6019" y="7744"/>
                    <a:pt x="7296" y="8595"/>
                    <a:pt x="8816" y="8686"/>
                  </a:cubicBezTo>
                  <a:cubicBezTo>
                    <a:pt x="8924" y="8695"/>
                    <a:pt x="9033" y="8700"/>
                    <a:pt x="9141" y="8700"/>
                  </a:cubicBezTo>
                  <a:cubicBezTo>
                    <a:pt x="10418" y="8700"/>
                    <a:pt x="11610" y="8044"/>
                    <a:pt x="12311" y="6923"/>
                  </a:cubicBezTo>
                  <a:cubicBezTo>
                    <a:pt x="13253" y="5494"/>
                    <a:pt x="13223" y="3671"/>
                    <a:pt x="13223" y="1999"/>
                  </a:cubicBezTo>
                  <a:cubicBezTo>
                    <a:pt x="13208" y="1953"/>
                    <a:pt x="13177" y="1930"/>
                    <a:pt x="13147" y="1930"/>
                  </a:cubicBezTo>
                  <a:cubicBezTo>
                    <a:pt x="13117" y="1930"/>
                    <a:pt x="13086" y="1953"/>
                    <a:pt x="13071" y="1999"/>
                  </a:cubicBezTo>
                  <a:cubicBezTo>
                    <a:pt x="12980" y="3427"/>
                    <a:pt x="12858" y="4978"/>
                    <a:pt x="12159" y="6254"/>
                  </a:cubicBezTo>
                  <a:cubicBezTo>
                    <a:pt x="11521" y="7409"/>
                    <a:pt x="10487" y="8260"/>
                    <a:pt x="9119" y="8260"/>
                  </a:cubicBezTo>
                  <a:cubicBezTo>
                    <a:pt x="7691" y="8260"/>
                    <a:pt x="6384" y="7440"/>
                    <a:pt x="5259" y="6619"/>
                  </a:cubicBezTo>
                  <a:cubicBezTo>
                    <a:pt x="4195" y="5829"/>
                    <a:pt x="3253" y="4886"/>
                    <a:pt x="2402" y="3853"/>
                  </a:cubicBezTo>
                  <a:cubicBezTo>
                    <a:pt x="1429" y="2698"/>
                    <a:pt x="639" y="1391"/>
                    <a:pt x="62" y="23"/>
                  </a:cubicBezTo>
                  <a:cubicBezTo>
                    <a:pt x="62" y="8"/>
                    <a:pt x="46" y="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014;p40"/>
            <p:cNvSpPr/>
            <p:nvPr/>
          </p:nvSpPr>
          <p:spPr>
            <a:xfrm>
              <a:off x="4203225" y="2874325"/>
              <a:ext cx="721925" cy="540175"/>
            </a:xfrm>
            <a:custGeom>
              <a:avLst/>
              <a:gdLst/>
              <a:ahLst/>
              <a:cxnLst/>
              <a:rect l="l" t="t" r="r" b="b"/>
              <a:pathLst>
                <a:path w="28877" h="21607" extrusionOk="0">
                  <a:moveTo>
                    <a:pt x="21974" y="1"/>
                  </a:moveTo>
                  <a:cubicBezTo>
                    <a:pt x="19897" y="1"/>
                    <a:pt x="16339" y="2769"/>
                    <a:pt x="13892" y="3400"/>
                  </a:cubicBezTo>
                  <a:cubicBezTo>
                    <a:pt x="13223" y="3582"/>
                    <a:pt x="1" y="6044"/>
                    <a:pt x="1" y="6044"/>
                  </a:cubicBezTo>
                  <a:lnTo>
                    <a:pt x="3101" y="21606"/>
                  </a:lnTo>
                  <a:cubicBezTo>
                    <a:pt x="5198" y="21546"/>
                    <a:pt x="16323" y="20695"/>
                    <a:pt x="18937" y="19813"/>
                  </a:cubicBezTo>
                  <a:cubicBezTo>
                    <a:pt x="21551" y="18901"/>
                    <a:pt x="28877" y="15740"/>
                    <a:pt x="28390" y="13673"/>
                  </a:cubicBezTo>
                  <a:cubicBezTo>
                    <a:pt x="28105" y="12462"/>
                    <a:pt x="27225" y="12211"/>
                    <a:pt x="26545" y="12211"/>
                  </a:cubicBezTo>
                  <a:cubicBezTo>
                    <a:pt x="26065" y="12211"/>
                    <a:pt x="25685" y="12336"/>
                    <a:pt x="25685" y="12336"/>
                  </a:cubicBezTo>
                  <a:cubicBezTo>
                    <a:pt x="25685" y="12336"/>
                    <a:pt x="28573" y="10542"/>
                    <a:pt x="27874" y="8476"/>
                  </a:cubicBezTo>
                  <a:cubicBezTo>
                    <a:pt x="27577" y="7572"/>
                    <a:pt x="26742" y="7321"/>
                    <a:pt x="25904" y="7321"/>
                  </a:cubicBezTo>
                  <a:cubicBezTo>
                    <a:pt x="24854" y="7321"/>
                    <a:pt x="23801" y="7716"/>
                    <a:pt x="23801" y="7716"/>
                  </a:cubicBezTo>
                  <a:cubicBezTo>
                    <a:pt x="23801" y="7716"/>
                    <a:pt x="26597" y="5649"/>
                    <a:pt x="25776" y="3643"/>
                  </a:cubicBezTo>
                  <a:cubicBezTo>
                    <a:pt x="25491" y="2956"/>
                    <a:pt x="24916" y="2732"/>
                    <a:pt x="24286" y="2732"/>
                  </a:cubicBezTo>
                  <a:cubicBezTo>
                    <a:pt x="23105" y="2732"/>
                    <a:pt x="21734" y="3521"/>
                    <a:pt x="21734" y="3521"/>
                  </a:cubicBezTo>
                  <a:cubicBezTo>
                    <a:pt x="21734" y="3521"/>
                    <a:pt x="24409" y="1758"/>
                    <a:pt x="23041" y="390"/>
                  </a:cubicBezTo>
                  <a:cubicBezTo>
                    <a:pt x="22762" y="117"/>
                    <a:pt x="22399" y="1"/>
                    <a:pt x="21974"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015;p40"/>
            <p:cNvSpPr/>
            <p:nvPr/>
          </p:nvSpPr>
          <p:spPr>
            <a:xfrm>
              <a:off x="4511775" y="2957300"/>
              <a:ext cx="248150" cy="106225"/>
            </a:xfrm>
            <a:custGeom>
              <a:avLst/>
              <a:gdLst/>
              <a:ahLst/>
              <a:cxnLst/>
              <a:rect l="l" t="t" r="r" b="b"/>
              <a:pathLst>
                <a:path w="9926" h="4249" extrusionOk="0">
                  <a:moveTo>
                    <a:pt x="9802" y="0"/>
                  </a:moveTo>
                  <a:cubicBezTo>
                    <a:pt x="9765" y="0"/>
                    <a:pt x="9717" y="15"/>
                    <a:pt x="9665" y="50"/>
                  </a:cubicBezTo>
                  <a:cubicBezTo>
                    <a:pt x="6322" y="2877"/>
                    <a:pt x="4346" y="3546"/>
                    <a:pt x="91" y="4123"/>
                  </a:cubicBezTo>
                  <a:cubicBezTo>
                    <a:pt x="8" y="4123"/>
                    <a:pt x="0" y="4249"/>
                    <a:pt x="68" y="4249"/>
                  </a:cubicBezTo>
                  <a:cubicBezTo>
                    <a:pt x="75" y="4249"/>
                    <a:pt x="82" y="4247"/>
                    <a:pt x="91" y="4245"/>
                  </a:cubicBezTo>
                  <a:cubicBezTo>
                    <a:pt x="4316" y="4062"/>
                    <a:pt x="6899" y="3606"/>
                    <a:pt x="9817" y="202"/>
                  </a:cubicBezTo>
                  <a:cubicBezTo>
                    <a:pt x="9926" y="94"/>
                    <a:pt x="9895" y="0"/>
                    <a:pt x="9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016;p40"/>
            <p:cNvSpPr/>
            <p:nvPr/>
          </p:nvSpPr>
          <p:spPr>
            <a:xfrm>
              <a:off x="4545175" y="3060975"/>
              <a:ext cx="265200" cy="111125"/>
            </a:xfrm>
            <a:custGeom>
              <a:avLst/>
              <a:gdLst/>
              <a:ahLst/>
              <a:cxnLst/>
              <a:rect l="l" t="t" r="r" b="b"/>
              <a:pathLst>
                <a:path w="10608" h="4445" extrusionOk="0">
                  <a:moveTo>
                    <a:pt x="10467" y="1"/>
                  </a:moveTo>
                  <a:cubicBezTo>
                    <a:pt x="10438" y="1"/>
                    <a:pt x="10404" y="11"/>
                    <a:pt x="10366" y="37"/>
                  </a:cubicBezTo>
                  <a:cubicBezTo>
                    <a:pt x="6627" y="2651"/>
                    <a:pt x="4499" y="3380"/>
                    <a:pt x="62" y="4323"/>
                  </a:cubicBezTo>
                  <a:cubicBezTo>
                    <a:pt x="1" y="4323"/>
                    <a:pt x="31" y="4444"/>
                    <a:pt x="92" y="4444"/>
                  </a:cubicBezTo>
                  <a:cubicBezTo>
                    <a:pt x="4530" y="3897"/>
                    <a:pt x="7083" y="3350"/>
                    <a:pt x="10487" y="250"/>
                  </a:cubicBezTo>
                  <a:cubicBezTo>
                    <a:pt x="10607" y="154"/>
                    <a:pt x="10576" y="1"/>
                    <a:pt x="104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017;p40"/>
            <p:cNvSpPr/>
            <p:nvPr/>
          </p:nvSpPr>
          <p:spPr>
            <a:xfrm>
              <a:off x="4574050" y="3182300"/>
              <a:ext cx="271100" cy="94725"/>
            </a:xfrm>
            <a:custGeom>
              <a:avLst/>
              <a:gdLst/>
              <a:ahLst/>
              <a:cxnLst/>
              <a:rect l="l" t="t" r="r" b="b"/>
              <a:pathLst>
                <a:path w="10844" h="3789" extrusionOk="0">
                  <a:moveTo>
                    <a:pt x="10785" y="1"/>
                  </a:moveTo>
                  <a:cubicBezTo>
                    <a:pt x="10753" y="1"/>
                    <a:pt x="10694" y="24"/>
                    <a:pt x="10609" y="78"/>
                  </a:cubicBezTo>
                  <a:cubicBezTo>
                    <a:pt x="6810" y="2357"/>
                    <a:pt x="4530" y="3269"/>
                    <a:pt x="92" y="3603"/>
                  </a:cubicBezTo>
                  <a:cubicBezTo>
                    <a:pt x="1" y="3634"/>
                    <a:pt x="1" y="3755"/>
                    <a:pt x="92" y="3786"/>
                  </a:cubicBezTo>
                  <a:cubicBezTo>
                    <a:pt x="212" y="3787"/>
                    <a:pt x="330" y="3788"/>
                    <a:pt x="447" y="3788"/>
                  </a:cubicBezTo>
                  <a:cubicBezTo>
                    <a:pt x="4801" y="3788"/>
                    <a:pt x="7592" y="2685"/>
                    <a:pt x="10670" y="199"/>
                  </a:cubicBezTo>
                  <a:cubicBezTo>
                    <a:pt x="10808" y="81"/>
                    <a:pt x="10844" y="1"/>
                    <a:pt x="107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018;p40"/>
            <p:cNvSpPr/>
            <p:nvPr/>
          </p:nvSpPr>
          <p:spPr>
            <a:xfrm>
              <a:off x="4134850" y="2813075"/>
              <a:ext cx="462800" cy="407500"/>
            </a:xfrm>
            <a:custGeom>
              <a:avLst/>
              <a:gdLst/>
              <a:ahLst/>
              <a:cxnLst/>
              <a:rect l="l" t="t" r="r" b="b"/>
              <a:pathLst>
                <a:path w="18512" h="16300" extrusionOk="0">
                  <a:moveTo>
                    <a:pt x="15776" y="1"/>
                  </a:moveTo>
                  <a:cubicBezTo>
                    <a:pt x="12791" y="1"/>
                    <a:pt x="6962" y="2040"/>
                    <a:pt x="5471" y="3205"/>
                  </a:cubicBezTo>
                  <a:cubicBezTo>
                    <a:pt x="3496" y="4755"/>
                    <a:pt x="0" y="8980"/>
                    <a:pt x="0" y="8980"/>
                  </a:cubicBezTo>
                  <a:cubicBezTo>
                    <a:pt x="0" y="8980"/>
                    <a:pt x="5119" y="16299"/>
                    <a:pt x="8543" y="16299"/>
                  </a:cubicBezTo>
                  <a:cubicBezTo>
                    <a:pt x="9041" y="16299"/>
                    <a:pt x="9504" y="16144"/>
                    <a:pt x="9909" y="15789"/>
                  </a:cubicBezTo>
                  <a:cubicBezTo>
                    <a:pt x="13070" y="12992"/>
                    <a:pt x="10791" y="7065"/>
                    <a:pt x="10791" y="7065"/>
                  </a:cubicBezTo>
                  <a:cubicBezTo>
                    <a:pt x="13465" y="6032"/>
                    <a:pt x="18511" y="3235"/>
                    <a:pt x="17508" y="652"/>
                  </a:cubicBezTo>
                  <a:cubicBezTo>
                    <a:pt x="17331" y="190"/>
                    <a:pt x="16685" y="1"/>
                    <a:pt x="15776" y="1"/>
                  </a:cubicBezTo>
                  <a:close/>
                </a:path>
              </a:pathLst>
            </a:custGeom>
            <a:solidFill>
              <a:srgbClr val="F7A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019;p40"/>
            <p:cNvSpPr/>
            <p:nvPr/>
          </p:nvSpPr>
          <p:spPr>
            <a:xfrm>
              <a:off x="4385950" y="2849300"/>
              <a:ext cx="188900" cy="361300"/>
            </a:xfrm>
            <a:custGeom>
              <a:avLst/>
              <a:gdLst/>
              <a:ahLst/>
              <a:cxnLst/>
              <a:rect l="l" t="t" r="r" b="b"/>
              <a:pathLst>
                <a:path w="7556" h="14452" extrusionOk="0">
                  <a:moveTo>
                    <a:pt x="7540" y="1"/>
                  </a:moveTo>
                  <a:cubicBezTo>
                    <a:pt x="7532" y="1"/>
                    <a:pt x="7525" y="8"/>
                    <a:pt x="7525" y="24"/>
                  </a:cubicBezTo>
                  <a:cubicBezTo>
                    <a:pt x="6735" y="3002"/>
                    <a:pt x="3148" y="4157"/>
                    <a:pt x="686" y="5343"/>
                  </a:cubicBezTo>
                  <a:cubicBezTo>
                    <a:pt x="503" y="5434"/>
                    <a:pt x="473" y="5647"/>
                    <a:pt x="595" y="5768"/>
                  </a:cubicBezTo>
                  <a:cubicBezTo>
                    <a:pt x="1385" y="8291"/>
                    <a:pt x="1780" y="12121"/>
                    <a:pt x="48" y="14340"/>
                  </a:cubicBezTo>
                  <a:cubicBezTo>
                    <a:pt x="1" y="14387"/>
                    <a:pt x="44" y="14451"/>
                    <a:pt x="94" y="14451"/>
                  </a:cubicBezTo>
                  <a:cubicBezTo>
                    <a:pt x="109" y="14451"/>
                    <a:pt x="125" y="14445"/>
                    <a:pt x="139" y="14431"/>
                  </a:cubicBezTo>
                  <a:cubicBezTo>
                    <a:pt x="2327" y="12303"/>
                    <a:pt x="2236" y="8534"/>
                    <a:pt x="1203" y="5799"/>
                  </a:cubicBezTo>
                  <a:cubicBezTo>
                    <a:pt x="3786" y="4583"/>
                    <a:pt x="7312" y="3276"/>
                    <a:pt x="7555" y="24"/>
                  </a:cubicBezTo>
                  <a:cubicBezTo>
                    <a:pt x="7555" y="8"/>
                    <a:pt x="7548" y="1"/>
                    <a:pt x="75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020;p40"/>
            <p:cNvSpPr/>
            <p:nvPr/>
          </p:nvSpPr>
          <p:spPr>
            <a:xfrm>
              <a:off x="4724525" y="3749575"/>
              <a:ext cx="841975" cy="487125"/>
            </a:xfrm>
            <a:custGeom>
              <a:avLst/>
              <a:gdLst/>
              <a:ahLst/>
              <a:cxnLst/>
              <a:rect l="l" t="t" r="r" b="b"/>
              <a:pathLst>
                <a:path w="33679" h="19485" extrusionOk="0">
                  <a:moveTo>
                    <a:pt x="0" y="1"/>
                  </a:moveTo>
                  <a:lnTo>
                    <a:pt x="0" y="62"/>
                  </a:lnTo>
                  <a:lnTo>
                    <a:pt x="1976" y="13405"/>
                  </a:lnTo>
                  <a:lnTo>
                    <a:pt x="2158" y="14621"/>
                  </a:lnTo>
                  <a:lnTo>
                    <a:pt x="2888" y="19484"/>
                  </a:lnTo>
                  <a:lnTo>
                    <a:pt x="33679" y="19484"/>
                  </a:lnTo>
                  <a:lnTo>
                    <a:pt x="28876" y="639"/>
                  </a:lnTo>
                  <a:lnTo>
                    <a:pt x="28815" y="457"/>
                  </a:lnTo>
                  <a:lnTo>
                    <a:pt x="28755" y="214"/>
                  </a:lnTo>
                  <a:lnTo>
                    <a:pt x="28755" y="92"/>
                  </a:lnTo>
                  <a:lnTo>
                    <a:pt x="28755" y="62"/>
                  </a:lnTo>
                  <a:lnTo>
                    <a:pt x="28755" y="31"/>
                  </a:lnTo>
                  <a:lnTo>
                    <a:pt x="2875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021;p40"/>
            <p:cNvSpPr/>
            <p:nvPr/>
          </p:nvSpPr>
          <p:spPr>
            <a:xfrm>
              <a:off x="4831675" y="3813550"/>
              <a:ext cx="118550" cy="423150"/>
            </a:xfrm>
            <a:custGeom>
              <a:avLst/>
              <a:gdLst/>
              <a:ahLst/>
              <a:cxnLst/>
              <a:rect l="l" t="t" r="r" b="b"/>
              <a:pathLst>
                <a:path w="4742" h="16926" extrusionOk="0">
                  <a:moveTo>
                    <a:pt x="87" y="1"/>
                  </a:moveTo>
                  <a:cubicBezTo>
                    <a:pt x="41" y="1"/>
                    <a:pt x="0" y="33"/>
                    <a:pt x="0" y="86"/>
                  </a:cubicBezTo>
                  <a:cubicBezTo>
                    <a:pt x="456" y="1940"/>
                    <a:pt x="882" y="3795"/>
                    <a:pt x="1337" y="5649"/>
                  </a:cubicBezTo>
                  <a:cubicBezTo>
                    <a:pt x="1429" y="5983"/>
                    <a:pt x="1520" y="6348"/>
                    <a:pt x="1581" y="6682"/>
                  </a:cubicBezTo>
                  <a:lnTo>
                    <a:pt x="1793" y="7533"/>
                  </a:lnTo>
                  <a:cubicBezTo>
                    <a:pt x="2553" y="10664"/>
                    <a:pt x="3344" y="13795"/>
                    <a:pt x="4164" y="16925"/>
                  </a:cubicBezTo>
                  <a:lnTo>
                    <a:pt x="4742" y="16925"/>
                  </a:lnTo>
                  <a:cubicBezTo>
                    <a:pt x="3799" y="13308"/>
                    <a:pt x="2827" y="9722"/>
                    <a:pt x="1854" y="6105"/>
                  </a:cubicBezTo>
                  <a:cubicBezTo>
                    <a:pt x="1763" y="5801"/>
                    <a:pt x="1672" y="5466"/>
                    <a:pt x="1581" y="5132"/>
                  </a:cubicBezTo>
                  <a:cubicBezTo>
                    <a:pt x="1125" y="3460"/>
                    <a:pt x="638" y="1758"/>
                    <a:pt x="182" y="56"/>
                  </a:cubicBezTo>
                  <a:cubicBezTo>
                    <a:pt x="157" y="18"/>
                    <a:pt x="121" y="1"/>
                    <a:pt x="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022;p40"/>
            <p:cNvSpPr/>
            <p:nvPr/>
          </p:nvSpPr>
          <p:spPr>
            <a:xfrm>
              <a:off x="4335450" y="3748075"/>
              <a:ext cx="1108700" cy="488625"/>
            </a:xfrm>
            <a:custGeom>
              <a:avLst/>
              <a:gdLst/>
              <a:ahLst/>
              <a:cxnLst/>
              <a:rect l="l" t="t" r="r" b="b"/>
              <a:pathLst>
                <a:path w="44348" h="19545" extrusionOk="0">
                  <a:moveTo>
                    <a:pt x="5502" y="0"/>
                  </a:moveTo>
                  <a:cubicBezTo>
                    <a:pt x="2007" y="5927"/>
                    <a:pt x="92" y="12675"/>
                    <a:pt x="1" y="19544"/>
                  </a:cubicBezTo>
                  <a:lnTo>
                    <a:pt x="40822" y="19544"/>
                  </a:lnTo>
                  <a:cubicBezTo>
                    <a:pt x="42463" y="13161"/>
                    <a:pt x="43618" y="6657"/>
                    <a:pt x="44348" y="122"/>
                  </a:cubicBezTo>
                  <a:lnTo>
                    <a:pt x="44348" y="31"/>
                  </a:lnTo>
                  <a:lnTo>
                    <a:pt x="5502"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023;p40"/>
            <p:cNvSpPr/>
            <p:nvPr/>
          </p:nvSpPr>
          <p:spPr>
            <a:xfrm>
              <a:off x="5181975" y="3873250"/>
              <a:ext cx="35750" cy="363450"/>
            </a:xfrm>
            <a:custGeom>
              <a:avLst/>
              <a:gdLst/>
              <a:ahLst/>
              <a:cxnLst/>
              <a:rect l="l" t="t" r="r" b="b"/>
              <a:pathLst>
                <a:path w="1430" h="14538" extrusionOk="0">
                  <a:moveTo>
                    <a:pt x="867" y="1"/>
                  </a:moveTo>
                  <a:cubicBezTo>
                    <a:pt x="821" y="1"/>
                    <a:pt x="776" y="24"/>
                    <a:pt x="760" y="69"/>
                  </a:cubicBezTo>
                  <a:cubicBezTo>
                    <a:pt x="852" y="4902"/>
                    <a:pt x="578" y="9735"/>
                    <a:pt x="0" y="14537"/>
                  </a:cubicBezTo>
                  <a:lnTo>
                    <a:pt x="730" y="14537"/>
                  </a:lnTo>
                  <a:cubicBezTo>
                    <a:pt x="882" y="13474"/>
                    <a:pt x="1004" y="12410"/>
                    <a:pt x="1095" y="11346"/>
                  </a:cubicBezTo>
                  <a:cubicBezTo>
                    <a:pt x="1429" y="7607"/>
                    <a:pt x="1399" y="3808"/>
                    <a:pt x="973" y="69"/>
                  </a:cubicBezTo>
                  <a:cubicBezTo>
                    <a:pt x="958" y="24"/>
                    <a:pt x="912" y="1"/>
                    <a:pt x="8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024;p40"/>
            <p:cNvSpPr/>
            <p:nvPr/>
          </p:nvSpPr>
          <p:spPr>
            <a:xfrm>
              <a:off x="5301275" y="3868475"/>
              <a:ext cx="41825" cy="368225"/>
            </a:xfrm>
            <a:custGeom>
              <a:avLst/>
              <a:gdLst/>
              <a:ahLst/>
              <a:cxnLst/>
              <a:rect l="l" t="t" r="r" b="b"/>
              <a:pathLst>
                <a:path w="1673" h="14729" extrusionOk="0">
                  <a:moveTo>
                    <a:pt x="1182" y="0"/>
                  </a:moveTo>
                  <a:cubicBezTo>
                    <a:pt x="1136" y="0"/>
                    <a:pt x="1095" y="25"/>
                    <a:pt x="1095" y="78"/>
                  </a:cubicBezTo>
                  <a:cubicBezTo>
                    <a:pt x="1095" y="3816"/>
                    <a:pt x="912" y="7555"/>
                    <a:pt x="548" y="11263"/>
                  </a:cubicBezTo>
                  <a:cubicBezTo>
                    <a:pt x="487" y="11841"/>
                    <a:pt x="335" y="13178"/>
                    <a:pt x="1" y="14728"/>
                  </a:cubicBezTo>
                  <a:lnTo>
                    <a:pt x="760" y="14728"/>
                  </a:lnTo>
                  <a:cubicBezTo>
                    <a:pt x="1642" y="9987"/>
                    <a:pt x="1672" y="4911"/>
                    <a:pt x="1308" y="108"/>
                  </a:cubicBezTo>
                  <a:cubicBezTo>
                    <a:pt x="1308" y="40"/>
                    <a:pt x="1240" y="0"/>
                    <a:pt x="118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025;p40"/>
            <p:cNvSpPr/>
            <p:nvPr/>
          </p:nvSpPr>
          <p:spPr>
            <a:xfrm>
              <a:off x="4502625" y="3840475"/>
              <a:ext cx="406575" cy="334200"/>
            </a:xfrm>
            <a:custGeom>
              <a:avLst/>
              <a:gdLst/>
              <a:ahLst/>
              <a:cxnLst/>
              <a:rect l="l" t="t" r="r" b="b"/>
              <a:pathLst>
                <a:path w="16263" h="13368" extrusionOk="0">
                  <a:moveTo>
                    <a:pt x="16187" y="0"/>
                  </a:moveTo>
                  <a:cubicBezTo>
                    <a:pt x="16156" y="0"/>
                    <a:pt x="16124" y="15"/>
                    <a:pt x="16110" y="43"/>
                  </a:cubicBezTo>
                  <a:cubicBezTo>
                    <a:pt x="15715" y="1775"/>
                    <a:pt x="15077" y="3447"/>
                    <a:pt x="14256" y="5028"/>
                  </a:cubicBezTo>
                  <a:cubicBezTo>
                    <a:pt x="12888" y="7581"/>
                    <a:pt x="11156" y="10104"/>
                    <a:pt x="8542" y="11380"/>
                  </a:cubicBezTo>
                  <a:cubicBezTo>
                    <a:pt x="5928" y="12627"/>
                    <a:pt x="3010" y="12596"/>
                    <a:pt x="183" y="12900"/>
                  </a:cubicBezTo>
                  <a:cubicBezTo>
                    <a:pt x="1" y="12900"/>
                    <a:pt x="1" y="13174"/>
                    <a:pt x="183" y="13204"/>
                  </a:cubicBezTo>
                  <a:cubicBezTo>
                    <a:pt x="1083" y="13315"/>
                    <a:pt x="1991" y="13368"/>
                    <a:pt x="2898" y="13368"/>
                  </a:cubicBezTo>
                  <a:cubicBezTo>
                    <a:pt x="3738" y="13368"/>
                    <a:pt x="4578" y="13322"/>
                    <a:pt x="5411" y="13234"/>
                  </a:cubicBezTo>
                  <a:cubicBezTo>
                    <a:pt x="6901" y="13113"/>
                    <a:pt x="8329" y="12657"/>
                    <a:pt x="9636" y="11958"/>
                  </a:cubicBezTo>
                  <a:cubicBezTo>
                    <a:pt x="10943" y="11198"/>
                    <a:pt x="12037" y="10165"/>
                    <a:pt x="12888" y="8918"/>
                  </a:cubicBezTo>
                  <a:cubicBezTo>
                    <a:pt x="13770" y="7611"/>
                    <a:pt x="14530" y="6243"/>
                    <a:pt x="15107" y="4754"/>
                  </a:cubicBezTo>
                  <a:cubicBezTo>
                    <a:pt x="15776" y="3295"/>
                    <a:pt x="16171" y="1684"/>
                    <a:pt x="16262" y="73"/>
                  </a:cubicBezTo>
                  <a:cubicBezTo>
                    <a:pt x="16262" y="23"/>
                    <a:pt x="16226" y="0"/>
                    <a:pt x="161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026;p40"/>
            <p:cNvSpPr/>
            <p:nvPr/>
          </p:nvSpPr>
          <p:spPr>
            <a:xfrm>
              <a:off x="4378775" y="3788050"/>
              <a:ext cx="145725" cy="448650"/>
            </a:xfrm>
            <a:custGeom>
              <a:avLst/>
              <a:gdLst/>
              <a:ahLst/>
              <a:cxnLst/>
              <a:rect l="l" t="t" r="r" b="b"/>
              <a:pathLst>
                <a:path w="5829" h="17946" extrusionOk="0">
                  <a:moveTo>
                    <a:pt x="5774" y="0"/>
                  </a:moveTo>
                  <a:cubicBezTo>
                    <a:pt x="5763" y="0"/>
                    <a:pt x="5753" y="4"/>
                    <a:pt x="5745" y="12"/>
                  </a:cubicBezTo>
                  <a:cubicBezTo>
                    <a:pt x="4195" y="2596"/>
                    <a:pt x="2888" y="5331"/>
                    <a:pt x="1794" y="8128"/>
                  </a:cubicBezTo>
                  <a:cubicBezTo>
                    <a:pt x="608" y="11289"/>
                    <a:pt x="0" y="14602"/>
                    <a:pt x="31" y="17945"/>
                  </a:cubicBezTo>
                  <a:lnTo>
                    <a:pt x="578" y="17945"/>
                  </a:lnTo>
                  <a:cubicBezTo>
                    <a:pt x="578" y="17155"/>
                    <a:pt x="608" y="16335"/>
                    <a:pt x="669" y="15514"/>
                  </a:cubicBezTo>
                  <a:cubicBezTo>
                    <a:pt x="1155" y="10073"/>
                    <a:pt x="3344" y="4906"/>
                    <a:pt x="5806" y="73"/>
                  </a:cubicBezTo>
                  <a:cubicBezTo>
                    <a:pt x="5828" y="28"/>
                    <a:pt x="5801" y="0"/>
                    <a:pt x="577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027;p40"/>
            <p:cNvSpPr/>
            <p:nvPr/>
          </p:nvSpPr>
          <p:spPr>
            <a:xfrm>
              <a:off x="4302025" y="1965975"/>
              <a:ext cx="1150500" cy="1345175"/>
            </a:xfrm>
            <a:custGeom>
              <a:avLst/>
              <a:gdLst/>
              <a:ahLst/>
              <a:cxnLst/>
              <a:rect l="l" t="t" r="r" b="b"/>
              <a:pathLst>
                <a:path w="46020" h="53807" extrusionOk="0">
                  <a:moveTo>
                    <a:pt x="33179" y="1"/>
                  </a:moveTo>
                  <a:cubicBezTo>
                    <a:pt x="28470" y="1"/>
                    <a:pt x="22821" y="4230"/>
                    <a:pt x="21551" y="7575"/>
                  </a:cubicBezTo>
                  <a:cubicBezTo>
                    <a:pt x="20031" y="11526"/>
                    <a:pt x="20001" y="16329"/>
                    <a:pt x="18754" y="18882"/>
                  </a:cubicBezTo>
                  <a:cubicBezTo>
                    <a:pt x="16201" y="24232"/>
                    <a:pt x="9666" y="25022"/>
                    <a:pt x="4924" y="30554"/>
                  </a:cubicBezTo>
                  <a:cubicBezTo>
                    <a:pt x="0" y="36268"/>
                    <a:pt x="1520" y="46117"/>
                    <a:pt x="9514" y="51223"/>
                  </a:cubicBezTo>
                  <a:cubicBezTo>
                    <a:pt x="12227" y="52954"/>
                    <a:pt x="15384" y="53806"/>
                    <a:pt x="18679" y="53806"/>
                  </a:cubicBezTo>
                  <a:cubicBezTo>
                    <a:pt x="26089" y="53806"/>
                    <a:pt x="34201" y="49494"/>
                    <a:pt x="39545" y="41162"/>
                  </a:cubicBezTo>
                  <a:cubicBezTo>
                    <a:pt x="46019" y="31071"/>
                    <a:pt x="43679" y="11405"/>
                    <a:pt x="38360" y="2833"/>
                  </a:cubicBezTo>
                  <a:cubicBezTo>
                    <a:pt x="37105" y="804"/>
                    <a:pt x="35231" y="1"/>
                    <a:pt x="33179" y="1"/>
                  </a:cubicBezTo>
                  <a:close/>
                </a:path>
              </a:pathLst>
            </a:custGeom>
            <a:solidFill>
              <a:srgbClr val="D85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028;p40"/>
            <p:cNvSpPr/>
            <p:nvPr/>
          </p:nvSpPr>
          <p:spPr>
            <a:xfrm>
              <a:off x="4385600" y="2080100"/>
              <a:ext cx="519050" cy="680125"/>
            </a:xfrm>
            <a:custGeom>
              <a:avLst/>
              <a:gdLst/>
              <a:ahLst/>
              <a:cxnLst/>
              <a:rect l="l" t="t" r="r" b="b"/>
              <a:pathLst>
                <a:path w="20762" h="27205" extrusionOk="0">
                  <a:moveTo>
                    <a:pt x="20761" y="1"/>
                  </a:moveTo>
                  <a:lnTo>
                    <a:pt x="20761" y="1"/>
                  </a:lnTo>
                  <a:cubicBezTo>
                    <a:pt x="19667" y="943"/>
                    <a:pt x="18512" y="2068"/>
                    <a:pt x="17813" y="3436"/>
                  </a:cubicBezTo>
                  <a:cubicBezTo>
                    <a:pt x="17114" y="4803"/>
                    <a:pt x="16627" y="6262"/>
                    <a:pt x="16293" y="7752"/>
                  </a:cubicBezTo>
                  <a:cubicBezTo>
                    <a:pt x="15898" y="9241"/>
                    <a:pt x="15624" y="10761"/>
                    <a:pt x="15138" y="12159"/>
                  </a:cubicBezTo>
                  <a:cubicBezTo>
                    <a:pt x="14925" y="12858"/>
                    <a:pt x="14591" y="13527"/>
                    <a:pt x="14226" y="14135"/>
                  </a:cubicBezTo>
                  <a:cubicBezTo>
                    <a:pt x="13800" y="14743"/>
                    <a:pt x="13344" y="15290"/>
                    <a:pt x="12828" y="15807"/>
                  </a:cubicBezTo>
                  <a:cubicBezTo>
                    <a:pt x="10852" y="17934"/>
                    <a:pt x="8360" y="19302"/>
                    <a:pt x="5958" y="20822"/>
                  </a:cubicBezTo>
                  <a:cubicBezTo>
                    <a:pt x="4712" y="21582"/>
                    <a:pt x="3557" y="22494"/>
                    <a:pt x="2524" y="23527"/>
                  </a:cubicBezTo>
                  <a:cubicBezTo>
                    <a:pt x="1490" y="24621"/>
                    <a:pt x="639" y="25837"/>
                    <a:pt x="1" y="27205"/>
                  </a:cubicBezTo>
                  <a:cubicBezTo>
                    <a:pt x="730" y="25898"/>
                    <a:pt x="1642" y="24743"/>
                    <a:pt x="2736" y="23740"/>
                  </a:cubicBezTo>
                  <a:cubicBezTo>
                    <a:pt x="3770" y="22767"/>
                    <a:pt x="4925" y="21916"/>
                    <a:pt x="6141" y="21217"/>
                  </a:cubicBezTo>
                  <a:cubicBezTo>
                    <a:pt x="7387" y="20518"/>
                    <a:pt x="8603" y="19788"/>
                    <a:pt x="9819" y="18998"/>
                  </a:cubicBezTo>
                  <a:cubicBezTo>
                    <a:pt x="11065" y="18208"/>
                    <a:pt x="12189" y="17266"/>
                    <a:pt x="13223" y="16232"/>
                  </a:cubicBezTo>
                  <a:cubicBezTo>
                    <a:pt x="13740" y="15685"/>
                    <a:pt x="14226" y="15077"/>
                    <a:pt x="14651" y="14469"/>
                  </a:cubicBezTo>
                  <a:cubicBezTo>
                    <a:pt x="15047" y="13800"/>
                    <a:pt x="15381" y="13071"/>
                    <a:pt x="15594" y="12341"/>
                  </a:cubicBezTo>
                  <a:cubicBezTo>
                    <a:pt x="16050" y="10852"/>
                    <a:pt x="16384" y="9363"/>
                    <a:pt x="16658" y="7843"/>
                  </a:cubicBezTo>
                  <a:cubicBezTo>
                    <a:pt x="16962" y="6354"/>
                    <a:pt x="17417" y="4925"/>
                    <a:pt x="18025" y="3557"/>
                  </a:cubicBezTo>
                  <a:cubicBezTo>
                    <a:pt x="18633" y="2189"/>
                    <a:pt x="19758" y="1065"/>
                    <a:pt x="20761" y="1"/>
                  </a:cubicBezTo>
                  <a:close/>
                </a:path>
              </a:pathLst>
            </a:custGeom>
            <a:solidFill>
              <a:srgbClr val="D85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029;p40"/>
            <p:cNvSpPr/>
            <p:nvPr/>
          </p:nvSpPr>
          <p:spPr>
            <a:xfrm>
              <a:off x="5010575" y="2424700"/>
              <a:ext cx="1530800" cy="909650"/>
            </a:xfrm>
            <a:custGeom>
              <a:avLst/>
              <a:gdLst/>
              <a:ahLst/>
              <a:cxnLst/>
              <a:rect l="l" t="t" r="r" b="b"/>
              <a:pathLst>
                <a:path w="61232" h="36386" extrusionOk="0">
                  <a:moveTo>
                    <a:pt x="47317" y="1"/>
                  </a:moveTo>
                  <a:cubicBezTo>
                    <a:pt x="46561" y="1"/>
                    <a:pt x="46007" y="153"/>
                    <a:pt x="45763" y="503"/>
                  </a:cubicBezTo>
                  <a:cubicBezTo>
                    <a:pt x="42176" y="5670"/>
                    <a:pt x="32358" y="19226"/>
                    <a:pt x="31629" y="19257"/>
                  </a:cubicBezTo>
                  <a:cubicBezTo>
                    <a:pt x="31593" y="19258"/>
                    <a:pt x="31555" y="19259"/>
                    <a:pt x="31516" y="19259"/>
                  </a:cubicBezTo>
                  <a:cubicBezTo>
                    <a:pt x="28625" y="19259"/>
                    <a:pt x="18643" y="14831"/>
                    <a:pt x="9106" y="11202"/>
                  </a:cubicBezTo>
                  <a:cubicBezTo>
                    <a:pt x="7056" y="10425"/>
                    <a:pt x="5523" y="10094"/>
                    <a:pt x="4411" y="10094"/>
                  </a:cubicBezTo>
                  <a:cubicBezTo>
                    <a:pt x="1" y="10094"/>
                    <a:pt x="2211" y="15305"/>
                    <a:pt x="5002" y="18558"/>
                  </a:cubicBezTo>
                  <a:cubicBezTo>
                    <a:pt x="11112" y="25701"/>
                    <a:pt x="23118" y="34151"/>
                    <a:pt x="32085" y="36218"/>
                  </a:cubicBezTo>
                  <a:cubicBezTo>
                    <a:pt x="32584" y="36334"/>
                    <a:pt x="33109" y="36386"/>
                    <a:pt x="33649" y="36386"/>
                  </a:cubicBezTo>
                  <a:cubicBezTo>
                    <a:pt x="37774" y="36386"/>
                    <a:pt x="42755" y="33339"/>
                    <a:pt x="43696" y="32479"/>
                  </a:cubicBezTo>
                  <a:cubicBezTo>
                    <a:pt x="50322" y="26461"/>
                    <a:pt x="57921" y="14424"/>
                    <a:pt x="60566" y="6399"/>
                  </a:cubicBezTo>
                  <a:cubicBezTo>
                    <a:pt x="61232" y="4376"/>
                    <a:pt x="51367" y="1"/>
                    <a:pt x="47317" y="1"/>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030;p40"/>
            <p:cNvSpPr/>
            <p:nvPr/>
          </p:nvSpPr>
          <p:spPr>
            <a:xfrm>
              <a:off x="5922875" y="1699200"/>
              <a:ext cx="557775" cy="522900"/>
            </a:xfrm>
            <a:custGeom>
              <a:avLst/>
              <a:gdLst/>
              <a:ahLst/>
              <a:cxnLst/>
              <a:rect l="l" t="t" r="r" b="b"/>
              <a:pathLst>
                <a:path w="22311" h="20916" extrusionOk="0">
                  <a:moveTo>
                    <a:pt x="19662" y="1"/>
                  </a:moveTo>
                  <a:cubicBezTo>
                    <a:pt x="19503" y="1"/>
                    <a:pt x="19328" y="52"/>
                    <a:pt x="19150" y="161"/>
                  </a:cubicBezTo>
                  <a:lnTo>
                    <a:pt x="821" y="8793"/>
                  </a:lnTo>
                  <a:cubicBezTo>
                    <a:pt x="274" y="9127"/>
                    <a:pt x="0" y="9735"/>
                    <a:pt x="61" y="10374"/>
                  </a:cubicBezTo>
                  <a:lnTo>
                    <a:pt x="2006" y="20343"/>
                  </a:lnTo>
                  <a:cubicBezTo>
                    <a:pt x="2088" y="20712"/>
                    <a:pt x="2350" y="20915"/>
                    <a:pt x="2670" y="20915"/>
                  </a:cubicBezTo>
                  <a:cubicBezTo>
                    <a:pt x="2825" y="20915"/>
                    <a:pt x="2993" y="20868"/>
                    <a:pt x="3161" y="20769"/>
                  </a:cubicBezTo>
                  <a:lnTo>
                    <a:pt x="21490" y="12106"/>
                  </a:lnTo>
                  <a:cubicBezTo>
                    <a:pt x="22037" y="11772"/>
                    <a:pt x="22311" y="11164"/>
                    <a:pt x="22250" y="10526"/>
                  </a:cubicBezTo>
                  <a:lnTo>
                    <a:pt x="20305" y="586"/>
                  </a:lnTo>
                  <a:cubicBezTo>
                    <a:pt x="20243" y="218"/>
                    <a:pt x="19989" y="1"/>
                    <a:pt x="1966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031;p40"/>
            <p:cNvSpPr/>
            <p:nvPr/>
          </p:nvSpPr>
          <p:spPr>
            <a:xfrm>
              <a:off x="5928200" y="1728850"/>
              <a:ext cx="558525" cy="522450"/>
            </a:xfrm>
            <a:custGeom>
              <a:avLst/>
              <a:gdLst/>
              <a:ahLst/>
              <a:cxnLst/>
              <a:rect l="l" t="t" r="r" b="b"/>
              <a:pathLst>
                <a:path w="22341" h="20898" extrusionOk="0">
                  <a:moveTo>
                    <a:pt x="19671" y="0"/>
                  </a:moveTo>
                  <a:cubicBezTo>
                    <a:pt x="19517" y="0"/>
                    <a:pt x="19348" y="51"/>
                    <a:pt x="19180" y="160"/>
                  </a:cubicBezTo>
                  <a:lnTo>
                    <a:pt x="821" y="8792"/>
                  </a:lnTo>
                  <a:cubicBezTo>
                    <a:pt x="304" y="9127"/>
                    <a:pt x="0" y="9735"/>
                    <a:pt x="61" y="10373"/>
                  </a:cubicBezTo>
                  <a:lnTo>
                    <a:pt x="2006" y="20312"/>
                  </a:lnTo>
                  <a:cubicBezTo>
                    <a:pt x="2068" y="20681"/>
                    <a:pt x="2322" y="20898"/>
                    <a:pt x="2649" y="20898"/>
                  </a:cubicBezTo>
                  <a:cubicBezTo>
                    <a:pt x="2807" y="20898"/>
                    <a:pt x="2983" y="20847"/>
                    <a:pt x="3161" y="20738"/>
                  </a:cubicBezTo>
                  <a:lnTo>
                    <a:pt x="21490" y="12136"/>
                  </a:lnTo>
                  <a:cubicBezTo>
                    <a:pt x="22037" y="11771"/>
                    <a:pt x="22341" y="11163"/>
                    <a:pt x="22250" y="10525"/>
                  </a:cubicBezTo>
                  <a:lnTo>
                    <a:pt x="20304" y="586"/>
                  </a:lnTo>
                  <a:cubicBezTo>
                    <a:pt x="20243" y="217"/>
                    <a:pt x="19988" y="0"/>
                    <a:pt x="1967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032;p40"/>
            <p:cNvSpPr/>
            <p:nvPr/>
          </p:nvSpPr>
          <p:spPr>
            <a:xfrm>
              <a:off x="5955850" y="1969350"/>
              <a:ext cx="52150" cy="43550"/>
            </a:xfrm>
            <a:custGeom>
              <a:avLst/>
              <a:gdLst/>
              <a:ahLst/>
              <a:cxnLst/>
              <a:rect l="l" t="t" r="r" b="b"/>
              <a:pathLst>
                <a:path w="2086" h="1742" extrusionOk="0">
                  <a:moveTo>
                    <a:pt x="979" y="1"/>
                  </a:moveTo>
                  <a:cubicBezTo>
                    <a:pt x="466" y="1"/>
                    <a:pt x="1" y="475"/>
                    <a:pt x="140" y="1057"/>
                  </a:cubicBezTo>
                  <a:cubicBezTo>
                    <a:pt x="221" y="1458"/>
                    <a:pt x="583" y="1742"/>
                    <a:pt x="1001" y="1742"/>
                  </a:cubicBezTo>
                  <a:cubicBezTo>
                    <a:pt x="1058" y="1742"/>
                    <a:pt x="1115" y="1737"/>
                    <a:pt x="1174" y="1726"/>
                  </a:cubicBezTo>
                  <a:cubicBezTo>
                    <a:pt x="1903" y="1543"/>
                    <a:pt x="2086" y="571"/>
                    <a:pt x="1447" y="145"/>
                  </a:cubicBezTo>
                  <a:cubicBezTo>
                    <a:pt x="1297" y="45"/>
                    <a:pt x="1136" y="1"/>
                    <a:pt x="9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033;p40"/>
            <p:cNvSpPr/>
            <p:nvPr/>
          </p:nvSpPr>
          <p:spPr>
            <a:xfrm>
              <a:off x="6384125" y="1849325"/>
              <a:ext cx="195375" cy="368350"/>
            </a:xfrm>
            <a:custGeom>
              <a:avLst/>
              <a:gdLst/>
              <a:ahLst/>
              <a:cxnLst/>
              <a:rect l="l" t="t" r="r" b="b"/>
              <a:pathLst>
                <a:path w="7815" h="14734" extrusionOk="0">
                  <a:moveTo>
                    <a:pt x="6102" y="1"/>
                  </a:moveTo>
                  <a:cubicBezTo>
                    <a:pt x="5571" y="1"/>
                    <a:pt x="4909" y="321"/>
                    <a:pt x="4165" y="1055"/>
                  </a:cubicBezTo>
                  <a:cubicBezTo>
                    <a:pt x="213" y="4916"/>
                    <a:pt x="0" y="11755"/>
                    <a:pt x="608" y="14156"/>
                  </a:cubicBezTo>
                  <a:lnTo>
                    <a:pt x="7539" y="14733"/>
                  </a:lnTo>
                  <a:cubicBezTo>
                    <a:pt x="6627" y="9627"/>
                    <a:pt x="5624" y="8472"/>
                    <a:pt x="7143" y="3730"/>
                  </a:cubicBezTo>
                  <a:cubicBezTo>
                    <a:pt x="7815" y="1590"/>
                    <a:pt x="7284" y="1"/>
                    <a:pt x="6102" y="1"/>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034;p40"/>
            <p:cNvSpPr/>
            <p:nvPr/>
          </p:nvSpPr>
          <p:spPr>
            <a:xfrm>
              <a:off x="6105250" y="1829150"/>
              <a:ext cx="487875" cy="755550"/>
            </a:xfrm>
            <a:custGeom>
              <a:avLst/>
              <a:gdLst/>
              <a:ahLst/>
              <a:cxnLst/>
              <a:rect l="l" t="t" r="r" b="b"/>
              <a:pathLst>
                <a:path w="19515" h="30222" extrusionOk="0">
                  <a:moveTo>
                    <a:pt x="3873" y="0"/>
                  </a:moveTo>
                  <a:cubicBezTo>
                    <a:pt x="2261" y="0"/>
                    <a:pt x="1298" y="804"/>
                    <a:pt x="3374" y="2957"/>
                  </a:cubicBezTo>
                  <a:cubicBezTo>
                    <a:pt x="5715" y="5358"/>
                    <a:pt x="7903" y="6209"/>
                    <a:pt x="9028" y="7850"/>
                  </a:cubicBezTo>
                  <a:cubicBezTo>
                    <a:pt x="9028" y="7850"/>
                    <a:pt x="3526" y="8549"/>
                    <a:pt x="2401" y="11042"/>
                  </a:cubicBezTo>
                  <a:cubicBezTo>
                    <a:pt x="1459" y="13230"/>
                    <a:pt x="639" y="15449"/>
                    <a:pt x="0" y="17759"/>
                  </a:cubicBezTo>
                  <a:cubicBezTo>
                    <a:pt x="395" y="17972"/>
                    <a:pt x="791" y="18154"/>
                    <a:pt x="1216" y="18337"/>
                  </a:cubicBezTo>
                  <a:cubicBezTo>
                    <a:pt x="1216" y="18337"/>
                    <a:pt x="426" y="20768"/>
                    <a:pt x="1976" y="24325"/>
                  </a:cubicBezTo>
                  <a:lnTo>
                    <a:pt x="16779" y="30221"/>
                  </a:lnTo>
                  <a:cubicBezTo>
                    <a:pt x="16779" y="30221"/>
                    <a:pt x="19514" y="23382"/>
                    <a:pt x="19058" y="17850"/>
                  </a:cubicBezTo>
                  <a:cubicBezTo>
                    <a:pt x="18754" y="14021"/>
                    <a:pt x="17143" y="5753"/>
                    <a:pt x="6870" y="707"/>
                  </a:cubicBezTo>
                  <a:cubicBezTo>
                    <a:pt x="5965" y="272"/>
                    <a:pt x="4809" y="0"/>
                    <a:pt x="3873" y="0"/>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035;p40"/>
            <p:cNvSpPr/>
            <p:nvPr/>
          </p:nvSpPr>
          <p:spPr>
            <a:xfrm>
              <a:off x="5992025" y="1977100"/>
              <a:ext cx="568425" cy="363550"/>
            </a:xfrm>
            <a:custGeom>
              <a:avLst/>
              <a:gdLst/>
              <a:ahLst/>
              <a:cxnLst/>
              <a:rect l="l" t="t" r="r" b="b"/>
              <a:pathLst>
                <a:path w="22737" h="14542" extrusionOk="0">
                  <a:moveTo>
                    <a:pt x="5303" y="1"/>
                  </a:moveTo>
                  <a:cubicBezTo>
                    <a:pt x="3791" y="1"/>
                    <a:pt x="2616" y="367"/>
                    <a:pt x="2189" y="1324"/>
                  </a:cubicBezTo>
                  <a:cubicBezTo>
                    <a:pt x="1307" y="3361"/>
                    <a:pt x="4164" y="4455"/>
                    <a:pt x="4164" y="4455"/>
                  </a:cubicBezTo>
                  <a:cubicBezTo>
                    <a:pt x="4164" y="4455"/>
                    <a:pt x="4036" y="4446"/>
                    <a:pt x="3826" y="4446"/>
                  </a:cubicBezTo>
                  <a:cubicBezTo>
                    <a:pt x="2961" y="4446"/>
                    <a:pt x="713" y="4603"/>
                    <a:pt x="395" y="6218"/>
                  </a:cubicBezTo>
                  <a:cubicBezTo>
                    <a:pt x="0" y="8042"/>
                    <a:pt x="2280" y="8771"/>
                    <a:pt x="2280" y="8771"/>
                  </a:cubicBezTo>
                  <a:cubicBezTo>
                    <a:pt x="2280" y="8771"/>
                    <a:pt x="213" y="8984"/>
                    <a:pt x="213" y="10808"/>
                  </a:cubicBezTo>
                  <a:cubicBezTo>
                    <a:pt x="213" y="13027"/>
                    <a:pt x="4529" y="12267"/>
                    <a:pt x="6444" y="14516"/>
                  </a:cubicBezTo>
                  <a:cubicBezTo>
                    <a:pt x="6459" y="14533"/>
                    <a:pt x="6493" y="14541"/>
                    <a:pt x="6545" y="14541"/>
                  </a:cubicBezTo>
                  <a:cubicBezTo>
                    <a:pt x="7964" y="14541"/>
                    <a:pt x="22736" y="8315"/>
                    <a:pt x="22736" y="8315"/>
                  </a:cubicBezTo>
                  <a:cubicBezTo>
                    <a:pt x="21308" y="6917"/>
                    <a:pt x="18177" y="3969"/>
                    <a:pt x="14833" y="2449"/>
                  </a:cubicBezTo>
                  <a:cubicBezTo>
                    <a:pt x="12355" y="1350"/>
                    <a:pt x="8208" y="1"/>
                    <a:pt x="5303" y="1"/>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036;p40"/>
            <p:cNvSpPr/>
            <p:nvPr/>
          </p:nvSpPr>
          <p:spPr>
            <a:xfrm>
              <a:off x="6094600" y="2085425"/>
              <a:ext cx="240150" cy="60050"/>
            </a:xfrm>
            <a:custGeom>
              <a:avLst/>
              <a:gdLst/>
              <a:ahLst/>
              <a:cxnLst/>
              <a:rect l="l" t="t" r="r" b="b"/>
              <a:pathLst>
                <a:path w="9606" h="2402" extrusionOk="0">
                  <a:moveTo>
                    <a:pt x="1301" y="0"/>
                  </a:moveTo>
                  <a:cubicBezTo>
                    <a:pt x="904" y="0"/>
                    <a:pt x="510" y="20"/>
                    <a:pt x="122" y="61"/>
                  </a:cubicBezTo>
                  <a:cubicBezTo>
                    <a:pt x="31" y="61"/>
                    <a:pt x="1" y="153"/>
                    <a:pt x="61" y="153"/>
                  </a:cubicBezTo>
                  <a:cubicBezTo>
                    <a:pt x="3314" y="517"/>
                    <a:pt x="6505" y="1277"/>
                    <a:pt x="9575" y="2402"/>
                  </a:cubicBezTo>
                  <a:lnTo>
                    <a:pt x="9606" y="2371"/>
                  </a:lnTo>
                  <a:cubicBezTo>
                    <a:pt x="8192" y="1393"/>
                    <a:pt x="4662" y="0"/>
                    <a:pt x="13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037;p40"/>
            <p:cNvSpPr/>
            <p:nvPr/>
          </p:nvSpPr>
          <p:spPr>
            <a:xfrm>
              <a:off x="6046725" y="2192100"/>
              <a:ext cx="243200" cy="46850"/>
            </a:xfrm>
            <a:custGeom>
              <a:avLst/>
              <a:gdLst/>
              <a:ahLst/>
              <a:cxnLst/>
              <a:rect l="l" t="t" r="r" b="b"/>
              <a:pathLst>
                <a:path w="9728" h="1874" extrusionOk="0">
                  <a:moveTo>
                    <a:pt x="1772" y="1"/>
                  </a:moveTo>
                  <a:cubicBezTo>
                    <a:pt x="1206" y="1"/>
                    <a:pt x="641" y="35"/>
                    <a:pt x="92" y="111"/>
                  </a:cubicBezTo>
                  <a:cubicBezTo>
                    <a:pt x="31" y="111"/>
                    <a:pt x="1" y="171"/>
                    <a:pt x="62" y="202"/>
                  </a:cubicBezTo>
                  <a:cubicBezTo>
                    <a:pt x="3314" y="384"/>
                    <a:pt x="6536" y="931"/>
                    <a:pt x="9697" y="1874"/>
                  </a:cubicBezTo>
                  <a:cubicBezTo>
                    <a:pt x="9697" y="1874"/>
                    <a:pt x="9727" y="1843"/>
                    <a:pt x="9697" y="1843"/>
                  </a:cubicBezTo>
                  <a:cubicBezTo>
                    <a:pt x="8452" y="1143"/>
                    <a:pt x="5063" y="1"/>
                    <a:pt x="17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038;p40"/>
            <p:cNvSpPr/>
            <p:nvPr/>
          </p:nvSpPr>
          <p:spPr>
            <a:xfrm>
              <a:off x="4989250" y="2496525"/>
              <a:ext cx="1472400" cy="859400"/>
            </a:xfrm>
            <a:custGeom>
              <a:avLst/>
              <a:gdLst/>
              <a:ahLst/>
              <a:cxnLst/>
              <a:rect l="l" t="t" r="r" b="b"/>
              <a:pathLst>
                <a:path w="58896" h="34376" extrusionOk="0">
                  <a:moveTo>
                    <a:pt x="44275" y="1"/>
                  </a:moveTo>
                  <a:cubicBezTo>
                    <a:pt x="44275" y="1"/>
                    <a:pt x="32847" y="15411"/>
                    <a:pt x="32360" y="15594"/>
                  </a:cubicBezTo>
                  <a:cubicBezTo>
                    <a:pt x="32352" y="15597"/>
                    <a:pt x="32340" y="15598"/>
                    <a:pt x="32324" y="15598"/>
                  </a:cubicBezTo>
                  <a:cubicBezTo>
                    <a:pt x="31362" y="15598"/>
                    <a:pt x="16383" y="10392"/>
                    <a:pt x="11630" y="8359"/>
                  </a:cubicBezTo>
                  <a:cubicBezTo>
                    <a:pt x="9477" y="7455"/>
                    <a:pt x="7329" y="6946"/>
                    <a:pt x="5621" y="6946"/>
                  </a:cubicBezTo>
                  <a:cubicBezTo>
                    <a:pt x="1588" y="6946"/>
                    <a:pt x="0" y="9779"/>
                    <a:pt x="6554" y="16931"/>
                  </a:cubicBezTo>
                  <a:cubicBezTo>
                    <a:pt x="17180" y="28561"/>
                    <a:pt x="29690" y="34375"/>
                    <a:pt x="36849" y="34375"/>
                  </a:cubicBezTo>
                  <a:cubicBezTo>
                    <a:pt x="37923" y="34375"/>
                    <a:pt x="38877" y="34245"/>
                    <a:pt x="39686" y="33983"/>
                  </a:cubicBezTo>
                  <a:cubicBezTo>
                    <a:pt x="45552" y="32098"/>
                    <a:pt x="58896" y="17083"/>
                    <a:pt x="58896" y="17083"/>
                  </a:cubicBezTo>
                  <a:lnTo>
                    <a:pt x="44275"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039;p40"/>
            <p:cNvSpPr/>
            <p:nvPr/>
          </p:nvSpPr>
          <p:spPr>
            <a:xfrm>
              <a:off x="6047700" y="2624650"/>
              <a:ext cx="290700" cy="358650"/>
            </a:xfrm>
            <a:custGeom>
              <a:avLst/>
              <a:gdLst/>
              <a:ahLst/>
              <a:cxnLst/>
              <a:rect l="l" t="t" r="r" b="b"/>
              <a:pathLst>
                <a:path w="11628" h="14346" extrusionOk="0">
                  <a:moveTo>
                    <a:pt x="55" y="1"/>
                  </a:moveTo>
                  <a:cubicBezTo>
                    <a:pt x="27" y="1"/>
                    <a:pt x="0" y="29"/>
                    <a:pt x="23" y="73"/>
                  </a:cubicBezTo>
                  <a:cubicBezTo>
                    <a:pt x="1816" y="2505"/>
                    <a:pt x="3700" y="4906"/>
                    <a:pt x="5615" y="7307"/>
                  </a:cubicBezTo>
                  <a:cubicBezTo>
                    <a:pt x="6527" y="8462"/>
                    <a:pt x="10387" y="13143"/>
                    <a:pt x="11451" y="14329"/>
                  </a:cubicBezTo>
                  <a:cubicBezTo>
                    <a:pt x="11457" y="14340"/>
                    <a:pt x="11467" y="14345"/>
                    <a:pt x="11480" y="14345"/>
                  </a:cubicBezTo>
                  <a:cubicBezTo>
                    <a:pt x="11533" y="14345"/>
                    <a:pt x="11628" y="14256"/>
                    <a:pt x="11603" y="14207"/>
                  </a:cubicBezTo>
                  <a:cubicBezTo>
                    <a:pt x="10570" y="12870"/>
                    <a:pt x="6953" y="8128"/>
                    <a:pt x="6011" y="7003"/>
                  </a:cubicBezTo>
                  <a:cubicBezTo>
                    <a:pt x="4065" y="4633"/>
                    <a:pt x="2120" y="2292"/>
                    <a:pt x="83" y="12"/>
                  </a:cubicBezTo>
                  <a:cubicBezTo>
                    <a:pt x="75" y="4"/>
                    <a:pt x="65" y="1"/>
                    <a:pt x="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040;p40"/>
            <p:cNvSpPr/>
            <p:nvPr/>
          </p:nvSpPr>
          <p:spPr>
            <a:xfrm>
              <a:off x="5037600" y="2722975"/>
              <a:ext cx="1056275" cy="632950"/>
            </a:xfrm>
            <a:custGeom>
              <a:avLst/>
              <a:gdLst/>
              <a:ahLst/>
              <a:cxnLst/>
              <a:rect l="l" t="t" r="r" b="b"/>
              <a:pathLst>
                <a:path w="42251" h="25318" extrusionOk="0">
                  <a:moveTo>
                    <a:pt x="213" y="0"/>
                  </a:moveTo>
                  <a:cubicBezTo>
                    <a:pt x="0" y="1611"/>
                    <a:pt x="1186" y="4165"/>
                    <a:pt x="4620" y="7873"/>
                  </a:cubicBezTo>
                  <a:cubicBezTo>
                    <a:pt x="15246" y="19503"/>
                    <a:pt x="27756" y="25317"/>
                    <a:pt x="34915" y="25317"/>
                  </a:cubicBezTo>
                  <a:cubicBezTo>
                    <a:pt x="35989" y="25317"/>
                    <a:pt x="36943" y="25187"/>
                    <a:pt x="37752" y="24925"/>
                  </a:cubicBezTo>
                  <a:cubicBezTo>
                    <a:pt x="38998" y="24499"/>
                    <a:pt x="40548" y="23527"/>
                    <a:pt x="42250" y="22220"/>
                  </a:cubicBezTo>
                  <a:lnTo>
                    <a:pt x="213" y="0"/>
                  </a:lnTo>
                  <a:close/>
                </a:path>
              </a:pathLst>
            </a:custGeom>
            <a:solidFill>
              <a:srgbClr val="000000">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041;p40"/>
            <p:cNvSpPr/>
            <p:nvPr/>
          </p:nvSpPr>
          <p:spPr>
            <a:xfrm>
              <a:off x="4401575" y="2626700"/>
              <a:ext cx="1090450" cy="1214100"/>
            </a:xfrm>
            <a:custGeom>
              <a:avLst/>
              <a:gdLst/>
              <a:ahLst/>
              <a:cxnLst/>
              <a:rect l="l" t="t" r="r" b="b"/>
              <a:pathLst>
                <a:path w="43618" h="48564" extrusionOk="0">
                  <a:moveTo>
                    <a:pt x="23693" y="0"/>
                  </a:moveTo>
                  <a:cubicBezTo>
                    <a:pt x="21390" y="0"/>
                    <a:pt x="18806" y="939"/>
                    <a:pt x="15958" y="3335"/>
                  </a:cubicBezTo>
                  <a:cubicBezTo>
                    <a:pt x="3648" y="13608"/>
                    <a:pt x="0" y="48563"/>
                    <a:pt x="0" y="48563"/>
                  </a:cubicBezTo>
                  <a:lnTo>
                    <a:pt x="43618" y="48563"/>
                  </a:lnTo>
                  <a:lnTo>
                    <a:pt x="38724" y="32910"/>
                  </a:lnTo>
                  <a:cubicBezTo>
                    <a:pt x="38724" y="32910"/>
                    <a:pt x="42463" y="28138"/>
                    <a:pt x="42129" y="23274"/>
                  </a:cubicBezTo>
                  <a:cubicBezTo>
                    <a:pt x="41733" y="17773"/>
                    <a:pt x="32280" y="4763"/>
                    <a:pt x="31429" y="3851"/>
                  </a:cubicBezTo>
                  <a:cubicBezTo>
                    <a:pt x="29388" y="1705"/>
                    <a:pt x="26796" y="0"/>
                    <a:pt x="2369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042;p40"/>
            <p:cNvSpPr/>
            <p:nvPr/>
          </p:nvSpPr>
          <p:spPr>
            <a:xfrm>
              <a:off x="5324825" y="2924350"/>
              <a:ext cx="132250" cy="280225"/>
            </a:xfrm>
            <a:custGeom>
              <a:avLst/>
              <a:gdLst/>
              <a:ahLst/>
              <a:cxnLst/>
              <a:rect l="l" t="t" r="r" b="b"/>
              <a:pathLst>
                <a:path w="5290" h="11209" extrusionOk="0">
                  <a:moveTo>
                    <a:pt x="1" y="0"/>
                  </a:moveTo>
                  <a:cubicBezTo>
                    <a:pt x="882" y="1368"/>
                    <a:pt x="1673" y="2797"/>
                    <a:pt x="2372" y="4256"/>
                  </a:cubicBezTo>
                  <a:cubicBezTo>
                    <a:pt x="3132" y="5684"/>
                    <a:pt x="3800" y="7143"/>
                    <a:pt x="4408" y="8633"/>
                  </a:cubicBezTo>
                  <a:cubicBezTo>
                    <a:pt x="4712" y="9453"/>
                    <a:pt x="4986" y="10304"/>
                    <a:pt x="5229" y="11186"/>
                  </a:cubicBezTo>
                  <a:cubicBezTo>
                    <a:pt x="5229" y="11201"/>
                    <a:pt x="5244" y="11209"/>
                    <a:pt x="5259" y="11209"/>
                  </a:cubicBezTo>
                  <a:cubicBezTo>
                    <a:pt x="5274" y="11209"/>
                    <a:pt x="5290" y="11201"/>
                    <a:pt x="5290" y="11186"/>
                  </a:cubicBezTo>
                  <a:cubicBezTo>
                    <a:pt x="5199" y="9575"/>
                    <a:pt x="4803" y="8025"/>
                    <a:pt x="4074" y="6596"/>
                  </a:cubicBezTo>
                  <a:cubicBezTo>
                    <a:pt x="3800" y="6019"/>
                    <a:pt x="3496" y="5411"/>
                    <a:pt x="3162" y="4864"/>
                  </a:cubicBezTo>
                  <a:cubicBezTo>
                    <a:pt x="3162" y="4712"/>
                    <a:pt x="3132" y="4590"/>
                    <a:pt x="3101" y="4468"/>
                  </a:cubicBezTo>
                  <a:cubicBezTo>
                    <a:pt x="3010" y="4195"/>
                    <a:pt x="2919" y="3921"/>
                    <a:pt x="2828" y="3648"/>
                  </a:cubicBezTo>
                  <a:cubicBezTo>
                    <a:pt x="2615" y="3101"/>
                    <a:pt x="2341" y="2584"/>
                    <a:pt x="2037" y="2098"/>
                  </a:cubicBezTo>
                  <a:cubicBezTo>
                    <a:pt x="2028" y="2089"/>
                    <a:pt x="2017" y="2085"/>
                    <a:pt x="2006" y="2085"/>
                  </a:cubicBezTo>
                  <a:cubicBezTo>
                    <a:pt x="1979" y="2085"/>
                    <a:pt x="1955" y="2107"/>
                    <a:pt x="1977" y="2128"/>
                  </a:cubicBezTo>
                  <a:cubicBezTo>
                    <a:pt x="2250" y="2645"/>
                    <a:pt x="2493" y="3161"/>
                    <a:pt x="2676" y="3709"/>
                  </a:cubicBezTo>
                  <a:cubicBezTo>
                    <a:pt x="2767" y="3952"/>
                    <a:pt x="2828" y="4165"/>
                    <a:pt x="2919" y="4377"/>
                  </a:cubicBezTo>
                  <a:cubicBezTo>
                    <a:pt x="2493" y="3678"/>
                    <a:pt x="2068" y="3009"/>
                    <a:pt x="1642" y="2310"/>
                  </a:cubicBezTo>
                  <a:cubicBezTo>
                    <a:pt x="1156" y="1490"/>
                    <a:pt x="609" y="73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043;p40"/>
            <p:cNvSpPr/>
            <p:nvPr/>
          </p:nvSpPr>
          <p:spPr>
            <a:xfrm>
              <a:off x="4882575" y="2383300"/>
              <a:ext cx="235600" cy="445850"/>
            </a:xfrm>
            <a:custGeom>
              <a:avLst/>
              <a:gdLst/>
              <a:ahLst/>
              <a:cxnLst/>
              <a:rect l="l" t="t" r="r" b="b"/>
              <a:pathLst>
                <a:path w="9424" h="17834" extrusionOk="0">
                  <a:moveTo>
                    <a:pt x="153" y="1"/>
                  </a:moveTo>
                  <a:cubicBezTo>
                    <a:pt x="153" y="1"/>
                    <a:pt x="92" y="1794"/>
                    <a:pt x="31" y="4043"/>
                  </a:cubicBezTo>
                  <a:lnTo>
                    <a:pt x="31" y="4378"/>
                  </a:lnTo>
                  <a:lnTo>
                    <a:pt x="31" y="4742"/>
                  </a:lnTo>
                  <a:cubicBezTo>
                    <a:pt x="31" y="5077"/>
                    <a:pt x="1" y="5441"/>
                    <a:pt x="1" y="5776"/>
                  </a:cubicBezTo>
                  <a:lnTo>
                    <a:pt x="1" y="6566"/>
                  </a:lnTo>
                  <a:lnTo>
                    <a:pt x="1" y="7356"/>
                  </a:lnTo>
                  <a:cubicBezTo>
                    <a:pt x="1" y="9302"/>
                    <a:pt x="122" y="11217"/>
                    <a:pt x="396" y="13132"/>
                  </a:cubicBezTo>
                  <a:cubicBezTo>
                    <a:pt x="653" y="13817"/>
                    <a:pt x="4374" y="17833"/>
                    <a:pt x="7673" y="17833"/>
                  </a:cubicBezTo>
                  <a:cubicBezTo>
                    <a:pt x="7883" y="17833"/>
                    <a:pt x="8092" y="17817"/>
                    <a:pt x="8299" y="17782"/>
                  </a:cubicBezTo>
                  <a:cubicBezTo>
                    <a:pt x="9423" y="17569"/>
                    <a:pt x="8663" y="11429"/>
                    <a:pt x="8663" y="11429"/>
                  </a:cubicBezTo>
                  <a:lnTo>
                    <a:pt x="8724" y="10943"/>
                  </a:lnTo>
                  <a:lnTo>
                    <a:pt x="9362" y="4438"/>
                  </a:lnTo>
                  <a:lnTo>
                    <a:pt x="1308" y="517"/>
                  </a:lnTo>
                  <a:lnTo>
                    <a:pt x="153" y="1"/>
                  </a:ln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1044;p40"/>
            <p:cNvSpPr/>
            <p:nvPr/>
          </p:nvSpPr>
          <p:spPr>
            <a:xfrm>
              <a:off x="4883325" y="2383300"/>
              <a:ext cx="233325" cy="274350"/>
            </a:xfrm>
            <a:custGeom>
              <a:avLst/>
              <a:gdLst/>
              <a:ahLst/>
              <a:cxnLst/>
              <a:rect l="l" t="t" r="r" b="b"/>
              <a:pathLst>
                <a:path w="9333" h="10974" extrusionOk="0">
                  <a:moveTo>
                    <a:pt x="123" y="1"/>
                  </a:moveTo>
                  <a:cubicBezTo>
                    <a:pt x="123" y="1"/>
                    <a:pt x="62" y="1794"/>
                    <a:pt x="1" y="4043"/>
                  </a:cubicBezTo>
                  <a:cubicBezTo>
                    <a:pt x="1733" y="7508"/>
                    <a:pt x="4895" y="10031"/>
                    <a:pt x="8664" y="10973"/>
                  </a:cubicBezTo>
                  <a:lnTo>
                    <a:pt x="9332" y="4438"/>
                  </a:lnTo>
                  <a:lnTo>
                    <a:pt x="1278" y="517"/>
                  </a:lnTo>
                  <a:lnTo>
                    <a:pt x="12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1045;p40"/>
            <p:cNvSpPr/>
            <p:nvPr/>
          </p:nvSpPr>
          <p:spPr>
            <a:xfrm>
              <a:off x="4721475" y="1910225"/>
              <a:ext cx="640625" cy="673150"/>
            </a:xfrm>
            <a:custGeom>
              <a:avLst/>
              <a:gdLst/>
              <a:ahLst/>
              <a:cxnLst/>
              <a:rect l="l" t="t" r="r" b="b"/>
              <a:pathLst>
                <a:path w="25625" h="26926" extrusionOk="0">
                  <a:moveTo>
                    <a:pt x="12296" y="1"/>
                  </a:moveTo>
                  <a:cubicBezTo>
                    <a:pt x="11363" y="1"/>
                    <a:pt x="10445" y="129"/>
                    <a:pt x="9575" y="352"/>
                  </a:cubicBezTo>
                  <a:cubicBezTo>
                    <a:pt x="4560" y="1629"/>
                    <a:pt x="1" y="6249"/>
                    <a:pt x="3435" y="17282"/>
                  </a:cubicBezTo>
                  <a:cubicBezTo>
                    <a:pt x="5973" y="25508"/>
                    <a:pt x="10842" y="26925"/>
                    <a:pt x="14076" y="26925"/>
                  </a:cubicBezTo>
                  <a:cubicBezTo>
                    <a:pt x="15179" y="26925"/>
                    <a:pt x="16093" y="26760"/>
                    <a:pt x="16657" y="26644"/>
                  </a:cubicBezTo>
                  <a:cubicBezTo>
                    <a:pt x="19089" y="26188"/>
                    <a:pt x="25624" y="23544"/>
                    <a:pt x="23375" y="12206"/>
                  </a:cubicBezTo>
                  <a:cubicBezTo>
                    <a:pt x="21493" y="2872"/>
                    <a:pt x="16712" y="1"/>
                    <a:pt x="12296" y="1"/>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1046;p40"/>
            <p:cNvSpPr/>
            <p:nvPr/>
          </p:nvSpPr>
          <p:spPr>
            <a:xfrm>
              <a:off x="5207800" y="2140575"/>
              <a:ext cx="58550" cy="27700"/>
            </a:xfrm>
            <a:custGeom>
              <a:avLst/>
              <a:gdLst/>
              <a:ahLst/>
              <a:cxnLst/>
              <a:rect l="l" t="t" r="r" b="b"/>
              <a:pathLst>
                <a:path w="2342" h="1108" extrusionOk="0">
                  <a:moveTo>
                    <a:pt x="875" y="0"/>
                  </a:moveTo>
                  <a:cubicBezTo>
                    <a:pt x="566" y="0"/>
                    <a:pt x="274" y="149"/>
                    <a:pt x="92" y="409"/>
                  </a:cubicBezTo>
                  <a:cubicBezTo>
                    <a:pt x="1" y="591"/>
                    <a:pt x="31" y="773"/>
                    <a:pt x="183" y="895"/>
                  </a:cubicBezTo>
                  <a:cubicBezTo>
                    <a:pt x="386" y="1022"/>
                    <a:pt x="610" y="1085"/>
                    <a:pt x="837" y="1085"/>
                  </a:cubicBezTo>
                  <a:cubicBezTo>
                    <a:pt x="882" y="1085"/>
                    <a:pt x="928" y="1082"/>
                    <a:pt x="974" y="1077"/>
                  </a:cubicBezTo>
                  <a:cubicBezTo>
                    <a:pt x="1247" y="1108"/>
                    <a:pt x="1521" y="1108"/>
                    <a:pt x="1794" y="1108"/>
                  </a:cubicBezTo>
                  <a:cubicBezTo>
                    <a:pt x="2159" y="1077"/>
                    <a:pt x="2341" y="621"/>
                    <a:pt x="2068" y="378"/>
                  </a:cubicBezTo>
                  <a:cubicBezTo>
                    <a:pt x="1790" y="156"/>
                    <a:pt x="1461" y="10"/>
                    <a:pt x="1127" y="10"/>
                  </a:cubicBezTo>
                  <a:cubicBezTo>
                    <a:pt x="1096" y="10"/>
                    <a:pt x="1065" y="11"/>
                    <a:pt x="1034" y="13"/>
                  </a:cubicBezTo>
                  <a:cubicBezTo>
                    <a:pt x="981" y="5"/>
                    <a:pt x="928" y="0"/>
                    <a:pt x="8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1047;p40"/>
            <p:cNvSpPr/>
            <p:nvPr/>
          </p:nvSpPr>
          <p:spPr>
            <a:xfrm>
              <a:off x="5052525" y="2172650"/>
              <a:ext cx="54250" cy="35700"/>
            </a:xfrm>
            <a:custGeom>
              <a:avLst/>
              <a:gdLst/>
              <a:ahLst/>
              <a:cxnLst/>
              <a:rect l="l" t="t" r="r" b="b"/>
              <a:pathLst>
                <a:path w="2170" h="1428" extrusionOk="0">
                  <a:moveTo>
                    <a:pt x="1417" y="1"/>
                  </a:moveTo>
                  <a:cubicBezTo>
                    <a:pt x="1264" y="1"/>
                    <a:pt x="1115" y="33"/>
                    <a:pt x="984" y="98"/>
                  </a:cubicBezTo>
                  <a:cubicBezTo>
                    <a:pt x="619" y="220"/>
                    <a:pt x="315" y="463"/>
                    <a:pt x="133" y="797"/>
                  </a:cubicBezTo>
                  <a:cubicBezTo>
                    <a:pt x="0" y="1089"/>
                    <a:pt x="215" y="1428"/>
                    <a:pt x="515" y="1428"/>
                  </a:cubicBezTo>
                  <a:cubicBezTo>
                    <a:pt x="558" y="1428"/>
                    <a:pt x="603" y="1421"/>
                    <a:pt x="649" y="1405"/>
                  </a:cubicBezTo>
                  <a:cubicBezTo>
                    <a:pt x="923" y="1314"/>
                    <a:pt x="1136" y="1223"/>
                    <a:pt x="1409" y="1101"/>
                  </a:cubicBezTo>
                  <a:cubicBezTo>
                    <a:pt x="1683" y="1041"/>
                    <a:pt x="1926" y="889"/>
                    <a:pt x="2078" y="676"/>
                  </a:cubicBezTo>
                  <a:cubicBezTo>
                    <a:pt x="2169" y="493"/>
                    <a:pt x="2139" y="311"/>
                    <a:pt x="2017" y="159"/>
                  </a:cubicBezTo>
                  <a:cubicBezTo>
                    <a:pt x="1827" y="56"/>
                    <a:pt x="1618" y="1"/>
                    <a:pt x="14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1048;p40"/>
            <p:cNvSpPr/>
            <p:nvPr/>
          </p:nvSpPr>
          <p:spPr>
            <a:xfrm>
              <a:off x="5112075" y="2272200"/>
              <a:ext cx="20525" cy="54900"/>
            </a:xfrm>
            <a:custGeom>
              <a:avLst/>
              <a:gdLst/>
              <a:ahLst/>
              <a:cxnLst/>
              <a:rect l="l" t="t" r="r" b="b"/>
              <a:pathLst>
                <a:path w="821" h="2196" extrusionOk="0">
                  <a:moveTo>
                    <a:pt x="422" y="1"/>
                  </a:moveTo>
                  <a:cubicBezTo>
                    <a:pt x="410" y="1"/>
                    <a:pt x="365" y="72"/>
                    <a:pt x="365" y="98"/>
                  </a:cubicBezTo>
                  <a:cubicBezTo>
                    <a:pt x="547" y="858"/>
                    <a:pt x="638" y="1770"/>
                    <a:pt x="0" y="2165"/>
                  </a:cubicBezTo>
                  <a:lnTo>
                    <a:pt x="0" y="2195"/>
                  </a:lnTo>
                  <a:cubicBezTo>
                    <a:pt x="821" y="1922"/>
                    <a:pt x="730" y="706"/>
                    <a:pt x="426" y="7"/>
                  </a:cubicBezTo>
                  <a:cubicBezTo>
                    <a:pt x="426" y="3"/>
                    <a:pt x="424" y="1"/>
                    <a:pt x="4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1049;p40"/>
            <p:cNvSpPr/>
            <p:nvPr/>
          </p:nvSpPr>
          <p:spPr>
            <a:xfrm>
              <a:off x="5071175" y="2256250"/>
              <a:ext cx="65900" cy="63425"/>
            </a:xfrm>
            <a:custGeom>
              <a:avLst/>
              <a:gdLst/>
              <a:ahLst/>
              <a:cxnLst/>
              <a:rect l="l" t="t" r="r" b="b"/>
              <a:pathLst>
                <a:path w="2636" h="2537" extrusionOk="0">
                  <a:moveTo>
                    <a:pt x="1299" y="0"/>
                  </a:moveTo>
                  <a:cubicBezTo>
                    <a:pt x="1270" y="0"/>
                    <a:pt x="1241" y="2"/>
                    <a:pt x="1211" y="7"/>
                  </a:cubicBezTo>
                  <a:cubicBezTo>
                    <a:pt x="1" y="154"/>
                    <a:pt x="338" y="2536"/>
                    <a:pt x="1415" y="2536"/>
                  </a:cubicBezTo>
                  <a:cubicBezTo>
                    <a:pt x="1448" y="2536"/>
                    <a:pt x="1481" y="2534"/>
                    <a:pt x="1514" y="2529"/>
                  </a:cubicBezTo>
                  <a:cubicBezTo>
                    <a:pt x="2636" y="2382"/>
                    <a:pt x="2267" y="0"/>
                    <a:pt x="12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1050;p40"/>
            <p:cNvSpPr/>
            <p:nvPr/>
          </p:nvSpPr>
          <p:spPr>
            <a:xfrm>
              <a:off x="5052025" y="2260550"/>
              <a:ext cx="41825" cy="28575"/>
            </a:xfrm>
            <a:custGeom>
              <a:avLst/>
              <a:gdLst/>
              <a:ahLst/>
              <a:cxnLst/>
              <a:rect l="l" t="t" r="r" b="b"/>
              <a:pathLst>
                <a:path w="1673" h="1143" extrusionOk="0">
                  <a:moveTo>
                    <a:pt x="1553" y="0"/>
                  </a:moveTo>
                  <a:cubicBezTo>
                    <a:pt x="1534" y="0"/>
                    <a:pt x="1513" y="5"/>
                    <a:pt x="1490" y="17"/>
                  </a:cubicBezTo>
                  <a:cubicBezTo>
                    <a:pt x="1308" y="199"/>
                    <a:pt x="1125" y="503"/>
                    <a:pt x="882" y="564"/>
                  </a:cubicBezTo>
                  <a:cubicBezTo>
                    <a:pt x="850" y="571"/>
                    <a:pt x="818" y="575"/>
                    <a:pt x="785" y="575"/>
                  </a:cubicBezTo>
                  <a:cubicBezTo>
                    <a:pt x="538" y="575"/>
                    <a:pt x="276" y="384"/>
                    <a:pt x="62" y="169"/>
                  </a:cubicBezTo>
                  <a:cubicBezTo>
                    <a:pt x="31" y="169"/>
                    <a:pt x="1" y="169"/>
                    <a:pt x="31" y="230"/>
                  </a:cubicBezTo>
                  <a:cubicBezTo>
                    <a:pt x="90" y="672"/>
                    <a:pt x="349" y="1143"/>
                    <a:pt x="837" y="1143"/>
                  </a:cubicBezTo>
                  <a:cubicBezTo>
                    <a:pt x="852" y="1143"/>
                    <a:pt x="867" y="1143"/>
                    <a:pt x="882" y="1142"/>
                  </a:cubicBezTo>
                  <a:cubicBezTo>
                    <a:pt x="1399" y="1142"/>
                    <a:pt x="1642" y="655"/>
                    <a:pt x="1673" y="139"/>
                  </a:cubicBezTo>
                  <a:cubicBezTo>
                    <a:pt x="1673" y="89"/>
                    <a:pt x="1633" y="0"/>
                    <a:pt x="15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1051;p40"/>
            <p:cNvSpPr/>
            <p:nvPr/>
          </p:nvSpPr>
          <p:spPr>
            <a:xfrm>
              <a:off x="5226825" y="2245550"/>
              <a:ext cx="29650" cy="48125"/>
            </a:xfrm>
            <a:custGeom>
              <a:avLst/>
              <a:gdLst/>
              <a:ahLst/>
              <a:cxnLst/>
              <a:rect l="l" t="t" r="r" b="b"/>
              <a:pathLst>
                <a:path w="1186" h="1925" extrusionOk="0">
                  <a:moveTo>
                    <a:pt x="36" y="1"/>
                  </a:moveTo>
                  <a:cubicBezTo>
                    <a:pt x="32" y="1"/>
                    <a:pt x="30" y="3"/>
                    <a:pt x="30" y="9"/>
                  </a:cubicBezTo>
                  <a:cubicBezTo>
                    <a:pt x="0" y="759"/>
                    <a:pt x="296" y="1925"/>
                    <a:pt x="1123" y="1925"/>
                  </a:cubicBezTo>
                  <a:cubicBezTo>
                    <a:pt x="1133" y="1925"/>
                    <a:pt x="1144" y="1924"/>
                    <a:pt x="1155" y="1924"/>
                  </a:cubicBezTo>
                  <a:cubicBezTo>
                    <a:pt x="1185" y="1924"/>
                    <a:pt x="1185" y="1894"/>
                    <a:pt x="1155" y="1894"/>
                  </a:cubicBezTo>
                  <a:cubicBezTo>
                    <a:pt x="425" y="1742"/>
                    <a:pt x="182" y="860"/>
                    <a:pt x="91" y="70"/>
                  </a:cubicBezTo>
                  <a:cubicBezTo>
                    <a:pt x="91" y="45"/>
                    <a:pt x="51" y="1"/>
                    <a:pt x="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1052;p40"/>
            <p:cNvSpPr/>
            <p:nvPr/>
          </p:nvSpPr>
          <p:spPr>
            <a:xfrm>
              <a:off x="5216800" y="2222450"/>
              <a:ext cx="66275" cy="62625"/>
            </a:xfrm>
            <a:custGeom>
              <a:avLst/>
              <a:gdLst/>
              <a:ahLst/>
              <a:cxnLst/>
              <a:rect l="l" t="t" r="r" b="b"/>
              <a:pathLst>
                <a:path w="2651" h="2505" extrusionOk="0">
                  <a:moveTo>
                    <a:pt x="1192" y="0"/>
                  </a:moveTo>
                  <a:cubicBezTo>
                    <a:pt x="1133" y="0"/>
                    <a:pt x="1072" y="7"/>
                    <a:pt x="1009" y="21"/>
                  </a:cubicBezTo>
                  <a:cubicBezTo>
                    <a:pt x="0" y="252"/>
                    <a:pt x="385" y="2504"/>
                    <a:pt x="1386" y="2504"/>
                  </a:cubicBezTo>
                  <a:cubicBezTo>
                    <a:pt x="1441" y="2504"/>
                    <a:pt x="1497" y="2497"/>
                    <a:pt x="1556" y="2483"/>
                  </a:cubicBezTo>
                  <a:cubicBezTo>
                    <a:pt x="2651" y="2253"/>
                    <a:pt x="2271" y="0"/>
                    <a:pt x="11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1053;p40"/>
            <p:cNvSpPr/>
            <p:nvPr/>
          </p:nvSpPr>
          <p:spPr>
            <a:xfrm>
              <a:off x="5252025" y="2215025"/>
              <a:ext cx="38650" cy="31200"/>
            </a:xfrm>
            <a:custGeom>
              <a:avLst/>
              <a:gdLst/>
              <a:ahLst/>
              <a:cxnLst/>
              <a:rect l="l" t="t" r="r" b="b"/>
              <a:pathLst>
                <a:path w="1546" h="1248" extrusionOk="0">
                  <a:moveTo>
                    <a:pt x="1401" y="1"/>
                  </a:moveTo>
                  <a:cubicBezTo>
                    <a:pt x="1396" y="1"/>
                    <a:pt x="1393" y="4"/>
                    <a:pt x="1393" y="14"/>
                  </a:cubicBezTo>
                  <a:cubicBezTo>
                    <a:pt x="1271" y="318"/>
                    <a:pt x="1089" y="622"/>
                    <a:pt x="846" y="653"/>
                  </a:cubicBezTo>
                  <a:cubicBezTo>
                    <a:pt x="830" y="655"/>
                    <a:pt x="814" y="655"/>
                    <a:pt x="798" y="655"/>
                  </a:cubicBezTo>
                  <a:cubicBezTo>
                    <a:pt x="571" y="655"/>
                    <a:pt x="346" y="464"/>
                    <a:pt x="147" y="379"/>
                  </a:cubicBezTo>
                  <a:cubicBezTo>
                    <a:pt x="139" y="376"/>
                    <a:pt x="131" y="375"/>
                    <a:pt x="123" y="375"/>
                  </a:cubicBezTo>
                  <a:cubicBezTo>
                    <a:pt x="46" y="375"/>
                    <a:pt x="0" y="506"/>
                    <a:pt x="56" y="561"/>
                  </a:cubicBezTo>
                  <a:cubicBezTo>
                    <a:pt x="230" y="935"/>
                    <a:pt x="507" y="1248"/>
                    <a:pt x="835" y="1248"/>
                  </a:cubicBezTo>
                  <a:cubicBezTo>
                    <a:pt x="907" y="1248"/>
                    <a:pt x="982" y="1233"/>
                    <a:pt x="1059" y="1200"/>
                  </a:cubicBezTo>
                  <a:cubicBezTo>
                    <a:pt x="1484" y="1017"/>
                    <a:pt x="1545" y="501"/>
                    <a:pt x="1423" y="14"/>
                  </a:cubicBezTo>
                  <a:cubicBezTo>
                    <a:pt x="1423" y="14"/>
                    <a:pt x="1410" y="1"/>
                    <a:pt x="14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1054;p40"/>
            <p:cNvSpPr/>
            <p:nvPr/>
          </p:nvSpPr>
          <p:spPr>
            <a:xfrm>
              <a:off x="5139425" y="2428575"/>
              <a:ext cx="41600" cy="16375"/>
            </a:xfrm>
            <a:custGeom>
              <a:avLst/>
              <a:gdLst/>
              <a:ahLst/>
              <a:cxnLst/>
              <a:rect l="l" t="t" r="r" b="b"/>
              <a:pathLst>
                <a:path w="1664" h="655" extrusionOk="0">
                  <a:moveTo>
                    <a:pt x="59" y="1"/>
                  </a:moveTo>
                  <a:cubicBezTo>
                    <a:pt x="31" y="1"/>
                    <a:pt x="0" y="22"/>
                    <a:pt x="0" y="44"/>
                  </a:cubicBezTo>
                  <a:cubicBezTo>
                    <a:pt x="91" y="378"/>
                    <a:pt x="365" y="621"/>
                    <a:pt x="699" y="652"/>
                  </a:cubicBezTo>
                  <a:cubicBezTo>
                    <a:pt x="724" y="654"/>
                    <a:pt x="749" y="655"/>
                    <a:pt x="774" y="655"/>
                  </a:cubicBezTo>
                  <a:cubicBezTo>
                    <a:pt x="1140" y="655"/>
                    <a:pt x="1471" y="448"/>
                    <a:pt x="1642" y="135"/>
                  </a:cubicBezTo>
                  <a:cubicBezTo>
                    <a:pt x="1663" y="113"/>
                    <a:pt x="1654" y="92"/>
                    <a:pt x="1636" y="92"/>
                  </a:cubicBezTo>
                  <a:cubicBezTo>
                    <a:pt x="1629" y="92"/>
                    <a:pt x="1620" y="96"/>
                    <a:pt x="1611" y="105"/>
                  </a:cubicBezTo>
                  <a:cubicBezTo>
                    <a:pt x="1368" y="257"/>
                    <a:pt x="1064" y="348"/>
                    <a:pt x="791" y="378"/>
                  </a:cubicBezTo>
                  <a:cubicBezTo>
                    <a:pt x="517" y="378"/>
                    <a:pt x="274" y="165"/>
                    <a:pt x="91" y="13"/>
                  </a:cubicBezTo>
                  <a:cubicBezTo>
                    <a:pt x="83" y="4"/>
                    <a:pt x="71" y="1"/>
                    <a:pt x="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1055;p40"/>
            <p:cNvSpPr/>
            <p:nvPr/>
          </p:nvSpPr>
          <p:spPr>
            <a:xfrm>
              <a:off x="5144850" y="2150400"/>
              <a:ext cx="98850" cy="236800"/>
            </a:xfrm>
            <a:custGeom>
              <a:avLst/>
              <a:gdLst/>
              <a:ahLst/>
              <a:cxnLst/>
              <a:rect l="l" t="t" r="r" b="b"/>
              <a:pathLst>
                <a:path w="3954" h="9472" extrusionOk="0">
                  <a:moveTo>
                    <a:pt x="983" y="1"/>
                  </a:moveTo>
                  <a:cubicBezTo>
                    <a:pt x="933" y="1"/>
                    <a:pt x="888" y="47"/>
                    <a:pt x="908" y="107"/>
                  </a:cubicBezTo>
                  <a:cubicBezTo>
                    <a:pt x="1546" y="2478"/>
                    <a:pt x="2610" y="4727"/>
                    <a:pt x="3279" y="7098"/>
                  </a:cubicBezTo>
                  <a:cubicBezTo>
                    <a:pt x="3004" y="7039"/>
                    <a:pt x="2729" y="7005"/>
                    <a:pt x="2454" y="7005"/>
                  </a:cubicBezTo>
                  <a:cubicBezTo>
                    <a:pt x="2304" y="7005"/>
                    <a:pt x="2153" y="7015"/>
                    <a:pt x="2002" y="7037"/>
                  </a:cubicBezTo>
                  <a:cubicBezTo>
                    <a:pt x="1911" y="7037"/>
                    <a:pt x="2580" y="8861"/>
                    <a:pt x="2580" y="9013"/>
                  </a:cubicBezTo>
                  <a:cubicBezTo>
                    <a:pt x="2333" y="9058"/>
                    <a:pt x="2080" y="9082"/>
                    <a:pt x="1827" y="9082"/>
                  </a:cubicBezTo>
                  <a:cubicBezTo>
                    <a:pt x="1239" y="9082"/>
                    <a:pt x="649" y="8954"/>
                    <a:pt x="118" y="8678"/>
                  </a:cubicBezTo>
                  <a:cubicBezTo>
                    <a:pt x="105" y="8674"/>
                    <a:pt x="93" y="8672"/>
                    <a:pt x="83" y="8672"/>
                  </a:cubicBezTo>
                  <a:cubicBezTo>
                    <a:pt x="19" y="8672"/>
                    <a:pt x="0" y="8743"/>
                    <a:pt x="26" y="8770"/>
                  </a:cubicBezTo>
                  <a:cubicBezTo>
                    <a:pt x="672" y="9333"/>
                    <a:pt x="1517" y="9472"/>
                    <a:pt x="2152" y="9472"/>
                  </a:cubicBezTo>
                  <a:cubicBezTo>
                    <a:pt x="2682" y="9472"/>
                    <a:pt x="3066" y="9375"/>
                    <a:pt x="3066" y="9347"/>
                  </a:cubicBezTo>
                  <a:cubicBezTo>
                    <a:pt x="2975" y="8800"/>
                    <a:pt x="2580" y="7493"/>
                    <a:pt x="2580" y="7493"/>
                  </a:cubicBezTo>
                  <a:lnTo>
                    <a:pt x="2580" y="7493"/>
                  </a:lnTo>
                  <a:cubicBezTo>
                    <a:pt x="2727" y="7530"/>
                    <a:pt x="3219" y="7622"/>
                    <a:pt x="3564" y="7622"/>
                  </a:cubicBezTo>
                  <a:cubicBezTo>
                    <a:pt x="3790" y="7622"/>
                    <a:pt x="3953" y="7583"/>
                    <a:pt x="3917" y="7463"/>
                  </a:cubicBezTo>
                  <a:cubicBezTo>
                    <a:pt x="3157" y="5031"/>
                    <a:pt x="2306" y="2326"/>
                    <a:pt x="1060" y="46"/>
                  </a:cubicBezTo>
                  <a:cubicBezTo>
                    <a:pt x="1039" y="14"/>
                    <a:pt x="1010" y="1"/>
                    <a:pt x="9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1056;p40"/>
            <p:cNvSpPr/>
            <p:nvPr/>
          </p:nvSpPr>
          <p:spPr>
            <a:xfrm>
              <a:off x="5142450" y="2368875"/>
              <a:ext cx="67675" cy="48800"/>
            </a:xfrm>
            <a:custGeom>
              <a:avLst/>
              <a:gdLst/>
              <a:ahLst/>
              <a:cxnLst/>
              <a:rect l="l" t="t" r="r" b="b"/>
              <a:pathLst>
                <a:path w="2707" h="1952" extrusionOk="0">
                  <a:moveTo>
                    <a:pt x="122" y="0"/>
                  </a:moveTo>
                  <a:cubicBezTo>
                    <a:pt x="62" y="274"/>
                    <a:pt x="1" y="517"/>
                    <a:pt x="1" y="790"/>
                  </a:cubicBezTo>
                  <a:cubicBezTo>
                    <a:pt x="1" y="1307"/>
                    <a:pt x="92" y="1885"/>
                    <a:pt x="761" y="1945"/>
                  </a:cubicBezTo>
                  <a:cubicBezTo>
                    <a:pt x="796" y="1949"/>
                    <a:pt x="832" y="1951"/>
                    <a:pt x="868" y="1951"/>
                  </a:cubicBezTo>
                  <a:cubicBezTo>
                    <a:pt x="1112" y="1951"/>
                    <a:pt x="1374" y="1865"/>
                    <a:pt x="1612" y="1733"/>
                  </a:cubicBezTo>
                  <a:cubicBezTo>
                    <a:pt x="2068" y="1429"/>
                    <a:pt x="2433" y="1003"/>
                    <a:pt x="2706" y="517"/>
                  </a:cubicBezTo>
                  <a:lnTo>
                    <a:pt x="2706" y="517"/>
                  </a:lnTo>
                  <a:cubicBezTo>
                    <a:pt x="2522" y="541"/>
                    <a:pt x="2339" y="554"/>
                    <a:pt x="2158" y="554"/>
                  </a:cubicBezTo>
                  <a:cubicBezTo>
                    <a:pt x="1442" y="554"/>
                    <a:pt x="753" y="364"/>
                    <a:pt x="1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1057;p40"/>
            <p:cNvSpPr/>
            <p:nvPr/>
          </p:nvSpPr>
          <p:spPr>
            <a:xfrm>
              <a:off x="5142450" y="2388575"/>
              <a:ext cx="40300" cy="29100"/>
            </a:xfrm>
            <a:custGeom>
              <a:avLst/>
              <a:gdLst/>
              <a:ahLst/>
              <a:cxnLst/>
              <a:rect l="l" t="t" r="r" b="b"/>
              <a:pathLst>
                <a:path w="1612" h="1164" extrusionOk="0">
                  <a:moveTo>
                    <a:pt x="89" y="1"/>
                  </a:moveTo>
                  <a:cubicBezTo>
                    <a:pt x="59" y="1"/>
                    <a:pt x="30" y="1"/>
                    <a:pt x="1" y="2"/>
                  </a:cubicBezTo>
                  <a:cubicBezTo>
                    <a:pt x="1" y="519"/>
                    <a:pt x="92" y="1097"/>
                    <a:pt x="761" y="1157"/>
                  </a:cubicBezTo>
                  <a:cubicBezTo>
                    <a:pt x="796" y="1161"/>
                    <a:pt x="832" y="1163"/>
                    <a:pt x="868" y="1163"/>
                  </a:cubicBezTo>
                  <a:cubicBezTo>
                    <a:pt x="1112" y="1163"/>
                    <a:pt x="1374" y="1077"/>
                    <a:pt x="1612" y="945"/>
                  </a:cubicBezTo>
                  <a:cubicBezTo>
                    <a:pt x="1437" y="333"/>
                    <a:pt x="760" y="1"/>
                    <a:pt x="89" y="1"/>
                  </a:cubicBez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1058;p40"/>
            <p:cNvSpPr/>
            <p:nvPr/>
          </p:nvSpPr>
          <p:spPr>
            <a:xfrm>
              <a:off x="4711600" y="1901850"/>
              <a:ext cx="576775" cy="445775"/>
            </a:xfrm>
            <a:custGeom>
              <a:avLst/>
              <a:gdLst/>
              <a:ahLst/>
              <a:cxnLst/>
              <a:rect l="l" t="t" r="r" b="b"/>
              <a:pathLst>
                <a:path w="23071" h="17831" extrusionOk="0">
                  <a:moveTo>
                    <a:pt x="13471" y="1"/>
                  </a:moveTo>
                  <a:cubicBezTo>
                    <a:pt x="12657" y="1"/>
                    <a:pt x="11776" y="92"/>
                    <a:pt x="10821" y="292"/>
                  </a:cubicBezTo>
                  <a:cubicBezTo>
                    <a:pt x="10821" y="292"/>
                    <a:pt x="3982" y="1386"/>
                    <a:pt x="2007" y="7070"/>
                  </a:cubicBezTo>
                  <a:cubicBezTo>
                    <a:pt x="1" y="12754"/>
                    <a:pt x="4104" y="17830"/>
                    <a:pt x="4104" y="17830"/>
                  </a:cubicBezTo>
                  <a:cubicBezTo>
                    <a:pt x="6019" y="17800"/>
                    <a:pt x="6110" y="13787"/>
                    <a:pt x="6110" y="13787"/>
                  </a:cubicBezTo>
                  <a:cubicBezTo>
                    <a:pt x="6110" y="13787"/>
                    <a:pt x="9940" y="13453"/>
                    <a:pt x="10700" y="7800"/>
                  </a:cubicBezTo>
                  <a:lnTo>
                    <a:pt x="10700" y="7800"/>
                  </a:lnTo>
                  <a:cubicBezTo>
                    <a:pt x="10761" y="9471"/>
                    <a:pt x="10305" y="11113"/>
                    <a:pt x="9423" y="12541"/>
                  </a:cubicBezTo>
                  <a:cubicBezTo>
                    <a:pt x="9423" y="12541"/>
                    <a:pt x="16141" y="11204"/>
                    <a:pt x="18481" y="5246"/>
                  </a:cubicBezTo>
                  <a:lnTo>
                    <a:pt x="18481" y="5246"/>
                  </a:lnTo>
                  <a:cubicBezTo>
                    <a:pt x="18481" y="5247"/>
                    <a:pt x="17599" y="8256"/>
                    <a:pt x="16627" y="9380"/>
                  </a:cubicBezTo>
                  <a:cubicBezTo>
                    <a:pt x="16627" y="9380"/>
                    <a:pt x="19423" y="8316"/>
                    <a:pt x="20578" y="5885"/>
                  </a:cubicBezTo>
                  <a:cubicBezTo>
                    <a:pt x="20578" y="5885"/>
                    <a:pt x="22068" y="9046"/>
                    <a:pt x="23071" y="9866"/>
                  </a:cubicBezTo>
                  <a:cubicBezTo>
                    <a:pt x="23071" y="9866"/>
                    <a:pt x="21932" y="1"/>
                    <a:pt x="13471" y="1"/>
                  </a:cubicBezTo>
                  <a:close/>
                </a:path>
              </a:pathLst>
            </a:custGeom>
            <a:solidFill>
              <a:srgbClr val="D856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1059;p40"/>
            <p:cNvSpPr/>
            <p:nvPr/>
          </p:nvSpPr>
          <p:spPr>
            <a:xfrm>
              <a:off x="4707050" y="2294175"/>
              <a:ext cx="173275" cy="171600"/>
            </a:xfrm>
            <a:custGeom>
              <a:avLst/>
              <a:gdLst/>
              <a:ahLst/>
              <a:cxnLst/>
              <a:rect l="l" t="t" r="r" b="b"/>
              <a:pathLst>
                <a:path w="6931" h="6864" extrusionOk="0">
                  <a:moveTo>
                    <a:pt x="2248" y="1"/>
                  </a:moveTo>
                  <a:cubicBezTo>
                    <a:pt x="1986" y="1"/>
                    <a:pt x="1740" y="67"/>
                    <a:pt x="1520" y="222"/>
                  </a:cubicBezTo>
                  <a:cubicBezTo>
                    <a:pt x="0" y="1286"/>
                    <a:pt x="2462" y="6271"/>
                    <a:pt x="4468" y="6757"/>
                  </a:cubicBezTo>
                  <a:cubicBezTo>
                    <a:pt x="4673" y="6829"/>
                    <a:pt x="4881" y="6863"/>
                    <a:pt x="5086" y="6863"/>
                  </a:cubicBezTo>
                  <a:cubicBezTo>
                    <a:pt x="5915" y="6863"/>
                    <a:pt x="6687" y="6303"/>
                    <a:pt x="6930" y="5450"/>
                  </a:cubicBezTo>
                  <a:lnTo>
                    <a:pt x="5958" y="2441"/>
                  </a:lnTo>
                  <a:cubicBezTo>
                    <a:pt x="5958" y="2441"/>
                    <a:pt x="3831" y="1"/>
                    <a:pt x="2248" y="1"/>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1060;p40"/>
            <p:cNvSpPr/>
            <p:nvPr/>
          </p:nvSpPr>
          <p:spPr>
            <a:xfrm>
              <a:off x="4763275" y="2334675"/>
              <a:ext cx="92300" cy="102775"/>
            </a:xfrm>
            <a:custGeom>
              <a:avLst/>
              <a:gdLst/>
              <a:ahLst/>
              <a:cxnLst/>
              <a:rect l="l" t="t" r="r" b="b"/>
              <a:pathLst>
                <a:path w="3692" h="4111" extrusionOk="0">
                  <a:moveTo>
                    <a:pt x="68" y="0"/>
                  </a:moveTo>
                  <a:cubicBezTo>
                    <a:pt x="56" y="0"/>
                    <a:pt x="43" y="0"/>
                    <a:pt x="31" y="0"/>
                  </a:cubicBezTo>
                  <a:cubicBezTo>
                    <a:pt x="0" y="0"/>
                    <a:pt x="0" y="31"/>
                    <a:pt x="31" y="61"/>
                  </a:cubicBezTo>
                  <a:cubicBezTo>
                    <a:pt x="1429" y="426"/>
                    <a:pt x="2250" y="1611"/>
                    <a:pt x="2918" y="2858"/>
                  </a:cubicBezTo>
                  <a:cubicBezTo>
                    <a:pt x="2654" y="2593"/>
                    <a:pt x="2349" y="2410"/>
                    <a:pt x="2020" y="2410"/>
                  </a:cubicBezTo>
                  <a:cubicBezTo>
                    <a:pt x="1782" y="2410"/>
                    <a:pt x="1532" y="2506"/>
                    <a:pt x="1277" y="2736"/>
                  </a:cubicBezTo>
                  <a:cubicBezTo>
                    <a:pt x="1247" y="2766"/>
                    <a:pt x="1277" y="2797"/>
                    <a:pt x="1307" y="2797"/>
                  </a:cubicBezTo>
                  <a:cubicBezTo>
                    <a:pt x="1459" y="2726"/>
                    <a:pt x="1622" y="2692"/>
                    <a:pt x="1784" y="2692"/>
                  </a:cubicBezTo>
                  <a:cubicBezTo>
                    <a:pt x="2108" y="2692"/>
                    <a:pt x="2432" y="2827"/>
                    <a:pt x="2675" y="3070"/>
                  </a:cubicBezTo>
                  <a:cubicBezTo>
                    <a:pt x="2949" y="3374"/>
                    <a:pt x="3222" y="3709"/>
                    <a:pt x="3435" y="4073"/>
                  </a:cubicBezTo>
                  <a:cubicBezTo>
                    <a:pt x="3452" y="4099"/>
                    <a:pt x="3482" y="4110"/>
                    <a:pt x="3514" y="4110"/>
                  </a:cubicBezTo>
                  <a:cubicBezTo>
                    <a:pt x="3595" y="4110"/>
                    <a:pt x="3691" y="4039"/>
                    <a:pt x="3648" y="3952"/>
                  </a:cubicBezTo>
                  <a:lnTo>
                    <a:pt x="3648" y="3921"/>
                  </a:lnTo>
                  <a:cubicBezTo>
                    <a:pt x="3467" y="2231"/>
                    <a:pt x="1906" y="0"/>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1061;p40"/>
            <p:cNvSpPr/>
            <p:nvPr/>
          </p:nvSpPr>
          <p:spPr>
            <a:xfrm>
              <a:off x="5040925" y="2343025"/>
              <a:ext cx="11125" cy="7100"/>
            </a:xfrm>
            <a:custGeom>
              <a:avLst/>
              <a:gdLst/>
              <a:ahLst/>
              <a:cxnLst/>
              <a:rect l="l" t="t" r="r" b="b"/>
              <a:pathLst>
                <a:path w="445" h="284" extrusionOk="0">
                  <a:moveTo>
                    <a:pt x="232" y="1"/>
                  </a:moveTo>
                  <a:cubicBezTo>
                    <a:pt x="0" y="1"/>
                    <a:pt x="245" y="283"/>
                    <a:pt x="375" y="283"/>
                  </a:cubicBezTo>
                  <a:cubicBezTo>
                    <a:pt x="415" y="283"/>
                    <a:pt x="445" y="255"/>
                    <a:pt x="445" y="183"/>
                  </a:cubicBezTo>
                  <a:cubicBezTo>
                    <a:pt x="445" y="61"/>
                    <a:pt x="354" y="1"/>
                    <a:pt x="2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1062;p40"/>
            <p:cNvSpPr/>
            <p:nvPr/>
          </p:nvSpPr>
          <p:spPr>
            <a:xfrm>
              <a:off x="5020875" y="2327075"/>
              <a:ext cx="9900" cy="9900"/>
            </a:xfrm>
            <a:custGeom>
              <a:avLst/>
              <a:gdLst/>
              <a:ahLst/>
              <a:cxnLst/>
              <a:rect l="l" t="t" r="r" b="b"/>
              <a:pathLst>
                <a:path w="396" h="396" extrusionOk="0">
                  <a:moveTo>
                    <a:pt x="183" y="0"/>
                  </a:moveTo>
                  <a:cubicBezTo>
                    <a:pt x="92" y="0"/>
                    <a:pt x="1" y="92"/>
                    <a:pt x="1" y="213"/>
                  </a:cubicBezTo>
                  <a:cubicBezTo>
                    <a:pt x="1" y="304"/>
                    <a:pt x="92" y="396"/>
                    <a:pt x="183" y="396"/>
                  </a:cubicBezTo>
                  <a:cubicBezTo>
                    <a:pt x="305" y="396"/>
                    <a:pt x="396" y="304"/>
                    <a:pt x="396" y="213"/>
                  </a:cubicBezTo>
                  <a:cubicBezTo>
                    <a:pt x="396" y="92"/>
                    <a:pt x="305" y="0"/>
                    <a:pt x="1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1063;p40"/>
            <p:cNvSpPr/>
            <p:nvPr/>
          </p:nvSpPr>
          <p:spPr>
            <a:xfrm>
              <a:off x="5007400" y="2359000"/>
              <a:ext cx="11225" cy="7725"/>
            </a:xfrm>
            <a:custGeom>
              <a:avLst/>
              <a:gdLst/>
              <a:ahLst/>
              <a:cxnLst/>
              <a:rect l="l" t="t" r="r" b="b"/>
              <a:pathLst>
                <a:path w="449" h="309" extrusionOk="0">
                  <a:moveTo>
                    <a:pt x="236" y="0"/>
                  </a:moveTo>
                  <a:cubicBezTo>
                    <a:pt x="1" y="0"/>
                    <a:pt x="256" y="309"/>
                    <a:pt x="384" y="309"/>
                  </a:cubicBezTo>
                  <a:cubicBezTo>
                    <a:pt x="422" y="309"/>
                    <a:pt x="448" y="282"/>
                    <a:pt x="448" y="213"/>
                  </a:cubicBezTo>
                  <a:cubicBezTo>
                    <a:pt x="418" y="91"/>
                    <a:pt x="357" y="0"/>
                    <a:pt x="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1064;p40"/>
            <p:cNvSpPr/>
            <p:nvPr/>
          </p:nvSpPr>
          <p:spPr>
            <a:xfrm>
              <a:off x="5069725" y="2373425"/>
              <a:ext cx="10450" cy="7750"/>
            </a:xfrm>
            <a:custGeom>
              <a:avLst/>
              <a:gdLst/>
              <a:ahLst/>
              <a:cxnLst/>
              <a:rect l="l" t="t" r="r" b="b"/>
              <a:pathLst>
                <a:path w="418" h="310" extrusionOk="0">
                  <a:moveTo>
                    <a:pt x="235" y="1"/>
                  </a:moveTo>
                  <a:cubicBezTo>
                    <a:pt x="0" y="1"/>
                    <a:pt x="237" y="309"/>
                    <a:pt x="357" y="309"/>
                  </a:cubicBezTo>
                  <a:cubicBezTo>
                    <a:pt x="392" y="309"/>
                    <a:pt x="417" y="282"/>
                    <a:pt x="417" y="213"/>
                  </a:cubicBezTo>
                  <a:cubicBezTo>
                    <a:pt x="417" y="92"/>
                    <a:pt x="326" y="1"/>
                    <a:pt x="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1065;p40"/>
            <p:cNvSpPr/>
            <p:nvPr/>
          </p:nvSpPr>
          <p:spPr>
            <a:xfrm>
              <a:off x="5277475" y="2304275"/>
              <a:ext cx="10900" cy="7400"/>
            </a:xfrm>
            <a:custGeom>
              <a:avLst/>
              <a:gdLst/>
              <a:ahLst/>
              <a:cxnLst/>
              <a:rect l="l" t="t" r="r" b="b"/>
              <a:pathLst>
                <a:path w="436" h="296" extrusionOk="0">
                  <a:moveTo>
                    <a:pt x="253" y="1"/>
                  </a:moveTo>
                  <a:cubicBezTo>
                    <a:pt x="1" y="1"/>
                    <a:pt x="234" y="296"/>
                    <a:pt x="363" y="296"/>
                  </a:cubicBezTo>
                  <a:cubicBezTo>
                    <a:pt x="405" y="296"/>
                    <a:pt x="436" y="265"/>
                    <a:pt x="436" y="183"/>
                  </a:cubicBezTo>
                  <a:cubicBezTo>
                    <a:pt x="436" y="92"/>
                    <a:pt x="345" y="1"/>
                    <a:pt x="2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1066;p40"/>
            <p:cNvSpPr/>
            <p:nvPr/>
          </p:nvSpPr>
          <p:spPr>
            <a:xfrm>
              <a:off x="5300850" y="2316300"/>
              <a:ext cx="11100" cy="9400"/>
            </a:xfrm>
            <a:custGeom>
              <a:avLst/>
              <a:gdLst/>
              <a:ahLst/>
              <a:cxnLst/>
              <a:rect l="l" t="t" r="r" b="b"/>
              <a:pathLst>
                <a:path w="444" h="376" extrusionOk="0">
                  <a:moveTo>
                    <a:pt x="190" y="1"/>
                  </a:moveTo>
                  <a:cubicBezTo>
                    <a:pt x="1" y="1"/>
                    <a:pt x="1" y="376"/>
                    <a:pt x="190" y="376"/>
                  </a:cubicBezTo>
                  <a:cubicBezTo>
                    <a:pt x="202" y="376"/>
                    <a:pt x="216" y="374"/>
                    <a:pt x="230" y="371"/>
                  </a:cubicBezTo>
                  <a:cubicBezTo>
                    <a:pt x="352" y="371"/>
                    <a:pt x="443" y="279"/>
                    <a:pt x="443" y="188"/>
                  </a:cubicBezTo>
                  <a:cubicBezTo>
                    <a:pt x="413" y="67"/>
                    <a:pt x="322" y="6"/>
                    <a:pt x="230" y="6"/>
                  </a:cubicBezTo>
                  <a:cubicBezTo>
                    <a:pt x="216" y="2"/>
                    <a:pt x="202" y="1"/>
                    <a:pt x="1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1067;p40"/>
            <p:cNvSpPr/>
            <p:nvPr/>
          </p:nvSpPr>
          <p:spPr>
            <a:xfrm>
              <a:off x="5250575" y="2308825"/>
              <a:ext cx="11200" cy="7750"/>
            </a:xfrm>
            <a:custGeom>
              <a:avLst/>
              <a:gdLst/>
              <a:ahLst/>
              <a:cxnLst/>
              <a:rect l="l" t="t" r="r" b="b"/>
              <a:pathLst>
                <a:path w="448" h="310" extrusionOk="0">
                  <a:moveTo>
                    <a:pt x="235" y="1"/>
                  </a:moveTo>
                  <a:cubicBezTo>
                    <a:pt x="0" y="1"/>
                    <a:pt x="256" y="309"/>
                    <a:pt x="384" y="309"/>
                  </a:cubicBezTo>
                  <a:cubicBezTo>
                    <a:pt x="421" y="309"/>
                    <a:pt x="448" y="283"/>
                    <a:pt x="448" y="214"/>
                  </a:cubicBezTo>
                  <a:cubicBezTo>
                    <a:pt x="448" y="92"/>
                    <a:pt x="357" y="1"/>
                    <a:pt x="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068;p40"/>
            <p:cNvSpPr/>
            <p:nvPr/>
          </p:nvSpPr>
          <p:spPr>
            <a:xfrm>
              <a:off x="5139500" y="2327675"/>
              <a:ext cx="10575" cy="7150"/>
            </a:xfrm>
            <a:custGeom>
              <a:avLst/>
              <a:gdLst/>
              <a:ahLst/>
              <a:cxnLst/>
              <a:rect l="l" t="t" r="r" b="b"/>
              <a:pathLst>
                <a:path w="423" h="286" extrusionOk="0">
                  <a:moveTo>
                    <a:pt x="276" y="1"/>
                  </a:moveTo>
                  <a:cubicBezTo>
                    <a:pt x="264" y="1"/>
                    <a:pt x="252" y="3"/>
                    <a:pt x="240" y="7"/>
                  </a:cubicBezTo>
                  <a:cubicBezTo>
                    <a:pt x="231" y="6"/>
                    <a:pt x="222" y="5"/>
                    <a:pt x="214" y="5"/>
                  </a:cubicBezTo>
                  <a:cubicBezTo>
                    <a:pt x="1" y="5"/>
                    <a:pt x="236" y="285"/>
                    <a:pt x="358" y="285"/>
                  </a:cubicBezTo>
                  <a:cubicBezTo>
                    <a:pt x="396" y="285"/>
                    <a:pt x="423" y="259"/>
                    <a:pt x="423" y="189"/>
                  </a:cubicBezTo>
                  <a:cubicBezTo>
                    <a:pt x="423" y="84"/>
                    <a:pt x="354" y="1"/>
                    <a:pt x="2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069;p40"/>
            <p:cNvSpPr/>
            <p:nvPr/>
          </p:nvSpPr>
          <p:spPr>
            <a:xfrm>
              <a:off x="5295725" y="2277675"/>
              <a:ext cx="10900" cy="7400"/>
            </a:xfrm>
            <a:custGeom>
              <a:avLst/>
              <a:gdLst/>
              <a:ahLst/>
              <a:cxnLst/>
              <a:rect l="l" t="t" r="r" b="b"/>
              <a:pathLst>
                <a:path w="436" h="296" extrusionOk="0">
                  <a:moveTo>
                    <a:pt x="253" y="1"/>
                  </a:moveTo>
                  <a:cubicBezTo>
                    <a:pt x="0" y="1"/>
                    <a:pt x="234" y="296"/>
                    <a:pt x="363" y="296"/>
                  </a:cubicBezTo>
                  <a:cubicBezTo>
                    <a:pt x="404" y="296"/>
                    <a:pt x="435" y="265"/>
                    <a:pt x="435" y="183"/>
                  </a:cubicBezTo>
                  <a:cubicBezTo>
                    <a:pt x="435" y="92"/>
                    <a:pt x="344" y="1"/>
                    <a:pt x="2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070;p40"/>
            <p:cNvSpPr/>
            <p:nvPr/>
          </p:nvSpPr>
          <p:spPr>
            <a:xfrm>
              <a:off x="5100600" y="2350600"/>
              <a:ext cx="10725" cy="7025"/>
            </a:xfrm>
            <a:custGeom>
              <a:avLst/>
              <a:gdLst/>
              <a:ahLst/>
              <a:cxnLst/>
              <a:rect l="l" t="t" r="r" b="b"/>
              <a:pathLst>
                <a:path w="429" h="281" extrusionOk="0">
                  <a:moveTo>
                    <a:pt x="192" y="0"/>
                  </a:moveTo>
                  <a:cubicBezTo>
                    <a:pt x="0" y="0"/>
                    <a:pt x="240" y="280"/>
                    <a:pt x="364" y="280"/>
                  </a:cubicBezTo>
                  <a:cubicBezTo>
                    <a:pt x="402" y="280"/>
                    <a:pt x="429" y="254"/>
                    <a:pt x="429" y="184"/>
                  </a:cubicBezTo>
                  <a:cubicBezTo>
                    <a:pt x="429" y="62"/>
                    <a:pt x="337" y="2"/>
                    <a:pt x="216" y="2"/>
                  </a:cubicBezTo>
                  <a:cubicBezTo>
                    <a:pt x="207" y="1"/>
                    <a:pt x="199" y="0"/>
                    <a:pt x="1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071;p40"/>
            <p:cNvSpPr/>
            <p:nvPr/>
          </p:nvSpPr>
          <p:spPr>
            <a:xfrm>
              <a:off x="4670575" y="1871875"/>
              <a:ext cx="390600" cy="430025"/>
            </a:xfrm>
            <a:custGeom>
              <a:avLst/>
              <a:gdLst/>
              <a:ahLst/>
              <a:cxnLst/>
              <a:rect l="l" t="t" r="r" b="b"/>
              <a:pathLst>
                <a:path w="15624" h="17201" extrusionOk="0">
                  <a:moveTo>
                    <a:pt x="10464" y="1"/>
                  </a:moveTo>
                  <a:cubicBezTo>
                    <a:pt x="8437" y="1"/>
                    <a:pt x="2626" y="1054"/>
                    <a:pt x="1307" y="2372"/>
                  </a:cubicBezTo>
                  <a:cubicBezTo>
                    <a:pt x="0" y="3740"/>
                    <a:pt x="183" y="9454"/>
                    <a:pt x="243" y="10275"/>
                  </a:cubicBezTo>
                  <a:cubicBezTo>
                    <a:pt x="274" y="11126"/>
                    <a:pt x="1155" y="16081"/>
                    <a:pt x="3101" y="17114"/>
                  </a:cubicBezTo>
                  <a:cubicBezTo>
                    <a:pt x="3209" y="17173"/>
                    <a:pt x="3309" y="17200"/>
                    <a:pt x="3401" y="17200"/>
                  </a:cubicBezTo>
                  <a:cubicBezTo>
                    <a:pt x="4950" y="17200"/>
                    <a:pt x="4493" y="9430"/>
                    <a:pt x="6930" y="6476"/>
                  </a:cubicBezTo>
                  <a:cubicBezTo>
                    <a:pt x="9514" y="3345"/>
                    <a:pt x="15624" y="974"/>
                    <a:pt x="15624" y="974"/>
                  </a:cubicBezTo>
                  <a:cubicBezTo>
                    <a:pt x="13982" y="397"/>
                    <a:pt x="12280" y="93"/>
                    <a:pt x="10547" y="1"/>
                  </a:cubicBezTo>
                  <a:cubicBezTo>
                    <a:pt x="10520" y="1"/>
                    <a:pt x="10492" y="1"/>
                    <a:pt x="1046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1072;p40"/>
            <p:cNvSpPr/>
            <p:nvPr/>
          </p:nvSpPr>
          <p:spPr>
            <a:xfrm>
              <a:off x="4703250" y="1876450"/>
              <a:ext cx="357925" cy="426075"/>
            </a:xfrm>
            <a:custGeom>
              <a:avLst/>
              <a:gdLst/>
              <a:ahLst/>
              <a:cxnLst/>
              <a:rect l="l" t="t" r="r" b="b"/>
              <a:pathLst>
                <a:path w="14317" h="17043" extrusionOk="0">
                  <a:moveTo>
                    <a:pt x="11003" y="1"/>
                  </a:moveTo>
                  <a:cubicBezTo>
                    <a:pt x="7447" y="761"/>
                    <a:pt x="4256" y="2341"/>
                    <a:pt x="2553" y="5077"/>
                  </a:cubicBezTo>
                  <a:cubicBezTo>
                    <a:pt x="760" y="7964"/>
                    <a:pt x="122" y="11916"/>
                    <a:pt x="0" y="14439"/>
                  </a:cubicBezTo>
                  <a:cubicBezTo>
                    <a:pt x="456" y="15746"/>
                    <a:pt x="942" y="16506"/>
                    <a:pt x="1794" y="16962"/>
                  </a:cubicBezTo>
                  <a:cubicBezTo>
                    <a:pt x="1900" y="17017"/>
                    <a:pt x="1999" y="17043"/>
                    <a:pt x="2091" y="17043"/>
                  </a:cubicBezTo>
                  <a:cubicBezTo>
                    <a:pt x="3672" y="17043"/>
                    <a:pt x="3182" y="9253"/>
                    <a:pt x="5623" y="6323"/>
                  </a:cubicBezTo>
                  <a:cubicBezTo>
                    <a:pt x="8207" y="3192"/>
                    <a:pt x="14317" y="791"/>
                    <a:pt x="14317" y="791"/>
                  </a:cubicBezTo>
                  <a:cubicBezTo>
                    <a:pt x="13222" y="426"/>
                    <a:pt x="12128" y="183"/>
                    <a:pt x="110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1073;p40"/>
            <p:cNvSpPr/>
            <p:nvPr/>
          </p:nvSpPr>
          <p:spPr>
            <a:xfrm>
              <a:off x="4685000" y="1882200"/>
              <a:ext cx="531200" cy="545000"/>
            </a:xfrm>
            <a:custGeom>
              <a:avLst/>
              <a:gdLst/>
              <a:ahLst/>
              <a:cxnLst/>
              <a:rect l="l" t="t" r="r" b="b"/>
              <a:pathLst>
                <a:path w="21248" h="21800" extrusionOk="0">
                  <a:moveTo>
                    <a:pt x="14404" y="1"/>
                  </a:moveTo>
                  <a:cubicBezTo>
                    <a:pt x="14320" y="1"/>
                    <a:pt x="14240" y="5"/>
                    <a:pt x="14165" y="14"/>
                  </a:cubicBezTo>
                  <a:cubicBezTo>
                    <a:pt x="13132" y="136"/>
                    <a:pt x="6688" y="1443"/>
                    <a:pt x="4621" y="4452"/>
                  </a:cubicBezTo>
                  <a:cubicBezTo>
                    <a:pt x="2554" y="7431"/>
                    <a:pt x="1" y="15516"/>
                    <a:pt x="821" y="17431"/>
                  </a:cubicBezTo>
                  <a:cubicBezTo>
                    <a:pt x="1004" y="17887"/>
                    <a:pt x="1672" y="18130"/>
                    <a:pt x="1946" y="18798"/>
                  </a:cubicBezTo>
                  <a:cubicBezTo>
                    <a:pt x="2311" y="19650"/>
                    <a:pt x="2615" y="20653"/>
                    <a:pt x="2919" y="21260"/>
                  </a:cubicBezTo>
                  <a:cubicBezTo>
                    <a:pt x="3120" y="21596"/>
                    <a:pt x="3354" y="21799"/>
                    <a:pt x="3463" y="21799"/>
                  </a:cubicBezTo>
                  <a:cubicBezTo>
                    <a:pt x="3503" y="21799"/>
                    <a:pt x="3527" y="21773"/>
                    <a:pt x="3527" y="21716"/>
                  </a:cubicBezTo>
                  <a:cubicBezTo>
                    <a:pt x="3466" y="19437"/>
                    <a:pt x="5168" y="13114"/>
                    <a:pt x="7235" y="9376"/>
                  </a:cubicBezTo>
                  <a:cubicBezTo>
                    <a:pt x="9302" y="5668"/>
                    <a:pt x="16202" y="2902"/>
                    <a:pt x="17205" y="2871"/>
                  </a:cubicBezTo>
                  <a:cubicBezTo>
                    <a:pt x="17411" y="2861"/>
                    <a:pt x="17606" y="2856"/>
                    <a:pt x="17790" y="2856"/>
                  </a:cubicBezTo>
                  <a:cubicBezTo>
                    <a:pt x="19407" y="2856"/>
                    <a:pt x="20216" y="3211"/>
                    <a:pt x="20642" y="3211"/>
                  </a:cubicBezTo>
                  <a:cubicBezTo>
                    <a:pt x="20741" y="3211"/>
                    <a:pt x="20820" y="3192"/>
                    <a:pt x="20883" y="3145"/>
                  </a:cubicBezTo>
                  <a:cubicBezTo>
                    <a:pt x="21247" y="2902"/>
                    <a:pt x="18572" y="1321"/>
                    <a:pt x="17843" y="987"/>
                  </a:cubicBezTo>
                  <a:cubicBezTo>
                    <a:pt x="17167" y="677"/>
                    <a:pt x="15471" y="1"/>
                    <a:pt x="1440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1074;p40"/>
            <p:cNvSpPr/>
            <p:nvPr/>
          </p:nvSpPr>
          <p:spPr>
            <a:xfrm>
              <a:off x="4793900" y="2019000"/>
              <a:ext cx="83225" cy="60500"/>
            </a:xfrm>
            <a:custGeom>
              <a:avLst/>
              <a:gdLst/>
              <a:ahLst/>
              <a:cxnLst/>
              <a:rect l="l" t="t" r="r" b="b"/>
              <a:pathLst>
                <a:path w="3329" h="2420" extrusionOk="0">
                  <a:moveTo>
                    <a:pt x="51" y="1"/>
                  </a:moveTo>
                  <a:cubicBezTo>
                    <a:pt x="24" y="1"/>
                    <a:pt x="0" y="22"/>
                    <a:pt x="22" y="44"/>
                  </a:cubicBezTo>
                  <a:cubicBezTo>
                    <a:pt x="417" y="621"/>
                    <a:pt x="873" y="1107"/>
                    <a:pt x="1420" y="1533"/>
                  </a:cubicBezTo>
                  <a:cubicBezTo>
                    <a:pt x="1967" y="1928"/>
                    <a:pt x="2575" y="2232"/>
                    <a:pt x="3213" y="2414"/>
                  </a:cubicBezTo>
                  <a:cubicBezTo>
                    <a:pt x="3223" y="2418"/>
                    <a:pt x="3232" y="2419"/>
                    <a:pt x="3241" y="2419"/>
                  </a:cubicBezTo>
                  <a:cubicBezTo>
                    <a:pt x="3310" y="2419"/>
                    <a:pt x="3328" y="2320"/>
                    <a:pt x="3274" y="2293"/>
                  </a:cubicBezTo>
                  <a:cubicBezTo>
                    <a:pt x="2666" y="2019"/>
                    <a:pt x="2119" y="1685"/>
                    <a:pt x="1572" y="1320"/>
                  </a:cubicBezTo>
                  <a:cubicBezTo>
                    <a:pt x="1025" y="925"/>
                    <a:pt x="538" y="500"/>
                    <a:pt x="82" y="13"/>
                  </a:cubicBezTo>
                  <a:cubicBezTo>
                    <a:pt x="74" y="4"/>
                    <a:pt x="62" y="1"/>
                    <a:pt x="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1075;p40"/>
            <p:cNvSpPr/>
            <p:nvPr/>
          </p:nvSpPr>
          <p:spPr>
            <a:xfrm>
              <a:off x="4712350" y="2276550"/>
              <a:ext cx="55375" cy="94075"/>
            </a:xfrm>
            <a:custGeom>
              <a:avLst/>
              <a:gdLst/>
              <a:ahLst/>
              <a:cxnLst/>
              <a:rect l="l" t="t" r="r" b="b"/>
              <a:pathLst>
                <a:path w="2215" h="3763" extrusionOk="0">
                  <a:moveTo>
                    <a:pt x="46" y="0"/>
                  </a:moveTo>
                  <a:cubicBezTo>
                    <a:pt x="24" y="0"/>
                    <a:pt x="1" y="15"/>
                    <a:pt x="1" y="46"/>
                  </a:cubicBezTo>
                  <a:cubicBezTo>
                    <a:pt x="92" y="745"/>
                    <a:pt x="578" y="1170"/>
                    <a:pt x="943" y="1717"/>
                  </a:cubicBezTo>
                  <a:cubicBezTo>
                    <a:pt x="1126" y="2082"/>
                    <a:pt x="1278" y="2477"/>
                    <a:pt x="1369" y="2872"/>
                  </a:cubicBezTo>
                  <a:cubicBezTo>
                    <a:pt x="1521" y="3237"/>
                    <a:pt x="1764" y="3541"/>
                    <a:pt x="2068" y="3754"/>
                  </a:cubicBezTo>
                  <a:cubicBezTo>
                    <a:pt x="2079" y="3760"/>
                    <a:pt x="2091" y="3762"/>
                    <a:pt x="2103" y="3762"/>
                  </a:cubicBezTo>
                  <a:cubicBezTo>
                    <a:pt x="2158" y="3762"/>
                    <a:pt x="2214" y="3712"/>
                    <a:pt x="2189" y="3663"/>
                  </a:cubicBezTo>
                  <a:cubicBezTo>
                    <a:pt x="2098" y="3511"/>
                    <a:pt x="1977" y="3389"/>
                    <a:pt x="1885" y="3237"/>
                  </a:cubicBezTo>
                  <a:cubicBezTo>
                    <a:pt x="1764" y="3055"/>
                    <a:pt x="1673" y="2872"/>
                    <a:pt x="1612" y="2690"/>
                  </a:cubicBezTo>
                  <a:cubicBezTo>
                    <a:pt x="1521" y="2325"/>
                    <a:pt x="1399" y="1961"/>
                    <a:pt x="1247" y="1626"/>
                  </a:cubicBezTo>
                  <a:cubicBezTo>
                    <a:pt x="1065" y="1353"/>
                    <a:pt x="852" y="1140"/>
                    <a:pt x="639" y="927"/>
                  </a:cubicBezTo>
                  <a:cubicBezTo>
                    <a:pt x="335" y="684"/>
                    <a:pt x="153" y="380"/>
                    <a:pt x="92" y="46"/>
                  </a:cubicBezTo>
                  <a:cubicBezTo>
                    <a:pt x="92" y="15"/>
                    <a:pt x="69"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1076;p40"/>
            <p:cNvSpPr/>
            <p:nvPr/>
          </p:nvSpPr>
          <p:spPr>
            <a:xfrm>
              <a:off x="4718650" y="2221900"/>
              <a:ext cx="62125" cy="83925"/>
            </a:xfrm>
            <a:custGeom>
              <a:avLst/>
              <a:gdLst/>
              <a:ahLst/>
              <a:cxnLst/>
              <a:rect l="l" t="t" r="r" b="b"/>
              <a:pathLst>
                <a:path w="2485" h="3357" extrusionOk="0">
                  <a:moveTo>
                    <a:pt x="55" y="1"/>
                  </a:moveTo>
                  <a:cubicBezTo>
                    <a:pt x="27" y="1"/>
                    <a:pt x="0" y="29"/>
                    <a:pt x="22" y="74"/>
                  </a:cubicBezTo>
                  <a:cubicBezTo>
                    <a:pt x="205" y="408"/>
                    <a:pt x="326" y="803"/>
                    <a:pt x="509" y="1137"/>
                  </a:cubicBezTo>
                  <a:cubicBezTo>
                    <a:pt x="661" y="1441"/>
                    <a:pt x="843" y="1745"/>
                    <a:pt x="1026" y="2019"/>
                  </a:cubicBezTo>
                  <a:cubicBezTo>
                    <a:pt x="1208" y="2292"/>
                    <a:pt x="1421" y="2566"/>
                    <a:pt x="1633" y="2779"/>
                  </a:cubicBezTo>
                  <a:cubicBezTo>
                    <a:pt x="1877" y="3022"/>
                    <a:pt x="2150" y="3235"/>
                    <a:pt x="2454" y="3356"/>
                  </a:cubicBezTo>
                  <a:cubicBezTo>
                    <a:pt x="2454" y="3356"/>
                    <a:pt x="2485" y="3356"/>
                    <a:pt x="2454" y="3326"/>
                  </a:cubicBezTo>
                  <a:cubicBezTo>
                    <a:pt x="2211" y="3083"/>
                    <a:pt x="1968" y="2870"/>
                    <a:pt x="1755" y="2627"/>
                  </a:cubicBezTo>
                  <a:cubicBezTo>
                    <a:pt x="1542" y="2353"/>
                    <a:pt x="1360" y="2110"/>
                    <a:pt x="1178" y="1837"/>
                  </a:cubicBezTo>
                  <a:cubicBezTo>
                    <a:pt x="995" y="1563"/>
                    <a:pt x="843" y="1259"/>
                    <a:pt x="691" y="985"/>
                  </a:cubicBezTo>
                  <a:cubicBezTo>
                    <a:pt x="509" y="712"/>
                    <a:pt x="266" y="347"/>
                    <a:pt x="83" y="13"/>
                  </a:cubicBezTo>
                  <a:cubicBezTo>
                    <a:pt x="75" y="5"/>
                    <a:pt x="65" y="1"/>
                    <a:pt x="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1077;p40"/>
            <p:cNvSpPr/>
            <p:nvPr/>
          </p:nvSpPr>
          <p:spPr>
            <a:xfrm>
              <a:off x="4731575" y="2178575"/>
              <a:ext cx="64400" cy="71025"/>
            </a:xfrm>
            <a:custGeom>
              <a:avLst/>
              <a:gdLst/>
              <a:ahLst/>
              <a:cxnLst/>
              <a:rect l="l" t="t" r="r" b="b"/>
              <a:pathLst>
                <a:path w="2576" h="2841" extrusionOk="0">
                  <a:moveTo>
                    <a:pt x="52" y="1"/>
                  </a:moveTo>
                  <a:cubicBezTo>
                    <a:pt x="25" y="1"/>
                    <a:pt x="1" y="22"/>
                    <a:pt x="22" y="44"/>
                  </a:cubicBezTo>
                  <a:cubicBezTo>
                    <a:pt x="265" y="621"/>
                    <a:pt x="600" y="1168"/>
                    <a:pt x="964" y="1685"/>
                  </a:cubicBezTo>
                  <a:cubicBezTo>
                    <a:pt x="1177" y="1928"/>
                    <a:pt x="1390" y="2141"/>
                    <a:pt x="1633" y="2354"/>
                  </a:cubicBezTo>
                  <a:cubicBezTo>
                    <a:pt x="1907" y="2536"/>
                    <a:pt x="2180" y="2688"/>
                    <a:pt x="2515" y="2840"/>
                  </a:cubicBezTo>
                  <a:cubicBezTo>
                    <a:pt x="2545" y="2840"/>
                    <a:pt x="2575" y="2779"/>
                    <a:pt x="2545" y="2749"/>
                  </a:cubicBezTo>
                  <a:cubicBezTo>
                    <a:pt x="2028" y="2415"/>
                    <a:pt x="1572" y="1989"/>
                    <a:pt x="1177" y="1503"/>
                  </a:cubicBezTo>
                  <a:cubicBezTo>
                    <a:pt x="782" y="1016"/>
                    <a:pt x="448" y="500"/>
                    <a:pt x="83" y="13"/>
                  </a:cubicBezTo>
                  <a:cubicBezTo>
                    <a:pt x="74" y="4"/>
                    <a:pt x="63" y="1"/>
                    <a:pt x="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1078;p40"/>
            <p:cNvSpPr/>
            <p:nvPr/>
          </p:nvSpPr>
          <p:spPr>
            <a:xfrm>
              <a:off x="4750350" y="2122350"/>
              <a:ext cx="63850" cy="72525"/>
            </a:xfrm>
            <a:custGeom>
              <a:avLst/>
              <a:gdLst/>
              <a:ahLst/>
              <a:cxnLst/>
              <a:rect l="l" t="t" r="r" b="b"/>
              <a:pathLst>
                <a:path w="2554" h="2901" extrusionOk="0">
                  <a:moveTo>
                    <a:pt x="49" y="0"/>
                  </a:moveTo>
                  <a:cubicBezTo>
                    <a:pt x="31" y="0"/>
                    <a:pt x="1" y="22"/>
                    <a:pt x="1" y="43"/>
                  </a:cubicBezTo>
                  <a:cubicBezTo>
                    <a:pt x="61" y="347"/>
                    <a:pt x="183" y="651"/>
                    <a:pt x="335" y="894"/>
                  </a:cubicBezTo>
                  <a:cubicBezTo>
                    <a:pt x="517" y="1198"/>
                    <a:pt x="730" y="1472"/>
                    <a:pt x="943" y="1746"/>
                  </a:cubicBezTo>
                  <a:cubicBezTo>
                    <a:pt x="1186" y="1989"/>
                    <a:pt x="1399" y="2232"/>
                    <a:pt x="1672" y="2475"/>
                  </a:cubicBezTo>
                  <a:cubicBezTo>
                    <a:pt x="1885" y="2688"/>
                    <a:pt x="2159" y="2840"/>
                    <a:pt x="2463" y="2901"/>
                  </a:cubicBezTo>
                  <a:cubicBezTo>
                    <a:pt x="2493" y="2901"/>
                    <a:pt x="2554" y="2809"/>
                    <a:pt x="2493" y="2779"/>
                  </a:cubicBezTo>
                  <a:cubicBezTo>
                    <a:pt x="2220" y="2657"/>
                    <a:pt x="2007" y="2475"/>
                    <a:pt x="1824" y="2232"/>
                  </a:cubicBezTo>
                  <a:cubicBezTo>
                    <a:pt x="1612" y="2019"/>
                    <a:pt x="1368" y="1776"/>
                    <a:pt x="1156" y="1533"/>
                  </a:cubicBezTo>
                  <a:cubicBezTo>
                    <a:pt x="973" y="1259"/>
                    <a:pt x="761" y="1046"/>
                    <a:pt x="578" y="834"/>
                  </a:cubicBezTo>
                  <a:cubicBezTo>
                    <a:pt x="335" y="590"/>
                    <a:pt x="183" y="317"/>
                    <a:pt x="61" y="13"/>
                  </a:cubicBezTo>
                  <a:cubicBezTo>
                    <a:pt x="61" y="4"/>
                    <a:pt x="56" y="0"/>
                    <a:pt x="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1079;p40"/>
            <p:cNvSpPr/>
            <p:nvPr/>
          </p:nvSpPr>
          <p:spPr>
            <a:xfrm>
              <a:off x="4771875" y="2075650"/>
              <a:ext cx="67400" cy="63750"/>
            </a:xfrm>
            <a:custGeom>
              <a:avLst/>
              <a:gdLst/>
              <a:ahLst/>
              <a:cxnLst/>
              <a:rect l="l" t="t" r="r" b="b"/>
              <a:pathLst>
                <a:path w="2696" h="2550" extrusionOk="0">
                  <a:moveTo>
                    <a:pt x="49" y="1"/>
                  </a:moveTo>
                  <a:cubicBezTo>
                    <a:pt x="23" y="1"/>
                    <a:pt x="0" y="36"/>
                    <a:pt x="21" y="57"/>
                  </a:cubicBezTo>
                  <a:cubicBezTo>
                    <a:pt x="143" y="331"/>
                    <a:pt x="325" y="604"/>
                    <a:pt x="507" y="848"/>
                  </a:cubicBezTo>
                  <a:cubicBezTo>
                    <a:pt x="690" y="1091"/>
                    <a:pt x="903" y="1303"/>
                    <a:pt x="1146" y="1516"/>
                  </a:cubicBezTo>
                  <a:cubicBezTo>
                    <a:pt x="1359" y="1729"/>
                    <a:pt x="1571" y="1942"/>
                    <a:pt x="1815" y="2124"/>
                  </a:cubicBezTo>
                  <a:cubicBezTo>
                    <a:pt x="2058" y="2307"/>
                    <a:pt x="2331" y="2458"/>
                    <a:pt x="2605" y="2550"/>
                  </a:cubicBezTo>
                  <a:cubicBezTo>
                    <a:pt x="2666" y="2550"/>
                    <a:pt x="2696" y="2519"/>
                    <a:pt x="2666" y="2489"/>
                  </a:cubicBezTo>
                  <a:cubicBezTo>
                    <a:pt x="2453" y="2276"/>
                    <a:pt x="2240" y="2063"/>
                    <a:pt x="1997" y="1911"/>
                  </a:cubicBezTo>
                  <a:cubicBezTo>
                    <a:pt x="1754" y="1729"/>
                    <a:pt x="1541" y="1547"/>
                    <a:pt x="1328" y="1334"/>
                  </a:cubicBezTo>
                  <a:cubicBezTo>
                    <a:pt x="1115" y="1151"/>
                    <a:pt x="903" y="908"/>
                    <a:pt x="690" y="696"/>
                  </a:cubicBezTo>
                  <a:cubicBezTo>
                    <a:pt x="507" y="483"/>
                    <a:pt x="264" y="270"/>
                    <a:pt x="82" y="27"/>
                  </a:cubicBezTo>
                  <a:cubicBezTo>
                    <a:pt x="73" y="8"/>
                    <a:pt x="60" y="1"/>
                    <a:pt x="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1080;p40"/>
            <p:cNvSpPr/>
            <p:nvPr/>
          </p:nvSpPr>
          <p:spPr>
            <a:xfrm>
              <a:off x="4825575" y="1979800"/>
              <a:ext cx="91075" cy="61775"/>
            </a:xfrm>
            <a:custGeom>
              <a:avLst/>
              <a:gdLst/>
              <a:ahLst/>
              <a:cxnLst/>
              <a:rect l="l" t="t" r="r" b="b"/>
              <a:pathLst>
                <a:path w="3643" h="2471" extrusionOk="0">
                  <a:moveTo>
                    <a:pt x="62" y="1"/>
                  </a:moveTo>
                  <a:cubicBezTo>
                    <a:pt x="31" y="1"/>
                    <a:pt x="1" y="31"/>
                    <a:pt x="31" y="61"/>
                  </a:cubicBezTo>
                  <a:cubicBezTo>
                    <a:pt x="1186" y="882"/>
                    <a:pt x="2402" y="1642"/>
                    <a:pt x="3557" y="2463"/>
                  </a:cubicBezTo>
                  <a:cubicBezTo>
                    <a:pt x="3563" y="2468"/>
                    <a:pt x="3570" y="2471"/>
                    <a:pt x="3577" y="2471"/>
                  </a:cubicBezTo>
                  <a:cubicBezTo>
                    <a:pt x="3607" y="2471"/>
                    <a:pt x="3643" y="2426"/>
                    <a:pt x="3618" y="2402"/>
                  </a:cubicBezTo>
                  <a:cubicBezTo>
                    <a:pt x="3344" y="2159"/>
                    <a:pt x="3101" y="1885"/>
                    <a:pt x="2858" y="1672"/>
                  </a:cubicBezTo>
                  <a:cubicBezTo>
                    <a:pt x="2554" y="1429"/>
                    <a:pt x="2281" y="1216"/>
                    <a:pt x="1977" y="1004"/>
                  </a:cubicBezTo>
                  <a:cubicBezTo>
                    <a:pt x="1369" y="609"/>
                    <a:pt x="730" y="274"/>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1081;p40"/>
            <p:cNvSpPr/>
            <p:nvPr/>
          </p:nvSpPr>
          <p:spPr>
            <a:xfrm>
              <a:off x="4871325" y="1949200"/>
              <a:ext cx="89550" cy="59500"/>
            </a:xfrm>
            <a:custGeom>
              <a:avLst/>
              <a:gdLst/>
              <a:ahLst/>
              <a:cxnLst/>
              <a:rect l="l" t="t" r="r" b="b"/>
              <a:pathLst>
                <a:path w="3582" h="2380" extrusionOk="0">
                  <a:moveTo>
                    <a:pt x="38" y="1"/>
                  </a:moveTo>
                  <a:cubicBezTo>
                    <a:pt x="16" y="1"/>
                    <a:pt x="0" y="45"/>
                    <a:pt x="25" y="70"/>
                  </a:cubicBezTo>
                  <a:cubicBezTo>
                    <a:pt x="663" y="404"/>
                    <a:pt x="1302" y="738"/>
                    <a:pt x="1910" y="1103"/>
                  </a:cubicBezTo>
                  <a:cubicBezTo>
                    <a:pt x="2183" y="1255"/>
                    <a:pt x="2487" y="1468"/>
                    <a:pt x="2761" y="1681"/>
                  </a:cubicBezTo>
                  <a:cubicBezTo>
                    <a:pt x="3065" y="1893"/>
                    <a:pt x="3277" y="2167"/>
                    <a:pt x="3521" y="2380"/>
                  </a:cubicBezTo>
                  <a:cubicBezTo>
                    <a:pt x="3551" y="2380"/>
                    <a:pt x="3581" y="2380"/>
                    <a:pt x="3581" y="2349"/>
                  </a:cubicBezTo>
                  <a:cubicBezTo>
                    <a:pt x="3429" y="2045"/>
                    <a:pt x="3217" y="1772"/>
                    <a:pt x="2943" y="1529"/>
                  </a:cubicBezTo>
                  <a:cubicBezTo>
                    <a:pt x="2700" y="1285"/>
                    <a:pt x="2426" y="1073"/>
                    <a:pt x="2122" y="890"/>
                  </a:cubicBezTo>
                  <a:cubicBezTo>
                    <a:pt x="1454" y="526"/>
                    <a:pt x="785" y="222"/>
                    <a:pt x="55" y="9"/>
                  </a:cubicBezTo>
                  <a:cubicBezTo>
                    <a:pt x="50" y="3"/>
                    <a:pt x="44" y="1"/>
                    <a:pt x="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1082;p40"/>
            <p:cNvSpPr/>
            <p:nvPr/>
          </p:nvSpPr>
          <p:spPr>
            <a:xfrm>
              <a:off x="4925125" y="1924325"/>
              <a:ext cx="82850" cy="56275"/>
            </a:xfrm>
            <a:custGeom>
              <a:avLst/>
              <a:gdLst/>
              <a:ahLst/>
              <a:cxnLst/>
              <a:rect l="l" t="t" r="r" b="b"/>
              <a:pathLst>
                <a:path w="3314" h="2251" extrusionOk="0">
                  <a:moveTo>
                    <a:pt x="61" y="1"/>
                  </a:moveTo>
                  <a:cubicBezTo>
                    <a:pt x="31" y="1"/>
                    <a:pt x="1" y="31"/>
                    <a:pt x="31" y="62"/>
                  </a:cubicBezTo>
                  <a:cubicBezTo>
                    <a:pt x="639" y="335"/>
                    <a:pt x="1186" y="669"/>
                    <a:pt x="1733" y="1034"/>
                  </a:cubicBezTo>
                  <a:cubicBezTo>
                    <a:pt x="1976" y="1217"/>
                    <a:pt x="2250" y="1399"/>
                    <a:pt x="2493" y="1612"/>
                  </a:cubicBezTo>
                  <a:cubicBezTo>
                    <a:pt x="2736" y="1824"/>
                    <a:pt x="2979" y="2037"/>
                    <a:pt x="3253" y="2250"/>
                  </a:cubicBezTo>
                  <a:cubicBezTo>
                    <a:pt x="3283" y="2250"/>
                    <a:pt x="3314" y="2250"/>
                    <a:pt x="3283" y="2189"/>
                  </a:cubicBezTo>
                  <a:cubicBezTo>
                    <a:pt x="3071" y="1946"/>
                    <a:pt x="2858" y="1672"/>
                    <a:pt x="2615" y="1460"/>
                  </a:cubicBezTo>
                  <a:cubicBezTo>
                    <a:pt x="2372" y="1217"/>
                    <a:pt x="2098" y="1004"/>
                    <a:pt x="1824" y="791"/>
                  </a:cubicBezTo>
                  <a:cubicBezTo>
                    <a:pt x="1277" y="426"/>
                    <a:pt x="700" y="153"/>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1083;p40"/>
            <p:cNvSpPr/>
            <p:nvPr/>
          </p:nvSpPr>
          <p:spPr>
            <a:xfrm>
              <a:off x="4979850" y="1907625"/>
              <a:ext cx="68400" cy="55475"/>
            </a:xfrm>
            <a:custGeom>
              <a:avLst/>
              <a:gdLst/>
              <a:ahLst/>
              <a:cxnLst/>
              <a:rect l="l" t="t" r="r" b="b"/>
              <a:pathLst>
                <a:path w="2736" h="2219" extrusionOk="0">
                  <a:moveTo>
                    <a:pt x="31" y="0"/>
                  </a:moveTo>
                  <a:cubicBezTo>
                    <a:pt x="0" y="0"/>
                    <a:pt x="0" y="61"/>
                    <a:pt x="31" y="91"/>
                  </a:cubicBezTo>
                  <a:cubicBezTo>
                    <a:pt x="517" y="395"/>
                    <a:pt x="1003" y="730"/>
                    <a:pt x="1520" y="1064"/>
                  </a:cubicBezTo>
                  <a:cubicBezTo>
                    <a:pt x="1946" y="1398"/>
                    <a:pt x="2341" y="1793"/>
                    <a:pt x="2705" y="2219"/>
                  </a:cubicBezTo>
                  <a:cubicBezTo>
                    <a:pt x="2705" y="2219"/>
                    <a:pt x="2736" y="2219"/>
                    <a:pt x="2736" y="2189"/>
                  </a:cubicBezTo>
                  <a:cubicBezTo>
                    <a:pt x="2523" y="1641"/>
                    <a:pt x="2158" y="1185"/>
                    <a:pt x="1672" y="851"/>
                  </a:cubicBezTo>
                  <a:cubicBezTo>
                    <a:pt x="1398" y="699"/>
                    <a:pt x="1155" y="517"/>
                    <a:pt x="882" y="365"/>
                  </a:cubicBezTo>
                  <a:cubicBezTo>
                    <a:pt x="608" y="213"/>
                    <a:pt x="335" y="91"/>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1084;p40"/>
            <p:cNvSpPr/>
            <p:nvPr/>
          </p:nvSpPr>
          <p:spPr>
            <a:xfrm>
              <a:off x="5021625" y="1895450"/>
              <a:ext cx="69950" cy="55500"/>
            </a:xfrm>
            <a:custGeom>
              <a:avLst/>
              <a:gdLst/>
              <a:ahLst/>
              <a:cxnLst/>
              <a:rect l="l" t="t" r="r" b="b"/>
              <a:pathLst>
                <a:path w="2798" h="2220" extrusionOk="0">
                  <a:moveTo>
                    <a:pt x="62" y="1"/>
                  </a:moveTo>
                  <a:cubicBezTo>
                    <a:pt x="31" y="1"/>
                    <a:pt x="1" y="61"/>
                    <a:pt x="31" y="92"/>
                  </a:cubicBezTo>
                  <a:cubicBezTo>
                    <a:pt x="578" y="305"/>
                    <a:pt x="1065" y="609"/>
                    <a:pt x="1521" y="973"/>
                  </a:cubicBezTo>
                  <a:cubicBezTo>
                    <a:pt x="1977" y="1338"/>
                    <a:pt x="2372" y="1764"/>
                    <a:pt x="2737" y="2220"/>
                  </a:cubicBezTo>
                  <a:cubicBezTo>
                    <a:pt x="2737" y="2220"/>
                    <a:pt x="2797" y="2220"/>
                    <a:pt x="2797" y="2189"/>
                  </a:cubicBezTo>
                  <a:cubicBezTo>
                    <a:pt x="2524" y="1642"/>
                    <a:pt x="2159" y="1186"/>
                    <a:pt x="1673" y="791"/>
                  </a:cubicBezTo>
                  <a:cubicBezTo>
                    <a:pt x="1186" y="426"/>
                    <a:pt x="639" y="183"/>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1085;p40"/>
            <p:cNvSpPr/>
            <p:nvPr/>
          </p:nvSpPr>
          <p:spPr>
            <a:xfrm>
              <a:off x="5065250" y="1891450"/>
              <a:ext cx="60525" cy="53425"/>
            </a:xfrm>
            <a:custGeom>
              <a:avLst/>
              <a:gdLst/>
              <a:ahLst/>
              <a:cxnLst/>
              <a:rect l="l" t="t" r="r" b="b"/>
              <a:pathLst>
                <a:path w="2421" h="2137" extrusionOk="0">
                  <a:moveTo>
                    <a:pt x="33" y="0"/>
                  </a:moveTo>
                  <a:cubicBezTo>
                    <a:pt x="11" y="0"/>
                    <a:pt x="0" y="45"/>
                    <a:pt x="49" y="70"/>
                  </a:cubicBezTo>
                  <a:cubicBezTo>
                    <a:pt x="505" y="313"/>
                    <a:pt x="931" y="617"/>
                    <a:pt x="1356" y="981"/>
                  </a:cubicBezTo>
                  <a:cubicBezTo>
                    <a:pt x="1539" y="1133"/>
                    <a:pt x="1721" y="1316"/>
                    <a:pt x="1903" y="1529"/>
                  </a:cubicBezTo>
                  <a:cubicBezTo>
                    <a:pt x="1964" y="1620"/>
                    <a:pt x="2055" y="1711"/>
                    <a:pt x="2116" y="1832"/>
                  </a:cubicBezTo>
                  <a:cubicBezTo>
                    <a:pt x="2177" y="1924"/>
                    <a:pt x="2268" y="2045"/>
                    <a:pt x="2359" y="2136"/>
                  </a:cubicBezTo>
                  <a:cubicBezTo>
                    <a:pt x="2359" y="2136"/>
                    <a:pt x="2420" y="2136"/>
                    <a:pt x="2420" y="2106"/>
                  </a:cubicBezTo>
                  <a:cubicBezTo>
                    <a:pt x="2390" y="1984"/>
                    <a:pt x="2329" y="1863"/>
                    <a:pt x="2268" y="1741"/>
                  </a:cubicBezTo>
                  <a:cubicBezTo>
                    <a:pt x="2177" y="1650"/>
                    <a:pt x="2116" y="1529"/>
                    <a:pt x="2025" y="1437"/>
                  </a:cubicBezTo>
                  <a:cubicBezTo>
                    <a:pt x="1843" y="1225"/>
                    <a:pt x="1660" y="1042"/>
                    <a:pt x="1448" y="860"/>
                  </a:cubicBezTo>
                  <a:cubicBezTo>
                    <a:pt x="1022" y="525"/>
                    <a:pt x="566" y="252"/>
                    <a:pt x="49" y="9"/>
                  </a:cubicBezTo>
                  <a:cubicBezTo>
                    <a:pt x="43" y="3"/>
                    <a:pt x="38"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1086;p40"/>
            <p:cNvSpPr/>
            <p:nvPr/>
          </p:nvSpPr>
          <p:spPr>
            <a:xfrm>
              <a:off x="5115475" y="1903300"/>
              <a:ext cx="51100" cy="45675"/>
            </a:xfrm>
            <a:custGeom>
              <a:avLst/>
              <a:gdLst/>
              <a:ahLst/>
              <a:cxnLst/>
              <a:rect l="l" t="t" r="r" b="b"/>
              <a:pathLst>
                <a:path w="2044" h="1827" extrusionOk="0">
                  <a:moveTo>
                    <a:pt x="52" y="1"/>
                  </a:moveTo>
                  <a:cubicBezTo>
                    <a:pt x="24" y="1"/>
                    <a:pt x="0" y="59"/>
                    <a:pt x="46" y="82"/>
                  </a:cubicBezTo>
                  <a:cubicBezTo>
                    <a:pt x="229" y="203"/>
                    <a:pt x="411" y="325"/>
                    <a:pt x="563" y="507"/>
                  </a:cubicBezTo>
                  <a:lnTo>
                    <a:pt x="1049" y="933"/>
                  </a:lnTo>
                  <a:lnTo>
                    <a:pt x="1505" y="1358"/>
                  </a:lnTo>
                  <a:cubicBezTo>
                    <a:pt x="1657" y="1510"/>
                    <a:pt x="1809" y="1693"/>
                    <a:pt x="1992" y="1814"/>
                  </a:cubicBezTo>
                  <a:cubicBezTo>
                    <a:pt x="2001" y="1823"/>
                    <a:pt x="2010" y="1827"/>
                    <a:pt x="2017" y="1827"/>
                  </a:cubicBezTo>
                  <a:cubicBezTo>
                    <a:pt x="2035" y="1827"/>
                    <a:pt x="2044" y="1805"/>
                    <a:pt x="2022" y="1784"/>
                  </a:cubicBezTo>
                  <a:cubicBezTo>
                    <a:pt x="1901" y="1602"/>
                    <a:pt x="1779" y="1419"/>
                    <a:pt x="1627" y="1267"/>
                  </a:cubicBezTo>
                  <a:cubicBezTo>
                    <a:pt x="1475" y="1085"/>
                    <a:pt x="1323" y="933"/>
                    <a:pt x="1141" y="811"/>
                  </a:cubicBezTo>
                  <a:cubicBezTo>
                    <a:pt x="989" y="659"/>
                    <a:pt x="806" y="507"/>
                    <a:pt x="624" y="386"/>
                  </a:cubicBezTo>
                  <a:cubicBezTo>
                    <a:pt x="442" y="264"/>
                    <a:pt x="259" y="143"/>
                    <a:pt x="77" y="21"/>
                  </a:cubicBezTo>
                  <a:cubicBezTo>
                    <a:pt x="70" y="6"/>
                    <a:pt x="60" y="1"/>
                    <a:pt x="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1087;p40"/>
            <p:cNvSpPr/>
            <p:nvPr/>
          </p:nvSpPr>
          <p:spPr>
            <a:xfrm>
              <a:off x="3840875" y="1763175"/>
              <a:ext cx="1152350" cy="1214600"/>
            </a:xfrm>
            <a:custGeom>
              <a:avLst/>
              <a:gdLst/>
              <a:ahLst/>
              <a:cxnLst/>
              <a:rect l="l" t="t" r="r" b="b"/>
              <a:pathLst>
                <a:path w="46094" h="48584" extrusionOk="0">
                  <a:moveTo>
                    <a:pt x="14096" y="0"/>
                  </a:moveTo>
                  <a:cubicBezTo>
                    <a:pt x="8868" y="0"/>
                    <a:pt x="0" y="1723"/>
                    <a:pt x="330" y="3286"/>
                  </a:cubicBezTo>
                  <a:cubicBezTo>
                    <a:pt x="2428" y="13073"/>
                    <a:pt x="6896" y="28544"/>
                    <a:pt x="11303" y="32313"/>
                  </a:cubicBezTo>
                  <a:cubicBezTo>
                    <a:pt x="15224" y="35687"/>
                    <a:pt x="27261" y="44289"/>
                    <a:pt x="36501" y="48119"/>
                  </a:cubicBezTo>
                  <a:cubicBezTo>
                    <a:pt x="37265" y="48436"/>
                    <a:pt x="38018" y="48583"/>
                    <a:pt x="38730" y="48583"/>
                  </a:cubicBezTo>
                  <a:cubicBezTo>
                    <a:pt x="43207" y="48583"/>
                    <a:pt x="46093" y="42777"/>
                    <a:pt x="40088" y="36903"/>
                  </a:cubicBezTo>
                  <a:cubicBezTo>
                    <a:pt x="34495" y="31462"/>
                    <a:pt x="24921" y="24289"/>
                    <a:pt x="23765" y="22252"/>
                  </a:cubicBezTo>
                  <a:cubicBezTo>
                    <a:pt x="21942" y="19061"/>
                    <a:pt x="19723" y="5960"/>
                    <a:pt x="17778" y="854"/>
                  </a:cubicBezTo>
                  <a:cubicBezTo>
                    <a:pt x="17551" y="250"/>
                    <a:pt x="16088" y="0"/>
                    <a:pt x="14096" y="0"/>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1088;p40"/>
            <p:cNvSpPr/>
            <p:nvPr/>
          </p:nvSpPr>
          <p:spPr>
            <a:xfrm>
              <a:off x="3817975" y="1179775"/>
              <a:ext cx="520550" cy="679225"/>
            </a:xfrm>
            <a:custGeom>
              <a:avLst/>
              <a:gdLst/>
              <a:ahLst/>
              <a:cxnLst/>
              <a:rect l="l" t="t" r="r" b="b"/>
              <a:pathLst>
                <a:path w="20822" h="27169" extrusionOk="0">
                  <a:moveTo>
                    <a:pt x="9896" y="0"/>
                  </a:moveTo>
                  <a:cubicBezTo>
                    <a:pt x="7953" y="0"/>
                    <a:pt x="6748" y="2822"/>
                    <a:pt x="6748" y="2822"/>
                  </a:cubicBezTo>
                  <a:cubicBezTo>
                    <a:pt x="6748" y="2822"/>
                    <a:pt x="7113" y="512"/>
                    <a:pt x="5015" y="360"/>
                  </a:cubicBezTo>
                  <a:cubicBezTo>
                    <a:pt x="4995" y="358"/>
                    <a:pt x="4974" y="358"/>
                    <a:pt x="4954" y="358"/>
                  </a:cubicBezTo>
                  <a:cubicBezTo>
                    <a:pt x="2850" y="358"/>
                    <a:pt x="908" y="7985"/>
                    <a:pt x="456" y="10694"/>
                  </a:cubicBezTo>
                  <a:cubicBezTo>
                    <a:pt x="0" y="13400"/>
                    <a:pt x="942" y="24524"/>
                    <a:pt x="1216" y="26622"/>
                  </a:cubicBezTo>
                  <a:lnTo>
                    <a:pt x="17052" y="27169"/>
                  </a:lnTo>
                  <a:cubicBezTo>
                    <a:pt x="17052" y="27169"/>
                    <a:pt x="17356" y="13734"/>
                    <a:pt x="17447" y="13065"/>
                  </a:cubicBezTo>
                  <a:cubicBezTo>
                    <a:pt x="17751" y="9995"/>
                    <a:pt x="20821" y="4889"/>
                    <a:pt x="18967" y="3521"/>
                  </a:cubicBezTo>
                  <a:cubicBezTo>
                    <a:pt x="18712" y="3339"/>
                    <a:pt x="18463" y="3263"/>
                    <a:pt x="18227" y="3263"/>
                  </a:cubicBezTo>
                  <a:cubicBezTo>
                    <a:pt x="16998" y="3263"/>
                    <a:pt x="16079" y="5314"/>
                    <a:pt x="16079" y="5314"/>
                  </a:cubicBezTo>
                  <a:cubicBezTo>
                    <a:pt x="16079" y="5314"/>
                    <a:pt x="17387" y="1849"/>
                    <a:pt x="15320" y="1332"/>
                  </a:cubicBezTo>
                  <a:cubicBezTo>
                    <a:pt x="15168" y="1297"/>
                    <a:pt x="15020" y="1281"/>
                    <a:pt x="14874" y="1281"/>
                  </a:cubicBezTo>
                  <a:cubicBezTo>
                    <a:pt x="12998" y="1281"/>
                    <a:pt x="11611" y="3977"/>
                    <a:pt x="11611" y="3977"/>
                  </a:cubicBezTo>
                  <a:cubicBezTo>
                    <a:pt x="11611" y="3977"/>
                    <a:pt x="12310" y="390"/>
                    <a:pt x="10213" y="25"/>
                  </a:cubicBezTo>
                  <a:cubicBezTo>
                    <a:pt x="10105" y="9"/>
                    <a:pt x="9999" y="0"/>
                    <a:pt x="9896" y="0"/>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1089;p40"/>
            <p:cNvSpPr/>
            <p:nvPr/>
          </p:nvSpPr>
          <p:spPr>
            <a:xfrm>
              <a:off x="4145475" y="1300075"/>
              <a:ext cx="79025" cy="260025"/>
            </a:xfrm>
            <a:custGeom>
              <a:avLst/>
              <a:gdLst/>
              <a:ahLst/>
              <a:cxnLst/>
              <a:rect l="l" t="t" r="r" b="b"/>
              <a:pathLst>
                <a:path w="3161" h="10401" extrusionOk="0">
                  <a:moveTo>
                    <a:pt x="3060" y="0"/>
                  </a:moveTo>
                  <a:cubicBezTo>
                    <a:pt x="3022" y="0"/>
                    <a:pt x="2972" y="23"/>
                    <a:pt x="2919" y="77"/>
                  </a:cubicBezTo>
                  <a:cubicBezTo>
                    <a:pt x="31" y="3481"/>
                    <a:pt x="1" y="6095"/>
                    <a:pt x="487" y="10320"/>
                  </a:cubicBezTo>
                  <a:cubicBezTo>
                    <a:pt x="487" y="10377"/>
                    <a:pt x="513" y="10400"/>
                    <a:pt x="541" y="10400"/>
                  </a:cubicBezTo>
                  <a:cubicBezTo>
                    <a:pt x="574" y="10400"/>
                    <a:pt x="609" y="10369"/>
                    <a:pt x="609" y="10320"/>
                  </a:cubicBezTo>
                  <a:cubicBezTo>
                    <a:pt x="517" y="6004"/>
                    <a:pt x="852" y="3967"/>
                    <a:pt x="3101" y="198"/>
                  </a:cubicBezTo>
                  <a:cubicBezTo>
                    <a:pt x="3160" y="80"/>
                    <a:pt x="3130" y="0"/>
                    <a:pt x="30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1090;p40"/>
            <p:cNvSpPr/>
            <p:nvPr/>
          </p:nvSpPr>
          <p:spPr>
            <a:xfrm>
              <a:off x="4041375" y="1267325"/>
              <a:ext cx="72775" cy="276700"/>
            </a:xfrm>
            <a:custGeom>
              <a:avLst/>
              <a:gdLst/>
              <a:ahLst/>
              <a:cxnLst/>
              <a:rect l="l" t="t" r="r" b="b"/>
              <a:pathLst>
                <a:path w="2911" h="11068" extrusionOk="0">
                  <a:moveTo>
                    <a:pt x="2805" y="0"/>
                  </a:moveTo>
                  <a:cubicBezTo>
                    <a:pt x="2757" y="0"/>
                    <a:pt x="2696" y="34"/>
                    <a:pt x="2645" y="110"/>
                  </a:cubicBezTo>
                  <a:cubicBezTo>
                    <a:pt x="122" y="3940"/>
                    <a:pt x="0" y="6554"/>
                    <a:pt x="152" y="11022"/>
                  </a:cubicBezTo>
                  <a:cubicBezTo>
                    <a:pt x="152" y="11053"/>
                    <a:pt x="183" y="11068"/>
                    <a:pt x="213" y="11068"/>
                  </a:cubicBezTo>
                  <a:cubicBezTo>
                    <a:pt x="244" y="11068"/>
                    <a:pt x="274" y="11053"/>
                    <a:pt x="274" y="11022"/>
                  </a:cubicBezTo>
                  <a:cubicBezTo>
                    <a:pt x="487" y="6493"/>
                    <a:pt x="882" y="4274"/>
                    <a:pt x="2858" y="171"/>
                  </a:cubicBezTo>
                  <a:cubicBezTo>
                    <a:pt x="2911" y="65"/>
                    <a:pt x="2871" y="0"/>
                    <a:pt x="28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1091;p40"/>
            <p:cNvSpPr/>
            <p:nvPr/>
          </p:nvSpPr>
          <p:spPr>
            <a:xfrm>
              <a:off x="3917500" y="1251050"/>
              <a:ext cx="70400" cy="281300"/>
            </a:xfrm>
            <a:custGeom>
              <a:avLst/>
              <a:gdLst/>
              <a:ahLst/>
              <a:cxnLst/>
              <a:rect l="l" t="t" r="r" b="b"/>
              <a:pathLst>
                <a:path w="2816" h="11252" extrusionOk="0">
                  <a:moveTo>
                    <a:pt x="2781" y="1"/>
                  </a:moveTo>
                  <a:cubicBezTo>
                    <a:pt x="2753" y="1"/>
                    <a:pt x="2702" y="54"/>
                    <a:pt x="2645" y="153"/>
                  </a:cubicBezTo>
                  <a:cubicBezTo>
                    <a:pt x="609" y="3710"/>
                    <a:pt x="1" y="6719"/>
                    <a:pt x="791" y="11187"/>
                  </a:cubicBezTo>
                  <a:cubicBezTo>
                    <a:pt x="791" y="11229"/>
                    <a:pt x="831" y="11252"/>
                    <a:pt x="870" y="11252"/>
                  </a:cubicBezTo>
                  <a:cubicBezTo>
                    <a:pt x="915" y="11252"/>
                    <a:pt x="960" y="11222"/>
                    <a:pt x="943" y="11156"/>
                  </a:cubicBezTo>
                  <a:cubicBezTo>
                    <a:pt x="609" y="6749"/>
                    <a:pt x="1126" y="4317"/>
                    <a:pt x="2767" y="214"/>
                  </a:cubicBezTo>
                  <a:cubicBezTo>
                    <a:pt x="2815" y="69"/>
                    <a:pt x="2812" y="1"/>
                    <a:pt x="27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1092;p40"/>
            <p:cNvSpPr/>
            <p:nvPr/>
          </p:nvSpPr>
          <p:spPr>
            <a:xfrm>
              <a:off x="3979825" y="1462025"/>
              <a:ext cx="451400" cy="466125"/>
            </a:xfrm>
            <a:custGeom>
              <a:avLst/>
              <a:gdLst/>
              <a:ahLst/>
              <a:cxnLst/>
              <a:rect l="l" t="t" r="r" b="b"/>
              <a:pathLst>
                <a:path w="18056" h="18645" extrusionOk="0">
                  <a:moveTo>
                    <a:pt x="15590" y="0"/>
                  </a:moveTo>
                  <a:cubicBezTo>
                    <a:pt x="13093" y="0"/>
                    <a:pt x="11308" y="5045"/>
                    <a:pt x="10730" y="7702"/>
                  </a:cubicBezTo>
                  <a:cubicBezTo>
                    <a:pt x="10730" y="7702"/>
                    <a:pt x="9623" y="7470"/>
                    <a:pt x="8173" y="7470"/>
                  </a:cubicBezTo>
                  <a:cubicBezTo>
                    <a:pt x="6184" y="7470"/>
                    <a:pt x="3551" y="7907"/>
                    <a:pt x="2250" y="9982"/>
                  </a:cubicBezTo>
                  <a:cubicBezTo>
                    <a:pt x="0" y="13569"/>
                    <a:pt x="10548" y="18645"/>
                    <a:pt x="10548" y="18645"/>
                  </a:cubicBezTo>
                  <a:cubicBezTo>
                    <a:pt x="10548" y="18645"/>
                    <a:pt x="14195" y="14511"/>
                    <a:pt x="15381" y="12353"/>
                  </a:cubicBezTo>
                  <a:cubicBezTo>
                    <a:pt x="16566" y="10195"/>
                    <a:pt x="18055" y="468"/>
                    <a:pt x="15989" y="43"/>
                  </a:cubicBezTo>
                  <a:cubicBezTo>
                    <a:pt x="15854" y="14"/>
                    <a:pt x="15721" y="0"/>
                    <a:pt x="15590" y="0"/>
                  </a:cubicBezTo>
                  <a:close/>
                </a:path>
              </a:pathLst>
            </a:custGeom>
            <a:solidFill>
              <a:srgbClr val="FFC4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1093;p40"/>
            <p:cNvSpPr/>
            <p:nvPr/>
          </p:nvSpPr>
          <p:spPr>
            <a:xfrm>
              <a:off x="4031850" y="1463850"/>
              <a:ext cx="327950" cy="243675"/>
            </a:xfrm>
            <a:custGeom>
              <a:avLst/>
              <a:gdLst/>
              <a:ahLst/>
              <a:cxnLst/>
              <a:rect l="l" t="t" r="r" b="b"/>
              <a:pathLst>
                <a:path w="13118" h="9747" extrusionOk="0">
                  <a:moveTo>
                    <a:pt x="13087" y="0"/>
                  </a:moveTo>
                  <a:cubicBezTo>
                    <a:pt x="9926" y="760"/>
                    <a:pt x="9166" y="4468"/>
                    <a:pt x="8406" y="7204"/>
                  </a:cubicBezTo>
                  <a:cubicBezTo>
                    <a:pt x="7712" y="7056"/>
                    <a:pt x="6966" y="6977"/>
                    <a:pt x="6208" y="6977"/>
                  </a:cubicBezTo>
                  <a:cubicBezTo>
                    <a:pt x="3849" y="6977"/>
                    <a:pt x="1382" y="7749"/>
                    <a:pt x="47" y="9635"/>
                  </a:cubicBezTo>
                  <a:cubicBezTo>
                    <a:pt x="0" y="9682"/>
                    <a:pt x="61" y="9747"/>
                    <a:pt x="120" y="9747"/>
                  </a:cubicBezTo>
                  <a:cubicBezTo>
                    <a:pt x="137" y="9747"/>
                    <a:pt x="155" y="9741"/>
                    <a:pt x="169" y="9727"/>
                  </a:cubicBezTo>
                  <a:cubicBezTo>
                    <a:pt x="1619" y="8184"/>
                    <a:pt x="4168" y="7670"/>
                    <a:pt x="6468" y="7670"/>
                  </a:cubicBezTo>
                  <a:cubicBezTo>
                    <a:pt x="7205" y="7670"/>
                    <a:pt x="7916" y="7723"/>
                    <a:pt x="8558" y="7812"/>
                  </a:cubicBezTo>
                  <a:cubicBezTo>
                    <a:pt x="8596" y="7840"/>
                    <a:pt x="8642" y="7854"/>
                    <a:pt x="8689" y="7854"/>
                  </a:cubicBezTo>
                  <a:cubicBezTo>
                    <a:pt x="8794" y="7854"/>
                    <a:pt x="8902" y="7786"/>
                    <a:pt x="8923" y="7660"/>
                  </a:cubicBezTo>
                  <a:cubicBezTo>
                    <a:pt x="9713" y="5015"/>
                    <a:pt x="10290" y="1307"/>
                    <a:pt x="13117" y="61"/>
                  </a:cubicBezTo>
                  <a:cubicBezTo>
                    <a:pt x="13117" y="30"/>
                    <a:pt x="13117" y="30"/>
                    <a:pt x="130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1094;p40"/>
            <p:cNvSpPr/>
            <p:nvPr/>
          </p:nvSpPr>
          <p:spPr>
            <a:xfrm>
              <a:off x="3826325" y="1928125"/>
              <a:ext cx="1150500" cy="1058400"/>
            </a:xfrm>
            <a:custGeom>
              <a:avLst/>
              <a:gdLst/>
              <a:ahLst/>
              <a:cxnLst/>
              <a:rect l="l" t="t" r="r" b="b"/>
              <a:pathLst>
                <a:path w="46020" h="42336" extrusionOk="0">
                  <a:moveTo>
                    <a:pt x="20791" y="1"/>
                  </a:moveTo>
                  <a:lnTo>
                    <a:pt x="1" y="6353"/>
                  </a:lnTo>
                  <a:cubicBezTo>
                    <a:pt x="1" y="6353"/>
                    <a:pt x="7295" y="22615"/>
                    <a:pt x="10700" y="25959"/>
                  </a:cubicBezTo>
                  <a:cubicBezTo>
                    <a:pt x="14135" y="29302"/>
                    <a:pt x="26384" y="37600"/>
                    <a:pt x="35472" y="41460"/>
                  </a:cubicBezTo>
                  <a:cubicBezTo>
                    <a:pt x="36912" y="42069"/>
                    <a:pt x="38180" y="42335"/>
                    <a:pt x="39274" y="42335"/>
                  </a:cubicBezTo>
                  <a:cubicBezTo>
                    <a:pt x="45064" y="42335"/>
                    <a:pt x="46019" y="34887"/>
                    <a:pt x="42159" y="31308"/>
                  </a:cubicBezTo>
                  <a:cubicBezTo>
                    <a:pt x="37570" y="27083"/>
                    <a:pt x="25047" y="16566"/>
                    <a:pt x="24530" y="15107"/>
                  </a:cubicBezTo>
                  <a:cubicBezTo>
                    <a:pt x="24013" y="13648"/>
                    <a:pt x="20791" y="1"/>
                    <a:pt x="2079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1095;p40"/>
            <p:cNvSpPr/>
            <p:nvPr/>
          </p:nvSpPr>
          <p:spPr>
            <a:xfrm>
              <a:off x="3908400" y="2035200"/>
              <a:ext cx="438300" cy="143875"/>
            </a:xfrm>
            <a:custGeom>
              <a:avLst/>
              <a:gdLst/>
              <a:ahLst/>
              <a:cxnLst/>
              <a:rect l="l" t="t" r="r" b="b"/>
              <a:pathLst>
                <a:path w="17532" h="5755" extrusionOk="0">
                  <a:moveTo>
                    <a:pt x="17431" y="0"/>
                  </a:moveTo>
                  <a:cubicBezTo>
                    <a:pt x="17426" y="0"/>
                    <a:pt x="17422" y="1"/>
                    <a:pt x="17417" y="3"/>
                  </a:cubicBezTo>
                  <a:cubicBezTo>
                    <a:pt x="15806" y="490"/>
                    <a:pt x="10092" y="2162"/>
                    <a:pt x="8663" y="2648"/>
                  </a:cubicBezTo>
                  <a:cubicBezTo>
                    <a:pt x="5775" y="3621"/>
                    <a:pt x="2888" y="4593"/>
                    <a:pt x="31" y="5687"/>
                  </a:cubicBezTo>
                  <a:cubicBezTo>
                    <a:pt x="5" y="5687"/>
                    <a:pt x="1" y="5754"/>
                    <a:pt x="39" y="5754"/>
                  </a:cubicBezTo>
                  <a:cubicBezTo>
                    <a:pt x="45" y="5754"/>
                    <a:pt x="52" y="5753"/>
                    <a:pt x="61" y="5748"/>
                  </a:cubicBezTo>
                  <a:cubicBezTo>
                    <a:pt x="2979" y="4928"/>
                    <a:pt x="5897" y="4046"/>
                    <a:pt x="8815" y="3134"/>
                  </a:cubicBezTo>
                  <a:cubicBezTo>
                    <a:pt x="10244" y="2678"/>
                    <a:pt x="15988" y="763"/>
                    <a:pt x="17447" y="186"/>
                  </a:cubicBezTo>
                  <a:cubicBezTo>
                    <a:pt x="17532" y="158"/>
                    <a:pt x="17486" y="0"/>
                    <a:pt x="174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1096;p40"/>
            <p:cNvSpPr/>
            <p:nvPr/>
          </p:nvSpPr>
          <p:spPr>
            <a:xfrm>
              <a:off x="4598375" y="2906100"/>
              <a:ext cx="132725" cy="131925"/>
            </a:xfrm>
            <a:custGeom>
              <a:avLst/>
              <a:gdLst/>
              <a:ahLst/>
              <a:cxnLst/>
              <a:rect l="l" t="t" r="r" b="b"/>
              <a:pathLst>
                <a:path w="5309" h="5277" extrusionOk="0">
                  <a:moveTo>
                    <a:pt x="31" y="1"/>
                  </a:moveTo>
                  <a:cubicBezTo>
                    <a:pt x="1" y="1"/>
                    <a:pt x="1" y="62"/>
                    <a:pt x="31" y="62"/>
                  </a:cubicBezTo>
                  <a:cubicBezTo>
                    <a:pt x="1216" y="457"/>
                    <a:pt x="2250" y="1156"/>
                    <a:pt x="3040" y="2129"/>
                  </a:cubicBezTo>
                  <a:cubicBezTo>
                    <a:pt x="3435" y="2584"/>
                    <a:pt x="3800" y="3071"/>
                    <a:pt x="4134" y="3587"/>
                  </a:cubicBezTo>
                  <a:cubicBezTo>
                    <a:pt x="4499" y="4104"/>
                    <a:pt x="4803" y="4621"/>
                    <a:pt x="5046" y="5198"/>
                  </a:cubicBezTo>
                  <a:cubicBezTo>
                    <a:pt x="5068" y="5253"/>
                    <a:pt x="5110" y="5277"/>
                    <a:pt x="5153" y="5277"/>
                  </a:cubicBezTo>
                  <a:cubicBezTo>
                    <a:pt x="5229" y="5277"/>
                    <a:pt x="5309" y="5204"/>
                    <a:pt x="5289" y="5107"/>
                  </a:cubicBezTo>
                  <a:cubicBezTo>
                    <a:pt x="5107" y="4469"/>
                    <a:pt x="4894" y="3861"/>
                    <a:pt x="4590" y="3284"/>
                  </a:cubicBezTo>
                  <a:cubicBezTo>
                    <a:pt x="4256" y="2706"/>
                    <a:pt x="3861" y="2189"/>
                    <a:pt x="3374" y="1733"/>
                  </a:cubicBezTo>
                  <a:cubicBezTo>
                    <a:pt x="2432" y="882"/>
                    <a:pt x="1277" y="274"/>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1097;p40"/>
            <p:cNvSpPr/>
            <p:nvPr/>
          </p:nvSpPr>
          <p:spPr>
            <a:xfrm>
              <a:off x="4100425" y="3065075"/>
              <a:ext cx="1335400" cy="1237350"/>
            </a:xfrm>
            <a:custGeom>
              <a:avLst/>
              <a:gdLst/>
              <a:ahLst/>
              <a:cxnLst/>
              <a:rect l="l" t="t" r="r" b="b"/>
              <a:pathLst>
                <a:path w="53416" h="49494" extrusionOk="0">
                  <a:moveTo>
                    <a:pt x="2859" y="1"/>
                  </a:moveTo>
                  <a:cubicBezTo>
                    <a:pt x="980" y="1"/>
                    <a:pt x="1" y="2628"/>
                    <a:pt x="222" y="5709"/>
                  </a:cubicBezTo>
                  <a:cubicBezTo>
                    <a:pt x="708" y="11727"/>
                    <a:pt x="8885" y="45223"/>
                    <a:pt x="19827" y="49083"/>
                  </a:cubicBezTo>
                  <a:cubicBezTo>
                    <a:pt x="20626" y="49363"/>
                    <a:pt x="21473" y="49494"/>
                    <a:pt x="22360" y="49494"/>
                  </a:cubicBezTo>
                  <a:cubicBezTo>
                    <a:pt x="32744" y="49494"/>
                    <a:pt x="48435" y="31544"/>
                    <a:pt x="52412" y="24767"/>
                  </a:cubicBezTo>
                  <a:cubicBezTo>
                    <a:pt x="53415" y="23017"/>
                    <a:pt x="41059" y="16319"/>
                    <a:pt x="35681" y="16319"/>
                  </a:cubicBezTo>
                  <a:cubicBezTo>
                    <a:pt x="34707" y="16319"/>
                    <a:pt x="33962" y="16539"/>
                    <a:pt x="33566" y="17046"/>
                  </a:cubicBezTo>
                  <a:cubicBezTo>
                    <a:pt x="29747" y="21908"/>
                    <a:pt x="25789" y="28036"/>
                    <a:pt x="24526" y="28036"/>
                  </a:cubicBezTo>
                  <a:cubicBezTo>
                    <a:pt x="24463" y="28036"/>
                    <a:pt x="24406" y="28021"/>
                    <a:pt x="24356" y="27989"/>
                  </a:cubicBezTo>
                  <a:cubicBezTo>
                    <a:pt x="22259" y="26591"/>
                    <a:pt x="13444" y="10755"/>
                    <a:pt x="6392" y="2335"/>
                  </a:cubicBezTo>
                  <a:cubicBezTo>
                    <a:pt x="5007" y="683"/>
                    <a:pt x="3816" y="1"/>
                    <a:pt x="2859"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1098;p40"/>
            <p:cNvSpPr/>
            <p:nvPr/>
          </p:nvSpPr>
          <p:spPr>
            <a:xfrm>
              <a:off x="4925900" y="3027475"/>
              <a:ext cx="605075" cy="703475"/>
            </a:xfrm>
            <a:custGeom>
              <a:avLst/>
              <a:gdLst/>
              <a:ahLst/>
              <a:cxnLst/>
              <a:rect l="l" t="t" r="r" b="b"/>
              <a:pathLst>
                <a:path w="24203" h="28139" extrusionOk="0">
                  <a:moveTo>
                    <a:pt x="6371" y="0"/>
                  </a:moveTo>
                  <a:cubicBezTo>
                    <a:pt x="5617" y="0"/>
                    <a:pt x="5022" y="191"/>
                    <a:pt x="4651" y="617"/>
                  </a:cubicBezTo>
                  <a:cubicBezTo>
                    <a:pt x="1733" y="3991"/>
                    <a:pt x="0" y="18642"/>
                    <a:pt x="699" y="21073"/>
                  </a:cubicBezTo>
                  <a:cubicBezTo>
                    <a:pt x="1312" y="23230"/>
                    <a:pt x="13001" y="28138"/>
                    <a:pt x="17057" y="28138"/>
                  </a:cubicBezTo>
                  <a:cubicBezTo>
                    <a:pt x="17632" y="28138"/>
                    <a:pt x="18053" y="28040"/>
                    <a:pt x="18268" y="27821"/>
                  </a:cubicBezTo>
                  <a:cubicBezTo>
                    <a:pt x="20000" y="26058"/>
                    <a:pt x="23861" y="17274"/>
                    <a:pt x="24043" y="12927"/>
                  </a:cubicBezTo>
                  <a:cubicBezTo>
                    <a:pt x="24202" y="8975"/>
                    <a:pt x="11538" y="0"/>
                    <a:pt x="637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1099;p40"/>
            <p:cNvSpPr/>
            <p:nvPr/>
          </p:nvSpPr>
          <p:spPr>
            <a:xfrm>
              <a:off x="4972250" y="2668250"/>
              <a:ext cx="572975" cy="808825"/>
            </a:xfrm>
            <a:custGeom>
              <a:avLst/>
              <a:gdLst/>
              <a:ahLst/>
              <a:cxnLst/>
              <a:rect l="l" t="t" r="r" b="b"/>
              <a:pathLst>
                <a:path w="22919" h="32353" extrusionOk="0">
                  <a:moveTo>
                    <a:pt x="12154" y="1"/>
                  </a:moveTo>
                  <a:cubicBezTo>
                    <a:pt x="12145" y="1"/>
                    <a:pt x="12137" y="1"/>
                    <a:pt x="12128" y="1"/>
                  </a:cubicBezTo>
                  <a:cubicBezTo>
                    <a:pt x="8450" y="62"/>
                    <a:pt x="7295" y="14165"/>
                    <a:pt x="7295" y="14165"/>
                  </a:cubicBezTo>
                  <a:cubicBezTo>
                    <a:pt x="7295" y="14165"/>
                    <a:pt x="7536" y="335"/>
                    <a:pt x="3908" y="335"/>
                  </a:cubicBezTo>
                  <a:cubicBezTo>
                    <a:pt x="3892" y="335"/>
                    <a:pt x="3876" y="335"/>
                    <a:pt x="3860" y="335"/>
                  </a:cubicBezTo>
                  <a:cubicBezTo>
                    <a:pt x="0" y="457"/>
                    <a:pt x="304" y="20336"/>
                    <a:pt x="1216" y="21065"/>
                  </a:cubicBezTo>
                  <a:cubicBezTo>
                    <a:pt x="2905" y="22492"/>
                    <a:pt x="6129" y="24756"/>
                    <a:pt x="6503" y="24756"/>
                  </a:cubicBezTo>
                  <a:cubicBezTo>
                    <a:pt x="6519" y="24756"/>
                    <a:pt x="6530" y="24752"/>
                    <a:pt x="6535" y="24743"/>
                  </a:cubicBezTo>
                  <a:lnTo>
                    <a:pt x="6535" y="24743"/>
                  </a:lnTo>
                  <a:cubicBezTo>
                    <a:pt x="6475" y="24956"/>
                    <a:pt x="5016" y="28816"/>
                    <a:pt x="7174" y="30275"/>
                  </a:cubicBezTo>
                  <a:cubicBezTo>
                    <a:pt x="7576" y="30551"/>
                    <a:pt x="7954" y="30664"/>
                    <a:pt x="8305" y="30664"/>
                  </a:cubicBezTo>
                  <a:cubicBezTo>
                    <a:pt x="9887" y="30664"/>
                    <a:pt x="10898" y="28346"/>
                    <a:pt x="10973" y="28147"/>
                  </a:cubicBezTo>
                  <a:lnTo>
                    <a:pt x="10973" y="28147"/>
                  </a:lnTo>
                  <a:cubicBezTo>
                    <a:pt x="10973" y="28360"/>
                    <a:pt x="10791" y="31491"/>
                    <a:pt x="12675" y="32220"/>
                  </a:cubicBezTo>
                  <a:cubicBezTo>
                    <a:pt x="12908" y="32310"/>
                    <a:pt x="13127" y="32352"/>
                    <a:pt x="13334" y="32352"/>
                  </a:cubicBezTo>
                  <a:cubicBezTo>
                    <a:pt x="15993" y="32352"/>
                    <a:pt x="16665" y="25408"/>
                    <a:pt x="18724" y="23801"/>
                  </a:cubicBezTo>
                  <a:cubicBezTo>
                    <a:pt x="18724" y="23801"/>
                    <a:pt x="22068" y="27205"/>
                    <a:pt x="22189" y="27296"/>
                  </a:cubicBezTo>
                  <a:cubicBezTo>
                    <a:pt x="22189" y="27296"/>
                    <a:pt x="22919" y="19758"/>
                    <a:pt x="20426" y="16931"/>
                  </a:cubicBezTo>
                  <a:cubicBezTo>
                    <a:pt x="19959" y="16367"/>
                    <a:pt x="19280" y="16077"/>
                    <a:pt x="18588" y="16077"/>
                  </a:cubicBezTo>
                  <a:cubicBezTo>
                    <a:pt x="18200" y="16077"/>
                    <a:pt x="17808" y="16168"/>
                    <a:pt x="17447" y="16354"/>
                  </a:cubicBezTo>
                  <a:cubicBezTo>
                    <a:pt x="17447" y="16354"/>
                    <a:pt x="17964" y="13953"/>
                    <a:pt x="16323" y="12767"/>
                  </a:cubicBezTo>
                  <a:cubicBezTo>
                    <a:pt x="16093" y="12603"/>
                    <a:pt x="15798" y="12543"/>
                    <a:pt x="15491" y="12543"/>
                  </a:cubicBezTo>
                  <a:cubicBezTo>
                    <a:pt x="14662" y="12543"/>
                    <a:pt x="13739" y="12980"/>
                    <a:pt x="13739" y="12980"/>
                  </a:cubicBezTo>
                  <a:cubicBezTo>
                    <a:pt x="13739" y="12980"/>
                    <a:pt x="15796" y="1"/>
                    <a:pt x="1215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1100;p40"/>
            <p:cNvSpPr/>
            <p:nvPr/>
          </p:nvSpPr>
          <p:spPr>
            <a:xfrm>
              <a:off x="5131275" y="2989400"/>
              <a:ext cx="185775" cy="303900"/>
            </a:xfrm>
            <a:custGeom>
              <a:avLst/>
              <a:gdLst/>
              <a:ahLst/>
              <a:cxnLst/>
              <a:rect l="l" t="t" r="r" b="b"/>
              <a:pathLst>
                <a:path w="7431" h="12156" extrusionOk="0">
                  <a:moveTo>
                    <a:pt x="7364" y="0"/>
                  </a:moveTo>
                  <a:cubicBezTo>
                    <a:pt x="7350" y="0"/>
                    <a:pt x="7334" y="4"/>
                    <a:pt x="7317" y="12"/>
                  </a:cubicBezTo>
                  <a:cubicBezTo>
                    <a:pt x="3913" y="2657"/>
                    <a:pt x="843" y="7095"/>
                    <a:pt x="22" y="11927"/>
                  </a:cubicBezTo>
                  <a:cubicBezTo>
                    <a:pt x="1" y="12034"/>
                    <a:pt x="55" y="12156"/>
                    <a:pt x="109" y="12156"/>
                  </a:cubicBezTo>
                  <a:cubicBezTo>
                    <a:pt x="133" y="12156"/>
                    <a:pt x="156" y="12134"/>
                    <a:pt x="174" y="12079"/>
                  </a:cubicBezTo>
                  <a:cubicBezTo>
                    <a:pt x="965" y="8918"/>
                    <a:pt x="4642" y="2991"/>
                    <a:pt x="7408" y="73"/>
                  </a:cubicBezTo>
                  <a:cubicBezTo>
                    <a:pt x="7431" y="29"/>
                    <a:pt x="7404" y="0"/>
                    <a:pt x="73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1101;p40"/>
            <p:cNvSpPr/>
            <p:nvPr/>
          </p:nvSpPr>
          <p:spPr>
            <a:xfrm>
              <a:off x="5244275" y="3078300"/>
              <a:ext cx="161475" cy="303900"/>
            </a:xfrm>
            <a:custGeom>
              <a:avLst/>
              <a:gdLst/>
              <a:ahLst/>
              <a:cxnLst/>
              <a:rect l="l" t="t" r="r" b="b"/>
              <a:pathLst>
                <a:path w="6459" h="12156" extrusionOk="0">
                  <a:moveTo>
                    <a:pt x="6387" y="1"/>
                  </a:moveTo>
                  <a:cubicBezTo>
                    <a:pt x="6374" y="1"/>
                    <a:pt x="6362" y="4"/>
                    <a:pt x="6354" y="13"/>
                  </a:cubicBezTo>
                  <a:cubicBezTo>
                    <a:pt x="4408" y="1350"/>
                    <a:pt x="2767" y="3842"/>
                    <a:pt x="1642" y="5879"/>
                  </a:cubicBezTo>
                  <a:cubicBezTo>
                    <a:pt x="548" y="7763"/>
                    <a:pt x="1" y="9891"/>
                    <a:pt x="1" y="12049"/>
                  </a:cubicBezTo>
                  <a:cubicBezTo>
                    <a:pt x="1" y="12109"/>
                    <a:pt x="65" y="12155"/>
                    <a:pt x="110" y="12155"/>
                  </a:cubicBezTo>
                  <a:cubicBezTo>
                    <a:pt x="134" y="12155"/>
                    <a:pt x="153" y="12142"/>
                    <a:pt x="153" y="12110"/>
                  </a:cubicBezTo>
                  <a:cubicBezTo>
                    <a:pt x="1126" y="7490"/>
                    <a:pt x="3466" y="3660"/>
                    <a:pt x="6414" y="73"/>
                  </a:cubicBezTo>
                  <a:cubicBezTo>
                    <a:pt x="6459" y="29"/>
                    <a:pt x="6422" y="1"/>
                    <a:pt x="63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1102;p40"/>
            <p:cNvSpPr/>
            <p:nvPr/>
          </p:nvSpPr>
          <p:spPr>
            <a:xfrm>
              <a:off x="5106750" y="3246550"/>
              <a:ext cx="333600" cy="238475"/>
            </a:xfrm>
            <a:custGeom>
              <a:avLst/>
              <a:gdLst/>
              <a:ahLst/>
              <a:cxnLst/>
              <a:rect l="l" t="t" r="r" b="b"/>
              <a:pathLst>
                <a:path w="13344" h="9539" extrusionOk="0">
                  <a:moveTo>
                    <a:pt x="1368" y="0"/>
                  </a:moveTo>
                  <a:cubicBezTo>
                    <a:pt x="1368" y="0"/>
                    <a:pt x="0" y="2736"/>
                    <a:pt x="152" y="4955"/>
                  </a:cubicBezTo>
                  <a:cubicBezTo>
                    <a:pt x="183" y="5958"/>
                    <a:pt x="639" y="6900"/>
                    <a:pt x="1429" y="7508"/>
                  </a:cubicBezTo>
                  <a:cubicBezTo>
                    <a:pt x="1854" y="7812"/>
                    <a:pt x="2371" y="7994"/>
                    <a:pt x="2888" y="8024"/>
                  </a:cubicBezTo>
                  <a:cubicBezTo>
                    <a:pt x="3435" y="8024"/>
                    <a:pt x="3952" y="7842"/>
                    <a:pt x="4347" y="7508"/>
                  </a:cubicBezTo>
                  <a:cubicBezTo>
                    <a:pt x="4712" y="7204"/>
                    <a:pt x="5046" y="6839"/>
                    <a:pt x="5289" y="6444"/>
                  </a:cubicBezTo>
                  <a:cubicBezTo>
                    <a:pt x="5320" y="6657"/>
                    <a:pt x="5350" y="6869"/>
                    <a:pt x="5411" y="7052"/>
                  </a:cubicBezTo>
                  <a:cubicBezTo>
                    <a:pt x="5532" y="7781"/>
                    <a:pt x="5897" y="8450"/>
                    <a:pt x="6383" y="8967"/>
                  </a:cubicBezTo>
                  <a:cubicBezTo>
                    <a:pt x="6793" y="9336"/>
                    <a:pt x="7314" y="9539"/>
                    <a:pt x="7833" y="9539"/>
                  </a:cubicBezTo>
                  <a:cubicBezTo>
                    <a:pt x="8084" y="9539"/>
                    <a:pt x="8334" y="9491"/>
                    <a:pt x="8572" y="9392"/>
                  </a:cubicBezTo>
                  <a:cubicBezTo>
                    <a:pt x="9210" y="9028"/>
                    <a:pt x="9727" y="8511"/>
                    <a:pt x="10061" y="7872"/>
                  </a:cubicBezTo>
                  <a:cubicBezTo>
                    <a:pt x="10730" y="6687"/>
                    <a:pt x="11247" y="5471"/>
                    <a:pt x="11672" y="4195"/>
                  </a:cubicBezTo>
                  <a:cubicBezTo>
                    <a:pt x="11885" y="3587"/>
                    <a:pt x="12098" y="2979"/>
                    <a:pt x="12341" y="2371"/>
                  </a:cubicBezTo>
                  <a:cubicBezTo>
                    <a:pt x="12554" y="1733"/>
                    <a:pt x="12888" y="1185"/>
                    <a:pt x="13344" y="699"/>
                  </a:cubicBezTo>
                  <a:lnTo>
                    <a:pt x="13344" y="699"/>
                  </a:lnTo>
                  <a:cubicBezTo>
                    <a:pt x="12827" y="1125"/>
                    <a:pt x="12463" y="1672"/>
                    <a:pt x="12189" y="2310"/>
                  </a:cubicBezTo>
                  <a:cubicBezTo>
                    <a:pt x="11885" y="2888"/>
                    <a:pt x="11611" y="3496"/>
                    <a:pt x="11368" y="4103"/>
                  </a:cubicBezTo>
                  <a:cubicBezTo>
                    <a:pt x="10882" y="5289"/>
                    <a:pt x="10274" y="6474"/>
                    <a:pt x="9605" y="7569"/>
                  </a:cubicBezTo>
                  <a:cubicBezTo>
                    <a:pt x="9301" y="8085"/>
                    <a:pt x="8876" y="8511"/>
                    <a:pt x="8329" y="8784"/>
                  </a:cubicBezTo>
                  <a:cubicBezTo>
                    <a:pt x="8171" y="8840"/>
                    <a:pt x="8011" y="8867"/>
                    <a:pt x="7853" y="8867"/>
                  </a:cubicBezTo>
                  <a:cubicBezTo>
                    <a:pt x="7493" y="8867"/>
                    <a:pt x="7144" y="8725"/>
                    <a:pt x="6870" y="8450"/>
                  </a:cubicBezTo>
                  <a:cubicBezTo>
                    <a:pt x="6475" y="8024"/>
                    <a:pt x="6201" y="7477"/>
                    <a:pt x="6110" y="6900"/>
                  </a:cubicBezTo>
                  <a:cubicBezTo>
                    <a:pt x="5988" y="6292"/>
                    <a:pt x="5927" y="5684"/>
                    <a:pt x="5988" y="5046"/>
                  </a:cubicBezTo>
                  <a:lnTo>
                    <a:pt x="6079" y="2827"/>
                  </a:lnTo>
                  <a:lnTo>
                    <a:pt x="5228" y="4894"/>
                  </a:lnTo>
                  <a:cubicBezTo>
                    <a:pt x="4955" y="5654"/>
                    <a:pt x="4499" y="6353"/>
                    <a:pt x="3861" y="6869"/>
                  </a:cubicBezTo>
                  <a:cubicBezTo>
                    <a:pt x="3583" y="7117"/>
                    <a:pt x="3226" y="7238"/>
                    <a:pt x="2867" y="7238"/>
                  </a:cubicBezTo>
                  <a:cubicBezTo>
                    <a:pt x="2519" y="7238"/>
                    <a:pt x="2169" y="7124"/>
                    <a:pt x="1885" y="6900"/>
                  </a:cubicBezTo>
                  <a:cubicBezTo>
                    <a:pt x="1277" y="6383"/>
                    <a:pt x="882" y="5654"/>
                    <a:pt x="851" y="4863"/>
                  </a:cubicBezTo>
                  <a:cubicBezTo>
                    <a:pt x="821" y="3435"/>
                    <a:pt x="1034" y="2037"/>
                    <a:pt x="1520" y="699"/>
                  </a:cubicBezTo>
                  <a:lnTo>
                    <a:pt x="13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1103;p40"/>
            <p:cNvSpPr/>
            <p:nvPr/>
          </p:nvSpPr>
          <p:spPr>
            <a:xfrm>
              <a:off x="4782175" y="3075750"/>
              <a:ext cx="491775" cy="420825"/>
            </a:xfrm>
            <a:custGeom>
              <a:avLst/>
              <a:gdLst/>
              <a:ahLst/>
              <a:cxnLst/>
              <a:rect l="l" t="t" r="r" b="b"/>
              <a:pathLst>
                <a:path w="19671" h="16833" extrusionOk="0">
                  <a:moveTo>
                    <a:pt x="7277" y="1"/>
                  </a:moveTo>
                  <a:cubicBezTo>
                    <a:pt x="0" y="1"/>
                    <a:pt x="6327" y="16589"/>
                    <a:pt x="6327" y="16589"/>
                  </a:cubicBezTo>
                  <a:cubicBezTo>
                    <a:pt x="6327" y="16589"/>
                    <a:pt x="6961" y="16832"/>
                    <a:pt x="7848" y="16832"/>
                  </a:cubicBezTo>
                  <a:cubicBezTo>
                    <a:pt x="8762" y="16832"/>
                    <a:pt x="9944" y="16574"/>
                    <a:pt x="10977" y="15525"/>
                  </a:cubicBezTo>
                  <a:cubicBezTo>
                    <a:pt x="14229" y="12243"/>
                    <a:pt x="11160" y="6650"/>
                    <a:pt x="11160" y="6650"/>
                  </a:cubicBezTo>
                  <a:lnTo>
                    <a:pt x="11160" y="6650"/>
                  </a:lnTo>
                  <a:cubicBezTo>
                    <a:pt x="12468" y="7127"/>
                    <a:pt x="14214" y="7573"/>
                    <a:pt x="15737" y="7573"/>
                  </a:cubicBezTo>
                  <a:cubicBezTo>
                    <a:pt x="17220" y="7573"/>
                    <a:pt x="18491" y="7150"/>
                    <a:pt x="18941" y="5920"/>
                  </a:cubicBezTo>
                  <a:cubicBezTo>
                    <a:pt x="19670" y="4005"/>
                    <a:pt x="10126" y="236"/>
                    <a:pt x="7755" y="23"/>
                  </a:cubicBezTo>
                  <a:cubicBezTo>
                    <a:pt x="7589" y="8"/>
                    <a:pt x="7430" y="1"/>
                    <a:pt x="727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1104;p40"/>
            <p:cNvSpPr/>
            <p:nvPr/>
          </p:nvSpPr>
          <p:spPr>
            <a:xfrm>
              <a:off x="4959325" y="3076200"/>
              <a:ext cx="307775" cy="367925"/>
            </a:xfrm>
            <a:custGeom>
              <a:avLst/>
              <a:gdLst/>
              <a:ahLst/>
              <a:cxnLst/>
              <a:rect l="l" t="t" r="r" b="b"/>
              <a:pathLst>
                <a:path w="12311" h="14717" extrusionOk="0">
                  <a:moveTo>
                    <a:pt x="286" y="1"/>
                  </a:moveTo>
                  <a:cubicBezTo>
                    <a:pt x="191" y="1"/>
                    <a:pt x="96" y="2"/>
                    <a:pt x="1" y="5"/>
                  </a:cubicBezTo>
                  <a:cubicBezTo>
                    <a:pt x="1855" y="157"/>
                    <a:pt x="3587" y="917"/>
                    <a:pt x="5289" y="1647"/>
                  </a:cubicBezTo>
                  <a:cubicBezTo>
                    <a:pt x="6140" y="2042"/>
                    <a:pt x="6961" y="2467"/>
                    <a:pt x="7782" y="2893"/>
                  </a:cubicBezTo>
                  <a:cubicBezTo>
                    <a:pt x="8602" y="3349"/>
                    <a:pt x="9454" y="3774"/>
                    <a:pt x="10183" y="4291"/>
                  </a:cubicBezTo>
                  <a:cubicBezTo>
                    <a:pt x="10913" y="4778"/>
                    <a:pt x="11703" y="5446"/>
                    <a:pt x="11429" y="6024"/>
                  </a:cubicBezTo>
                  <a:cubicBezTo>
                    <a:pt x="11186" y="6692"/>
                    <a:pt x="10335" y="7088"/>
                    <a:pt x="9484" y="7179"/>
                  </a:cubicBezTo>
                  <a:cubicBezTo>
                    <a:pt x="9168" y="7212"/>
                    <a:pt x="8847" y="7229"/>
                    <a:pt x="8527" y="7229"/>
                  </a:cubicBezTo>
                  <a:cubicBezTo>
                    <a:pt x="7956" y="7229"/>
                    <a:pt x="7385" y="7174"/>
                    <a:pt x="6840" y="7057"/>
                  </a:cubicBezTo>
                  <a:cubicBezTo>
                    <a:pt x="5928" y="6875"/>
                    <a:pt x="5046" y="6632"/>
                    <a:pt x="4165" y="6358"/>
                  </a:cubicBezTo>
                  <a:lnTo>
                    <a:pt x="3344" y="6085"/>
                  </a:lnTo>
                  <a:lnTo>
                    <a:pt x="3770" y="6814"/>
                  </a:lnTo>
                  <a:cubicBezTo>
                    <a:pt x="4104" y="7422"/>
                    <a:pt x="4377" y="8030"/>
                    <a:pt x="4621" y="8668"/>
                  </a:cubicBezTo>
                  <a:cubicBezTo>
                    <a:pt x="4833" y="9337"/>
                    <a:pt x="5016" y="10006"/>
                    <a:pt x="5107" y="10674"/>
                  </a:cubicBezTo>
                  <a:cubicBezTo>
                    <a:pt x="5198" y="11343"/>
                    <a:pt x="5198" y="12042"/>
                    <a:pt x="5137" y="12741"/>
                  </a:cubicBezTo>
                  <a:cubicBezTo>
                    <a:pt x="5046" y="13440"/>
                    <a:pt x="4833" y="14109"/>
                    <a:pt x="4499" y="14717"/>
                  </a:cubicBezTo>
                  <a:cubicBezTo>
                    <a:pt x="4925" y="14139"/>
                    <a:pt x="5198" y="13471"/>
                    <a:pt x="5350" y="12772"/>
                  </a:cubicBezTo>
                  <a:cubicBezTo>
                    <a:pt x="5502" y="12072"/>
                    <a:pt x="5563" y="11343"/>
                    <a:pt x="5502" y="10644"/>
                  </a:cubicBezTo>
                  <a:cubicBezTo>
                    <a:pt x="5472" y="9914"/>
                    <a:pt x="5320" y="9215"/>
                    <a:pt x="5137" y="8516"/>
                  </a:cubicBezTo>
                  <a:cubicBezTo>
                    <a:pt x="5003" y="8075"/>
                    <a:pt x="4857" y="7646"/>
                    <a:pt x="4683" y="7221"/>
                  </a:cubicBezTo>
                  <a:lnTo>
                    <a:pt x="4683" y="7221"/>
                  </a:lnTo>
                  <a:cubicBezTo>
                    <a:pt x="5353" y="7442"/>
                    <a:pt x="6027" y="7631"/>
                    <a:pt x="6718" y="7787"/>
                  </a:cubicBezTo>
                  <a:cubicBezTo>
                    <a:pt x="7378" y="7936"/>
                    <a:pt x="8067" y="8010"/>
                    <a:pt x="8755" y="8010"/>
                  </a:cubicBezTo>
                  <a:cubicBezTo>
                    <a:pt x="9050" y="8010"/>
                    <a:pt x="9344" y="7996"/>
                    <a:pt x="9636" y="7969"/>
                  </a:cubicBezTo>
                  <a:cubicBezTo>
                    <a:pt x="10153" y="7908"/>
                    <a:pt x="10639" y="7756"/>
                    <a:pt x="11095" y="7513"/>
                  </a:cubicBezTo>
                  <a:cubicBezTo>
                    <a:pt x="11612" y="7240"/>
                    <a:pt x="12007" y="6814"/>
                    <a:pt x="12220" y="6267"/>
                  </a:cubicBezTo>
                  <a:cubicBezTo>
                    <a:pt x="12250" y="6115"/>
                    <a:pt x="12280" y="5963"/>
                    <a:pt x="12311" y="5811"/>
                  </a:cubicBezTo>
                  <a:cubicBezTo>
                    <a:pt x="12311" y="5659"/>
                    <a:pt x="12280" y="5507"/>
                    <a:pt x="12220" y="5355"/>
                  </a:cubicBezTo>
                  <a:cubicBezTo>
                    <a:pt x="12159" y="5051"/>
                    <a:pt x="12007" y="4808"/>
                    <a:pt x="11794" y="4595"/>
                  </a:cubicBezTo>
                  <a:cubicBezTo>
                    <a:pt x="11460" y="4230"/>
                    <a:pt x="11065" y="3896"/>
                    <a:pt x="10639" y="3653"/>
                  </a:cubicBezTo>
                  <a:cubicBezTo>
                    <a:pt x="8998" y="2680"/>
                    <a:pt x="7265" y="1860"/>
                    <a:pt x="5502" y="1191"/>
                  </a:cubicBezTo>
                  <a:cubicBezTo>
                    <a:pt x="4621" y="857"/>
                    <a:pt x="3709" y="553"/>
                    <a:pt x="2797" y="340"/>
                  </a:cubicBezTo>
                  <a:cubicBezTo>
                    <a:pt x="1977" y="121"/>
                    <a:pt x="1133" y="1"/>
                    <a:pt x="2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1105;p40"/>
            <p:cNvSpPr/>
            <p:nvPr/>
          </p:nvSpPr>
          <p:spPr>
            <a:xfrm>
              <a:off x="4083375" y="3052650"/>
              <a:ext cx="534025" cy="911250"/>
            </a:xfrm>
            <a:custGeom>
              <a:avLst/>
              <a:gdLst/>
              <a:ahLst/>
              <a:cxnLst/>
              <a:rect l="l" t="t" r="r" b="b"/>
              <a:pathLst>
                <a:path w="21361" h="36450" extrusionOk="0">
                  <a:moveTo>
                    <a:pt x="3093" y="0"/>
                  </a:moveTo>
                  <a:cubicBezTo>
                    <a:pt x="1146" y="0"/>
                    <a:pt x="1" y="2762"/>
                    <a:pt x="813" y="10765"/>
                  </a:cubicBezTo>
                  <a:cubicBezTo>
                    <a:pt x="2211" y="24565"/>
                    <a:pt x="7591" y="36449"/>
                    <a:pt x="7591" y="36449"/>
                  </a:cubicBezTo>
                  <a:lnTo>
                    <a:pt x="21360" y="22650"/>
                  </a:lnTo>
                  <a:cubicBezTo>
                    <a:pt x="21360" y="22650"/>
                    <a:pt x="15129" y="12163"/>
                    <a:pt x="10327" y="5993"/>
                  </a:cubicBezTo>
                  <a:cubicBezTo>
                    <a:pt x="7901" y="2877"/>
                    <a:pt x="5080" y="0"/>
                    <a:pt x="309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1106;p40"/>
            <p:cNvSpPr/>
            <p:nvPr/>
          </p:nvSpPr>
          <p:spPr>
            <a:xfrm>
              <a:off x="4165225" y="3180425"/>
              <a:ext cx="389100" cy="718875"/>
            </a:xfrm>
            <a:custGeom>
              <a:avLst/>
              <a:gdLst/>
              <a:ahLst/>
              <a:cxnLst/>
              <a:rect l="l" t="t" r="r" b="b"/>
              <a:pathLst>
                <a:path w="15564" h="28755" extrusionOk="0">
                  <a:moveTo>
                    <a:pt x="2281" y="1"/>
                  </a:moveTo>
                  <a:cubicBezTo>
                    <a:pt x="1886" y="396"/>
                    <a:pt x="1521" y="852"/>
                    <a:pt x="1247" y="1338"/>
                  </a:cubicBezTo>
                  <a:cubicBezTo>
                    <a:pt x="943" y="1824"/>
                    <a:pt x="730" y="2341"/>
                    <a:pt x="579" y="2888"/>
                  </a:cubicBezTo>
                  <a:cubicBezTo>
                    <a:pt x="974" y="2493"/>
                    <a:pt x="1338" y="2068"/>
                    <a:pt x="1612" y="1581"/>
                  </a:cubicBezTo>
                  <a:cubicBezTo>
                    <a:pt x="1916" y="1095"/>
                    <a:pt x="2159" y="548"/>
                    <a:pt x="2281" y="1"/>
                  </a:cubicBezTo>
                  <a:close/>
                  <a:moveTo>
                    <a:pt x="8269" y="3800"/>
                  </a:moveTo>
                  <a:cubicBezTo>
                    <a:pt x="8269" y="4347"/>
                    <a:pt x="8329" y="4925"/>
                    <a:pt x="8481" y="5472"/>
                  </a:cubicBezTo>
                  <a:cubicBezTo>
                    <a:pt x="8603" y="6019"/>
                    <a:pt x="8816" y="6566"/>
                    <a:pt x="9120" y="7052"/>
                  </a:cubicBezTo>
                  <a:cubicBezTo>
                    <a:pt x="9120" y="6505"/>
                    <a:pt x="9059" y="5928"/>
                    <a:pt x="8907" y="5381"/>
                  </a:cubicBezTo>
                  <a:cubicBezTo>
                    <a:pt x="8785" y="4834"/>
                    <a:pt x="8573" y="4286"/>
                    <a:pt x="8269" y="3800"/>
                  </a:cubicBezTo>
                  <a:close/>
                  <a:moveTo>
                    <a:pt x="3952" y="10487"/>
                  </a:moveTo>
                  <a:lnTo>
                    <a:pt x="3952" y="10487"/>
                  </a:lnTo>
                  <a:cubicBezTo>
                    <a:pt x="4348" y="10882"/>
                    <a:pt x="4804" y="11247"/>
                    <a:pt x="5290" y="11521"/>
                  </a:cubicBezTo>
                  <a:cubicBezTo>
                    <a:pt x="5776" y="11825"/>
                    <a:pt x="6293" y="12037"/>
                    <a:pt x="6840" y="12189"/>
                  </a:cubicBezTo>
                  <a:cubicBezTo>
                    <a:pt x="6475" y="11794"/>
                    <a:pt x="6019" y="11429"/>
                    <a:pt x="5533" y="11156"/>
                  </a:cubicBezTo>
                  <a:cubicBezTo>
                    <a:pt x="5047" y="10852"/>
                    <a:pt x="4500" y="10609"/>
                    <a:pt x="3952" y="10487"/>
                  </a:cubicBezTo>
                  <a:close/>
                  <a:moveTo>
                    <a:pt x="15564" y="15837"/>
                  </a:moveTo>
                  <a:cubicBezTo>
                    <a:pt x="15016" y="15837"/>
                    <a:pt x="14439" y="15898"/>
                    <a:pt x="13892" y="16049"/>
                  </a:cubicBezTo>
                  <a:cubicBezTo>
                    <a:pt x="13345" y="16171"/>
                    <a:pt x="12798" y="16384"/>
                    <a:pt x="12311" y="16657"/>
                  </a:cubicBezTo>
                  <a:cubicBezTo>
                    <a:pt x="12408" y="16662"/>
                    <a:pt x="12503" y="16665"/>
                    <a:pt x="12598" y="16665"/>
                  </a:cubicBezTo>
                  <a:cubicBezTo>
                    <a:pt x="13071" y="16665"/>
                    <a:pt x="13527" y="16602"/>
                    <a:pt x="13983" y="16475"/>
                  </a:cubicBezTo>
                  <a:cubicBezTo>
                    <a:pt x="14561" y="16323"/>
                    <a:pt x="15077" y="16110"/>
                    <a:pt x="15564" y="15837"/>
                  </a:cubicBezTo>
                  <a:close/>
                  <a:moveTo>
                    <a:pt x="913" y="17600"/>
                  </a:moveTo>
                  <a:lnTo>
                    <a:pt x="913" y="17600"/>
                  </a:lnTo>
                  <a:cubicBezTo>
                    <a:pt x="548" y="17934"/>
                    <a:pt x="244" y="18329"/>
                    <a:pt x="1" y="18755"/>
                  </a:cubicBezTo>
                  <a:cubicBezTo>
                    <a:pt x="31" y="18937"/>
                    <a:pt x="92" y="19119"/>
                    <a:pt x="153" y="19332"/>
                  </a:cubicBezTo>
                  <a:lnTo>
                    <a:pt x="244" y="19180"/>
                  </a:lnTo>
                  <a:cubicBezTo>
                    <a:pt x="548" y="18694"/>
                    <a:pt x="761" y="18147"/>
                    <a:pt x="913" y="17600"/>
                  </a:cubicBezTo>
                  <a:close/>
                  <a:moveTo>
                    <a:pt x="7661" y="18481"/>
                  </a:moveTo>
                  <a:lnTo>
                    <a:pt x="7661" y="18481"/>
                  </a:lnTo>
                  <a:cubicBezTo>
                    <a:pt x="7630" y="19059"/>
                    <a:pt x="7691" y="19636"/>
                    <a:pt x="7843" y="20183"/>
                  </a:cubicBezTo>
                  <a:cubicBezTo>
                    <a:pt x="7995" y="20730"/>
                    <a:pt x="8177" y="21247"/>
                    <a:pt x="8481" y="21764"/>
                  </a:cubicBezTo>
                  <a:cubicBezTo>
                    <a:pt x="8481" y="20609"/>
                    <a:pt x="8208" y="19484"/>
                    <a:pt x="7661" y="18481"/>
                  </a:cubicBezTo>
                  <a:close/>
                  <a:moveTo>
                    <a:pt x="5959" y="27965"/>
                  </a:moveTo>
                  <a:cubicBezTo>
                    <a:pt x="5972" y="27968"/>
                    <a:pt x="5985" y="27972"/>
                    <a:pt x="5999" y="27975"/>
                  </a:cubicBezTo>
                  <a:lnTo>
                    <a:pt x="5999" y="27975"/>
                  </a:lnTo>
                  <a:cubicBezTo>
                    <a:pt x="5995" y="27972"/>
                    <a:pt x="5992" y="27968"/>
                    <a:pt x="5989" y="27965"/>
                  </a:cubicBezTo>
                  <a:close/>
                  <a:moveTo>
                    <a:pt x="5999" y="27975"/>
                  </a:moveTo>
                  <a:cubicBezTo>
                    <a:pt x="6270" y="28275"/>
                    <a:pt x="6570" y="28545"/>
                    <a:pt x="6901" y="28755"/>
                  </a:cubicBezTo>
                  <a:lnTo>
                    <a:pt x="7205" y="28451"/>
                  </a:lnTo>
                  <a:cubicBezTo>
                    <a:pt x="6821" y="28244"/>
                    <a:pt x="6438" y="28095"/>
                    <a:pt x="5999" y="2797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1107;p40"/>
            <p:cNvSpPr/>
            <p:nvPr/>
          </p:nvSpPr>
          <p:spPr>
            <a:xfrm>
              <a:off x="4248300" y="3545925"/>
              <a:ext cx="304500" cy="297475"/>
            </a:xfrm>
            <a:custGeom>
              <a:avLst/>
              <a:gdLst/>
              <a:ahLst/>
              <a:cxnLst/>
              <a:rect l="l" t="t" r="r" b="b"/>
              <a:pathLst>
                <a:path w="12180" h="11899" extrusionOk="0">
                  <a:moveTo>
                    <a:pt x="12119" y="1"/>
                  </a:moveTo>
                  <a:cubicBezTo>
                    <a:pt x="10386" y="1369"/>
                    <a:pt x="8836" y="2949"/>
                    <a:pt x="7256" y="4469"/>
                  </a:cubicBezTo>
                  <a:cubicBezTo>
                    <a:pt x="5675" y="5989"/>
                    <a:pt x="4125" y="7539"/>
                    <a:pt x="2605" y="9120"/>
                  </a:cubicBezTo>
                  <a:cubicBezTo>
                    <a:pt x="1724" y="10001"/>
                    <a:pt x="873" y="10943"/>
                    <a:pt x="22" y="11855"/>
                  </a:cubicBezTo>
                  <a:cubicBezTo>
                    <a:pt x="0" y="11877"/>
                    <a:pt x="9" y="11898"/>
                    <a:pt x="27" y="11898"/>
                  </a:cubicBezTo>
                  <a:cubicBezTo>
                    <a:pt x="34" y="11898"/>
                    <a:pt x="43" y="11894"/>
                    <a:pt x="52" y="11886"/>
                  </a:cubicBezTo>
                  <a:cubicBezTo>
                    <a:pt x="842" y="11126"/>
                    <a:pt x="1693" y="10427"/>
                    <a:pt x="2484" y="9667"/>
                  </a:cubicBezTo>
                  <a:cubicBezTo>
                    <a:pt x="3274" y="8907"/>
                    <a:pt x="4064" y="8147"/>
                    <a:pt x="4854" y="7417"/>
                  </a:cubicBezTo>
                  <a:cubicBezTo>
                    <a:pt x="6435" y="5898"/>
                    <a:pt x="8016" y="4347"/>
                    <a:pt x="9566" y="2797"/>
                  </a:cubicBezTo>
                  <a:cubicBezTo>
                    <a:pt x="10478" y="1916"/>
                    <a:pt x="11359" y="1004"/>
                    <a:pt x="12149" y="62"/>
                  </a:cubicBezTo>
                  <a:cubicBezTo>
                    <a:pt x="12180" y="31"/>
                    <a:pt x="12149" y="1"/>
                    <a:pt x="121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1108;p40"/>
            <p:cNvSpPr/>
            <p:nvPr/>
          </p:nvSpPr>
          <p:spPr>
            <a:xfrm>
              <a:off x="4082775" y="3052675"/>
              <a:ext cx="386450" cy="911225"/>
            </a:xfrm>
            <a:custGeom>
              <a:avLst/>
              <a:gdLst/>
              <a:ahLst/>
              <a:cxnLst/>
              <a:rect l="l" t="t" r="r" b="b"/>
              <a:pathLst>
                <a:path w="15458" h="36449" extrusionOk="0">
                  <a:moveTo>
                    <a:pt x="3095" y="0"/>
                  </a:moveTo>
                  <a:cubicBezTo>
                    <a:pt x="1160" y="0"/>
                    <a:pt x="0" y="2758"/>
                    <a:pt x="837" y="10764"/>
                  </a:cubicBezTo>
                  <a:cubicBezTo>
                    <a:pt x="2235" y="24564"/>
                    <a:pt x="7615" y="36448"/>
                    <a:pt x="7615" y="36448"/>
                  </a:cubicBezTo>
                  <a:lnTo>
                    <a:pt x="15457" y="28606"/>
                  </a:lnTo>
                  <a:lnTo>
                    <a:pt x="3633" y="65"/>
                  </a:lnTo>
                  <a:cubicBezTo>
                    <a:pt x="3448" y="22"/>
                    <a:pt x="3269" y="0"/>
                    <a:pt x="30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1109;p40"/>
            <p:cNvSpPr/>
            <p:nvPr/>
          </p:nvSpPr>
          <p:spPr>
            <a:xfrm>
              <a:off x="3344550" y="2980375"/>
              <a:ext cx="1119350" cy="1256325"/>
            </a:xfrm>
            <a:custGeom>
              <a:avLst/>
              <a:gdLst/>
              <a:ahLst/>
              <a:cxnLst/>
              <a:rect l="l" t="t" r="r" b="b"/>
              <a:pathLst>
                <a:path w="44774" h="50253" extrusionOk="0">
                  <a:moveTo>
                    <a:pt x="26070" y="1"/>
                  </a:moveTo>
                  <a:cubicBezTo>
                    <a:pt x="24211" y="1"/>
                    <a:pt x="22488" y="425"/>
                    <a:pt x="21460" y="1407"/>
                  </a:cubicBezTo>
                  <a:cubicBezTo>
                    <a:pt x="5046" y="17182"/>
                    <a:pt x="1" y="50252"/>
                    <a:pt x="1" y="50252"/>
                  </a:cubicBezTo>
                  <a:lnTo>
                    <a:pt x="44652" y="50161"/>
                  </a:lnTo>
                  <a:cubicBezTo>
                    <a:pt x="44774" y="49979"/>
                    <a:pt x="39424" y="17395"/>
                    <a:pt x="38086" y="12197"/>
                  </a:cubicBezTo>
                  <a:cubicBezTo>
                    <a:pt x="36719" y="7000"/>
                    <a:pt x="32554" y="1620"/>
                    <a:pt x="31399" y="1103"/>
                  </a:cubicBezTo>
                  <a:cubicBezTo>
                    <a:pt x="29848" y="410"/>
                    <a:pt x="27894" y="1"/>
                    <a:pt x="260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1110;p40"/>
            <p:cNvSpPr/>
            <p:nvPr/>
          </p:nvSpPr>
          <p:spPr>
            <a:xfrm>
              <a:off x="3428900" y="3051050"/>
              <a:ext cx="958250" cy="1155400"/>
            </a:xfrm>
            <a:custGeom>
              <a:avLst/>
              <a:gdLst/>
              <a:ahLst/>
              <a:cxnLst/>
              <a:rect l="l" t="t" r="r" b="b"/>
              <a:pathLst>
                <a:path w="38330" h="46216" extrusionOk="0">
                  <a:moveTo>
                    <a:pt x="24031" y="1"/>
                  </a:moveTo>
                  <a:cubicBezTo>
                    <a:pt x="23556" y="1"/>
                    <a:pt x="23096" y="64"/>
                    <a:pt x="22615" y="191"/>
                  </a:cubicBezTo>
                  <a:cubicBezTo>
                    <a:pt x="22068" y="343"/>
                    <a:pt x="21551" y="555"/>
                    <a:pt x="21065" y="829"/>
                  </a:cubicBezTo>
                  <a:cubicBezTo>
                    <a:pt x="21612" y="829"/>
                    <a:pt x="22189" y="768"/>
                    <a:pt x="22737" y="616"/>
                  </a:cubicBezTo>
                  <a:cubicBezTo>
                    <a:pt x="23284" y="495"/>
                    <a:pt x="23831" y="282"/>
                    <a:pt x="24317" y="8"/>
                  </a:cubicBezTo>
                  <a:cubicBezTo>
                    <a:pt x="24221" y="3"/>
                    <a:pt x="24125" y="1"/>
                    <a:pt x="24031" y="1"/>
                  </a:cubicBezTo>
                  <a:close/>
                  <a:moveTo>
                    <a:pt x="12767" y="4780"/>
                  </a:moveTo>
                  <a:lnTo>
                    <a:pt x="12524" y="5115"/>
                  </a:lnTo>
                  <a:lnTo>
                    <a:pt x="12888" y="5358"/>
                  </a:lnTo>
                  <a:cubicBezTo>
                    <a:pt x="13375" y="5662"/>
                    <a:pt x="13922" y="5905"/>
                    <a:pt x="14469" y="6057"/>
                  </a:cubicBezTo>
                  <a:cubicBezTo>
                    <a:pt x="14074" y="5632"/>
                    <a:pt x="13618" y="5267"/>
                    <a:pt x="13132" y="4993"/>
                  </a:cubicBezTo>
                  <a:cubicBezTo>
                    <a:pt x="13010" y="4932"/>
                    <a:pt x="12888" y="4841"/>
                    <a:pt x="12767" y="4780"/>
                  </a:cubicBezTo>
                  <a:close/>
                  <a:moveTo>
                    <a:pt x="31734" y="5176"/>
                  </a:moveTo>
                  <a:cubicBezTo>
                    <a:pt x="31339" y="5571"/>
                    <a:pt x="30974" y="6027"/>
                    <a:pt x="30700" y="6513"/>
                  </a:cubicBezTo>
                  <a:cubicBezTo>
                    <a:pt x="30396" y="6999"/>
                    <a:pt x="30183" y="7516"/>
                    <a:pt x="30032" y="8063"/>
                  </a:cubicBezTo>
                  <a:cubicBezTo>
                    <a:pt x="30427" y="7668"/>
                    <a:pt x="30791" y="7243"/>
                    <a:pt x="31065" y="6756"/>
                  </a:cubicBezTo>
                  <a:cubicBezTo>
                    <a:pt x="31369" y="6270"/>
                    <a:pt x="31612" y="5723"/>
                    <a:pt x="31764" y="5176"/>
                  </a:cubicBezTo>
                  <a:close/>
                  <a:moveTo>
                    <a:pt x="20639" y="6999"/>
                  </a:moveTo>
                  <a:lnTo>
                    <a:pt x="20639" y="6999"/>
                  </a:lnTo>
                  <a:cubicBezTo>
                    <a:pt x="20214" y="7395"/>
                    <a:pt x="19879" y="7820"/>
                    <a:pt x="19575" y="8337"/>
                  </a:cubicBezTo>
                  <a:cubicBezTo>
                    <a:pt x="19271" y="8823"/>
                    <a:pt x="19059" y="9340"/>
                    <a:pt x="18907" y="9887"/>
                  </a:cubicBezTo>
                  <a:cubicBezTo>
                    <a:pt x="19727" y="9097"/>
                    <a:pt x="20305" y="8094"/>
                    <a:pt x="20639" y="6999"/>
                  </a:cubicBezTo>
                  <a:close/>
                  <a:moveTo>
                    <a:pt x="25867" y="12410"/>
                  </a:moveTo>
                  <a:cubicBezTo>
                    <a:pt x="25867" y="12957"/>
                    <a:pt x="25928" y="13534"/>
                    <a:pt x="26080" y="14082"/>
                  </a:cubicBezTo>
                  <a:cubicBezTo>
                    <a:pt x="26202" y="14629"/>
                    <a:pt x="26414" y="15176"/>
                    <a:pt x="26688" y="15662"/>
                  </a:cubicBezTo>
                  <a:cubicBezTo>
                    <a:pt x="26718" y="15085"/>
                    <a:pt x="26658" y="14537"/>
                    <a:pt x="26506" y="13990"/>
                  </a:cubicBezTo>
                  <a:cubicBezTo>
                    <a:pt x="26354" y="13413"/>
                    <a:pt x="26171" y="12896"/>
                    <a:pt x="25867" y="12410"/>
                  </a:cubicBezTo>
                  <a:close/>
                  <a:moveTo>
                    <a:pt x="8694" y="14082"/>
                  </a:moveTo>
                  <a:cubicBezTo>
                    <a:pt x="9089" y="14477"/>
                    <a:pt x="9514" y="14841"/>
                    <a:pt x="10031" y="15145"/>
                  </a:cubicBezTo>
                  <a:cubicBezTo>
                    <a:pt x="10517" y="15419"/>
                    <a:pt x="11034" y="15662"/>
                    <a:pt x="11581" y="15814"/>
                  </a:cubicBezTo>
                  <a:cubicBezTo>
                    <a:pt x="11186" y="15389"/>
                    <a:pt x="10730" y="15024"/>
                    <a:pt x="10244" y="14750"/>
                  </a:cubicBezTo>
                  <a:cubicBezTo>
                    <a:pt x="9758" y="14446"/>
                    <a:pt x="9241" y="14234"/>
                    <a:pt x="8694" y="14082"/>
                  </a:cubicBezTo>
                  <a:close/>
                  <a:moveTo>
                    <a:pt x="33405" y="15662"/>
                  </a:moveTo>
                  <a:lnTo>
                    <a:pt x="33405" y="15662"/>
                  </a:lnTo>
                  <a:cubicBezTo>
                    <a:pt x="33801" y="16057"/>
                    <a:pt x="34257" y="16422"/>
                    <a:pt x="34743" y="16696"/>
                  </a:cubicBezTo>
                  <a:cubicBezTo>
                    <a:pt x="35229" y="17000"/>
                    <a:pt x="35746" y="17212"/>
                    <a:pt x="36293" y="17364"/>
                  </a:cubicBezTo>
                  <a:cubicBezTo>
                    <a:pt x="35898" y="16969"/>
                    <a:pt x="35472" y="16604"/>
                    <a:pt x="34986" y="16331"/>
                  </a:cubicBezTo>
                  <a:cubicBezTo>
                    <a:pt x="34500" y="16027"/>
                    <a:pt x="33953" y="15784"/>
                    <a:pt x="33405" y="15662"/>
                  </a:cubicBezTo>
                  <a:close/>
                  <a:moveTo>
                    <a:pt x="19849" y="17911"/>
                  </a:moveTo>
                  <a:cubicBezTo>
                    <a:pt x="18694" y="17911"/>
                    <a:pt x="17569" y="18185"/>
                    <a:pt x="16566" y="18762"/>
                  </a:cubicBezTo>
                  <a:cubicBezTo>
                    <a:pt x="17144" y="18762"/>
                    <a:pt x="17721" y="18702"/>
                    <a:pt x="18268" y="18550"/>
                  </a:cubicBezTo>
                  <a:cubicBezTo>
                    <a:pt x="18816" y="18428"/>
                    <a:pt x="19332" y="18215"/>
                    <a:pt x="19849" y="17911"/>
                  </a:cubicBezTo>
                  <a:close/>
                  <a:moveTo>
                    <a:pt x="30366" y="22775"/>
                  </a:moveTo>
                  <a:lnTo>
                    <a:pt x="30366" y="22775"/>
                  </a:lnTo>
                  <a:cubicBezTo>
                    <a:pt x="29545" y="23595"/>
                    <a:pt x="28968" y="24568"/>
                    <a:pt x="28633" y="25662"/>
                  </a:cubicBezTo>
                  <a:cubicBezTo>
                    <a:pt x="29059" y="25297"/>
                    <a:pt x="29424" y="24842"/>
                    <a:pt x="29697" y="24355"/>
                  </a:cubicBezTo>
                  <a:cubicBezTo>
                    <a:pt x="30001" y="23869"/>
                    <a:pt x="30214" y="23322"/>
                    <a:pt x="30366" y="22775"/>
                  </a:cubicBezTo>
                  <a:close/>
                  <a:moveTo>
                    <a:pt x="37114" y="23656"/>
                  </a:moveTo>
                  <a:lnTo>
                    <a:pt x="37114" y="23656"/>
                  </a:lnTo>
                  <a:cubicBezTo>
                    <a:pt x="37083" y="24234"/>
                    <a:pt x="37144" y="24811"/>
                    <a:pt x="37296" y="25358"/>
                  </a:cubicBezTo>
                  <a:cubicBezTo>
                    <a:pt x="37448" y="25905"/>
                    <a:pt x="37630" y="26453"/>
                    <a:pt x="37934" y="26939"/>
                  </a:cubicBezTo>
                  <a:lnTo>
                    <a:pt x="37934" y="26635"/>
                  </a:lnTo>
                  <a:cubicBezTo>
                    <a:pt x="37843" y="26057"/>
                    <a:pt x="37752" y="25480"/>
                    <a:pt x="37630" y="24933"/>
                  </a:cubicBezTo>
                  <a:cubicBezTo>
                    <a:pt x="37509" y="24477"/>
                    <a:pt x="37326" y="24051"/>
                    <a:pt x="37114" y="23656"/>
                  </a:cubicBezTo>
                  <a:close/>
                  <a:moveTo>
                    <a:pt x="9636" y="24112"/>
                  </a:moveTo>
                  <a:cubicBezTo>
                    <a:pt x="9636" y="24690"/>
                    <a:pt x="9697" y="25267"/>
                    <a:pt x="9849" y="25814"/>
                  </a:cubicBezTo>
                  <a:cubicBezTo>
                    <a:pt x="9970" y="26361"/>
                    <a:pt x="10183" y="26878"/>
                    <a:pt x="10457" y="27395"/>
                  </a:cubicBezTo>
                  <a:cubicBezTo>
                    <a:pt x="10487" y="26240"/>
                    <a:pt x="10183" y="25115"/>
                    <a:pt x="9636" y="24112"/>
                  </a:cubicBezTo>
                  <a:close/>
                  <a:moveTo>
                    <a:pt x="17752" y="26057"/>
                  </a:moveTo>
                  <a:lnTo>
                    <a:pt x="17752" y="26057"/>
                  </a:lnTo>
                  <a:cubicBezTo>
                    <a:pt x="18542" y="26878"/>
                    <a:pt x="19545" y="27486"/>
                    <a:pt x="20639" y="27790"/>
                  </a:cubicBezTo>
                  <a:cubicBezTo>
                    <a:pt x="19849" y="26969"/>
                    <a:pt x="18846" y="26392"/>
                    <a:pt x="17752" y="26057"/>
                  </a:cubicBezTo>
                  <a:close/>
                  <a:moveTo>
                    <a:pt x="3496" y="26908"/>
                  </a:moveTo>
                  <a:cubicBezTo>
                    <a:pt x="3101" y="27273"/>
                    <a:pt x="2736" y="27729"/>
                    <a:pt x="2463" y="28215"/>
                  </a:cubicBezTo>
                  <a:cubicBezTo>
                    <a:pt x="2159" y="28702"/>
                    <a:pt x="1915" y="29249"/>
                    <a:pt x="1764" y="29796"/>
                  </a:cubicBezTo>
                  <a:cubicBezTo>
                    <a:pt x="2189" y="29401"/>
                    <a:pt x="2554" y="28945"/>
                    <a:pt x="2827" y="28459"/>
                  </a:cubicBezTo>
                  <a:cubicBezTo>
                    <a:pt x="3131" y="27972"/>
                    <a:pt x="3344" y="27456"/>
                    <a:pt x="3496" y="26908"/>
                  </a:cubicBezTo>
                  <a:close/>
                  <a:moveTo>
                    <a:pt x="24651" y="31498"/>
                  </a:moveTo>
                  <a:lnTo>
                    <a:pt x="24651" y="31498"/>
                  </a:lnTo>
                  <a:cubicBezTo>
                    <a:pt x="24621" y="32076"/>
                    <a:pt x="24712" y="32653"/>
                    <a:pt x="24834" y="33200"/>
                  </a:cubicBezTo>
                  <a:cubicBezTo>
                    <a:pt x="24986" y="33747"/>
                    <a:pt x="25199" y="34295"/>
                    <a:pt x="25472" y="34781"/>
                  </a:cubicBezTo>
                  <a:cubicBezTo>
                    <a:pt x="25472" y="33626"/>
                    <a:pt x="25199" y="32501"/>
                    <a:pt x="24651" y="31498"/>
                  </a:cubicBezTo>
                  <a:close/>
                  <a:moveTo>
                    <a:pt x="35412" y="33140"/>
                  </a:moveTo>
                  <a:lnTo>
                    <a:pt x="35412" y="33140"/>
                  </a:lnTo>
                  <a:cubicBezTo>
                    <a:pt x="36232" y="33960"/>
                    <a:pt x="37235" y="34538"/>
                    <a:pt x="38330" y="34872"/>
                  </a:cubicBezTo>
                  <a:cubicBezTo>
                    <a:pt x="37934" y="34447"/>
                    <a:pt x="37478" y="34112"/>
                    <a:pt x="36992" y="33808"/>
                  </a:cubicBezTo>
                  <a:cubicBezTo>
                    <a:pt x="36506" y="33504"/>
                    <a:pt x="35959" y="33292"/>
                    <a:pt x="35412" y="33140"/>
                  </a:cubicBezTo>
                  <a:close/>
                  <a:moveTo>
                    <a:pt x="11916" y="35358"/>
                  </a:moveTo>
                  <a:cubicBezTo>
                    <a:pt x="11369" y="35358"/>
                    <a:pt x="10791" y="35419"/>
                    <a:pt x="10244" y="35571"/>
                  </a:cubicBezTo>
                  <a:cubicBezTo>
                    <a:pt x="9697" y="35693"/>
                    <a:pt x="9150" y="35906"/>
                    <a:pt x="8663" y="36179"/>
                  </a:cubicBezTo>
                  <a:cubicBezTo>
                    <a:pt x="8739" y="36183"/>
                    <a:pt x="8815" y="36185"/>
                    <a:pt x="8890" y="36185"/>
                  </a:cubicBezTo>
                  <a:cubicBezTo>
                    <a:pt x="9385" y="36185"/>
                    <a:pt x="9860" y="36102"/>
                    <a:pt x="10335" y="35997"/>
                  </a:cubicBezTo>
                  <a:cubicBezTo>
                    <a:pt x="10913" y="35845"/>
                    <a:pt x="11429" y="35632"/>
                    <a:pt x="11916" y="35358"/>
                  </a:cubicBezTo>
                  <a:close/>
                  <a:moveTo>
                    <a:pt x="1" y="38915"/>
                  </a:moveTo>
                  <a:lnTo>
                    <a:pt x="1" y="38915"/>
                  </a:lnTo>
                  <a:cubicBezTo>
                    <a:pt x="396" y="39310"/>
                    <a:pt x="821" y="39675"/>
                    <a:pt x="1338" y="39948"/>
                  </a:cubicBezTo>
                  <a:cubicBezTo>
                    <a:pt x="1824" y="40252"/>
                    <a:pt x="2341" y="40465"/>
                    <a:pt x="2888" y="40617"/>
                  </a:cubicBezTo>
                  <a:cubicBezTo>
                    <a:pt x="2493" y="40222"/>
                    <a:pt x="2037" y="39857"/>
                    <a:pt x="1551" y="39583"/>
                  </a:cubicBezTo>
                  <a:cubicBezTo>
                    <a:pt x="1064" y="39279"/>
                    <a:pt x="548" y="39036"/>
                    <a:pt x="1" y="38915"/>
                  </a:cubicBezTo>
                  <a:close/>
                  <a:moveTo>
                    <a:pt x="18907" y="39067"/>
                  </a:moveTo>
                  <a:lnTo>
                    <a:pt x="18907" y="39067"/>
                  </a:lnTo>
                  <a:cubicBezTo>
                    <a:pt x="18512" y="39462"/>
                    <a:pt x="18147" y="39918"/>
                    <a:pt x="17873" y="40404"/>
                  </a:cubicBezTo>
                  <a:cubicBezTo>
                    <a:pt x="17569" y="40890"/>
                    <a:pt x="17326" y="41407"/>
                    <a:pt x="17205" y="41954"/>
                  </a:cubicBezTo>
                  <a:cubicBezTo>
                    <a:pt x="17600" y="41559"/>
                    <a:pt x="17964" y="41103"/>
                    <a:pt x="18238" y="40617"/>
                  </a:cubicBezTo>
                  <a:cubicBezTo>
                    <a:pt x="18542" y="40131"/>
                    <a:pt x="18755" y="39614"/>
                    <a:pt x="18907" y="39067"/>
                  </a:cubicBezTo>
                  <a:close/>
                  <a:moveTo>
                    <a:pt x="32433" y="42410"/>
                  </a:moveTo>
                  <a:cubicBezTo>
                    <a:pt x="31886" y="42410"/>
                    <a:pt x="31308" y="42471"/>
                    <a:pt x="30761" y="42623"/>
                  </a:cubicBezTo>
                  <a:cubicBezTo>
                    <a:pt x="30214" y="42745"/>
                    <a:pt x="29667" y="42957"/>
                    <a:pt x="29180" y="43231"/>
                  </a:cubicBezTo>
                  <a:cubicBezTo>
                    <a:pt x="29277" y="43236"/>
                    <a:pt x="29372" y="43238"/>
                    <a:pt x="29467" y="43238"/>
                  </a:cubicBezTo>
                  <a:cubicBezTo>
                    <a:pt x="29940" y="43238"/>
                    <a:pt x="30396" y="43175"/>
                    <a:pt x="30852" y="43049"/>
                  </a:cubicBezTo>
                  <a:cubicBezTo>
                    <a:pt x="31430" y="42897"/>
                    <a:pt x="31946" y="42714"/>
                    <a:pt x="32433" y="42410"/>
                  </a:cubicBezTo>
                  <a:close/>
                  <a:moveTo>
                    <a:pt x="11146" y="45383"/>
                  </a:moveTo>
                  <a:cubicBezTo>
                    <a:pt x="10650" y="45383"/>
                    <a:pt x="10173" y="45469"/>
                    <a:pt x="9697" y="45602"/>
                  </a:cubicBezTo>
                  <a:cubicBezTo>
                    <a:pt x="9119" y="45723"/>
                    <a:pt x="8603" y="45936"/>
                    <a:pt x="8116" y="46210"/>
                  </a:cubicBezTo>
                  <a:cubicBezTo>
                    <a:pt x="8188" y="46214"/>
                    <a:pt x="8261" y="46216"/>
                    <a:pt x="8333" y="46216"/>
                  </a:cubicBezTo>
                  <a:cubicBezTo>
                    <a:pt x="8815" y="46216"/>
                    <a:pt x="9313" y="46133"/>
                    <a:pt x="9788" y="46027"/>
                  </a:cubicBezTo>
                  <a:cubicBezTo>
                    <a:pt x="10335" y="45875"/>
                    <a:pt x="10882" y="45663"/>
                    <a:pt x="11369" y="45389"/>
                  </a:cubicBezTo>
                  <a:cubicBezTo>
                    <a:pt x="11294" y="45385"/>
                    <a:pt x="11220" y="45383"/>
                    <a:pt x="11146" y="4538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1111;p40"/>
            <p:cNvSpPr/>
            <p:nvPr/>
          </p:nvSpPr>
          <p:spPr>
            <a:xfrm>
              <a:off x="4306575" y="3338675"/>
              <a:ext cx="96525" cy="517350"/>
            </a:xfrm>
            <a:custGeom>
              <a:avLst/>
              <a:gdLst/>
              <a:ahLst/>
              <a:cxnLst/>
              <a:rect l="l" t="t" r="r" b="b"/>
              <a:pathLst>
                <a:path w="3861" h="20694" extrusionOk="0">
                  <a:moveTo>
                    <a:pt x="35" y="1"/>
                  </a:moveTo>
                  <a:cubicBezTo>
                    <a:pt x="16" y="1"/>
                    <a:pt x="1" y="8"/>
                    <a:pt x="1" y="23"/>
                  </a:cubicBezTo>
                  <a:cubicBezTo>
                    <a:pt x="213" y="2029"/>
                    <a:pt x="517" y="4036"/>
                    <a:pt x="943" y="6011"/>
                  </a:cubicBezTo>
                  <a:cubicBezTo>
                    <a:pt x="1156" y="7014"/>
                    <a:pt x="3405" y="19811"/>
                    <a:pt x="3648" y="20571"/>
                  </a:cubicBezTo>
                  <a:cubicBezTo>
                    <a:pt x="3662" y="20654"/>
                    <a:pt x="3708" y="20693"/>
                    <a:pt x="3754" y="20693"/>
                  </a:cubicBezTo>
                  <a:cubicBezTo>
                    <a:pt x="3807" y="20693"/>
                    <a:pt x="3861" y="20639"/>
                    <a:pt x="3861" y="20540"/>
                  </a:cubicBezTo>
                  <a:cubicBezTo>
                    <a:pt x="3800" y="19780"/>
                    <a:pt x="1764" y="7105"/>
                    <a:pt x="1612" y="6072"/>
                  </a:cubicBezTo>
                  <a:cubicBezTo>
                    <a:pt x="1520" y="5555"/>
                    <a:pt x="1399" y="5008"/>
                    <a:pt x="1277" y="4461"/>
                  </a:cubicBezTo>
                  <a:cubicBezTo>
                    <a:pt x="1308" y="4127"/>
                    <a:pt x="1308" y="3792"/>
                    <a:pt x="1308" y="3458"/>
                  </a:cubicBezTo>
                  <a:cubicBezTo>
                    <a:pt x="1338" y="2759"/>
                    <a:pt x="1277" y="2060"/>
                    <a:pt x="1156" y="1391"/>
                  </a:cubicBezTo>
                  <a:cubicBezTo>
                    <a:pt x="1156" y="1365"/>
                    <a:pt x="1145" y="1356"/>
                    <a:pt x="1132" y="1356"/>
                  </a:cubicBezTo>
                  <a:cubicBezTo>
                    <a:pt x="1115" y="1356"/>
                    <a:pt x="1095" y="1374"/>
                    <a:pt x="1095" y="1391"/>
                  </a:cubicBezTo>
                  <a:cubicBezTo>
                    <a:pt x="1064" y="2060"/>
                    <a:pt x="1095" y="2759"/>
                    <a:pt x="1095" y="3458"/>
                  </a:cubicBezTo>
                  <a:lnTo>
                    <a:pt x="1095" y="3610"/>
                  </a:lnTo>
                  <a:cubicBezTo>
                    <a:pt x="821" y="2394"/>
                    <a:pt x="457" y="1178"/>
                    <a:pt x="92" y="23"/>
                  </a:cubicBezTo>
                  <a:cubicBezTo>
                    <a:pt x="77" y="8"/>
                    <a:pt x="54"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1112;p40"/>
            <p:cNvSpPr/>
            <p:nvPr/>
          </p:nvSpPr>
          <p:spPr>
            <a:xfrm>
              <a:off x="3294400" y="3113850"/>
              <a:ext cx="1338150" cy="1413125"/>
            </a:xfrm>
            <a:custGeom>
              <a:avLst/>
              <a:gdLst/>
              <a:ahLst/>
              <a:cxnLst/>
              <a:rect l="l" t="t" r="r" b="b"/>
              <a:pathLst>
                <a:path w="53526" h="56525" extrusionOk="0">
                  <a:moveTo>
                    <a:pt x="22066" y="0"/>
                  </a:moveTo>
                  <a:cubicBezTo>
                    <a:pt x="20111" y="0"/>
                    <a:pt x="17722" y="2720"/>
                    <a:pt x="16566" y="5278"/>
                  </a:cubicBezTo>
                  <a:cubicBezTo>
                    <a:pt x="12919" y="13272"/>
                    <a:pt x="1" y="44032"/>
                    <a:pt x="6688" y="49594"/>
                  </a:cubicBezTo>
                  <a:cubicBezTo>
                    <a:pt x="14955" y="56525"/>
                    <a:pt x="42646" y="56160"/>
                    <a:pt x="48208" y="56281"/>
                  </a:cubicBezTo>
                  <a:cubicBezTo>
                    <a:pt x="48210" y="56281"/>
                    <a:pt x="48212" y="56281"/>
                    <a:pt x="48215" y="56281"/>
                  </a:cubicBezTo>
                  <a:cubicBezTo>
                    <a:pt x="50645" y="56281"/>
                    <a:pt x="53526" y="39228"/>
                    <a:pt x="51612" y="37467"/>
                  </a:cubicBezTo>
                  <a:cubicBezTo>
                    <a:pt x="49728" y="35704"/>
                    <a:pt x="24378" y="36342"/>
                    <a:pt x="23162" y="34792"/>
                  </a:cubicBezTo>
                  <a:cubicBezTo>
                    <a:pt x="22676" y="34184"/>
                    <a:pt x="25746" y="15399"/>
                    <a:pt x="25016" y="5551"/>
                  </a:cubicBezTo>
                  <a:cubicBezTo>
                    <a:pt x="24707" y="1469"/>
                    <a:pt x="23504" y="0"/>
                    <a:pt x="22066"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1113;p40"/>
            <p:cNvSpPr/>
            <p:nvPr/>
          </p:nvSpPr>
          <p:spPr>
            <a:xfrm>
              <a:off x="4410675" y="4007975"/>
              <a:ext cx="855675" cy="621475"/>
            </a:xfrm>
            <a:custGeom>
              <a:avLst/>
              <a:gdLst/>
              <a:ahLst/>
              <a:cxnLst/>
              <a:rect l="l" t="t" r="r" b="b"/>
              <a:pathLst>
                <a:path w="34227" h="24859" extrusionOk="0">
                  <a:moveTo>
                    <a:pt x="10183" y="18024"/>
                  </a:moveTo>
                  <a:cubicBezTo>
                    <a:pt x="10393" y="19401"/>
                    <a:pt x="11369" y="19510"/>
                    <a:pt x="11399" y="19513"/>
                  </a:cubicBezTo>
                  <a:lnTo>
                    <a:pt x="11399" y="19513"/>
                  </a:lnTo>
                  <a:cubicBezTo>
                    <a:pt x="10764" y="19451"/>
                    <a:pt x="10063" y="19409"/>
                    <a:pt x="9370" y="19409"/>
                  </a:cubicBezTo>
                  <a:cubicBezTo>
                    <a:pt x="9175" y="19409"/>
                    <a:pt x="8980" y="19413"/>
                    <a:pt x="8788" y="19420"/>
                  </a:cubicBezTo>
                  <a:lnTo>
                    <a:pt x="8788" y="19420"/>
                  </a:lnTo>
                  <a:cubicBezTo>
                    <a:pt x="9875" y="18748"/>
                    <a:pt x="10183" y="18024"/>
                    <a:pt x="10183" y="18024"/>
                  </a:cubicBezTo>
                  <a:close/>
                  <a:moveTo>
                    <a:pt x="19510" y="1"/>
                  </a:moveTo>
                  <a:cubicBezTo>
                    <a:pt x="14686" y="1"/>
                    <a:pt x="8891" y="1128"/>
                    <a:pt x="7760" y="1128"/>
                  </a:cubicBezTo>
                  <a:cubicBezTo>
                    <a:pt x="7722" y="1128"/>
                    <a:pt x="7688" y="1127"/>
                    <a:pt x="7661" y="1124"/>
                  </a:cubicBezTo>
                  <a:cubicBezTo>
                    <a:pt x="6414" y="1002"/>
                    <a:pt x="1460" y="850"/>
                    <a:pt x="1460" y="850"/>
                  </a:cubicBezTo>
                  <a:lnTo>
                    <a:pt x="1" y="20152"/>
                  </a:lnTo>
                  <a:cubicBezTo>
                    <a:pt x="1512" y="20429"/>
                    <a:pt x="2806" y="20544"/>
                    <a:pt x="3914" y="20544"/>
                  </a:cubicBezTo>
                  <a:cubicBezTo>
                    <a:pt x="4498" y="20544"/>
                    <a:pt x="5030" y="20512"/>
                    <a:pt x="5514" y="20455"/>
                  </a:cubicBezTo>
                  <a:lnTo>
                    <a:pt x="5514" y="20455"/>
                  </a:lnTo>
                  <a:cubicBezTo>
                    <a:pt x="5301" y="20776"/>
                    <a:pt x="5264" y="21185"/>
                    <a:pt x="5472" y="21702"/>
                  </a:cubicBezTo>
                  <a:cubicBezTo>
                    <a:pt x="5985" y="23040"/>
                    <a:pt x="10257" y="24858"/>
                    <a:pt x="13719" y="24858"/>
                  </a:cubicBezTo>
                  <a:cubicBezTo>
                    <a:pt x="13953" y="24858"/>
                    <a:pt x="14183" y="24850"/>
                    <a:pt x="14408" y="24833"/>
                  </a:cubicBezTo>
                  <a:cubicBezTo>
                    <a:pt x="15898" y="24650"/>
                    <a:pt x="17266" y="23982"/>
                    <a:pt x="18299" y="22887"/>
                  </a:cubicBezTo>
                  <a:cubicBezTo>
                    <a:pt x="18299" y="22887"/>
                    <a:pt x="19075" y="23922"/>
                    <a:pt x="20790" y="23922"/>
                  </a:cubicBezTo>
                  <a:cubicBezTo>
                    <a:pt x="21112" y="23922"/>
                    <a:pt x="21467" y="23886"/>
                    <a:pt x="21855" y="23799"/>
                  </a:cubicBezTo>
                  <a:cubicBezTo>
                    <a:pt x="23041" y="23526"/>
                    <a:pt x="24013" y="22644"/>
                    <a:pt x="24348" y="21459"/>
                  </a:cubicBezTo>
                  <a:cubicBezTo>
                    <a:pt x="24920" y="21753"/>
                    <a:pt x="25536" y="21898"/>
                    <a:pt x="26154" y="21898"/>
                  </a:cubicBezTo>
                  <a:cubicBezTo>
                    <a:pt x="26684" y="21898"/>
                    <a:pt x="27216" y="21791"/>
                    <a:pt x="27722" y="21580"/>
                  </a:cubicBezTo>
                  <a:cubicBezTo>
                    <a:pt x="29241" y="20972"/>
                    <a:pt x="29728" y="19088"/>
                    <a:pt x="29728" y="19088"/>
                  </a:cubicBezTo>
                  <a:cubicBezTo>
                    <a:pt x="29728" y="19088"/>
                    <a:pt x="33193" y="18845"/>
                    <a:pt x="33588" y="15714"/>
                  </a:cubicBezTo>
                  <a:cubicBezTo>
                    <a:pt x="34226" y="10486"/>
                    <a:pt x="27934" y="2765"/>
                    <a:pt x="25168" y="1033"/>
                  </a:cubicBezTo>
                  <a:cubicBezTo>
                    <a:pt x="23924" y="261"/>
                    <a:pt x="21830" y="1"/>
                    <a:pt x="19510"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1114;p40"/>
            <p:cNvSpPr/>
            <p:nvPr/>
          </p:nvSpPr>
          <p:spPr>
            <a:xfrm>
              <a:off x="4753000" y="4189325"/>
              <a:ext cx="159225" cy="392300"/>
            </a:xfrm>
            <a:custGeom>
              <a:avLst/>
              <a:gdLst/>
              <a:ahLst/>
              <a:cxnLst/>
              <a:rect l="l" t="t" r="r" b="b"/>
              <a:pathLst>
                <a:path w="6369" h="15692" extrusionOk="0">
                  <a:moveTo>
                    <a:pt x="185" y="0"/>
                  </a:moveTo>
                  <a:cubicBezTo>
                    <a:pt x="97" y="0"/>
                    <a:pt x="0" y="129"/>
                    <a:pt x="47" y="223"/>
                  </a:cubicBezTo>
                  <a:cubicBezTo>
                    <a:pt x="1749" y="2198"/>
                    <a:pt x="2813" y="4569"/>
                    <a:pt x="3846" y="6940"/>
                  </a:cubicBezTo>
                  <a:cubicBezTo>
                    <a:pt x="5062" y="9706"/>
                    <a:pt x="5974" y="12685"/>
                    <a:pt x="4545" y="15572"/>
                  </a:cubicBezTo>
                  <a:cubicBezTo>
                    <a:pt x="4525" y="15632"/>
                    <a:pt x="4584" y="15692"/>
                    <a:pt x="4643" y="15692"/>
                  </a:cubicBezTo>
                  <a:cubicBezTo>
                    <a:pt x="4675" y="15692"/>
                    <a:pt x="4707" y="15675"/>
                    <a:pt x="4728" y="15633"/>
                  </a:cubicBezTo>
                  <a:cubicBezTo>
                    <a:pt x="6369" y="13141"/>
                    <a:pt x="5852" y="10253"/>
                    <a:pt x="4788" y="7609"/>
                  </a:cubicBezTo>
                  <a:cubicBezTo>
                    <a:pt x="3725" y="4934"/>
                    <a:pt x="2266" y="2077"/>
                    <a:pt x="259" y="40"/>
                  </a:cubicBezTo>
                  <a:cubicBezTo>
                    <a:pt x="238" y="12"/>
                    <a:pt x="212" y="0"/>
                    <a:pt x="1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1115;p40"/>
            <p:cNvSpPr/>
            <p:nvPr/>
          </p:nvSpPr>
          <p:spPr>
            <a:xfrm>
              <a:off x="4890750" y="4162150"/>
              <a:ext cx="190950" cy="382600"/>
            </a:xfrm>
            <a:custGeom>
              <a:avLst/>
              <a:gdLst/>
              <a:ahLst/>
              <a:cxnLst/>
              <a:rect l="l" t="t" r="r" b="b"/>
              <a:pathLst>
                <a:path w="7638" h="15304" extrusionOk="0">
                  <a:moveTo>
                    <a:pt x="133" y="1"/>
                  </a:moveTo>
                  <a:cubicBezTo>
                    <a:pt x="69" y="1"/>
                    <a:pt x="0" y="86"/>
                    <a:pt x="69" y="155"/>
                  </a:cubicBezTo>
                  <a:cubicBezTo>
                    <a:pt x="3078" y="4501"/>
                    <a:pt x="6421" y="9699"/>
                    <a:pt x="5114" y="15231"/>
                  </a:cubicBezTo>
                  <a:cubicBezTo>
                    <a:pt x="5114" y="15275"/>
                    <a:pt x="5147" y="15304"/>
                    <a:pt x="5188" y="15304"/>
                  </a:cubicBezTo>
                  <a:cubicBezTo>
                    <a:pt x="5203" y="15304"/>
                    <a:pt x="5220" y="15300"/>
                    <a:pt x="5236" y="15292"/>
                  </a:cubicBezTo>
                  <a:cubicBezTo>
                    <a:pt x="7637" y="10246"/>
                    <a:pt x="3534" y="3620"/>
                    <a:pt x="190" y="33"/>
                  </a:cubicBezTo>
                  <a:cubicBezTo>
                    <a:pt x="175" y="10"/>
                    <a:pt x="154" y="1"/>
                    <a:pt x="1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1116;p40"/>
            <p:cNvSpPr/>
            <p:nvPr/>
          </p:nvSpPr>
          <p:spPr>
            <a:xfrm>
              <a:off x="5015375" y="4127200"/>
              <a:ext cx="162825" cy="357725"/>
            </a:xfrm>
            <a:custGeom>
              <a:avLst/>
              <a:gdLst/>
              <a:ahLst/>
              <a:cxnLst/>
              <a:rect l="l" t="t" r="r" b="b"/>
              <a:pathLst>
                <a:path w="6513" h="14309" extrusionOk="0">
                  <a:moveTo>
                    <a:pt x="146" y="1"/>
                  </a:moveTo>
                  <a:cubicBezTo>
                    <a:pt x="69" y="1"/>
                    <a:pt x="0" y="86"/>
                    <a:pt x="69" y="154"/>
                  </a:cubicBezTo>
                  <a:cubicBezTo>
                    <a:pt x="3564" y="4167"/>
                    <a:pt x="6117" y="8787"/>
                    <a:pt x="5570" y="14258"/>
                  </a:cubicBezTo>
                  <a:cubicBezTo>
                    <a:pt x="5570" y="14294"/>
                    <a:pt x="5601" y="14308"/>
                    <a:pt x="5634" y="14308"/>
                  </a:cubicBezTo>
                  <a:cubicBezTo>
                    <a:pt x="5656" y="14308"/>
                    <a:pt x="5679" y="14301"/>
                    <a:pt x="5692" y="14288"/>
                  </a:cubicBezTo>
                  <a:cubicBezTo>
                    <a:pt x="6512" y="11583"/>
                    <a:pt x="6026" y="8848"/>
                    <a:pt x="4780" y="6386"/>
                  </a:cubicBezTo>
                  <a:cubicBezTo>
                    <a:pt x="3625" y="4106"/>
                    <a:pt x="2166" y="1705"/>
                    <a:pt x="221" y="33"/>
                  </a:cubicBezTo>
                  <a:cubicBezTo>
                    <a:pt x="198" y="10"/>
                    <a:pt x="171" y="1"/>
                    <a:pt x="1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1117;p40"/>
            <p:cNvSpPr/>
            <p:nvPr/>
          </p:nvSpPr>
          <p:spPr>
            <a:xfrm>
              <a:off x="4545950" y="4403525"/>
              <a:ext cx="236350" cy="121475"/>
            </a:xfrm>
            <a:custGeom>
              <a:avLst/>
              <a:gdLst/>
              <a:ahLst/>
              <a:cxnLst/>
              <a:rect l="l" t="t" r="r" b="b"/>
              <a:pathLst>
                <a:path w="9454" h="4859" extrusionOk="0">
                  <a:moveTo>
                    <a:pt x="4833" y="2384"/>
                  </a:moveTo>
                  <a:cubicBezTo>
                    <a:pt x="4864" y="2658"/>
                    <a:pt x="4955" y="2931"/>
                    <a:pt x="5076" y="3175"/>
                  </a:cubicBezTo>
                  <a:cubicBezTo>
                    <a:pt x="4864" y="3175"/>
                    <a:pt x="4620" y="3144"/>
                    <a:pt x="4408" y="3144"/>
                  </a:cubicBezTo>
                  <a:cubicBezTo>
                    <a:pt x="4468" y="3083"/>
                    <a:pt x="4529" y="2992"/>
                    <a:pt x="4590" y="2931"/>
                  </a:cubicBezTo>
                  <a:cubicBezTo>
                    <a:pt x="4681" y="2779"/>
                    <a:pt x="4772" y="2597"/>
                    <a:pt x="4833" y="2384"/>
                  </a:cubicBezTo>
                  <a:close/>
                  <a:moveTo>
                    <a:pt x="5618" y="1"/>
                  </a:moveTo>
                  <a:cubicBezTo>
                    <a:pt x="5611" y="1"/>
                    <a:pt x="5602" y="5"/>
                    <a:pt x="5593" y="14"/>
                  </a:cubicBezTo>
                  <a:cubicBezTo>
                    <a:pt x="5046" y="530"/>
                    <a:pt x="4742" y="1260"/>
                    <a:pt x="4772" y="2020"/>
                  </a:cubicBezTo>
                  <a:cubicBezTo>
                    <a:pt x="4772" y="2050"/>
                    <a:pt x="4772" y="2080"/>
                    <a:pt x="4772" y="2111"/>
                  </a:cubicBezTo>
                  <a:cubicBezTo>
                    <a:pt x="4651" y="2354"/>
                    <a:pt x="4468" y="2597"/>
                    <a:pt x="4256" y="2810"/>
                  </a:cubicBezTo>
                  <a:cubicBezTo>
                    <a:pt x="4134" y="2931"/>
                    <a:pt x="4012" y="3023"/>
                    <a:pt x="3891" y="3144"/>
                  </a:cubicBezTo>
                  <a:cubicBezTo>
                    <a:pt x="2310" y="3205"/>
                    <a:pt x="821" y="3661"/>
                    <a:pt x="0" y="4816"/>
                  </a:cubicBezTo>
                  <a:cubicBezTo>
                    <a:pt x="0" y="4837"/>
                    <a:pt x="15" y="4859"/>
                    <a:pt x="35" y="4859"/>
                  </a:cubicBezTo>
                  <a:cubicBezTo>
                    <a:pt x="43" y="4859"/>
                    <a:pt x="52" y="4855"/>
                    <a:pt x="61" y="4846"/>
                  </a:cubicBezTo>
                  <a:cubicBezTo>
                    <a:pt x="922" y="3965"/>
                    <a:pt x="2212" y="3678"/>
                    <a:pt x="3605" y="3678"/>
                  </a:cubicBezTo>
                  <a:cubicBezTo>
                    <a:pt x="4276" y="3678"/>
                    <a:pt x="4971" y="3744"/>
                    <a:pt x="5654" y="3843"/>
                  </a:cubicBezTo>
                  <a:lnTo>
                    <a:pt x="5745" y="3843"/>
                  </a:lnTo>
                  <a:cubicBezTo>
                    <a:pt x="7022" y="4026"/>
                    <a:pt x="8268" y="4330"/>
                    <a:pt x="9210" y="4542"/>
                  </a:cubicBezTo>
                  <a:cubicBezTo>
                    <a:pt x="9362" y="4542"/>
                    <a:pt x="9453" y="4360"/>
                    <a:pt x="9301" y="4269"/>
                  </a:cubicBezTo>
                  <a:cubicBezTo>
                    <a:pt x="8146" y="3722"/>
                    <a:pt x="6900" y="3387"/>
                    <a:pt x="5654" y="3235"/>
                  </a:cubicBezTo>
                  <a:cubicBezTo>
                    <a:pt x="5411" y="2840"/>
                    <a:pt x="5259" y="2415"/>
                    <a:pt x="5168" y="1989"/>
                  </a:cubicBezTo>
                  <a:cubicBezTo>
                    <a:pt x="5137" y="1290"/>
                    <a:pt x="5289" y="621"/>
                    <a:pt x="5623" y="44"/>
                  </a:cubicBezTo>
                  <a:cubicBezTo>
                    <a:pt x="5645" y="22"/>
                    <a:pt x="5636" y="1"/>
                    <a:pt x="56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1118;p40"/>
            <p:cNvSpPr/>
            <p:nvPr/>
          </p:nvSpPr>
          <p:spPr>
            <a:xfrm>
              <a:off x="4422075" y="3996225"/>
              <a:ext cx="666650" cy="74100"/>
            </a:xfrm>
            <a:custGeom>
              <a:avLst/>
              <a:gdLst/>
              <a:ahLst/>
              <a:cxnLst/>
              <a:rect l="l" t="t" r="r" b="b"/>
              <a:pathLst>
                <a:path w="26666" h="2964" extrusionOk="0">
                  <a:moveTo>
                    <a:pt x="20303" y="1"/>
                  </a:moveTo>
                  <a:cubicBezTo>
                    <a:pt x="19314" y="1"/>
                    <a:pt x="18320" y="108"/>
                    <a:pt x="17357" y="196"/>
                  </a:cubicBezTo>
                  <a:cubicBezTo>
                    <a:pt x="15472" y="409"/>
                    <a:pt x="13618" y="621"/>
                    <a:pt x="11764" y="865"/>
                  </a:cubicBezTo>
                  <a:cubicBezTo>
                    <a:pt x="10852" y="986"/>
                    <a:pt x="9940" y="1138"/>
                    <a:pt x="9028" y="1260"/>
                  </a:cubicBezTo>
                  <a:cubicBezTo>
                    <a:pt x="8321" y="1378"/>
                    <a:pt x="7614" y="1422"/>
                    <a:pt x="6907" y="1422"/>
                  </a:cubicBezTo>
                  <a:cubicBezTo>
                    <a:pt x="6703" y="1422"/>
                    <a:pt x="6498" y="1419"/>
                    <a:pt x="6293" y="1412"/>
                  </a:cubicBezTo>
                  <a:cubicBezTo>
                    <a:pt x="5308" y="1325"/>
                    <a:pt x="1509" y="1045"/>
                    <a:pt x="259" y="1045"/>
                  </a:cubicBezTo>
                  <a:cubicBezTo>
                    <a:pt x="197" y="1045"/>
                    <a:pt x="141" y="1045"/>
                    <a:pt x="92" y="1047"/>
                  </a:cubicBezTo>
                  <a:cubicBezTo>
                    <a:pt x="1" y="1077"/>
                    <a:pt x="1" y="1169"/>
                    <a:pt x="92" y="1199"/>
                  </a:cubicBezTo>
                  <a:cubicBezTo>
                    <a:pt x="1885" y="1320"/>
                    <a:pt x="3709" y="1564"/>
                    <a:pt x="5502" y="1807"/>
                  </a:cubicBezTo>
                  <a:cubicBezTo>
                    <a:pt x="5997" y="1875"/>
                    <a:pt x="6502" y="1915"/>
                    <a:pt x="7005" y="1915"/>
                  </a:cubicBezTo>
                  <a:cubicBezTo>
                    <a:pt x="7398" y="1915"/>
                    <a:pt x="7791" y="1891"/>
                    <a:pt x="8177" y="1837"/>
                  </a:cubicBezTo>
                  <a:cubicBezTo>
                    <a:pt x="9059" y="1746"/>
                    <a:pt x="9971" y="1594"/>
                    <a:pt x="10852" y="1503"/>
                  </a:cubicBezTo>
                  <a:cubicBezTo>
                    <a:pt x="12676" y="1260"/>
                    <a:pt x="14499" y="1047"/>
                    <a:pt x="16323" y="865"/>
                  </a:cubicBezTo>
                  <a:cubicBezTo>
                    <a:pt x="17600" y="728"/>
                    <a:pt x="18911" y="557"/>
                    <a:pt x="20204" y="557"/>
                  </a:cubicBezTo>
                  <a:cubicBezTo>
                    <a:pt x="20636" y="557"/>
                    <a:pt x="21065" y="576"/>
                    <a:pt x="21491" y="621"/>
                  </a:cubicBezTo>
                  <a:cubicBezTo>
                    <a:pt x="22402" y="713"/>
                    <a:pt x="23314" y="986"/>
                    <a:pt x="24105" y="1442"/>
                  </a:cubicBezTo>
                  <a:cubicBezTo>
                    <a:pt x="24500" y="1655"/>
                    <a:pt x="24895" y="1837"/>
                    <a:pt x="25260" y="2080"/>
                  </a:cubicBezTo>
                  <a:cubicBezTo>
                    <a:pt x="25594" y="2324"/>
                    <a:pt x="26050" y="2658"/>
                    <a:pt x="26445" y="2931"/>
                  </a:cubicBezTo>
                  <a:cubicBezTo>
                    <a:pt x="26475" y="2954"/>
                    <a:pt x="26506" y="2964"/>
                    <a:pt x="26533" y="2964"/>
                  </a:cubicBezTo>
                  <a:cubicBezTo>
                    <a:pt x="26614" y="2964"/>
                    <a:pt x="26665" y="2878"/>
                    <a:pt x="26597" y="2810"/>
                  </a:cubicBezTo>
                  <a:cubicBezTo>
                    <a:pt x="26293" y="2536"/>
                    <a:pt x="25989" y="2263"/>
                    <a:pt x="25655" y="1989"/>
                  </a:cubicBezTo>
                  <a:cubicBezTo>
                    <a:pt x="25320" y="1746"/>
                    <a:pt x="25047" y="1472"/>
                    <a:pt x="24682" y="1229"/>
                  </a:cubicBezTo>
                  <a:cubicBezTo>
                    <a:pt x="24013" y="773"/>
                    <a:pt x="23253" y="439"/>
                    <a:pt x="22463" y="226"/>
                  </a:cubicBezTo>
                  <a:cubicBezTo>
                    <a:pt x="21755" y="59"/>
                    <a:pt x="21030" y="1"/>
                    <a:pt x="20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1119;p40"/>
            <p:cNvSpPr/>
            <p:nvPr/>
          </p:nvSpPr>
          <p:spPr>
            <a:xfrm>
              <a:off x="3428900" y="3089700"/>
              <a:ext cx="509925" cy="811125"/>
            </a:xfrm>
            <a:custGeom>
              <a:avLst/>
              <a:gdLst/>
              <a:ahLst/>
              <a:cxnLst/>
              <a:rect l="l" t="t" r="r" b="b"/>
              <a:pathLst>
                <a:path w="20397" h="32445" extrusionOk="0">
                  <a:moveTo>
                    <a:pt x="16770" y="0"/>
                  </a:moveTo>
                  <a:cubicBezTo>
                    <a:pt x="15181" y="0"/>
                    <a:pt x="12893" y="2090"/>
                    <a:pt x="9636" y="7672"/>
                  </a:cubicBezTo>
                  <a:cubicBezTo>
                    <a:pt x="2645" y="19678"/>
                    <a:pt x="1" y="32445"/>
                    <a:pt x="1" y="32445"/>
                  </a:cubicBezTo>
                  <a:lnTo>
                    <a:pt x="19241" y="29405"/>
                  </a:lnTo>
                  <a:cubicBezTo>
                    <a:pt x="19241" y="29405"/>
                    <a:pt x="20396" y="17247"/>
                    <a:pt x="20123" y="9466"/>
                  </a:cubicBezTo>
                  <a:cubicBezTo>
                    <a:pt x="19976" y="4766"/>
                    <a:pt x="19170" y="0"/>
                    <a:pt x="167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1120;p40"/>
            <p:cNvSpPr/>
            <p:nvPr/>
          </p:nvSpPr>
          <p:spPr>
            <a:xfrm>
              <a:off x="3472975" y="3169025"/>
              <a:ext cx="455200" cy="626950"/>
            </a:xfrm>
            <a:custGeom>
              <a:avLst/>
              <a:gdLst/>
              <a:ahLst/>
              <a:cxnLst/>
              <a:rect l="l" t="t" r="r" b="b"/>
              <a:pathLst>
                <a:path w="18208" h="25078" extrusionOk="0">
                  <a:moveTo>
                    <a:pt x="10852" y="1"/>
                  </a:moveTo>
                  <a:cubicBezTo>
                    <a:pt x="10761" y="92"/>
                    <a:pt x="10700" y="183"/>
                    <a:pt x="10609" y="305"/>
                  </a:cubicBezTo>
                  <a:cubicBezTo>
                    <a:pt x="10791" y="426"/>
                    <a:pt x="10973" y="548"/>
                    <a:pt x="11156" y="639"/>
                  </a:cubicBezTo>
                  <a:cubicBezTo>
                    <a:pt x="11642" y="943"/>
                    <a:pt x="12159" y="1186"/>
                    <a:pt x="12706" y="1338"/>
                  </a:cubicBezTo>
                  <a:cubicBezTo>
                    <a:pt x="12311" y="913"/>
                    <a:pt x="11855" y="548"/>
                    <a:pt x="11369" y="274"/>
                  </a:cubicBezTo>
                  <a:cubicBezTo>
                    <a:pt x="11217" y="183"/>
                    <a:pt x="11034" y="92"/>
                    <a:pt x="10852" y="1"/>
                  </a:cubicBezTo>
                  <a:close/>
                  <a:moveTo>
                    <a:pt x="18147" y="3101"/>
                  </a:moveTo>
                  <a:cubicBezTo>
                    <a:pt x="18025" y="3283"/>
                    <a:pt x="17934" y="3435"/>
                    <a:pt x="17812" y="3618"/>
                  </a:cubicBezTo>
                  <a:cubicBezTo>
                    <a:pt x="17508" y="4104"/>
                    <a:pt x="17296" y="4621"/>
                    <a:pt x="17144" y="5168"/>
                  </a:cubicBezTo>
                  <a:cubicBezTo>
                    <a:pt x="17569" y="4773"/>
                    <a:pt x="17904" y="4317"/>
                    <a:pt x="18208" y="3831"/>
                  </a:cubicBezTo>
                  <a:lnTo>
                    <a:pt x="18208" y="3800"/>
                  </a:lnTo>
                  <a:cubicBezTo>
                    <a:pt x="18208" y="3557"/>
                    <a:pt x="18177" y="3344"/>
                    <a:pt x="18147" y="3101"/>
                  </a:cubicBezTo>
                  <a:close/>
                  <a:moveTo>
                    <a:pt x="6931" y="9363"/>
                  </a:moveTo>
                  <a:cubicBezTo>
                    <a:pt x="7326" y="9758"/>
                    <a:pt x="7751" y="10122"/>
                    <a:pt x="8268" y="10426"/>
                  </a:cubicBezTo>
                  <a:cubicBezTo>
                    <a:pt x="8754" y="10700"/>
                    <a:pt x="9271" y="10943"/>
                    <a:pt x="9818" y="11095"/>
                  </a:cubicBezTo>
                  <a:cubicBezTo>
                    <a:pt x="9423" y="10670"/>
                    <a:pt x="8967" y="10305"/>
                    <a:pt x="8481" y="10031"/>
                  </a:cubicBezTo>
                  <a:cubicBezTo>
                    <a:pt x="7995" y="9727"/>
                    <a:pt x="7478" y="9515"/>
                    <a:pt x="6931" y="9363"/>
                  </a:cubicBezTo>
                  <a:close/>
                  <a:moveTo>
                    <a:pt x="18086" y="13192"/>
                  </a:moveTo>
                  <a:cubicBezTo>
                    <a:pt x="16931" y="13192"/>
                    <a:pt x="15806" y="13466"/>
                    <a:pt x="14803" y="14043"/>
                  </a:cubicBezTo>
                  <a:cubicBezTo>
                    <a:pt x="15381" y="14043"/>
                    <a:pt x="15958" y="13983"/>
                    <a:pt x="16505" y="13831"/>
                  </a:cubicBezTo>
                  <a:cubicBezTo>
                    <a:pt x="17053" y="13709"/>
                    <a:pt x="17569" y="13496"/>
                    <a:pt x="18086" y="13192"/>
                  </a:cubicBezTo>
                  <a:close/>
                  <a:moveTo>
                    <a:pt x="15989" y="21338"/>
                  </a:moveTo>
                  <a:lnTo>
                    <a:pt x="15989" y="21338"/>
                  </a:lnTo>
                  <a:cubicBezTo>
                    <a:pt x="16384" y="21734"/>
                    <a:pt x="16809" y="22098"/>
                    <a:pt x="17326" y="22402"/>
                  </a:cubicBezTo>
                  <a:cubicBezTo>
                    <a:pt x="17478" y="22463"/>
                    <a:pt x="17630" y="22554"/>
                    <a:pt x="17782" y="22645"/>
                  </a:cubicBezTo>
                  <a:cubicBezTo>
                    <a:pt x="17782" y="22493"/>
                    <a:pt x="17812" y="22341"/>
                    <a:pt x="17812" y="22189"/>
                  </a:cubicBezTo>
                  <a:cubicBezTo>
                    <a:pt x="17721" y="22129"/>
                    <a:pt x="17660" y="22068"/>
                    <a:pt x="17539" y="22007"/>
                  </a:cubicBezTo>
                  <a:cubicBezTo>
                    <a:pt x="17053" y="21703"/>
                    <a:pt x="16536" y="21490"/>
                    <a:pt x="15989" y="21338"/>
                  </a:cubicBezTo>
                  <a:close/>
                  <a:moveTo>
                    <a:pt x="7873" y="19393"/>
                  </a:moveTo>
                  <a:cubicBezTo>
                    <a:pt x="7873" y="19971"/>
                    <a:pt x="7934" y="20548"/>
                    <a:pt x="8086" y="21095"/>
                  </a:cubicBezTo>
                  <a:cubicBezTo>
                    <a:pt x="8207" y="21642"/>
                    <a:pt x="8420" y="22159"/>
                    <a:pt x="8694" y="22676"/>
                  </a:cubicBezTo>
                  <a:cubicBezTo>
                    <a:pt x="8724" y="22098"/>
                    <a:pt x="8663" y="21521"/>
                    <a:pt x="8511" y="20974"/>
                  </a:cubicBezTo>
                  <a:cubicBezTo>
                    <a:pt x="8359" y="20427"/>
                    <a:pt x="8147" y="19879"/>
                    <a:pt x="7873" y="19393"/>
                  </a:cubicBezTo>
                  <a:close/>
                  <a:moveTo>
                    <a:pt x="1733" y="22189"/>
                  </a:moveTo>
                  <a:cubicBezTo>
                    <a:pt x="1338" y="22554"/>
                    <a:pt x="973" y="23010"/>
                    <a:pt x="700" y="23527"/>
                  </a:cubicBezTo>
                  <a:cubicBezTo>
                    <a:pt x="396" y="23983"/>
                    <a:pt x="152" y="24530"/>
                    <a:pt x="1" y="25077"/>
                  </a:cubicBezTo>
                  <a:cubicBezTo>
                    <a:pt x="426" y="24682"/>
                    <a:pt x="791" y="24226"/>
                    <a:pt x="1064" y="23740"/>
                  </a:cubicBezTo>
                  <a:cubicBezTo>
                    <a:pt x="1368" y="23253"/>
                    <a:pt x="1581" y="22737"/>
                    <a:pt x="1733" y="2218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1121;p40"/>
            <p:cNvSpPr/>
            <p:nvPr/>
          </p:nvSpPr>
          <p:spPr>
            <a:xfrm>
              <a:off x="3884075" y="3395475"/>
              <a:ext cx="65375" cy="436975"/>
            </a:xfrm>
            <a:custGeom>
              <a:avLst/>
              <a:gdLst/>
              <a:ahLst/>
              <a:cxnLst/>
              <a:rect l="l" t="t" r="r" b="b"/>
              <a:pathLst>
                <a:path w="2615" h="17479" extrusionOk="0">
                  <a:moveTo>
                    <a:pt x="1976" y="1"/>
                  </a:moveTo>
                  <a:cubicBezTo>
                    <a:pt x="1824" y="2371"/>
                    <a:pt x="1672" y="4742"/>
                    <a:pt x="1551" y="7083"/>
                  </a:cubicBezTo>
                  <a:cubicBezTo>
                    <a:pt x="1429" y="9454"/>
                    <a:pt x="1247" y="11794"/>
                    <a:pt x="1125" y="14135"/>
                  </a:cubicBezTo>
                  <a:cubicBezTo>
                    <a:pt x="1095" y="14803"/>
                    <a:pt x="1034" y="15442"/>
                    <a:pt x="1004" y="16080"/>
                  </a:cubicBezTo>
                  <a:lnTo>
                    <a:pt x="1004" y="16597"/>
                  </a:lnTo>
                  <a:cubicBezTo>
                    <a:pt x="1034" y="16749"/>
                    <a:pt x="1034" y="16870"/>
                    <a:pt x="1004" y="17022"/>
                  </a:cubicBezTo>
                  <a:cubicBezTo>
                    <a:pt x="943" y="17204"/>
                    <a:pt x="700" y="17204"/>
                    <a:pt x="578" y="17235"/>
                  </a:cubicBezTo>
                  <a:cubicBezTo>
                    <a:pt x="426" y="17296"/>
                    <a:pt x="213" y="17356"/>
                    <a:pt x="61" y="17387"/>
                  </a:cubicBezTo>
                  <a:cubicBezTo>
                    <a:pt x="1" y="17387"/>
                    <a:pt x="31" y="17478"/>
                    <a:pt x="61" y="17478"/>
                  </a:cubicBezTo>
                  <a:cubicBezTo>
                    <a:pt x="335" y="17448"/>
                    <a:pt x="609" y="17417"/>
                    <a:pt x="852" y="17356"/>
                  </a:cubicBezTo>
                  <a:cubicBezTo>
                    <a:pt x="1034" y="17356"/>
                    <a:pt x="1216" y="17235"/>
                    <a:pt x="1277" y="17083"/>
                  </a:cubicBezTo>
                  <a:cubicBezTo>
                    <a:pt x="1338" y="16809"/>
                    <a:pt x="1399" y="16566"/>
                    <a:pt x="1399" y="16323"/>
                  </a:cubicBezTo>
                  <a:cubicBezTo>
                    <a:pt x="1460" y="15989"/>
                    <a:pt x="1490" y="15654"/>
                    <a:pt x="1520" y="15320"/>
                  </a:cubicBezTo>
                  <a:cubicBezTo>
                    <a:pt x="1672" y="14135"/>
                    <a:pt x="1764" y="12919"/>
                    <a:pt x="1824" y="11703"/>
                  </a:cubicBezTo>
                  <a:cubicBezTo>
                    <a:pt x="1946" y="9818"/>
                    <a:pt x="2037" y="7964"/>
                    <a:pt x="2098" y="6110"/>
                  </a:cubicBezTo>
                  <a:cubicBezTo>
                    <a:pt x="2463" y="4681"/>
                    <a:pt x="2615" y="3253"/>
                    <a:pt x="2615" y="1794"/>
                  </a:cubicBezTo>
                  <a:cubicBezTo>
                    <a:pt x="2615" y="1779"/>
                    <a:pt x="2607" y="1771"/>
                    <a:pt x="2599" y="1771"/>
                  </a:cubicBezTo>
                  <a:cubicBezTo>
                    <a:pt x="2592" y="1771"/>
                    <a:pt x="2584" y="1779"/>
                    <a:pt x="2584" y="1794"/>
                  </a:cubicBezTo>
                  <a:cubicBezTo>
                    <a:pt x="2402" y="2888"/>
                    <a:pt x="2219" y="4013"/>
                    <a:pt x="2098" y="5107"/>
                  </a:cubicBezTo>
                  <a:lnTo>
                    <a:pt x="2098" y="4256"/>
                  </a:lnTo>
                  <a:cubicBezTo>
                    <a:pt x="2098" y="2827"/>
                    <a:pt x="2037" y="1429"/>
                    <a:pt x="20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1122;p40"/>
            <p:cNvSpPr/>
            <p:nvPr/>
          </p:nvSpPr>
          <p:spPr>
            <a:xfrm>
              <a:off x="3467650" y="3752625"/>
              <a:ext cx="422525" cy="50925"/>
            </a:xfrm>
            <a:custGeom>
              <a:avLst/>
              <a:gdLst/>
              <a:ahLst/>
              <a:cxnLst/>
              <a:rect l="l" t="t" r="r" b="b"/>
              <a:pathLst>
                <a:path w="16901" h="2037" extrusionOk="0">
                  <a:moveTo>
                    <a:pt x="16840" y="0"/>
                  </a:moveTo>
                  <a:cubicBezTo>
                    <a:pt x="14651" y="0"/>
                    <a:pt x="12463" y="335"/>
                    <a:pt x="10274" y="548"/>
                  </a:cubicBezTo>
                  <a:cubicBezTo>
                    <a:pt x="8086" y="791"/>
                    <a:pt x="5928" y="1064"/>
                    <a:pt x="3739" y="1368"/>
                  </a:cubicBezTo>
                  <a:cubicBezTo>
                    <a:pt x="2493" y="1551"/>
                    <a:pt x="1277" y="1794"/>
                    <a:pt x="31" y="1976"/>
                  </a:cubicBezTo>
                  <a:cubicBezTo>
                    <a:pt x="1" y="1976"/>
                    <a:pt x="1" y="2037"/>
                    <a:pt x="31" y="2037"/>
                  </a:cubicBezTo>
                  <a:cubicBezTo>
                    <a:pt x="1125" y="1946"/>
                    <a:pt x="2220" y="1885"/>
                    <a:pt x="3314" y="1763"/>
                  </a:cubicBezTo>
                  <a:lnTo>
                    <a:pt x="6566" y="1429"/>
                  </a:lnTo>
                  <a:cubicBezTo>
                    <a:pt x="8755" y="1186"/>
                    <a:pt x="10943" y="912"/>
                    <a:pt x="13132" y="669"/>
                  </a:cubicBezTo>
                  <a:cubicBezTo>
                    <a:pt x="14378" y="517"/>
                    <a:pt x="15624" y="335"/>
                    <a:pt x="16840" y="92"/>
                  </a:cubicBezTo>
                  <a:cubicBezTo>
                    <a:pt x="16901" y="92"/>
                    <a:pt x="16901" y="0"/>
                    <a:pt x="168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1123;p40"/>
            <p:cNvSpPr/>
            <p:nvPr/>
          </p:nvSpPr>
          <p:spPr>
            <a:xfrm>
              <a:off x="3897000" y="2753375"/>
              <a:ext cx="326025" cy="464825"/>
            </a:xfrm>
            <a:custGeom>
              <a:avLst/>
              <a:gdLst/>
              <a:ahLst/>
              <a:cxnLst/>
              <a:rect l="l" t="t" r="r" b="b"/>
              <a:pathLst>
                <a:path w="13041" h="18593" extrusionOk="0">
                  <a:moveTo>
                    <a:pt x="1976" y="0"/>
                  </a:moveTo>
                  <a:cubicBezTo>
                    <a:pt x="1794" y="1824"/>
                    <a:pt x="1459" y="3769"/>
                    <a:pt x="1125" y="5502"/>
                  </a:cubicBezTo>
                  <a:cubicBezTo>
                    <a:pt x="578" y="8389"/>
                    <a:pt x="0" y="10730"/>
                    <a:pt x="92" y="10973"/>
                  </a:cubicBezTo>
                  <a:cubicBezTo>
                    <a:pt x="1524" y="14305"/>
                    <a:pt x="5429" y="18593"/>
                    <a:pt x="8133" y="18593"/>
                  </a:cubicBezTo>
                  <a:cubicBezTo>
                    <a:pt x="8240" y="18593"/>
                    <a:pt x="8346" y="18586"/>
                    <a:pt x="8450" y="18572"/>
                  </a:cubicBezTo>
                  <a:cubicBezTo>
                    <a:pt x="11064" y="18207"/>
                    <a:pt x="11368" y="12979"/>
                    <a:pt x="11277" y="11581"/>
                  </a:cubicBezTo>
                  <a:lnTo>
                    <a:pt x="11277" y="11459"/>
                  </a:lnTo>
                  <a:cubicBezTo>
                    <a:pt x="11247" y="11186"/>
                    <a:pt x="11247" y="10943"/>
                    <a:pt x="11277" y="10700"/>
                  </a:cubicBezTo>
                  <a:cubicBezTo>
                    <a:pt x="11551" y="7538"/>
                    <a:pt x="13040" y="3861"/>
                    <a:pt x="13040" y="3861"/>
                  </a:cubicBezTo>
                  <a:lnTo>
                    <a:pt x="1976"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1124;p40"/>
            <p:cNvSpPr/>
            <p:nvPr/>
          </p:nvSpPr>
          <p:spPr>
            <a:xfrm>
              <a:off x="3959300" y="2758700"/>
              <a:ext cx="263725" cy="283775"/>
            </a:xfrm>
            <a:custGeom>
              <a:avLst/>
              <a:gdLst/>
              <a:ahLst/>
              <a:cxnLst/>
              <a:rect l="l" t="t" r="r" b="b"/>
              <a:pathLst>
                <a:path w="10549" h="11351" extrusionOk="0">
                  <a:moveTo>
                    <a:pt x="1" y="0"/>
                  </a:moveTo>
                  <a:cubicBezTo>
                    <a:pt x="92" y="1885"/>
                    <a:pt x="852" y="10487"/>
                    <a:pt x="7600" y="11307"/>
                  </a:cubicBezTo>
                  <a:cubicBezTo>
                    <a:pt x="7879" y="11329"/>
                    <a:pt x="8159" y="11350"/>
                    <a:pt x="8438" y="11350"/>
                  </a:cubicBezTo>
                  <a:cubicBezTo>
                    <a:pt x="8554" y="11350"/>
                    <a:pt x="8669" y="11347"/>
                    <a:pt x="8785" y="11338"/>
                  </a:cubicBezTo>
                  <a:cubicBezTo>
                    <a:pt x="8785" y="11307"/>
                    <a:pt x="8785" y="11277"/>
                    <a:pt x="8785" y="11216"/>
                  </a:cubicBezTo>
                  <a:cubicBezTo>
                    <a:pt x="8755" y="10973"/>
                    <a:pt x="8755" y="10730"/>
                    <a:pt x="8755" y="10487"/>
                  </a:cubicBezTo>
                  <a:cubicBezTo>
                    <a:pt x="9059" y="7325"/>
                    <a:pt x="10548" y="3648"/>
                    <a:pt x="10548" y="3648"/>
                  </a:cubicBezTo>
                  <a:lnTo>
                    <a:pt x="2980" y="1034"/>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1125;p40"/>
            <p:cNvSpPr/>
            <p:nvPr/>
          </p:nvSpPr>
          <p:spPr>
            <a:xfrm>
              <a:off x="3868875" y="2252050"/>
              <a:ext cx="576775" cy="686775"/>
            </a:xfrm>
            <a:custGeom>
              <a:avLst/>
              <a:gdLst/>
              <a:ahLst/>
              <a:cxnLst/>
              <a:rect l="l" t="t" r="r" b="b"/>
              <a:pathLst>
                <a:path w="23071" h="27471" extrusionOk="0">
                  <a:moveTo>
                    <a:pt x="10699" y="0"/>
                  </a:moveTo>
                  <a:cubicBezTo>
                    <a:pt x="6282" y="0"/>
                    <a:pt x="1625" y="3028"/>
                    <a:pt x="761" y="7622"/>
                  </a:cubicBezTo>
                  <a:cubicBezTo>
                    <a:pt x="1" y="11755"/>
                    <a:pt x="3375" y="23093"/>
                    <a:pt x="6536" y="25373"/>
                  </a:cubicBezTo>
                  <a:cubicBezTo>
                    <a:pt x="8436" y="26741"/>
                    <a:pt x="10722" y="27470"/>
                    <a:pt x="12934" y="27470"/>
                  </a:cubicBezTo>
                  <a:cubicBezTo>
                    <a:pt x="16028" y="27470"/>
                    <a:pt x="18976" y="26043"/>
                    <a:pt x="20518" y="22941"/>
                  </a:cubicBezTo>
                  <a:cubicBezTo>
                    <a:pt x="23071" y="17774"/>
                    <a:pt x="18360" y="3093"/>
                    <a:pt x="14925" y="1086"/>
                  </a:cubicBezTo>
                  <a:cubicBezTo>
                    <a:pt x="13646" y="344"/>
                    <a:pt x="12186" y="0"/>
                    <a:pt x="10699"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1126;p40"/>
            <p:cNvSpPr/>
            <p:nvPr/>
          </p:nvSpPr>
          <p:spPr>
            <a:xfrm>
              <a:off x="4187275" y="2598950"/>
              <a:ext cx="21300" cy="56625"/>
            </a:xfrm>
            <a:custGeom>
              <a:avLst/>
              <a:gdLst/>
              <a:ahLst/>
              <a:cxnLst/>
              <a:rect l="l" t="t" r="r" b="b"/>
              <a:pathLst>
                <a:path w="852" h="2265" extrusionOk="0">
                  <a:moveTo>
                    <a:pt x="271" y="1"/>
                  </a:moveTo>
                  <a:cubicBezTo>
                    <a:pt x="258" y="1"/>
                    <a:pt x="213" y="72"/>
                    <a:pt x="213" y="98"/>
                  </a:cubicBezTo>
                  <a:cubicBezTo>
                    <a:pt x="487" y="858"/>
                    <a:pt x="639" y="1770"/>
                    <a:pt x="0" y="2226"/>
                  </a:cubicBezTo>
                  <a:cubicBezTo>
                    <a:pt x="0" y="2226"/>
                    <a:pt x="0" y="2265"/>
                    <a:pt x="16" y="2265"/>
                  </a:cubicBezTo>
                  <a:cubicBezTo>
                    <a:pt x="20" y="2265"/>
                    <a:pt x="25" y="2262"/>
                    <a:pt x="31" y="2256"/>
                  </a:cubicBezTo>
                  <a:cubicBezTo>
                    <a:pt x="852" y="1892"/>
                    <a:pt x="639" y="706"/>
                    <a:pt x="274" y="7"/>
                  </a:cubicBezTo>
                  <a:cubicBezTo>
                    <a:pt x="274" y="3"/>
                    <a:pt x="273" y="1"/>
                    <a:pt x="2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1127;p40"/>
            <p:cNvSpPr/>
            <p:nvPr/>
          </p:nvSpPr>
          <p:spPr>
            <a:xfrm>
              <a:off x="4141000" y="2584250"/>
              <a:ext cx="70800" cy="63275"/>
            </a:xfrm>
            <a:custGeom>
              <a:avLst/>
              <a:gdLst/>
              <a:ahLst/>
              <a:cxnLst/>
              <a:rect l="l" t="t" r="r" b="b"/>
              <a:pathLst>
                <a:path w="2832" h="2531" extrusionOk="0">
                  <a:moveTo>
                    <a:pt x="1328" y="1"/>
                  </a:moveTo>
                  <a:cubicBezTo>
                    <a:pt x="1281" y="1"/>
                    <a:pt x="1232" y="6"/>
                    <a:pt x="1183" y="17"/>
                  </a:cubicBezTo>
                  <a:cubicBezTo>
                    <a:pt x="0" y="248"/>
                    <a:pt x="487" y="2531"/>
                    <a:pt x="1552" y="2531"/>
                  </a:cubicBezTo>
                  <a:cubicBezTo>
                    <a:pt x="1610" y="2531"/>
                    <a:pt x="1669" y="2524"/>
                    <a:pt x="1730" y="2510"/>
                  </a:cubicBezTo>
                  <a:cubicBezTo>
                    <a:pt x="2831" y="2278"/>
                    <a:pt x="2302" y="1"/>
                    <a:pt x="13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1128;p40"/>
            <p:cNvSpPr/>
            <p:nvPr/>
          </p:nvSpPr>
          <p:spPr>
            <a:xfrm>
              <a:off x="4302775" y="2567000"/>
              <a:ext cx="34225" cy="45950"/>
            </a:xfrm>
            <a:custGeom>
              <a:avLst/>
              <a:gdLst/>
              <a:ahLst/>
              <a:cxnLst/>
              <a:rect l="l" t="t" r="r" b="b"/>
              <a:pathLst>
                <a:path w="1369" h="1838" extrusionOk="0">
                  <a:moveTo>
                    <a:pt x="7" y="0"/>
                  </a:moveTo>
                  <a:cubicBezTo>
                    <a:pt x="3" y="0"/>
                    <a:pt x="1" y="3"/>
                    <a:pt x="1" y="8"/>
                  </a:cubicBezTo>
                  <a:cubicBezTo>
                    <a:pt x="30" y="768"/>
                    <a:pt x="424" y="1837"/>
                    <a:pt x="1238" y="1837"/>
                  </a:cubicBezTo>
                  <a:cubicBezTo>
                    <a:pt x="1271" y="1837"/>
                    <a:pt x="1304" y="1836"/>
                    <a:pt x="1338" y="1832"/>
                  </a:cubicBezTo>
                  <a:cubicBezTo>
                    <a:pt x="1368" y="1832"/>
                    <a:pt x="1368" y="1802"/>
                    <a:pt x="1338" y="1802"/>
                  </a:cubicBezTo>
                  <a:cubicBezTo>
                    <a:pt x="578" y="1711"/>
                    <a:pt x="244" y="859"/>
                    <a:pt x="92" y="69"/>
                  </a:cubicBezTo>
                  <a:cubicBezTo>
                    <a:pt x="67" y="45"/>
                    <a:pt x="23" y="0"/>
                    <a:pt x="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129;p40"/>
            <p:cNvSpPr/>
            <p:nvPr/>
          </p:nvSpPr>
          <p:spPr>
            <a:xfrm>
              <a:off x="4291000" y="2541800"/>
              <a:ext cx="70525" cy="62950"/>
            </a:xfrm>
            <a:custGeom>
              <a:avLst/>
              <a:gdLst/>
              <a:ahLst/>
              <a:cxnLst/>
              <a:rect l="l" t="t" r="r" b="b"/>
              <a:pathLst>
                <a:path w="2821" h="2518" extrusionOk="0">
                  <a:moveTo>
                    <a:pt x="1219" y="1"/>
                  </a:moveTo>
                  <a:cubicBezTo>
                    <a:pt x="1135" y="1"/>
                    <a:pt x="1048" y="15"/>
                    <a:pt x="958" y="44"/>
                  </a:cubicBezTo>
                  <a:cubicBezTo>
                    <a:pt x="0" y="354"/>
                    <a:pt x="531" y="2518"/>
                    <a:pt x="1533" y="2518"/>
                  </a:cubicBezTo>
                  <a:cubicBezTo>
                    <a:pt x="1612" y="2518"/>
                    <a:pt x="1694" y="2504"/>
                    <a:pt x="1779" y="2475"/>
                  </a:cubicBezTo>
                  <a:cubicBezTo>
                    <a:pt x="2820" y="2138"/>
                    <a:pt x="2271" y="1"/>
                    <a:pt x="1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130;p40"/>
            <p:cNvSpPr/>
            <p:nvPr/>
          </p:nvSpPr>
          <p:spPr>
            <a:xfrm>
              <a:off x="4115725" y="2510675"/>
              <a:ext cx="67025" cy="53075"/>
            </a:xfrm>
            <a:custGeom>
              <a:avLst/>
              <a:gdLst/>
              <a:ahLst/>
              <a:cxnLst/>
              <a:rect l="l" t="t" r="r" b="b"/>
              <a:pathLst>
                <a:path w="2681" h="2123" extrusionOk="0">
                  <a:moveTo>
                    <a:pt x="1818" y="1"/>
                  </a:moveTo>
                  <a:cubicBezTo>
                    <a:pt x="1524" y="1"/>
                    <a:pt x="1236" y="96"/>
                    <a:pt x="1008" y="286"/>
                  </a:cubicBezTo>
                  <a:cubicBezTo>
                    <a:pt x="583" y="529"/>
                    <a:pt x="248" y="924"/>
                    <a:pt x="96" y="1410"/>
                  </a:cubicBezTo>
                  <a:cubicBezTo>
                    <a:pt x="0" y="1795"/>
                    <a:pt x="303" y="2122"/>
                    <a:pt x="660" y="2122"/>
                  </a:cubicBezTo>
                  <a:cubicBezTo>
                    <a:pt x="754" y="2122"/>
                    <a:pt x="852" y="2100"/>
                    <a:pt x="948" y="2049"/>
                  </a:cubicBezTo>
                  <a:cubicBezTo>
                    <a:pt x="1252" y="1866"/>
                    <a:pt x="1525" y="1684"/>
                    <a:pt x="1829" y="1471"/>
                  </a:cubicBezTo>
                  <a:cubicBezTo>
                    <a:pt x="2163" y="1228"/>
                    <a:pt x="2437" y="1076"/>
                    <a:pt x="2589" y="711"/>
                  </a:cubicBezTo>
                  <a:cubicBezTo>
                    <a:pt x="2680" y="468"/>
                    <a:pt x="2559" y="225"/>
                    <a:pt x="2346" y="103"/>
                  </a:cubicBezTo>
                  <a:cubicBezTo>
                    <a:pt x="2175" y="35"/>
                    <a:pt x="1995" y="1"/>
                    <a:pt x="18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131;p40"/>
            <p:cNvSpPr/>
            <p:nvPr/>
          </p:nvSpPr>
          <p:spPr>
            <a:xfrm>
              <a:off x="4271625" y="2469100"/>
              <a:ext cx="76775" cy="36750"/>
            </a:xfrm>
            <a:custGeom>
              <a:avLst/>
              <a:gdLst/>
              <a:ahLst/>
              <a:cxnLst/>
              <a:rect l="l" t="t" r="r" b="b"/>
              <a:pathLst>
                <a:path w="3071" h="1470" extrusionOk="0">
                  <a:moveTo>
                    <a:pt x="1474" y="0"/>
                  </a:moveTo>
                  <a:cubicBezTo>
                    <a:pt x="1439" y="0"/>
                    <a:pt x="1403" y="1"/>
                    <a:pt x="1368" y="3"/>
                  </a:cubicBezTo>
                  <a:cubicBezTo>
                    <a:pt x="1338" y="1"/>
                    <a:pt x="1307" y="1"/>
                    <a:pt x="1276" y="1"/>
                  </a:cubicBezTo>
                  <a:cubicBezTo>
                    <a:pt x="821" y="1"/>
                    <a:pt x="378" y="211"/>
                    <a:pt x="122" y="581"/>
                  </a:cubicBezTo>
                  <a:cubicBezTo>
                    <a:pt x="0" y="794"/>
                    <a:pt x="61" y="1067"/>
                    <a:pt x="244" y="1250"/>
                  </a:cubicBezTo>
                  <a:cubicBezTo>
                    <a:pt x="524" y="1402"/>
                    <a:pt x="825" y="1470"/>
                    <a:pt x="1148" y="1470"/>
                  </a:cubicBezTo>
                  <a:cubicBezTo>
                    <a:pt x="1210" y="1470"/>
                    <a:pt x="1274" y="1467"/>
                    <a:pt x="1338" y="1462"/>
                  </a:cubicBezTo>
                  <a:lnTo>
                    <a:pt x="2371" y="1462"/>
                  </a:lnTo>
                  <a:cubicBezTo>
                    <a:pt x="2858" y="1402"/>
                    <a:pt x="3070" y="794"/>
                    <a:pt x="2706" y="459"/>
                  </a:cubicBezTo>
                  <a:cubicBezTo>
                    <a:pt x="2367" y="177"/>
                    <a:pt x="1924" y="0"/>
                    <a:pt x="14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132;p40"/>
            <p:cNvSpPr/>
            <p:nvPr/>
          </p:nvSpPr>
          <p:spPr>
            <a:xfrm>
              <a:off x="4210075" y="2774325"/>
              <a:ext cx="41825" cy="17825"/>
            </a:xfrm>
            <a:custGeom>
              <a:avLst/>
              <a:gdLst/>
              <a:ahLst/>
              <a:cxnLst/>
              <a:rect l="l" t="t" r="r" b="b"/>
              <a:pathLst>
                <a:path w="1673" h="713" extrusionOk="0">
                  <a:moveTo>
                    <a:pt x="1637" y="1"/>
                  </a:moveTo>
                  <a:cubicBezTo>
                    <a:pt x="1629" y="1"/>
                    <a:pt x="1620" y="4"/>
                    <a:pt x="1611" y="13"/>
                  </a:cubicBezTo>
                  <a:cubicBezTo>
                    <a:pt x="1399" y="196"/>
                    <a:pt x="1125" y="317"/>
                    <a:pt x="851" y="409"/>
                  </a:cubicBezTo>
                  <a:cubicBezTo>
                    <a:pt x="547" y="409"/>
                    <a:pt x="274" y="287"/>
                    <a:pt x="92" y="105"/>
                  </a:cubicBezTo>
                  <a:cubicBezTo>
                    <a:pt x="31" y="105"/>
                    <a:pt x="0" y="135"/>
                    <a:pt x="0" y="165"/>
                  </a:cubicBezTo>
                  <a:cubicBezTo>
                    <a:pt x="122" y="500"/>
                    <a:pt x="456" y="682"/>
                    <a:pt x="791" y="712"/>
                  </a:cubicBezTo>
                  <a:cubicBezTo>
                    <a:pt x="1186" y="652"/>
                    <a:pt x="1520" y="409"/>
                    <a:pt x="1672" y="44"/>
                  </a:cubicBezTo>
                  <a:cubicBezTo>
                    <a:pt x="1672" y="22"/>
                    <a:pt x="1657" y="1"/>
                    <a:pt x="16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133;p40"/>
            <p:cNvSpPr/>
            <p:nvPr/>
          </p:nvSpPr>
          <p:spPr>
            <a:xfrm>
              <a:off x="4216575" y="2483250"/>
              <a:ext cx="112200" cy="249075"/>
            </a:xfrm>
            <a:custGeom>
              <a:avLst/>
              <a:gdLst/>
              <a:ahLst/>
              <a:cxnLst/>
              <a:rect l="l" t="t" r="r" b="b"/>
              <a:pathLst>
                <a:path w="4488" h="9963" extrusionOk="0">
                  <a:moveTo>
                    <a:pt x="1350" y="0"/>
                  </a:moveTo>
                  <a:cubicBezTo>
                    <a:pt x="1302" y="0"/>
                    <a:pt x="1251" y="47"/>
                    <a:pt x="1291" y="106"/>
                  </a:cubicBezTo>
                  <a:cubicBezTo>
                    <a:pt x="1959" y="2568"/>
                    <a:pt x="3053" y="4909"/>
                    <a:pt x="3783" y="7371"/>
                  </a:cubicBezTo>
                  <a:cubicBezTo>
                    <a:pt x="3489" y="7312"/>
                    <a:pt x="3194" y="7278"/>
                    <a:pt x="2908" y="7278"/>
                  </a:cubicBezTo>
                  <a:cubicBezTo>
                    <a:pt x="2751" y="7278"/>
                    <a:pt x="2596" y="7288"/>
                    <a:pt x="2446" y="7310"/>
                  </a:cubicBezTo>
                  <a:cubicBezTo>
                    <a:pt x="2354" y="7340"/>
                    <a:pt x="3023" y="9012"/>
                    <a:pt x="3053" y="9286"/>
                  </a:cubicBezTo>
                  <a:cubicBezTo>
                    <a:pt x="3053" y="9286"/>
                    <a:pt x="3053" y="9316"/>
                    <a:pt x="3053" y="9316"/>
                  </a:cubicBezTo>
                  <a:cubicBezTo>
                    <a:pt x="2647" y="9481"/>
                    <a:pt x="2266" y="9556"/>
                    <a:pt x="1879" y="9556"/>
                  </a:cubicBezTo>
                  <a:cubicBezTo>
                    <a:pt x="1341" y="9556"/>
                    <a:pt x="790" y="9411"/>
                    <a:pt x="135" y="9164"/>
                  </a:cubicBezTo>
                  <a:cubicBezTo>
                    <a:pt x="118" y="9158"/>
                    <a:pt x="102" y="9156"/>
                    <a:pt x="87" y="9156"/>
                  </a:cubicBezTo>
                  <a:cubicBezTo>
                    <a:pt x="27" y="9156"/>
                    <a:pt x="1" y="9200"/>
                    <a:pt x="75" y="9225"/>
                  </a:cubicBezTo>
                  <a:cubicBezTo>
                    <a:pt x="571" y="9694"/>
                    <a:pt x="1219" y="9963"/>
                    <a:pt x="1902" y="9963"/>
                  </a:cubicBezTo>
                  <a:cubicBezTo>
                    <a:pt x="1972" y="9963"/>
                    <a:pt x="2041" y="9960"/>
                    <a:pt x="2111" y="9954"/>
                  </a:cubicBezTo>
                  <a:cubicBezTo>
                    <a:pt x="2446" y="9954"/>
                    <a:pt x="2750" y="9893"/>
                    <a:pt x="3084" y="9772"/>
                  </a:cubicBezTo>
                  <a:cubicBezTo>
                    <a:pt x="3145" y="9741"/>
                    <a:pt x="3205" y="9741"/>
                    <a:pt x="3236" y="9711"/>
                  </a:cubicBezTo>
                  <a:lnTo>
                    <a:pt x="3418" y="9620"/>
                  </a:lnTo>
                  <a:cubicBezTo>
                    <a:pt x="3479" y="9589"/>
                    <a:pt x="3540" y="9498"/>
                    <a:pt x="3509" y="9407"/>
                  </a:cubicBezTo>
                  <a:cubicBezTo>
                    <a:pt x="3509" y="9407"/>
                    <a:pt x="3509" y="9377"/>
                    <a:pt x="3509" y="9346"/>
                  </a:cubicBezTo>
                  <a:lnTo>
                    <a:pt x="3509" y="9286"/>
                  </a:lnTo>
                  <a:cubicBezTo>
                    <a:pt x="3357" y="8678"/>
                    <a:pt x="3084" y="7796"/>
                    <a:pt x="3084" y="7796"/>
                  </a:cubicBezTo>
                  <a:lnTo>
                    <a:pt x="3084" y="7796"/>
                  </a:lnTo>
                  <a:cubicBezTo>
                    <a:pt x="3231" y="7833"/>
                    <a:pt x="3734" y="7925"/>
                    <a:pt x="4088" y="7925"/>
                  </a:cubicBezTo>
                  <a:cubicBezTo>
                    <a:pt x="4320" y="7925"/>
                    <a:pt x="4488" y="7886"/>
                    <a:pt x="4452" y="7766"/>
                  </a:cubicBezTo>
                  <a:cubicBezTo>
                    <a:pt x="3661" y="5213"/>
                    <a:pt x="2750" y="2386"/>
                    <a:pt x="1412" y="45"/>
                  </a:cubicBezTo>
                  <a:cubicBezTo>
                    <a:pt x="1402" y="13"/>
                    <a:pt x="1376" y="0"/>
                    <a:pt x="13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134;p40"/>
            <p:cNvSpPr/>
            <p:nvPr/>
          </p:nvSpPr>
          <p:spPr>
            <a:xfrm>
              <a:off x="4215400" y="2713100"/>
              <a:ext cx="66875" cy="47900"/>
            </a:xfrm>
            <a:custGeom>
              <a:avLst/>
              <a:gdLst/>
              <a:ahLst/>
              <a:cxnLst/>
              <a:rect l="l" t="t" r="r" b="b"/>
              <a:pathLst>
                <a:path w="2675" h="1916" extrusionOk="0">
                  <a:moveTo>
                    <a:pt x="91" y="0"/>
                  </a:moveTo>
                  <a:cubicBezTo>
                    <a:pt x="31" y="274"/>
                    <a:pt x="0" y="547"/>
                    <a:pt x="0" y="821"/>
                  </a:cubicBezTo>
                  <a:cubicBezTo>
                    <a:pt x="0" y="1338"/>
                    <a:pt x="182" y="1915"/>
                    <a:pt x="821" y="1915"/>
                  </a:cubicBezTo>
                  <a:cubicBezTo>
                    <a:pt x="1125" y="1915"/>
                    <a:pt x="1429" y="1824"/>
                    <a:pt x="1672" y="1642"/>
                  </a:cubicBezTo>
                  <a:cubicBezTo>
                    <a:pt x="2097" y="1307"/>
                    <a:pt x="2462" y="851"/>
                    <a:pt x="2675" y="365"/>
                  </a:cubicBezTo>
                  <a:lnTo>
                    <a:pt x="2675" y="365"/>
                  </a:lnTo>
                  <a:cubicBezTo>
                    <a:pt x="2430" y="407"/>
                    <a:pt x="2183" y="428"/>
                    <a:pt x="1937" y="428"/>
                  </a:cubicBezTo>
                  <a:cubicBezTo>
                    <a:pt x="1296" y="428"/>
                    <a:pt x="662" y="286"/>
                    <a:pt x="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135;p40"/>
            <p:cNvSpPr/>
            <p:nvPr/>
          </p:nvSpPr>
          <p:spPr>
            <a:xfrm>
              <a:off x="4215400" y="2733225"/>
              <a:ext cx="41800" cy="27775"/>
            </a:xfrm>
            <a:custGeom>
              <a:avLst/>
              <a:gdLst/>
              <a:ahLst/>
              <a:cxnLst/>
              <a:rect l="l" t="t" r="r" b="b"/>
              <a:pathLst>
                <a:path w="1672" h="1111" extrusionOk="0">
                  <a:moveTo>
                    <a:pt x="247" y="0"/>
                  </a:moveTo>
                  <a:cubicBezTo>
                    <a:pt x="164" y="0"/>
                    <a:pt x="82" y="5"/>
                    <a:pt x="0" y="16"/>
                  </a:cubicBezTo>
                  <a:cubicBezTo>
                    <a:pt x="0" y="533"/>
                    <a:pt x="182" y="1110"/>
                    <a:pt x="821" y="1110"/>
                  </a:cubicBezTo>
                  <a:cubicBezTo>
                    <a:pt x="1125" y="1110"/>
                    <a:pt x="1429" y="1019"/>
                    <a:pt x="1672" y="837"/>
                  </a:cubicBezTo>
                  <a:cubicBezTo>
                    <a:pt x="1484" y="300"/>
                    <a:pt x="869" y="0"/>
                    <a:pt x="247" y="0"/>
                  </a:cubicBez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136;p40"/>
            <p:cNvSpPr/>
            <p:nvPr/>
          </p:nvSpPr>
          <p:spPr>
            <a:xfrm>
              <a:off x="3783775" y="2140750"/>
              <a:ext cx="526625" cy="553475"/>
            </a:xfrm>
            <a:custGeom>
              <a:avLst/>
              <a:gdLst/>
              <a:ahLst/>
              <a:cxnLst/>
              <a:rect l="l" t="t" r="r" b="b"/>
              <a:pathLst>
                <a:path w="21065" h="22139" extrusionOk="0">
                  <a:moveTo>
                    <a:pt x="17214" y="1"/>
                  </a:moveTo>
                  <a:cubicBezTo>
                    <a:pt x="16396" y="1"/>
                    <a:pt x="16201" y="949"/>
                    <a:pt x="16201" y="949"/>
                  </a:cubicBezTo>
                  <a:cubicBezTo>
                    <a:pt x="16201" y="949"/>
                    <a:pt x="15840" y="31"/>
                    <a:pt x="15143" y="31"/>
                  </a:cubicBezTo>
                  <a:cubicBezTo>
                    <a:pt x="15112" y="31"/>
                    <a:pt x="15079" y="33"/>
                    <a:pt x="15046" y="37"/>
                  </a:cubicBezTo>
                  <a:cubicBezTo>
                    <a:pt x="14286" y="128"/>
                    <a:pt x="14134" y="1070"/>
                    <a:pt x="14134" y="1070"/>
                  </a:cubicBezTo>
                  <a:cubicBezTo>
                    <a:pt x="14134" y="1070"/>
                    <a:pt x="13755" y="287"/>
                    <a:pt x="13089" y="287"/>
                  </a:cubicBezTo>
                  <a:cubicBezTo>
                    <a:pt x="13025" y="287"/>
                    <a:pt x="12958" y="294"/>
                    <a:pt x="12888" y="310"/>
                  </a:cubicBezTo>
                  <a:cubicBezTo>
                    <a:pt x="12098" y="493"/>
                    <a:pt x="11794" y="1465"/>
                    <a:pt x="11794" y="1465"/>
                  </a:cubicBezTo>
                  <a:cubicBezTo>
                    <a:pt x="11794" y="1465"/>
                    <a:pt x="11372" y="771"/>
                    <a:pt x="10664" y="771"/>
                  </a:cubicBezTo>
                  <a:cubicBezTo>
                    <a:pt x="10588" y="771"/>
                    <a:pt x="10508" y="779"/>
                    <a:pt x="10426" y="797"/>
                  </a:cubicBezTo>
                  <a:cubicBezTo>
                    <a:pt x="9605" y="979"/>
                    <a:pt x="9393" y="1982"/>
                    <a:pt x="9393" y="1982"/>
                  </a:cubicBezTo>
                  <a:cubicBezTo>
                    <a:pt x="9393" y="1982"/>
                    <a:pt x="8915" y="1581"/>
                    <a:pt x="8385" y="1581"/>
                  </a:cubicBezTo>
                  <a:cubicBezTo>
                    <a:pt x="8246" y="1581"/>
                    <a:pt x="8103" y="1609"/>
                    <a:pt x="7964" y="1678"/>
                  </a:cubicBezTo>
                  <a:cubicBezTo>
                    <a:pt x="7326" y="2013"/>
                    <a:pt x="7235" y="3076"/>
                    <a:pt x="7235" y="3076"/>
                  </a:cubicBezTo>
                  <a:cubicBezTo>
                    <a:pt x="6999" y="2841"/>
                    <a:pt x="6687" y="2707"/>
                    <a:pt x="6373" y="2707"/>
                  </a:cubicBezTo>
                  <a:cubicBezTo>
                    <a:pt x="6201" y="2707"/>
                    <a:pt x="6028" y="2747"/>
                    <a:pt x="5867" y="2833"/>
                  </a:cubicBezTo>
                  <a:cubicBezTo>
                    <a:pt x="5076" y="3259"/>
                    <a:pt x="5046" y="4323"/>
                    <a:pt x="5046" y="4323"/>
                  </a:cubicBezTo>
                  <a:cubicBezTo>
                    <a:pt x="5046" y="4323"/>
                    <a:pt x="4707" y="4111"/>
                    <a:pt x="4298" y="4111"/>
                  </a:cubicBezTo>
                  <a:cubicBezTo>
                    <a:pt x="4108" y="4111"/>
                    <a:pt x="3902" y="4157"/>
                    <a:pt x="3709" y="4292"/>
                  </a:cubicBezTo>
                  <a:cubicBezTo>
                    <a:pt x="3101" y="4718"/>
                    <a:pt x="3101" y="5812"/>
                    <a:pt x="3101" y="5812"/>
                  </a:cubicBezTo>
                  <a:cubicBezTo>
                    <a:pt x="3101" y="5812"/>
                    <a:pt x="2902" y="5762"/>
                    <a:pt x="2642" y="5762"/>
                  </a:cubicBezTo>
                  <a:cubicBezTo>
                    <a:pt x="2364" y="5762"/>
                    <a:pt x="2015" y="5819"/>
                    <a:pt x="1763" y="6055"/>
                  </a:cubicBezTo>
                  <a:cubicBezTo>
                    <a:pt x="1216" y="6542"/>
                    <a:pt x="1399" y="7545"/>
                    <a:pt x="1368" y="7636"/>
                  </a:cubicBezTo>
                  <a:cubicBezTo>
                    <a:pt x="1368" y="7697"/>
                    <a:pt x="92" y="7484"/>
                    <a:pt x="31" y="8639"/>
                  </a:cubicBezTo>
                  <a:cubicBezTo>
                    <a:pt x="0" y="9885"/>
                    <a:pt x="4833" y="20432"/>
                    <a:pt x="5320" y="21405"/>
                  </a:cubicBezTo>
                  <a:cubicBezTo>
                    <a:pt x="5574" y="21914"/>
                    <a:pt x="5869" y="22138"/>
                    <a:pt x="6174" y="22138"/>
                  </a:cubicBezTo>
                  <a:cubicBezTo>
                    <a:pt x="7256" y="22138"/>
                    <a:pt x="8477" y="19335"/>
                    <a:pt x="8572" y="16420"/>
                  </a:cubicBezTo>
                  <a:cubicBezTo>
                    <a:pt x="8663" y="13107"/>
                    <a:pt x="9666" y="10706"/>
                    <a:pt x="11672" y="9824"/>
                  </a:cubicBezTo>
                  <a:cubicBezTo>
                    <a:pt x="12211" y="9596"/>
                    <a:pt x="12811" y="9521"/>
                    <a:pt x="13429" y="9521"/>
                  </a:cubicBezTo>
                  <a:cubicBezTo>
                    <a:pt x="14615" y="9521"/>
                    <a:pt x="15867" y="9798"/>
                    <a:pt x="16877" y="9798"/>
                  </a:cubicBezTo>
                  <a:cubicBezTo>
                    <a:pt x="17300" y="9798"/>
                    <a:pt x="17680" y="9749"/>
                    <a:pt x="17995" y="9611"/>
                  </a:cubicBezTo>
                  <a:cubicBezTo>
                    <a:pt x="18998" y="9156"/>
                    <a:pt x="19271" y="8152"/>
                    <a:pt x="19849" y="8092"/>
                  </a:cubicBezTo>
                  <a:cubicBezTo>
                    <a:pt x="19862" y="8090"/>
                    <a:pt x="19876" y="8090"/>
                    <a:pt x="19889" y="8090"/>
                  </a:cubicBezTo>
                  <a:cubicBezTo>
                    <a:pt x="20456" y="8090"/>
                    <a:pt x="21065" y="9308"/>
                    <a:pt x="21065" y="9308"/>
                  </a:cubicBezTo>
                  <a:cubicBezTo>
                    <a:pt x="20213" y="6572"/>
                    <a:pt x="18755" y="189"/>
                    <a:pt x="17326" y="6"/>
                  </a:cubicBezTo>
                  <a:cubicBezTo>
                    <a:pt x="17287" y="3"/>
                    <a:pt x="17250" y="1"/>
                    <a:pt x="172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137;p40"/>
            <p:cNvSpPr/>
            <p:nvPr/>
          </p:nvSpPr>
          <p:spPr>
            <a:xfrm>
              <a:off x="4060975" y="2534650"/>
              <a:ext cx="204600" cy="170975"/>
            </a:xfrm>
            <a:custGeom>
              <a:avLst/>
              <a:gdLst/>
              <a:ahLst/>
              <a:cxnLst/>
              <a:rect l="l" t="t" r="r" b="b"/>
              <a:pathLst>
                <a:path w="8184" h="6839" extrusionOk="0">
                  <a:moveTo>
                    <a:pt x="4332" y="454"/>
                  </a:moveTo>
                  <a:cubicBezTo>
                    <a:pt x="5720" y="454"/>
                    <a:pt x="6933" y="1436"/>
                    <a:pt x="7211" y="2822"/>
                  </a:cubicBezTo>
                  <a:cubicBezTo>
                    <a:pt x="7515" y="4372"/>
                    <a:pt x="6603" y="5862"/>
                    <a:pt x="5083" y="6287"/>
                  </a:cubicBezTo>
                  <a:cubicBezTo>
                    <a:pt x="4831" y="6353"/>
                    <a:pt x="4579" y="6384"/>
                    <a:pt x="4331" y="6384"/>
                  </a:cubicBezTo>
                  <a:cubicBezTo>
                    <a:pt x="3079" y="6384"/>
                    <a:pt x="1932" y="5590"/>
                    <a:pt x="1527" y="4372"/>
                  </a:cubicBezTo>
                  <a:cubicBezTo>
                    <a:pt x="1010" y="2883"/>
                    <a:pt x="1770" y="1272"/>
                    <a:pt x="3198" y="694"/>
                  </a:cubicBezTo>
                  <a:cubicBezTo>
                    <a:pt x="3442" y="603"/>
                    <a:pt x="3685" y="512"/>
                    <a:pt x="3928" y="482"/>
                  </a:cubicBezTo>
                  <a:cubicBezTo>
                    <a:pt x="4064" y="463"/>
                    <a:pt x="4199" y="454"/>
                    <a:pt x="4332" y="454"/>
                  </a:cubicBezTo>
                  <a:close/>
                  <a:moveTo>
                    <a:pt x="4289" y="1"/>
                  </a:moveTo>
                  <a:cubicBezTo>
                    <a:pt x="3150" y="1"/>
                    <a:pt x="2008" y="554"/>
                    <a:pt x="1344" y="1698"/>
                  </a:cubicBezTo>
                  <a:cubicBezTo>
                    <a:pt x="1" y="4013"/>
                    <a:pt x="1722" y="6839"/>
                    <a:pt x="4282" y="6839"/>
                  </a:cubicBezTo>
                  <a:cubicBezTo>
                    <a:pt x="4445" y="6839"/>
                    <a:pt x="4610" y="6828"/>
                    <a:pt x="4779" y="6804"/>
                  </a:cubicBezTo>
                  <a:cubicBezTo>
                    <a:pt x="5052" y="6774"/>
                    <a:pt x="5326" y="6682"/>
                    <a:pt x="5600" y="6591"/>
                  </a:cubicBezTo>
                  <a:cubicBezTo>
                    <a:pt x="7332" y="5892"/>
                    <a:pt x="8183" y="3886"/>
                    <a:pt x="7484" y="2153"/>
                  </a:cubicBezTo>
                  <a:cubicBezTo>
                    <a:pt x="6914" y="737"/>
                    <a:pt x="5603" y="1"/>
                    <a:pt x="4289"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138;p40"/>
            <p:cNvSpPr/>
            <p:nvPr/>
          </p:nvSpPr>
          <p:spPr>
            <a:xfrm>
              <a:off x="4286825" y="2486675"/>
              <a:ext cx="140600" cy="168400"/>
            </a:xfrm>
            <a:custGeom>
              <a:avLst/>
              <a:gdLst/>
              <a:ahLst/>
              <a:cxnLst/>
              <a:rect l="l" t="t" r="r" b="b"/>
              <a:pathLst>
                <a:path w="5624" h="6736" extrusionOk="0">
                  <a:moveTo>
                    <a:pt x="2326" y="474"/>
                  </a:moveTo>
                  <a:cubicBezTo>
                    <a:pt x="2776" y="474"/>
                    <a:pt x="3216" y="650"/>
                    <a:pt x="3587" y="942"/>
                  </a:cubicBezTo>
                  <a:cubicBezTo>
                    <a:pt x="4134" y="1458"/>
                    <a:pt x="4529" y="2127"/>
                    <a:pt x="4712" y="2857"/>
                  </a:cubicBezTo>
                  <a:cubicBezTo>
                    <a:pt x="5107" y="4437"/>
                    <a:pt x="4560" y="5957"/>
                    <a:pt x="3435" y="6231"/>
                  </a:cubicBezTo>
                  <a:cubicBezTo>
                    <a:pt x="3305" y="6266"/>
                    <a:pt x="3175" y="6282"/>
                    <a:pt x="3044" y="6282"/>
                  </a:cubicBezTo>
                  <a:cubicBezTo>
                    <a:pt x="2041" y="6282"/>
                    <a:pt x="1046" y="5289"/>
                    <a:pt x="669" y="3890"/>
                  </a:cubicBezTo>
                  <a:cubicBezTo>
                    <a:pt x="456" y="3161"/>
                    <a:pt x="487" y="2401"/>
                    <a:pt x="760" y="1702"/>
                  </a:cubicBezTo>
                  <a:cubicBezTo>
                    <a:pt x="943" y="1124"/>
                    <a:pt x="1399" y="699"/>
                    <a:pt x="1946" y="516"/>
                  </a:cubicBezTo>
                  <a:cubicBezTo>
                    <a:pt x="2006" y="486"/>
                    <a:pt x="2067" y="486"/>
                    <a:pt x="2128" y="486"/>
                  </a:cubicBezTo>
                  <a:cubicBezTo>
                    <a:pt x="2194" y="478"/>
                    <a:pt x="2260" y="474"/>
                    <a:pt x="2326" y="474"/>
                  </a:cubicBezTo>
                  <a:close/>
                  <a:moveTo>
                    <a:pt x="2383" y="1"/>
                  </a:moveTo>
                  <a:cubicBezTo>
                    <a:pt x="1491" y="1"/>
                    <a:pt x="622" y="560"/>
                    <a:pt x="335" y="1519"/>
                  </a:cubicBezTo>
                  <a:cubicBezTo>
                    <a:pt x="31" y="2310"/>
                    <a:pt x="0" y="3191"/>
                    <a:pt x="243" y="4012"/>
                  </a:cubicBezTo>
                  <a:cubicBezTo>
                    <a:pt x="639" y="5624"/>
                    <a:pt x="1851" y="6736"/>
                    <a:pt x="3071" y="6736"/>
                  </a:cubicBezTo>
                  <a:cubicBezTo>
                    <a:pt x="3162" y="6736"/>
                    <a:pt x="3253" y="6730"/>
                    <a:pt x="3344" y="6717"/>
                  </a:cubicBezTo>
                  <a:lnTo>
                    <a:pt x="3557" y="6686"/>
                  </a:lnTo>
                  <a:cubicBezTo>
                    <a:pt x="4894" y="6322"/>
                    <a:pt x="5624" y="4559"/>
                    <a:pt x="5168" y="2735"/>
                  </a:cubicBezTo>
                  <a:cubicBezTo>
                    <a:pt x="4955" y="1914"/>
                    <a:pt x="4499" y="1154"/>
                    <a:pt x="3861" y="607"/>
                  </a:cubicBezTo>
                  <a:cubicBezTo>
                    <a:pt x="3434" y="192"/>
                    <a:pt x="2904" y="1"/>
                    <a:pt x="2383"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139;p40"/>
            <p:cNvSpPr/>
            <p:nvPr/>
          </p:nvSpPr>
          <p:spPr>
            <a:xfrm>
              <a:off x="4238175" y="2566825"/>
              <a:ext cx="60825" cy="31550"/>
            </a:xfrm>
            <a:custGeom>
              <a:avLst/>
              <a:gdLst/>
              <a:ahLst/>
              <a:cxnLst/>
              <a:rect l="l" t="t" r="r" b="b"/>
              <a:pathLst>
                <a:path w="2433" h="1262" extrusionOk="0">
                  <a:moveTo>
                    <a:pt x="1664" y="1"/>
                  </a:moveTo>
                  <a:cubicBezTo>
                    <a:pt x="931" y="1"/>
                    <a:pt x="296" y="579"/>
                    <a:pt x="1" y="988"/>
                  </a:cubicBezTo>
                  <a:lnTo>
                    <a:pt x="396" y="1262"/>
                  </a:lnTo>
                  <a:cubicBezTo>
                    <a:pt x="420" y="1213"/>
                    <a:pt x="971" y="462"/>
                    <a:pt x="1658" y="462"/>
                  </a:cubicBezTo>
                  <a:cubicBezTo>
                    <a:pt x="1829" y="462"/>
                    <a:pt x="2008" y="508"/>
                    <a:pt x="2189" y="623"/>
                  </a:cubicBezTo>
                  <a:lnTo>
                    <a:pt x="2433" y="228"/>
                  </a:lnTo>
                  <a:cubicBezTo>
                    <a:pt x="2171" y="67"/>
                    <a:pt x="1912" y="1"/>
                    <a:pt x="166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140;p40"/>
            <p:cNvSpPr/>
            <p:nvPr/>
          </p:nvSpPr>
          <p:spPr>
            <a:xfrm>
              <a:off x="3874200" y="2615825"/>
              <a:ext cx="218100" cy="99575"/>
            </a:xfrm>
            <a:custGeom>
              <a:avLst/>
              <a:gdLst/>
              <a:ahLst/>
              <a:cxnLst/>
              <a:rect l="l" t="t" r="r" b="b"/>
              <a:pathLst>
                <a:path w="8724" h="3983" extrusionOk="0">
                  <a:moveTo>
                    <a:pt x="8663" y="1"/>
                  </a:moveTo>
                  <a:cubicBezTo>
                    <a:pt x="8390" y="31"/>
                    <a:pt x="2341" y="1034"/>
                    <a:pt x="1459" y="1399"/>
                  </a:cubicBezTo>
                  <a:cubicBezTo>
                    <a:pt x="517" y="1824"/>
                    <a:pt x="61" y="3648"/>
                    <a:pt x="0" y="3861"/>
                  </a:cubicBezTo>
                  <a:lnTo>
                    <a:pt x="456" y="3983"/>
                  </a:lnTo>
                  <a:cubicBezTo>
                    <a:pt x="548" y="3496"/>
                    <a:pt x="973" y="2128"/>
                    <a:pt x="1642" y="1824"/>
                  </a:cubicBezTo>
                  <a:cubicBezTo>
                    <a:pt x="2311" y="1520"/>
                    <a:pt x="6991" y="730"/>
                    <a:pt x="8724" y="457"/>
                  </a:cubicBezTo>
                  <a:lnTo>
                    <a:pt x="8663" y="1"/>
                  </a:ln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141;p40"/>
            <p:cNvSpPr/>
            <p:nvPr/>
          </p:nvSpPr>
          <p:spPr>
            <a:xfrm>
              <a:off x="3844575" y="2609850"/>
              <a:ext cx="183150" cy="178375"/>
            </a:xfrm>
            <a:custGeom>
              <a:avLst/>
              <a:gdLst/>
              <a:ahLst/>
              <a:cxnLst/>
              <a:rect l="l" t="t" r="r" b="b"/>
              <a:pathLst>
                <a:path w="7326" h="7135" extrusionOk="0">
                  <a:moveTo>
                    <a:pt x="2350" y="1"/>
                  </a:moveTo>
                  <a:cubicBezTo>
                    <a:pt x="2071" y="1"/>
                    <a:pt x="1810" y="72"/>
                    <a:pt x="1581" y="240"/>
                  </a:cubicBezTo>
                  <a:cubicBezTo>
                    <a:pt x="0" y="1395"/>
                    <a:pt x="2675" y="6562"/>
                    <a:pt x="4772" y="7048"/>
                  </a:cubicBezTo>
                  <a:cubicBezTo>
                    <a:pt x="4964" y="7107"/>
                    <a:pt x="5158" y="7135"/>
                    <a:pt x="5350" y="7135"/>
                  </a:cubicBezTo>
                  <a:cubicBezTo>
                    <a:pt x="6253" y="7135"/>
                    <a:pt x="7100" y="6517"/>
                    <a:pt x="7325" y="5589"/>
                  </a:cubicBezTo>
                  <a:lnTo>
                    <a:pt x="6262" y="2489"/>
                  </a:lnTo>
                  <a:cubicBezTo>
                    <a:pt x="6262" y="2489"/>
                    <a:pt x="3995" y="1"/>
                    <a:pt x="2350"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142;p40"/>
            <p:cNvSpPr/>
            <p:nvPr/>
          </p:nvSpPr>
          <p:spPr>
            <a:xfrm>
              <a:off x="3903825" y="2652275"/>
              <a:ext cx="98325" cy="105575"/>
            </a:xfrm>
            <a:custGeom>
              <a:avLst/>
              <a:gdLst/>
              <a:ahLst/>
              <a:cxnLst/>
              <a:rect l="l" t="t" r="r" b="b"/>
              <a:pathLst>
                <a:path w="3933" h="4223" extrusionOk="0">
                  <a:moveTo>
                    <a:pt x="105" y="1"/>
                  </a:moveTo>
                  <a:cubicBezTo>
                    <a:pt x="81" y="1"/>
                    <a:pt x="56" y="1"/>
                    <a:pt x="31" y="2"/>
                  </a:cubicBezTo>
                  <a:cubicBezTo>
                    <a:pt x="1" y="2"/>
                    <a:pt x="1" y="62"/>
                    <a:pt x="31" y="62"/>
                  </a:cubicBezTo>
                  <a:cubicBezTo>
                    <a:pt x="1490" y="427"/>
                    <a:pt x="2402" y="1643"/>
                    <a:pt x="3101" y="2920"/>
                  </a:cubicBezTo>
                  <a:cubicBezTo>
                    <a:pt x="2824" y="2659"/>
                    <a:pt x="2506" y="2478"/>
                    <a:pt x="2166" y="2478"/>
                  </a:cubicBezTo>
                  <a:cubicBezTo>
                    <a:pt x="1911" y="2478"/>
                    <a:pt x="1643" y="2581"/>
                    <a:pt x="1369" y="2828"/>
                  </a:cubicBezTo>
                  <a:cubicBezTo>
                    <a:pt x="1344" y="2853"/>
                    <a:pt x="1359" y="2898"/>
                    <a:pt x="1398" y="2898"/>
                  </a:cubicBezTo>
                  <a:cubicBezTo>
                    <a:pt x="1407" y="2898"/>
                    <a:pt x="1418" y="2895"/>
                    <a:pt x="1429" y="2889"/>
                  </a:cubicBezTo>
                  <a:cubicBezTo>
                    <a:pt x="1600" y="2815"/>
                    <a:pt x="1781" y="2778"/>
                    <a:pt x="1961" y="2778"/>
                  </a:cubicBezTo>
                  <a:cubicBezTo>
                    <a:pt x="2294" y="2778"/>
                    <a:pt x="2621" y="2906"/>
                    <a:pt x="2858" y="3163"/>
                  </a:cubicBezTo>
                  <a:cubicBezTo>
                    <a:pt x="3162" y="3467"/>
                    <a:pt x="3436" y="3801"/>
                    <a:pt x="3648" y="4166"/>
                  </a:cubicBezTo>
                  <a:cubicBezTo>
                    <a:pt x="3678" y="4205"/>
                    <a:pt x="3720" y="4222"/>
                    <a:pt x="3761" y="4222"/>
                  </a:cubicBezTo>
                  <a:cubicBezTo>
                    <a:pt x="3848" y="4222"/>
                    <a:pt x="3933" y="4147"/>
                    <a:pt x="3892" y="4044"/>
                  </a:cubicBezTo>
                  <a:cubicBezTo>
                    <a:pt x="3892" y="4044"/>
                    <a:pt x="3892" y="4044"/>
                    <a:pt x="3892" y="4014"/>
                  </a:cubicBezTo>
                  <a:cubicBezTo>
                    <a:pt x="3652" y="2274"/>
                    <a:pt x="1990" y="1"/>
                    <a:pt x="1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143;p40"/>
            <p:cNvSpPr/>
            <p:nvPr/>
          </p:nvSpPr>
          <p:spPr>
            <a:xfrm>
              <a:off x="3117325" y="3071825"/>
              <a:ext cx="373900" cy="873075"/>
            </a:xfrm>
            <a:custGeom>
              <a:avLst/>
              <a:gdLst/>
              <a:ahLst/>
              <a:cxnLst/>
              <a:rect l="l" t="t" r="r" b="b"/>
              <a:pathLst>
                <a:path w="14956" h="34923" extrusionOk="0">
                  <a:moveTo>
                    <a:pt x="3250" y="0"/>
                  </a:moveTo>
                  <a:cubicBezTo>
                    <a:pt x="1065" y="0"/>
                    <a:pt x="1" y="3871"/>
                    <a:pt x="184" y="10667"/>
                  </a:cubicBezTo>
                  <a:cubicBezTo>
                    <a:pt x="396" y="17779"/>
                    <a:pt x="1065" y="24862"/>
                    <a:pt x="2190" y="31883"/>
                  </a:cubicBezTo>
                  <a:lnTo>
                    <a:pt x="13132" y="34923"/>
                  </a:lnTo>
                  <a:cubicBezTo>
                    <a:pt x="13132" y="34923"/>
                    <a:pt x="14956" y="14466"/>
                    <a:pt x="8998" y="5317"/>
                  </a:cubicBezTo>
                  <a:cubicBezTo>
                    <a:pt x="6619" y="1682"/>
                    <a:pt x="4691" y="0"/>
                    <a:pt x="325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144;p40"/>
            <p:cNvSpPr/>
            <p:nvPr/>
          </p:nvSpPr>
          <p:spPr>
            <a:xfrm>
              <a:off x="3522375" y="3723550"/>
              <a:ext cx="72200" cy="40325"/>
            </a:xfrm>
            <a:custGeom>
              <a:avLst/>
              <a:gdLst/>
              <a:ahLst/>
              <a:cxnLst/>
              <a:rect l="l" t="t" r="r" b="b"/>
              <a:pathLst>
                <a:path w="2888" h="1613" extrusionOk="0">
                  <a:moveTo>
                    <a:pt x="1921" y="0"/>
                  </a:moveTo>
                  <a:cubicBezTo>
                    <a:pt x="1197" y="0"/>
                    <a:pt x="504" y="300"/>
                    <a:pt x="0" y="829"/>
                  </a:cubicBezTo>
                  <a:lnTo>
                    <a:pt x="31" y="890"/>
                  </a:lnTo>
                  <a:cubicBezTo>
                    <a:pt x="544" y="1362"/>
                    <a:pt x="1211" y="1613"/>
                    <a:pt x="1898" y="1613"/>
                  </a:cubicBezTo>
                  <a:cubicBezTo>
                    <a:pt x="2228" y="1613"/>
                    <a:pt x="2563" y="1555"/>
                    <a:pt x="2888" y="1437"/>
                  </a:cubicBezTo>
                  <a:cubicBezTo>
                    <a:pt x="2736" y="981"/>
                    <a:pt x="2553" y="525"/>
                    <a:pt x="2371" y="39"/>
                  </a:cubicBezTo>
                  <a:cubicBezTo>
                    <a:pt x="2221" y="13"/>
                    <a:pt x="2070" y="0"/>
                    <a:pt x="19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145;p40"/>
            <p:cNvSpPr/>
            <p:nvPr/>
          </p:nvSpPr>
          <p:spPr>
            <a:xfrm>
              <a:off x="3300475" y="3677375"/>
              <a:ext cx="221925" cy="138475"/>
            </a:xfrm>
            <a:custGeom>
              <a:avLst/>
              <a:gdLst/>
              <a:ahLst/>
              <a:cxnLst/>
              <a:rect l="l" t="t" r="r" b="b"/>
              <a:pathLst>
                <a:path w="8877" h="5539" extrusionOk="0">
                  <a:moveTo>
                    <a:pt x="1936" y="2045"/>
                  </a:moveTo>
                  <a:cubicBezTo>
                    <a:pt x="1321" y="2045"/>
                    <a:pt x="643" y="2247"/>
                    <a:pt x="1" y="2859"/>
                  </a:cubicBezTo>
                  <a:lnTo>
                    <a:pt x="31" y="2919"/>
                  </a:lnTo>
                  <a:cubicBezTo>
                    <a:pt x="660" y="3471"/>
                    <a:pt x="1299" y="3659"/>
                    <a:pt x="1877" y="3659"/>
                  </a:cubicBezTo>
                  <a:cubicBezTo>
                    <a:pt x="3114" y="3659"/>
                    <a:pt x="4074" y="2798"/>
                    <a:pt x="4074" y="2798"/>
                  </a:cubicBezTo>
                  <a:cubicBezTo>
                    <a:pt x="4074" y="2798"/>
                    <a:pt x="3123" y="2045"/>
                    <a:pt x="1936" y="2045"/>
                  </a:cubicBezTo>
                  <a:close/>
                  <a:moveTo>
                    <a:pt x="5130" y="0"/>
                  </a:moveTo>
                  <a:cubicBezTo>
                    <a:pt x="4818" y="0"/>
                    <a:pt x="4505" y="126"/>
                    <a:pt x="4195" y="427"/>
                  </a:cubicBezTo>
                  <a:cubicBezTo>
                    <a:pt x="3587" y="913"/>
                    <a:pt x="3587" y="1795"/>
                    <a:pt x="4165" y="2281"/>
                  </a:cubicBezTo>
                  <a:cubicBezTo>
                    <a:pt x="4347" y="2463"/>
                    <a:pt x="4590" y="2615"/>
                    <a:pt x="4834" y="2737"/>
                  </a:cubicBezTo>
                  <a:cubicBezTo>
                    <a:pt x="4894" y="2737"/>
                    <a:pt x="4925" y="2767"/>
                    <a:pt x="4955" y="2767"/>
                  </a:cubicBezTo>
                  <a:lnTo>
                    <a:pt x="4864" y="2798"/>
                  </a:lnTo>
                  <a:cubicBezTo>
                    <a:pt x="4590" y="2919"/>
                    <a:pt x="4378" y="3102"/>
                    <a:pt x="4165" y="3314"/>
                  </a:cubicBezTo>
                  <a:cubicBezTo>
                    <a:pt x="3618" y="3831"/>
                    <a:pt x="3679" y="4713"/>
                    <a:pt x="4286" y="5138"/>
                  </a:cubicBezTo>
                  <a:cubicBezTo>
                    <a:pt x="4603" y="5419"/>
                    <a:pt x="4912" y="5538"/>
                    <a:pt x="5213" y="5538"/>
                  </a:cubicBezTo>
                  <a:cubicBezTo>
                    <a:pt x="5953" y="5538"/>
                    <a:pt x="6648" y="4822"/>
                    <a:pt x="7296" y="4044"/>
                  </a:cubicBezTo>
                  <a:cubicBezTo>
                    <a:pt x="8208" y="2919"/>
                    <a:pt x="8876" y="2707"/>
                    <a:pt x="8876" y="2707"/>
                  </a:cubicBezTo>
                  <a:cubicBezTo>
                    <a:pt x="8876" y="2707"/>
                    <a:pt x="8208" y="2494"/>
                    <a:pt x="7235" y="1430"/>
                  </a:cubicBezTo>
                  <a:cubicBezTo>
                    <a:pt x="6575" y="685"/>
                    <a:pt x="5856" y="0"/>
                    <a:pt x="51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146;p40"/>
            <p:cNvSpPr/>
            <p:nvPr/>
          </p:nvSpPr>
          <p:spPr>
            <a:xfrm>
              <a:off x="3153050" y="3682675"/>
              <a:ext cx="146700" cy="137975"/>
            </a:xfrm>
            <a:custGeom>
              <a:avLst/>
              <a:gdLst/>
              <a:ahLst/>
              <a:cxnLst/>
              <a:rect l="l" t="t" r="r" b="b"/>
              <a:pathLst>
                <a:path w="5868" h="5519" extrusionOk="0">
                  <a:moveTo>
                    <a:pt x="1" y="2221"/>
                  </a:moveTo>
                  <a:lnTo>
                    <a:pt x="1" y="2221"/>
                  </a:lnTo>
                  <a:cubicBezTo>
                    <a:pt x="62" y="2616"/>
                    <a:pt x="123" y="3011"/>
                    <a:pt x="153" y="3376"/>
                  </a:cubicBezTo>
                  <a:cubicBezTo>
                    <a:pt x="487" y="3224"/>
                    <a:pt x="791" y="3011"/>
                    <a:pt x="1065" y="2798"/>
                  </a:cubicBezTo>
                  <a:cubicBezTo>
                    <a:pt x="761" y="2555"/>
                    <a:pt x="396" y="2343"/>
                    <a:pt x="1" y="2221"/>
                  </a:cubicBezTo>
                  <a:close/>
                  <a:moveTo>
                    <a:pt x="2145" y="1"/>
                  </a:moveTo>
                  <a:cubicBezTo>
                    <a:pt x="1837" y="1"/>
                    <a:pt x="1527" y="127"/>
                    <a:pt x="1217" y="428"/>
                  </a:cubicBezTo>
                  <a:cubicBezTo>
                    <a:pt x="609" y="884"/>
                    <a:pt x="609" y="1795"/>
                    <a:pt x="1156" y="2282"/>
                  </a:cubicBezTo>
                  <a:cubicBezTo>
                    <a:pt x="1369" y="2464"/>
                    <a:pt x="1612" y="2616"/>
                    <a:pt x="1855" y="2707"/>
                  </a:cubicBezTo>
                  <a:cubicBezTo>
                    <a:pt x="1885" y="2738"/>
                    <a:pt x="1946" y="2738"/>
                    <a:pt x="1977" y="2768"/>
                  </a:cubicBezTo>
                  <a:lnTo>
                    <a:pt x="1855" y="2798"/>
                  </a:lnTo>
                  <a:cubicBezTo>
                    <a:pt x="1612" y="2920"/>
                    <a:pt x="1369" y="3072"/>
                    <a:pt x="1186" y="3285"/>
                  </a:cubicBezTo>
                  <a:cubicBezTo>
                    <a:pt x="639" y="3802"/>
                    <a:pt x="700" y="4683"/>
                    <a:pt x="1308" y="5139"/>
                  </a:cubicBezTo>
                  <a:cubicBezTo>
                    <a:pt x="1609" y="5405"/>
                    <a:pt x="1905" y="5519"/>
                    <a:pt x="2196" y="5519"/>
                  </a:cubicBezTo>
                  <a:cubicBezTo>
                    <a:pt x="2934" y="5519"/>
                    <a:pt x="3641" y="4790"/>
                    <a:pt x="4317" y="3984"/>
                  </a:cubicBezTo>
                  <a:cubicBezTo>
                    <a:pt x="5229" y="2890"/>
                    <a:pt x="5867" y="2647"/>
                    <a:pt x="5867" y="2647"/>
                  </a:cubicBezTo>
                  <a:cubicBezTo>
                    <a:pt x="5867" y="2647"/>
                    <a:pt x="5229" y="2464"/>
                    <a:pt x="4256" y="1431"/>
                  </a:cubicBezTo>
                  <a:cubicBezTo>
                    <a:pt x="3575" y="686"/>
                    <a:pt x="2865" y="1"/>
                    <a:pt x="21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147;p40"/>
            <p:cNvSpPr/>
            <p:nvPr/>
          </p:nvSpPr>
          <p:spPr>
            <a:xfrm>
              <a:off x="2311850" y="3022600"/>
              <a:ext cx="1175600" cy="1214100"/>
            </a:xfrm>
            <a:custGeom>
              <a:avLst/>
              <a:gdLst/>
              <a:ahLst/>
              <a:cxnLst/>
              <a:rect l="l" t="t" r="r" b="b"/>
              <a:pathLst>
                <a:path w="47024" h="48564" extrusionOk="0">
                  <a:moveTo>
                    <a:pt x="28223" y="0"/>
                  </a:moveTo>
                  <a:cubicBezTo>
                    <a:pt x="25920" y="0"/>
                    <a:pt x="23336" y="939"/>
                    <a:pt x="20488" y="3335"/>
                  </a:cubicBezTo>
                  <a:cubicBezTo>
                    <a:pt x="8208" y="13609"/>
                    <a:pt x="1" y="48563"/>
                    <a:pt x="1" y="48563"/>
                  </a:cubicBezTo>
                  <a:lnTo>
                    <a:pt x="43649" y="48563"/>
                  </a:lnTo>
                  <a:lnTo>
                    <a:pt x="43284" y="35189"/>
                  </a:lnTo>
                  <a:cubicBezTo>
                    <a:pt x="43284" y="35189"/>
                    <a:pt x="47023" y="30387"/>
                    <a:pt x="46689" y="25554"/>
                  </a:cubicBezTo>
                  <a:cubicBezTo>
                    <a:pt x="46263" y="20052"/>
                    <a:pt x="36840" y="4763"/>
                    <a:pt x="35959" y="3852"/>
                  </a:cubicBezTo>
                  <a:cubicBezTo>
                    <a:pt x="33918" y="1706"/>
                    <a:pt x="31325" y="0"/>
                    <a:pt x="28223"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148;p40"/>
            <p:cNvSpPr/>
            <p:nvPr/>
          </p:nvSpPr>
          <p:spPr>
            <a:xfrm>
              <a:off x="3335425" y="3313850"/>
              <a:ext cx="150500" cy="918675"/>
            </a:xfrm>
            <a:custGeom>
              <a:avLst/>
              <a:gdLst/>
              <a:ahLst/>
              <a:cxnLst/>
              <a:rect l="l" t="t" r="r" b="b"/>
              <a:pathLst>
                <a:path w="6020" h="36747" extrusionOk="0">
                  <a:moveTo>
                    <a:pt x="25" y="1"/>
                  </a:moveTo>
                  <a:cubicBezTo>
                    <a:pt x="16" y="1"/>
                    <a:pt x="1" y="22"/>
                    <a:pt x="1" y="44"/>
                  </a:cubicBezTo>
                  <a:cubicBezTo>
                    <a:pt x="1490" y="3083"/>
                    <a:pt x="2919" y="6123"/>
                    <a:pt x="4104" y="9284"/>
                  </a:cubicBezTo>
                  <a:cubicBezTo>
                    <a:pt x="4712" y="10864"/>
                    <a:pt x="5290" y="12445"/>
                    <a:pt x="5290" y="14147"/>
                  </a:cubicBezTo>
                  <a:cubicBezTo>
                    <a:pt x="5259" y="15789"/>
                    <a:pt x="4955" y="17400"/>
                    <a:pt x="4408" y="18950"/>
                  </a:cubicBezTo>
                  <a:cubicBezTo>
                    <a:pt x="4104" y="19770"/>
                    <a:pt x="3770" y="20591"/>
                    <a:pt x="3405" y="21351"/>
                  </a:cubicBezTo>
                  <a:cubicBezTo>
                    <a:pt x="3192" y="21776"/>
                    <a:pt x="2980" y="22141"/>
                    <a:pt x="2767" y="22536"/>
                  </a:cubicBezTo>
                  <a:cubicBezTo>
                    <a:pt x="2524" y="22932"/>
                    <a:pt x="2281" y="23357"/>
                    <a:pt x="2098" y="23783"/>
                  </a:cubicBezTo>
                  <a:cubicBezTo>
                    <a:pt x="2341" y="27156"/>
                    <a:pt x="2493" y="30530"/>
                    <a:pt x="2585" y="33904"/>
                  </a:cubicBezTo>
                  <a:cubicBezTo>
                    <a:pt x="2585" y="34391"/>
                    <a:pt x="2615" y="34847"/>
                    <a:pt x="2645" y="35333"/>
                  </a:cubicBezTo>
                  <a:cubicBezTo>
                    <a:pt x="2615" y="35789"/>
                    <a:pt x="2645" y="36245"/>
                    <a:pt x="2706" y="36701"/>
                  </a:cubicBezTo>
                  <a:cubicBezTo>
                    <a:pt x="2706" y="36731"/>
                    <a:pt x="2737" y="36746"/>
                    <a:pt x="2771" y="36746"/>
                  </a:cubicBezTo>
                  <a:cubicBezTo>
                    <a:pt x="2805" y="36746"/>
                    <a:pt x="2843" y="36731"/>
                    <a:pt x="2858" y="36701"/>
                  </a:cubicBezTo>
                  <a:cubicBezTo>
                    <a:pt x="2919" y="36306"/>
                    <a:pt x="2949" y="35910"/>
                    <a:pt x="2949" y="35515"/>
                  </a:cubicBezTo>
                  <a:cubicBezTo>
                    <a:pt x="2949" y="35090"/>
                    <a:pt x="2980" y="34664"/>
                    <a:pt x="2980" y="34239"/>
                  </a:cubicBezTo>
                  <a:cubicBezTo>
                    <a:pt x="3010" y="33388"/>
                    <a:pt x="3010" y="32537"/>
                    <a:pt x="3010" y="31685"/>
                  </a:cubicBezTo>
                  <a:cubicBezTo>
                    <a:pt x="3010" y="30014"/>
                    <a:pt x="2949" y="28312"/>
                    <a:pt x="2858" y="26640"/>
                  </a:cubicBezTo>
                  <a:cubicBezTo>
                    <a:pt x="2797" y="25698"/>
                    <a:pt x="2767" y="24755"/>
                    <a:pt x="2676" y="23783"/>
                  </a:cubicBezTo>
                  <a:cubicBezTo>
                    <a:pt x="3436" y="22476"/>
                    <a:pt x="4135" y="21108"/>
                    <a:pt x="4743" y="19740"/>
                  </a:cubicBezTo>
                  <a:cubicBezTo>
                    <a:pt x="5381" y="18190"/>
                    <a:pt x="5746" y="16579"/>
                    <a:pt x="5867" y="14907"/>
                  </a:cubicBezTo>
                  <a:cubicBezTo>
                    <a:pt x="6019" y="13175"/>
                    <a:pt x="5563" y="11503"/>
                    <a:pt x="4925" y="9892"/>
                  </a:cubicBezTo>
                  <a:cubicBezTo>
                    <a:pt x="4287" y="8281"/>
                    <a:pt x="3588" y="6700"/>
                    <a:pt x="2828" y="5150"/>
                  </a:cubicBezTo>
                  <a:cubicBezTo>
                    <a:pt x="2737" y="4968"/>
                    <a:pt x="2645" y="4785"/>
                    <a:pt x="2554" y="4633"/>
                  </a:cubicBezTo>
                  <a:cubicBezTo>
                    <a:pt x="2554" y="4542"/>
                    <a:pt x="2554" y="4481"/>
                    <a:pt x="2554" y="4421"/>
                  </a:cubicBezTo>
                  <a:cubicBezTo>
                    <a:pt x="2554" y="4299"/>
                    <a:pt x="2493" y="4177"/>
                    <a:pt x="2493" y="4056"/>
                  </a:cubicBezTo>
                  <a:cubicBezTo>
                    <a:pt x="2433" y="3782"/>
                    <a:pt x="2372" y="3509"/>
                    <a:pt x="2281" y="3235"/>
                  </a:cubicBezTo>
                  <a:cubicBezTo>
                    <a:pt x="2129" y="2688"/>
                    <a:pt x="1946" y="2141"/>
                    <a:pt x="1703" y="1655"/>
                  </a:cubicBezTo>
                  <a:cubicBezTo>
                    <a:pt x="1690" y="1616"/>
                    <a:pt x="1667" y="1600"/>
                    <a:pt x="1646" y="1600"/>
                  </a:cubicBezTo>
                  <a:cubicBezTo>
                    <a:pt x="1618" y="1600"/>
                    <a:pt x="1594" y="1632"/>
                    <a:pt x="1612" y="1685"/>
                  </a:cubicBezTo>
                  <a:cubicBezTo>
                    <a:pt x="1794" y="2202"/>
                    <a:pt x="1946" y="2749"/>
                    <a:pt x="2098" y="3296"/>
                  </a:cubicBezTo>
                  <a:cubicBezTo>
                    <a:pt x="2159" y="3509"/>
                    <a:pt x="2220" y="3752"/>
                    <a:pt x="2281" y="3995"/>
                  </a:cubicBezTo>
                  <a:cubicBezTo>
                    <a:pt x="1581" y="2627"/>
                    <a:pt x="852" y="1320"/>
                    <a:pt x="31" y="13"/>
                  </a:cubicBezTo>
                  <a:cubicBezTo>
                    <a:pt x="31" y="4"/>
                    <a:pt x="29" y="1"/>
                    <a:pt x="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149;p40"/>
            <p:cNvSpPr/>
            <p:nvPr/>
          </p:nvSpPr>
          <p:spPr>
            <a:xfrm>
              <a:off x="2579350" y="3096925"/>
              <a:ext cx="1037025" cy="1422450"/>
            </a:xfrm>
            <a:custGeom>
              <a:avLst/>
              <a:gdLst/>
              <a:ahLst/>
              <a:cxnLst/>
              <a:rect l="l" t="t" r="r" b="b"/>
              <a:pathLst>
                <a:path w="41481" h="56898" extrusionOk="0">
                  <a:moveTo>
                    <a:pt x="11009" y="0"/>
                  </a:moveTo>
                  <a:cubicBezTo>
                    <a:pt x="8493" y="0"/>
                    <a:pt x="5822" y="5580"/>
                    <a:pt x="4681" y="10605"/>
                  </a:cubicBezTo>
                  <a:cubicBezTo>
                    <a:pt x="0" y="30909"/>
                    <a:pt x="4347" y="56898"/>
                    <a:pt x="12645" y="56898"/>
                  </a:cubicBezTo>
                  <a:cubicBezTo>
                    <a:pt x="22949" y="56898"/>
                    <a:pt x="34347" y="46046"/>
                    <a:pt x="40578" y="32004"/>
                  </a:cubicBezTo>
                  <a:cubicBezTo>
                    <a:pt x="41481" y="29952"/>
                    <a:pt x="28603" y="22119"/>
                    <a:pt x="24861" y="22119"/>
                  </a:cubicBezTo>
                  <a:cubicBezTo>
                    <a:pt x="24444" y="22119"/>
                    <a:pt x="24141" y="22216"/>
                    <a:pt x="23982" y="22429"/>
                  </a:cubicBezTo>
                  <a:cubicBezTo>
                    <a:pt x="21794" y="25408"/>
                    <a:pt x="19849" y="30089"/>
                    <a:pt x="19545" y="30241"/>
                  </a:cubicBezTo>
                  <a:cubicBezTo>
                    <a:pt x="19539" y="30243"/>
                    <a:pt x="19534" y="30245"/>
                    <a:pt x="19528" y="30245"/>
                  </a:cubicBezTo>
                  <a:cubicBezTo>
                    <a:pt x="18896" y="30245"/>
                    <a:pt x="16608" y="13391"/>
                    <a:pt x="14560" y="5347"/>
                  </a:cubicBezTo>
                  <a:cubicBezTo>
                    <a:pt x="13574" y="1498"/>
                    <a:pt x="12313" y="0"/>
                    <a:pt x="11009"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150;p40"/>
            <p:cNvSpPr/>
            <p:nvPr/>
          </p:nvSpPr>
          <p:spPr>
            <a:xfrm>
              <a:off x="2891650" y="3848825"/>
              <a:ext cx="180675" cy="410300"/>
            </a:xfrm>
            <a:custGeom>
              <a:avLst/>
              <a:gdLst/>
              <a:ahLst/>
              <a:cxnLst/>
              <a:rect l="l" t="t" r="r" b="b"/>
              <a:pathLst>
                <a:path w="7227" h="16412" extrusionOk="0">
                  <a:moveTo>
                    <a:pt x="7172" y="1"/>
                  </a:moveTo>
                  <a:cubicBezTo>
                    <a:pt x="7162" y="1"/>
                    <a:pt x="7152" y="5"/>
                    <a:pt x="7144" y="13"/>
                  </a:cubicBezTo>
                  <a:cubicBezTo>
                    <a:pt x="4834" y="2900"/>
                    <a:pt x="2980" y="6122"/>
                    <a:pt x="1581" y="9557"/>
                  </a:cubicBezTo>
                  <a:cubicBezTo>
                    <a:pt x="1156" y="10621"/>
                    <a:pt x="821" y="11745"/>
                    <a:pt x="578" y="12900"/>
                  </a:cubicBezTo>
                  <a:cubicBezTo>
                    <a:pt x="305" y="14025"/>
                    <a:pt x="92" y="15180"/>
                    <a:pt x="1" y="16366"/>
                  </a:cubicBezTo>
                  <a:cubicBezTo>
                    <a:pt x="1" y="16396"/>
                    <a:pt x="31" y="16411"/>
                    <a:pt x="62" y="16411"/>
                  </a:cubicBezTo>
                  <a:cubicBezTo>
                    <a:pt x="92" y="16411"/>
                    <a:pt x="122" y="16396"/>
                    <a:pt x="122" y="16366"/>
                  </a:cubicBezTo>
                  <a:cubicBezTo>
                    <a:pt x="305" y="15758"/>
                    <a:pt x="426" y="15089"/>
                    <a:pt x="578" y="14451"/>
                  </a:cubicBezTo>
                  <a:cubicBezTo>
                    <a:pt x="761" y="13812"/>
                    <a:pt x="913" y="13204"/>
                    <a:pt x="1125" y="12566"/>
                  </a:cubicBezTo>
                  <a:cubicBezTo>
                    <a:pt x="1460" y="11472"/>
                    <a:pt x="1794" y="10378"/>
                    <a:pt x="2220" y="9314"/>
                  </a:cubicBezTo>
                  <a:cubicBezTo>
                    <a:pt x="3375" y="6517"/>
                    <a:pt x="6840" y="590"/>
                    <a:pt x="7205" y="74"/>
                  </a:cubicBezTo>
                  <a:cubicBezTo>
                    <a:pt x="7227" y="29"/>
                    <a:pt x="7200" y="1"/>
                    <a:pt x="71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151;p40"/>
            <p:cNvSpPr/>
            <p:nvPr/>
          </p:nvSpPr>
          <p:spPr>
            <a:xfrm>
              <a:off x="3158375" y="3033800"/>
              <a:ext cx="764025" cy="971750"/>
            </a:xfrm>
            <a:custGeom>
              <a:avLst/>
              <a:gdLst/>
              <a:ahLst/>
              <a:cxnLst/>
              <a:rect l="l" t="t" r="r" b="b"/>
              <a:pathLst>
                <a:path w="30561" h="38870" extrusionOk="0">
                  <a:moveTo>
                    <a:pt x="25807" y="1"/>
                  </a:moveTo>
                  <a:cubicBezTo>
                    <a:pt x="21886" y="1"/>
                    <a:pt x="13029" y="5178"/>
                    <a:pt x="10852" y="6899"/>
                  </a:cubicBezTo>
                  <a:cubicBezTo>
                    <a:pt x="9089" y="8297"/>
                    <a:pt x="6566" y="12340"/>
                    <a:pt x="5320" y="14832"/>
                  </a:cubicBezTo>
                  <a:cubicBezTo>
                    <a:pt x="3101" y="19240"/>
                    <a:pt x="1" y="26139"/>
                    <a:pt x="1" y="26139"/>
                  </a:cubicBezTo>
                  <a:cubicBezTo>
                    <a:pt x="1" y="26139"/>
                    <a:pt x="13685" y="38869"/>
                    <a:pt x="14832" y="38869"/>
                  </a:cubicBezTo>
                  <a:cubicBezTo>
                    <a:pt x="14861" y="38869"/>
                    <a:pt x="14882" y="38861"/>
                    <a:pt x="14895" y="38845"/>
                  </a:cubicBezTo>
                  <a:cubicBezTo>
                    <a:pt x="17053" y="35927"/>
                    <a:pt x="19211" y="31307"/>
                    <a:pt x="20548" y="24954"/>
                  </a:cubicBezTo>
                  <a:cubicBezTo>
                    <a:pt x="20548" y="24954"/>
                    <a:pt x="30244" y="19665"/>
                    <a:pt x="29393" y="16352"/>
                  </a:cubicBezTo>
                  <a:cubicBezTo>
                    <a:pt x="29168" y="15467"/>
                    <a:pt x="28588" y="15157"/>
                    <a:pt x="27885" y="15157"/>
                  </a:cubicBezTo>
                  <a:cubicBezTo>
                    <a:pt x="27635" y="15157"/>
                    <a:pt x="27369" y="15196"/>
                    <a:pt x="27097" y="15263"/>
                  </a:cubicBezTo>
                  <a:lnTo>
                    <a:pt x="27097" y="15263"/>
                  </a:lnTo>
                  <a:cubicBezTo>
                    <a:pt x="28781" y="14219"/>
                    <a:pt x="30447" y="12783"/>
                    <a:pt x="30214" y="11276"/>
                  </a:cubicBezTo>
                  <a:cubicBezTo>
                    <a:pt x="30019" y="9978"/>
                    <a:pt x="29203" y="9574"/>
                    <a:pt x="28263" y="9574"/>
                  </a:cubicBezTo>
                  <a:cubicBezTo>
                    <a:pt x="27955" y="9574"/>
                    <a:pt x="27635" y="9617"/>
                    <a:pt x="27318" y="9687"/>
                  </a:cubicBezTo>
                  <a:lnTo>
                    <a:pt x="27318" y="9687"/>
                  </a:lnTo>
                  <a:cubicBezTo>
                    <a:pt x="28894" y="8884"/>
                    <a:pt x="30560" y="7598"/>
                    <a:pt x="30123" y="5866"/>
                  </a:cubicBezTo>
                  <a:cubicBezTo>
                    <a:pt x="29806" y="4611"/>
                    <a:pt x="28855" y="4235"/>
                    <a:pt x="27828" y="4235"/>
                  </a:cubicBezTo>
                  <a:cubicBezTo>
                    <a:pt x="26796" y="4235"/>
                    <a:pt x="25688" y="4615"/>
                    <a:pt x="25073" y="4864"/>
                  </a:cubicBezTo>
                  <a:lnTo>
                    <a:pt x="25073" y="4864"/>
                  </a:lnTo>
                  <a:cubicBezTo>
                    <a:pt x="26189" y="4331"/>
                    <a:pt x="28757" y="2821"/>
                    <a:pt x="27478" y="698"/>
                  </a:cubicBezTo>
                  <a:cubicBezTo>
                    <a:pt x="27183" y="210"/>
                    <a:pt x="26595" y="1"/>
                    <a:pt x="25807"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152;p40"/>
            <p:cNvSpPr/>
            <p:nvPr/>
          </p:nvSpPr>
          <p:spPr>
            <a:xfrm>
              <a:off x="3585650" y="3275425"/>
              <a:ext cx="264250" cy="117200"/>
            </a:xfrm>
            <a:custGeom>
              <a:avLst/>
              <a:gdLst/>
              <a:ahLst/>
              <a:cxnLst/>
              <a:rect l="l" t="t" r="r" b="b"/>
              <a:pathLst>
                <a:path w="10570" h="4688" extrusionOk="0">
                  <a:moveTo>
                    <a:pt x="10509" y="0"/>
                  </a:moveTo>
                  <a:cubicBezTo>
                    <a:pt x="10083" y="61"/>
                    <a:pt x="9688" y="182"/>
                    <a:pt x="9293" y="334"/>
                  </a:cubicBezTo>
                  <a:cubicBezTo>
                    <a:pt x="8837" y="486"/>
                    <a:pt x="8351" y="638"/>
                    <a:pt x="7895" y="790"/>
                  </a:cubicBezTo>
                  <a:cubicBezTo>
                    <a:pt x="6953" y="1064"/>
                    <a:pt x="6041" y="1398"/>
                    <a:pt x="5159" y="1793"/>
                  </a:cubicBezTo>
                  <a:cubicBezTo>
                    <a:pt x="4308" y="2189"/>
                    <a:pt x="3457" y="2614"/>
                    <a:pt x="2637" y="3070"/>
                  </a:cubicBezTo>
                  <a:cubicBezTo>
                    <a:pt x="1816" y="3526"/>
                    <a:pt x="934" y="4134"/>
                    <a:pt x="53" y="4590"/>
                  </a:cubicBezTo>
                  <a:cubicBezTo>
                    <a:pt x="1" y="4616"/>
                    <a:pt x="38" y="4687"/>
                    <a:pt x="89" y="4687"/>
                  </a:cubicBezTo>
                  <a:cubicBezTo>
                    <a:pt x="97" y="4687"/>
                    <a:pt x="105" y="4685"/>
                    <a:pt x="114" y="4681"/>
                  </a:cubicBezTo>
                  <a:cubicBezTo>
                    <a:pt x="995" y="4225"/>
                    <a:pt x="1877" y="3800"/>
                    <a:pt x="2788" y="3465"/>
                  </a:cubicBezTo>
                  <a:cubicBezTo>
                    <a:pt x="3670" y="3070"/>
                    <a:pt x="4551" y="2705"/>
                    <a:pt x="5433" y="2310"/>
                  </a:cubicBezTo>
                  <a:cubicBezTo>
                    <a:pt x="6314" y="1945"/>
                    <a:pt x="7135" y="1520"/>
                    <a:pt x="7986" y="1155"/>
                  </a:cubicBezTo>
                  <a:cubicBezTo>
                    <a:pt x="8442" y="942"/>
                    <a:pt x="8868" y="760"/>
                    <a:pt x="9293" y="608"/>
                  </a:cubicBezTo>
                  <a:cubicBezTo>
                    <a:pt x="9719" y="456"/>
                    <a:pt x="10144" y="274"/>
                    <a:pt x="10539" y="61"/>
                  </a:cubicBezTo>
                  <a:cubicBezTo>
                    <a:pt x="10570" y="61"/>
                    <a:pt x="10539" y="0"/>
                    <a:pt x="105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153;p40"/>
            <p:cNvSpPr/>
            <p:nvPr/>
          </p:nvSpPr>
          <p:spPr>
            <a:xfrm>
              <a:off x="3552325" y="3149175"/>
              <a:ext cx="249575" cy="111975"/>
            </a:xfrm>
            <a:custGeom>
              <a:avLst/>
              <a:gdLst/>
              <a:ahLst/>
              <a:cxnLst/>
              <a:rect l="l" t="t" r="r" b="b"/>
              <a:pathLst>
                <a:path w="9983" h="4479" extrusionOk="0">
                  <a:moveTo>
                    <a:pt x="9860" y="0"/>
                  </a:moveTo>
                  <a:cubicBezTo>
                    <a:pt x="9852" y="0"/>
                    <a:pt x="9844" y="2"/>
                    <a:pt x="9836" y="4"/>
                  </a:cubicBezTo>
                  <a:cubicBezTo>
                    <a:pt x="9015" y="96"/>
                    <a:pt x="5611" y="1372"/>
                    <a:pt x="4760" y="1737"/>
                  </a:cubicBezTo>
                  <a:cubicBezTo>
                    <a:pt x="3118" y="2466"/>
                    <a:pt x="1538" y="3348"/>
                    <a:pt x="79" y="4381"/>
                  </a:cubicBezTo>
                  <a:cubicBezTo>
                    <a:pt x="0" y="4408"/>
                    <a:pt x="34" y="4479"/>
                    <a:pt x="84" y="4479"/>
                  </a:cubicBezTo>
                  <a:cubicBezTo>
                    <a:pt x="92" y="4479"/>
                    <a:pt x="101" y="4477"/>
                    <a:pt x="109" y="4473"/>
                  </a:cubicBezTo>
                  <a:cubicBezTo>
                    <a:pt x="1751" y="3773"/>
                    <a:pt x="3422" y="3014"/>
                    <a:pt x="5064" y="2284"/>
                  </a:cubicBezTo>
                  <a:cubicBezTo>
                    <a:pt x="5854" y="1919"/>
                    <a:pt x="9562" y="369"/>
                    <a:pt x="9927" y="187"/>
                  </a:cubicBezTo>
                  <a:cubicBezTo>
                    <a:pt x="9982" y="131"/>
                    <a:pt x="9937" y="0"/>
                    <a:pt x="98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154;p40"/>
            <p:cNvSpPr/>
            <p:nvPr/>
          </p:nvSpPr>
          <p:spPr>
            <a:xfrm>
              <a:off x="3612250" y="3409800"/>
              <a:ext cx="230650" cy="116550"/>
            </a:xfrm>
            <a:custGeom>
              <a:avLst/>
              <a:gdLst/>
              <a:ahLst/>
              <a:cxnLst/>
              <a:rect l="l" t="t" r="r" b="b"/>
              <a:pathLst>
                <a:path w="9226" h="4662" extrusionOk="0">
                  <a:moveTo>
                    <a:pt x="9130" y="0"/>
                  </a:moveTo>
                  <a:cubicBezTo>
                    <a:pt x="9124" y="0"/>
                    <a:pt x="9117" y="2"/>
                    <a:pt x="9111" y="5"/>
                  </a:cubicBezTo>
                  <a:cubicBezTo>
                    <a:pt x="8320" y="127"/>
                    <a:pt x="5159" y="1342"/>
                    <a:pt x="4369" y="1738"/>
                  </a:cubicBezTo>
                  <a:cubicBezTo>
                    <a:pt x="2849" y="2558"/>
                    <a:pt x="1421" y="3501"/>
                    <a:pt x="53" y="4564"/>
                  </a:cubicBezTo>
                  <a:cubicBezTo>
                    <a:pt x="0" y="4591"/>
                    <a:pt x="38" y="4662"/>
                    <a:pt x="69" y="4662"/>
                  </a:cubicBezTo>
                  <a:cubicBezTo>
                    <a:pt x="74" y="4662"/>
                    <a:pt x="79" y="4660"/>
                    <a:pt x="83" y="4656"/>
                  </a:cubicBezTo>
                  <a:cubicBezTo>
                    <a:pt x="1603" y="3805"/>
                    <a:pt x="3092" y="2953"/>
                    <a:pt x="4642" y="2194"/>
                  </a:cubicBezTo>
                  <a:cubicBezTo>
                    <a:pt x="5402" y="1829"/>
                    <a:pt x="8503" y="552"/>
                    <a:pt x="9171" y="127"/>
                  </a:cubicBezTo>
                  <a:cubicBezTo>
                    <a:pt x="9226" y="100"/>
                    <a:pt x="9183" y="0"/>
                    <a:pt x="91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155;p40"/>
            <p:cNvSpPr/>
            <p:nvPr/>
          </p:nvSpPr>
          <p:spPr>
            <a:xfrm>
              <a:off x="2627225" y="3090575"/>
              <a:ext cx="440000" cy="902200"/>
            </a:xfrm>
            <a:custGeom>
              <a:avLst/>
              <a:gdLst/>
              <a:ahLst/>
              <a:cxnLst/>
              <a:rect l="l" t="t" r="r" b="b"/>
              <a:pathLst>
                <a:path w="17600" h="36088" extrusionOk="0">
                  <a:moveTo>
                    <a:pt x="9012" y="0"/>
                  </a:moveTo>
                  <a:cubicBezTo>
                    <a:pt x="7051" y="0"/>
                    <a:pt x="4993" y="2843"/>
                    <a:pt x="3192" y="8823"/>
                  </a:cubicBezTo>
                  <a:cubicBezTo>
                    <a:pt x="0" y="19279"/>
                    <a:pt x="91" y="36087"/>
                    <a:pt x="91" y="36087"/>
                  </a:cubicBezTo>
                  <a:lnTo>
                    <a:pt x="17599" y="29613"/>
                  </a:lnTo>
                  <a:cubicBezTo>
                    <a:pt x="17143" y="22440"/>
                    <a:pt x="16049" y="15327"/>
                    <a:pt x="14286" y="8367"/>
                  </a:cubicBezTo>
                  <a:cubicBezTo>
                    <a:pt x="12867" y="2889"/>
                    <a:pt x="10988" y="0"/>
                    <a:pt x="9012"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156;p40"/>
            <p:cNvSpPr/>
            <p:nvPr/>
          </p:nvSpPr>
          <p:spPr>
            <a:xfrm>
              <a:off x="2632525" y="3828900"/>
              <a:ext cx="39550" cy="42300"/>
            </a:xfrm>
            <a:custGeom>
              <a:avLst/>
              <a:gdLst/>
              <a:ahLst/>
              <a:cxnLst/>
              <a:rect l="l" t="t" r="r" b="b"/>
              <a:pathLst>
                <a:path w="1582" h="1692" extrusionOk="0">
                  <a:moveTo>
                    <a:pt x="363" y="1"/>
                  </a:moveTo>
                  <a:cubicBezTo>
                    <a:pt x="262" y="1"/>
                    <a:pt x="161" y="7"/>
                    <a:pt x="62" y="19"/>
                  </a:cubicBezTo>
                  <a:cubicBezTo>
                    <a:pt x="31" y="627"/>
                    <a:pt x="1" y="1174"/>
                    <a:pt x="1" y="1691"/>
                  </a:cubicBezTo>
                  <a:cubicBezTo>
                    <a:pt x="700" y="1478"/>
                    <a:pt x="1277" y="962"/>
                    <a:pt x="1581" y="293"/>
                  </a:cubicBezTo>
                  <a:lnTo>
                    <a:pt x="1551" y="263"/>
                  </a:lnTo>
                  <a:cubicBezTo>
                    <a:pt x="1164" y="93"/>
                    <a:pt x="758" y="1"/>
                    <a:pt x="3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157;p40"/>
            <p:cNvSpPr/>
            <p:nvPr/>
          </p:nvSpPr>
          <p:spPr>
            <a:xfrm>
              <a:off x="2672050" y="3737175"/>
              <a:ext cx="209000" cy="133325"/>
            </a:xfrm>
            <a:custGeom>
              <a:avLst/>
              <a:gdLst/>
              <a:ahLst/>
              <a:cxnLst/>
              <a:rect l="l" t="t" r="r" b="b"/>
              <a:pathLst>
                <a:path w="8360" h="5333" extrusionOk="0">
                  <a:moveTo>
                    <a:pt x="7137" y="617"/>
                  </a:moveTo>
                  <a:cubicBezTo>
                    <a:pt x="5445" y="617"/>
                    <a:pt x="4529" y="2260"/>
                    <a:pt x="4529" y="2260"/>
                  </a:cubicBezTo>
                  <a:cubicBezTo>
                    <a:pt x="4529" y="2260"/>
                    <a:pt x="5057" y="2450"/>
                    <a:pt x="5748" y="2450"/>
                  </a:cubicBezTo>
                  <a:cubicBezTo>
                    <a:pt x="6596" y="2450"/>
                    <a:pt x="7690" y="2164"/>
                    <a:pt x="8359" y="892"/>
                  </a:cubicBezTo>
                  <a:lnTo>
                    <a:pt x="8298" y="862"/>
                  </a:lnTo>
                  <a:cubicBezTo>
                    <a:pt x="7878" y="688"/>
                    <a:pt x="7491" y="617"/>
                    <a:pt x="7137" y="617"/>
                  </a:cubicBezTo>
                  <a:close/>
                  <a:moveTo>
                    <a:pt x="2947" y="0"/>
                  </a:moveTo>
                  <a:cubicBezTo>
                    <a:pt x="2011" y="0"/>
                    <a:pt x="1495" y="1053"/>
                    <a:pt x="1064" y="2169"/>
                  </a:cubicBezTo>
                  <a:cubicBezTo>
                    <a:pt x="548" y="3506"/>
                    <a:pt x="0" y="3932"/>
                    <a:pt x="0" y="3932"/>
                  </a:cubicBezTo>
                  <a:cubicBezTo>
                    <a:pt x="0" y="3932"/>
                    <a:pt x="5" y="3931"/>
                    <a:pt x="14" y="3931"/>
                  </a:cubicBezTo>
                  <a:cubicBezTo>
                    <a:pt x="116" y="3931"/>
                    <a:pt x="802" y="3957"/>
                    <a:pt x="1976" y="4600"/>
                  </a:cubicBezTo>
                  <a:cubicBezTo>
                    <a:pt x="2671" y="4990"/>
                    <a:pt x="3376" y="5333"/>
                    <a:pt x="3979" y="5333"/>
                  </a:cubicBezTo>
                  <a:cubicBezTo>
                    <a:pt x="4457" y="5333"/>
                    <a:pt x="4872" y="5118"/>
                    <a:pt x="5168" y="4540"/>
                  </a:cubicBezTo>
                  <a:cubicBezTo>
                    <a:pt x="5563" y="3932"/>
                    <a:pt x="5289" y="3050"/>
                    <a:pt x="4590" y="2777"/>
                  </a:cubicBezTo>
                  <a:cubicBezTo>
                    <a:pt x="4347" y="2685"/>
                    <a:pt x="4073" y="2625"/>
                    <a:pt x="3800" y="2594"/>
                  </a:cubicBezTo>
                  <a:lnTo>
                    <a:pt x="3678" y="2594"/>
                  </a:lnTo>
                  <a:cubicBezTo>
                    <a:pt x="3709" y="2564"/>
                    <a:pt x="3739" y="2564"/>
                    <a:pt x="3770" y="2533"/>
                  </a:cubicBezTo>
                  <a:cubicBezTo>
                    <a:pt x="3952" y="2321"/>
                    <a:pt x="4134" y="2077"/>
                    <a:pt x="4256" y="1834"/>
                  </a:cubicBezTo>
                  <a:cubicBezTo>
                    <a:pt x="4621" y="1166"/>
                    <a:pt x="4256" y="345"/>
                    <a:pt x="3557" y="132"/>
                  </a:cubicBezTo>
                  <a:cubicBezTo>
                    <a:pt x="3335" y="42"/>
                    <a:pt x="3133" y="0"/>
                    <a:pt x="29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158;p40"/>
            <p:cNvSpPr/>
            <p:nvPr/>
          </p:nvSpPr>
          <p:spPr>
            <a:xfrm>
              <a:off x="2880250" y="3660425"/>
              <a:ext cx="177850" cy="133475"/>
            </a:xfrm>
            <a:custGeom>
              <a:avLst/>
              <a:gdLst/>
              <a:ahLst/>
              <a:cxnLst/>
              <a:rect l="l" t="t" r="r" b="b"/>
              <a:pathLst>
                <a:path w="7114" h="5339" extrusionOk="0">
                  <a:moveTo>
                    <a:pt x="6931" y="619"/>
                  </a:moveTo>
                  <a:cubicBezTo>
                    <a:pt x="5381" y="771"/>
                    <a:pt x="4530" y="2260"/>
                    <a:pt x="4530" y="2260"/>
                  </a:cubicBezTo>
                  <a:cubicBezTo>
                    <a:pt x="4913" y="2383"/>
                    <a:pt x="5308" y="2445"/>
                    <a:pt x="5702" y="2445"/>
                  </a:cubicBezTo>
                  <a:cubicBezTo>
                    <a:pt x="6183" y="2445"/>
                    <a:pt x="6662" y="2353"/>
                    <a:pt x="7113" y="2169"/>
                  </a:cubicBezTo>
                  <a:cubicBezTo>
                    <a:pt x="7053" y="1682"/>
                    <a:pt x="6992" y="1166"/>
                    <a:pt x="6931" y="619"/>
                  </a:cubicBezTo>
                  <a:close/>
                  <a:moveTo>
                    <a:pt x="2948" y="0"/>
                  </a:moveTo>
                  <a:cubicBezTo>
                    <a:pt x="2012" y="0"/>
                    <a:pt x="1496" y="1053"/>
                    <a:pt x="1065" y="2169"/>
                  </a:cubicBezTo>
                  <a:cubicBezTo>
                    <a:pt x="548" y="3506"/>
                    <a:pt x="1" y="3932"/>
                    <a:pt x="1" y="3932"/>
                  </a:cubicBezTo>
                  <a:cubicBezTo>
                    <a:pt x="1" y="3932"/>
                    <a:pt x="700" y="3932"/>
                    <a:pt x="1977" y="4600"/>
                  </a:cubicBezTo>
                  <a:cubicBezTo>
                    <a:pt x="2677" y="4993"/>
                    <a:pt x="3387" y="5338"/>
                    <a:pt x="3994" y="5338"/>
                  </a:cubicBezTo>
                  <a:cubicBezTo>
                    <a:pt x="4466" y="5338"/>
                    <a:pt x="4875" y="5129"/>
                    <a:pt x="5168" y="4570"/>
                  </a:cubicBezTo>
                  <a:cubicBezTo>
                    <a:pt x="5594" y="3932"/>
                    <a:pt x="5320" y="3050"/>
                    <a:pt x="4591" y="2777"/>
                  </a:cubicBezTo>
                  <a:cubicBezTo>
                    <a:pt x="4347" y="2685"/>
                    <a:pt x="4074" y="2625"/>
                    <a:pt x="3800" y="2594"/>
                  </a:cubicBezTo>
                  <a:lnTo>
                    <a:pt x="3679" y="2594"/>
                  </a:lnTo>
                  <a:lnTo>
                    <a:pt x="3770" y="2533"/>
                  </a:lnTo>
                  <a:cubicBezTo>
                    <a:pt x="3983" y="2321"/>
                    <a:pt x="4135" y="2078"/>
                    <a:pt x="4256" y="1834"/>
                  </a:cubicBezTo>
                  <a:cubicBezTo>
                    <a:pt x="4621" y="1166"/>
                    <a:pt x="4287" y="345"/>
                    <a:pt x="3557" y="132"/>
                  </a:cubicBezTo>
                  <a:cubicBezTo>
                    <a:pt x="3336" y="42"/>
                    <a:pt x="3134" y="0"/>
                    <a:pt x="29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159;p40"/>
            <p:cNvSpPr/>
            <p:nvPr/>
          </p:nvSpPr>
          <p:spPr>
            <a:xfrm>
              <a:off x="2621900" y="3501475"/>
              <a:ext cx="46375" cy="494450"/>
            </a:xfrm>
            <a:custGeom>
              <a:avLst/>
              <a:gdLst/>
              <a:ahLst/>
              <a:cxnLst/>
              <a:rect l="l" t="t" r="r" b="b"/>
              <a:pathLst>
                <a:path w="1855" h="19778" extrusionOk="0">
                  <a:moveTo>
                    <a:pt x="1809" y="1"/>
                  </a:moveTo>
                  <a:cubicBezTo>
                    <a:pt x="1786" y="1"/>
                    <a:pt x="1763" y="16"/>
                    <a:pt x="1763" y="46"/>
                  </a:cubicBezTo>
                  <a:cubicBezTo>
                    <a:pt x="1429" y="1262"/>
                    <a:pt x="1247" y="2539"/>
                    <a:pt x="1034" y="3785"/>
                  </a:cubicBezTo>
                  <a:cubicBezTo>
                    <a:pt x="943" y="4423"/>
                    <a:pt x="851" y="5062"/>
                    <a:pt x="760" y="5700"/>
                  </a:cubicBezTo>
                  <a:cubicBezTo>
                    <a:pt x="699" y="4727"/>
                    <a:pt x="730" y="3755"/>
                    <a:pt x="912" y="2782"/>
                  </a:cubicBezTo>
                  <a:cubicBezTo>
                    <a:pt x="912" y="2752"/>
                    <a:pt x="889" y="2736"/>
                    <a:pt x="863" y="2736"/>
                  </a:cubicBezTo>
                  <a:cubicBezTo>
                    <a:pt x="836" y="2736"/>
                    <a:pt x="806" y="2752"/>
                    <a:pt x="791" y="2782"/>
                  </a:cubicBezTo>
                  <a:cubicBezTo>
                    <a:pt x="669" y="3420"/>
                    <a:pt x="608" y="4089"/>
                    <a:pt x="578" y="4758"/>
                  </a:cubicBezTo>
                  <a:cubicBezTo>
                    <a:pt x="578" y="5214"/>
                    <a:pt x="639" y="5700"/>
                    <a:pt x="699" y="6156"/>
                  </a:cubicBezTo>
                  <a:cubicBezTo>
                    <a:pt x="639" y="6642"/>
                    <a:pt x="578" y="7159"/>
                    <a:pt x="517" y="7645"/>
                  </a:cubicBezTo>
                  <a:cubicBezTo>
                    <a:pt x="213" y="10168"/>
                    <a:pt x="61" y="12721"/>
                    <a:pt x="31" y="15275"/>
                  </a:cubicBezTo>
                  <a:lnTo>
                    <a:pt x="31" y="17433"/>
                  </a:lnTo>
                  <a:cubicBezTo>
                    <a:pt x="0" y="18162"/>
                    <a:pt x="31" y="18892"/>
                    <a:pt x="92" y="19621"/>
                  </a:cubicBezTo>
                  <a:cubicBezTo>
                    <a:pt x="92" y="19712"/>
                    <a:pt x="183" y="19773"/>
                    <a:pt x="274" y="19773"/>
                  </a:cubicBezTo>
                  <a:cubicBezTo>
                    <a:pt x="317" y="19776"/>
                    <a:pt x="360" y="19778"/>
                    <a:pt x="403" y="19778"/>
                  </a:cubicBezTo>
                  <a:cubicBezTo>
                    <a:pt x="780" y="19778"/>
                    <a:pt x="1135" y="19660"/>
                    <a:pt x="1490" y="19469"/>
                  </a:cubicBezTo>
                  <a:cubicBezTo>
                    <a:pt x="1490" y="19469"/>
                    <a:pt x="1490" y="19408"/>
                    <a:pt x="1459" y="19408"/>
                  </a:cubicBezTo>
                  <a:cubicBezTo>
                    <a:pt x="1209" y="19477"/>
                    <a:pt x="941" y="19511"/>
                    <a:pt x="681" y="19511"/>
                  </a:cubicBezTo>
                  <a:cubicBezTo>
                    <a:pt x="595" y="19511"/>
                    <a:pt x="509" y="19507"/>
                    <a:pt x="426" y="19500"/>
                  </a:cubicBezTo>
                  <a:cubicBezTo>
                    <a:pt x="487" y="18922"/>
                    <a:pt x="487" y="18314"/>
                    <a:pt x="487" y="17737"/>
                  </a:cubicBezTo>
                  <a:cubicBezTo>
                    <a:pt x="517" y="17159"/>
                    <a:pt x="517" y="16490"/>
                    <a:pt x="547" y="15852"/>
                  </a:cubicBezTo>
                  <a:cubicBezTo>
                    <a:pt x="578" y="14575"/>
                    <a:pt x="639" y="13268"/>
                    <a:pt x="730" y="11992"/>
                  </a:cubicBezTo>
                  <a:cubicBezTo>
                    <a:pt x="851" y="9408"/>
                    <a:pt x="1095" y="6855"/>
                    <a:pt x="1368" y="4332"/>
                  </a:cubicBezTo>
                  <a:cubicBezTo>
                    <a:pt x="1429" y="3603"/>
                    <a:pt x="1520" y="2873"/>
                    <a:pt x="1581" y="2144"/>
                  </a:cubicBezTo>
                  <a:cubicBezTo>
                    <a:pt x="1672" y="1445"/>
                    <a:pt x="1794" y="745"/>
                    <a:pt x="1854" y="46"/>
                  </a:cubicBezTo>
                  <a:cubicBezTo>
                    <a:pt x="1854" y="16"/>
                    <a:pt x="1832" y="1"/>
                    <a:pt x="18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160;p40"/>
            <p:cNvSpPr/>
            <p:nvPr/>
          </p:nvSpPr>
          <p:spPr>
            <a:xfrm>
              <a:off x="3023875" y="3473925"/>
              <a:ext cx="50950" cy="361550"/>
            </a:xfrm>
            <a:custGeom>
              <a:avLst/>
              <a:gdLst/>
              <a:ahLst/>
              <a:cxnLst/>
              <a:rect l="l" t="t" r="r" b="b"/>
              <a:pathLst>
                <a:path w="2038" h="14462" extrusionOk="0">
                  <a:moveTo>
                    <a:pt x="31" y="1"/>
                  </a:moveTo>
                  <a:cubicBezTo>
                    <a:pt x="16" y="1"/>
                    <a:pt x="1" y="9"/>
                    <a:pt x="1" y="24"/>
                  </a:cubicBezTo>
                  <a:cubicBezTo>
                    <a:pt x="183" y="1908"/>
                    <a:pt x="457" y="3762"/>
                    <a:pt x="609" y="5647"/>
                  </a:cubicBezTo>
                  <a:cubicBezTo>
                    <a:pt x="791" y="7501"/>
                    <a:pt x="1733" y="14218"/>
                    <a:pt x="1703" y="14249"/>
                  </a:cubicBezTo>
                  <a:cubicBezTo>
                    <a:pt x="1642" y="14310"/>
                    <a:pt x="1551" y="14340"/>
                    <a:pt x="1460" y="14370"/>
                  </a:cubicBezTo>
                  <a:cubicBezTo>
                    <a:pt x="1429" y="14370"/>
                    <a:pt x="1429" y="14462"/>
                    <a:pt x="1460" y="14462"/>
                  </a:cubicBezTo>
                  <a:cubicBezTo>
                    <a:pt x="1642" y="14401"/>
                    <a:pt x="1824" y="14340"/>
                    <a:pt x="1976" y="14249"/>
                  </a:cubicBezTo>
                  <a:cubicBezTo>
                    <a:pt x="2037" y="14066"/>
                    <a:pt x="1095" y="5890"/>
                    <a:pt x="791" y="4097"/>
                  </a:cubicBezTo>
                  <a:cubicBezTo>
                    <a:pt x="791" y="3762"/>
                    <a:pt x="791" y="3458"/>
                    <a:pt x="821" y="3154"/>
                  </a:cubicBezTo>
                  <a:cubicBezTo>
                    <a:pt x="821" y="2699"/>
                    <a:pt x="821" y="2273"/>
                    <a:pt x="791" y="1817"/>
                  </a:cubicBezTo>
                  <a:cubicBezTo>
                    <a:pt x="791" y="1802"/>
                    <a:pt x="783" y="1794"/>
                    <a:pt x="776" y="1794"/>
                  </a:cubicBezTo>
                  <a:cubicBezTo>
                    <a:pt x="768" y="1794"/>
                    <a:pt x="761" y="1802"/>
                    <a:pt x="761" y="1817"/>
                  </a:cubicBezTo>
                  <a:cubicBezTo>
                    <a:pt x="730" y="2273"/>
                    <a:pt x="700" y="2699"/>
                    <a:pt x="700" y="3154"/>
                  </a:cubicBezTo>
                  <a:lnTo>
                    <a:pt x="700" y="3580"/>
                  </a:lnTo>
                  <a:lnTo>
                    <a:pt x="669" y="3458"/>
                  </a:lnTo>
                  <a:cubicBezTo>
                    <a:pt x="487" y="2303"/>
                    <a:pt x="305" y="1179"/>
                    <a:pt x="61" y="24"/>
                  </a:cubicBezTo>
                  <a:cubicBezTo>
                    <a:pt x="61" y="9"/>
                    <a:pt x="46" y="1"/>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161;p40"/>
            <p:cNvSpPr/>
            <p:nvPr/>
          </p:nvSpPr>
          <p:spPr>
            <a:xfrm>
              <a:off x="2713850" y="2691175"/>
              <a:ext cx="345775" cy="357175"/>
            </a:xfrm>
            <a:custGeom>
              <a:avLst/>
              <a:gdLst/>
              <a:ahLst/>
              <a:cxnLst/>
              <a:rect l="l" t="t" r="r" b="b"/>
              <a:pathLst>
                <a:path w="13831" h="14287" extrusionOk="0">
                  <a:moveTo>
                    <a:pt x="11873" y="1"/>
                  </a:moveTo>
                  <a:cubicBezTo>
                    <a:pt x="9061" y="1"/>
                    <a:pt x="3750" y="1963"/>
                    <a:pt x="1976" y="5011"/>
                  </a:cubicBezTo>
                  <a:cubicBezTo>
                    <a:pt x="0" y="8355"/>
                    <a:pt x="426" y="13643"/>
                    <a:pt x="1520" y="14130"/>
                  </a:cubicBezTo>
                  <a:cubicBezTo>
                    <a:pt x="1754" y="14234"/>
                    <a:pt x="2150" y="14286"/>
                    <a:pt x="2660" y="14286"/>
                  </a:cubicBezTo>
                  <a:cubicBezTo>
                    <a:pt x="4533" y="14286"/>
                    <a:pt x="7934" y="13575"/>
                    <a:pt x="10396" y="12093"/>
                  </a:cubicBezTo>
                  <a:cubicBezTo>
                    <a:pt x="13496" y="10178"/>
                    <a:pt x="13830" y="269"/>
                    <a:pt x="12614" y="57"/>
                  </a:cubicBezTo>
                  <a:cubicBezTo>
                    <a:pt x="12394" y="19"/>
                    <a:pt x="12146" y="1"/>
                    <a:pt x="118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162;p40"/>
            <p:cNvSpPr/>
            <p:nvPr/>
          </p:nvSpPr>
          <p:spPr>
            <a:xfrm>
              <a:off x="2689525" y="2689550"/>
              <a:ext cx="341975" cy="353850"/>
            </a:xfrm>
            <a:custGeom>
              <a:avLst/>
              <a:gdLst/>
              <a:ahLst/>
              <a:cxnLst/>
              <a:rect l="l" t="t" r="r" b="b"/>
              <a:pathLst>
                <a:path w="13679" h="14154" extrusionOk="0">
                  <a:moveTo>
                    <a:pt x="13587" y="0"/>
                  </a:moveTo>
                  <a:cubicBezTo>
                    <a:pt x="11429" y="30"/>
                    <a:pt x="9180" y="851"/>
                    <a:pt x="7174" y="1550"/>
                  </a:cubicBezTo>
                  <a:cubicBezTo>
                    <a:pt x="5533" y="2097"/>
                    <a:pt x="3891" y="2736"/>
                    <a:pt x="2615" y="3921"/>
                  </a:cubicBezTo>
                  <a:cubicBezTo>
                    <a:pt x="1368" y="5046"/>
                    <a:pt x="669" y="6657"/>
                    <a:pt x="700" y="8328"/>
                  </a:cubicBezTo>
                  <a:cubicBezTo>
                    <a:pt x="730" y="10243"/>
                    <a:pt x="1095" y="12493"/>
                    <a:pt x="2098" y="14134"/>
                  </a:cubicBezTo>
                  <a:cubicBezTo>
                    <a:pt x="2110" y="14147"/>
                    <a:pt x="2133" y="14154"/>
                    <a:pt x="2154" y="14154"/>
                  </a:cubicBezTo>
                  <a:cubicBezTo>
                    <a:pt x="2183" y="14154"/>
                    <a:pt x="2207" y="14139"/>
                    <a:pt x="2189" y="14104"/>
                  </a:cubicBezTo>
                  <a:cubicBezTo>
                    <a:pt x="1064" y="10578"/>
                    <a:pt x="1" y="6262"/>
                    <a:pt x="3435" y="3678"/>
                  </a:cubicBezTo>
                  <a:cubicBezTo>
                    <a:pt x="6323" y="1459"/>
                    <a:pt x="10153" y="1034"/>
                    <a:pt x="13587" y="152"/>
                  </a:cubicBezTo>
                  <a:cubicBezTo>
                    <a:pt x="13648" y="122"/>
                    <a:pt x="13679" y="0"/>
                    <a:pt x="135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163;p40"/>
            <p:cNvSpPr/>
            <p:nvPr/>
          </p:nvSpPr>
          <p:spPr>
            <a:xfrm>
              <a:off x="2534500" y="3020075"/>
              <a:ext cx="315400" cy="480200"/>
            </a:xfrm>
            <a:custGeom>
              <a:avLst/>
              <a:gdLst/>
              <a:ahLst/>
              <a:cxnLst/>
              <a:rect l="l" t="t" r="r" b="b"/>
              <a:pathLst>
                <a:path w="12616" h="19208" extrusionOk="0">
                  <a:moveTo>
                    <a:pt x="9008" y="0"/>
                  </a:moveTo>
                  <a:cubicBezTo>
                    <a:pt x="9005" y="0"/>
                    <a:pt x="9001" y="1"/>
                    <a:pt x="8998" y="1"/>
                  </a:cubicBezTo>
                  <a:cubicBezTo>
                    <a:pt x="6870" y="396"/>
                    <a:pt x="1490" y="4712"/>
                    <a:pt x="761" y="8816"/>
                  </a:cubicBezTo>
                  <a:cubicBezTo>
                    <a:pt x="1" y="12919"/>
                    <a:pt x="3557" y="18786"/>
                    <a:pt x="4621" y="19181"/>
                  </a:cubicBezTo>
                  <a:cubicBezTo>
                    <a:pt x="4670" y="19199"/>
                    <a:pt x="4726" y="19207"/>
                    <a:pt x="4789" y="19207"/>
                  </a:cubicBezTo>
                  <a:cubicBezTo>
                    <a:pt x="6116" y="19207"/>
                    <a:pt x="10308" y="15311"/>
                    <a:pt x="11673" y="12524"/>
                  </a:cubicBezTo>
                  <a:cubicBezTo>
                    <a:pt x="12615" y="10548"/>
                    <a:pt x="11703" y="8360"/>
                    <a:pt x="11126" y="6171"/>
                  </a:cubicBezTo>
                  <a:cubicBezTo>
                    <a:pt x="10313" y="2952"/>
                    <a:pt x="9352" y="0"/>
                    <a:pt x="90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164;p40"/>
            <p:cNvSpPr/>
            <p:nvPr/>
          </p:nvSpPr>
          <p:spPr>
            <a:xfrm>
              <a:off x="2657075" y="3022050"/>
              <a:ext cx="211800" cy="479925"/>
            </a:xfrm>
            <a:custGeom>
              <a:avLst/>
              <a:gdLst/>
              <a:ahLst/>
              <a:cxnLst/>
              <a:rect l="l" t="t" r="r" b="b"/>
              <a:pathLst>
                <a:path w="8472" h="19197" extrusionOk="0">
                  <a:moveTo>
                    <a:pt x="4336" y="1"/>
                  </a:moveTo>
                  <a:cubicBezTo>
                    <a:pt x="4308" y="1"/>
                    <a:pt x="4277" y="22"/>
                    <a:pt x="4277" y="44"/>
                  </a:cubicBezTo>
                  <a:cubicBezTo>
                    <a:pt x="5250" y="3600"/>
                    <a:pt x="7530" y="6731"/>
                    <a:pt x="7773" y="10500"/>
                  </a:cubicBezTo>
                  <a:cubicBezTo>
                    <a:pt x="7894" y="12719"/>
                    <a:pt x="7226" y="14938"/>
                    <a:pt x="5432" y="16397"/>
                  </a:cubicBezTo>
                  <a:cubicBezTo>
                    <a:pt x="3913" y="17643"/>
                    <a:pt x="1937" y="18281"/>
                    <a:pt x="113" y="19011"/>
                  </a:cubicBezTo>
                  <a:cubicBezTo>
                    <a:pt x="1" y="19039"/>
                    <a:pt x="70" y="19196"/>
                    <a:pt x="177" y="19196"/>
                  </a:cubicBezTo>
                  <a:cubicBezTo>
                    <a:pt x="186" y="19196"/>
                    <a:pt x="195" y="19195"/>
                    <a:pt x="204" y="19193"/>
                  </a:cubicBezTo>
                  <a:cubicBezTo>
                    <a:pt x="3821" y="17825"/>
                    <a:pt x="7560" y="16184"/>
                    <a:pt x="8016" y="11868"/>
                  </a:cubicBezTo>
                  <a:cubicBezTo>
                    <a:pt x="8472" y="7703"/>
                    <a:pt x="5949" y="3691"/>
                    <a:pt x="4369" y="13"/>
                  </a:cubicBezTo>
                  <a:cubicBezTo>
                    <a:pt x="4360" y="4"/>
                    <a:pt x="4348" y="1"/>
                    <a:pt x="43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1165;p40"/>
            <p:cNvSpPr/>
            <p:nvPr/>
          </p:nvSpPr>
          <p:spPr>
            <a:xfrm>
              <a:off x="2504875" y="3025875"/>
              <a:ext cx="245800" cy="420100"/>
            </a:xfrm>
            <a:custGeom>
              <a:avLst/>
              <a:gdLst/>
              <a:ahLst/>
              <a:cxnLst/>
              <a:rect l="l" t="t" r="r" b="b"/>
              <a:pathLst>
                <a:path w="9832" h="16804" extrusionOk="0">
                  <a:moveTo>
                    <a:pt x="9704" y="0"/>
                  </a:moveTo>
                  <a:cubicBezTo>
                    <a:pt x="9692" y="0"/>
                    <a:pt x="9679" y="4"/>
                    <a:pt x="9666" y="12"/>
                  </a:cubicBezTo>
                  <a:cubicBezTo>
                    <a:pt x="6687" y="1593"/>
                    <a:pt x="3131" y="3873"/>
                    <a:pt x="1642" y="7003"/>
                  </a:cubicBezTo>
                  <a:cubicBezTo>
                    <a:pt x="0" y="10438"/>
                    <a:pt x="1946" y="13842"/>
                    <a:pt x="3648" y="16791"/>
                  </a:cubicBezTo>
                  <a:cubicBezTo>
                    <a:pt x="3648" y="16800"/>
                    <a:pt x="3653" y="16803"/>
                    <a:pt x="3660" y="16803"/>
                  </a:cubicBezTo>
                  <a:cubicBezTo>
                    <a:pt x="3678" y="16803"/>
                    <a:pt x="3709" y="16782"/>
                    <a:pt x="3709" y="16760"/>
                  </a:cubicBezTo>
                  <a:cubicBezTo>
                    <a:pt x="2007" y="13751"/>
                    <a:pt x="213" y="10043"/>
                    <a:pt x="2067" y="6699"/>
                  </a:cubicBezTo>
                  <a:cubicBezTo>
                    <a:pt x="3678" y="3842"/>
                    <a:pt x="6931" y="1714"/>
                    <a:pt x="9727" y="195"/>
                  </a:cubicBezTo>
                  <a:cubicBezTo>
                    <a:pt x="9832" y="142"/>
                    <a:pt x="9779" y="0"/>
                    <a:pt x="9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1166;p40"/>
            <p:cNvSpPr/>
            <p:nvPr/>
          </p:nvSpPr>
          <p:spPr>
            <a:xfrm>
              <a:off x="2471425" y="3492650"/>
              <a:ext cx="335275" cy="390725"/>
            </a:xfrm>
            <a:custGeom>
              <a:avLst/>
              <a:gdLst/>
              <a:ahLst/>
              <a:cxnLst/>
              <a:rect l="l" t="t" r="r" b="b"/>
              <a:pathLst>
                <a:path w="13411" h="15629" extrusionOk="0">
                  <a:moveTo>
                    <a:pt x="7497" y="1"/>
                  </a:moveTo>
                  <a:cubicBezTo>
                    <a:pt x="7490" y="1"/>
                    <a:pt x="7484" y="2"/>
                    <a:pt x="7478" y="4"/>
                  </a:cubicBezTo>
                  <a:cubicBezTo>
                    <a:pt x="4287" y="1433"/>
                    <a:pt x="183" y="3743"/>
                    <a:pt x="92" y="6965"/>
                  </a:cubicBezTo>
                  <a:cubicBezTo>
                    <a:pt x="1" y="10156"/>
                    <a:pt x="2524" y="15536"/>
                    <a:pt x="2858" y="15628"/>
                  </a:cubicBezTo>
                  <a:cubicBezTo>
                    <a:pt x="2863" y="15628"/>
                    <a:pt x="2869" y="15629"/>
                    <a:pt x="2876" y="15629"/>
                  </a:cubicBezTo>
                  <a:cubicBezTo>
                    <a:pt x="3371" y="15629"/>
                    <a:pt x="9482" y="13573"/>
                    <a:pt x="11430" y="10217"/>
                  </a:cubicBezTo>
                  <a:cubicBezTo>
                    <a:pt x="13410" y="6827"/>
                    <a:pt x="8045" y="1"/>
                    <a:pt x="74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1167;p40"/>
            <p:cNvSpPr/>
            <p:nvPr/>
          </p:nvSpPr>
          <p:spPr>
            <a:xfrm>
              <a:off x="2442550" y="3497300"/>
              <a:ext cx="204450" cy="395675"/>
            </a:xfrm>
            <a:custGeom>
              <a:avLst/>
              <a:gdLst/>
              <a:ahLst/>
              <a:cxnLst/>
              <a:rect l="l" t="t" r="r" b="b"/>
              <a:pathLst>
                <a:path w="8178" h="15827" extrusionOk="0">
                  <a:moveTo>
                    <a:pt x="8147" y="1"/>
                  </a:moveTo>
                  <a:cubicBezTo>
                    <a:pt x="5290" y="1034"/>
                    <a:pt x="1460" y="3192"/>
                    <a:pt x="730" y="6353"/>
                  </a:cubicBezTo>
                  <a:cubicBezTo>
                    <a:pt x="1" y="9514"/>
                    <a:pt x="1977" y="13587"/>
                    <a:pt x="4165" y="15806"/>
                  </a:cubicBezTo>
                  <a:cubicBezTo>
                    <a:pt x="4165" y="15820"/>
                    <a:pt x="4170" y="15826"/>
                    <a:pt x="4177" y="15826"/>
                  </a:cubicBezTo>
                  <a:cubicBezTo>
                    <a:pt x="4201" y="15826"/>
                    <a:pt x="4249" y="15762"/>
                    <a:pt x="4226" y="15715"/>
                  </a:cubicBezTo>
                  <a:cubicBezTo>
                    <a:pt x="2372" y="13192"/>
                    <a:pt x="305" y="9849"/>
                    <a:pt x="943" y="6566"/>
                  </a:cubicBezTo>
                  <a:cubicBezTo>
                    <a:pt x="1521" y="3435"/>
                    <a:pt x="5503" y="1247"/>
                    <a:pt x="8147" y="61"/>
                  </a:cubicBezTo>
                  <a:cubicBezTo>
                    <a:pt x="8177" y="61"/>
                    <a:pt x="8177" y="1"/>
                    <a:pt x="81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1168;p40"/>
            <p:cNvSpPr/>
            <p:nvPr/>
          </p:nvSpPr>
          <p:spPr>
            <a:xfrm>
              <a:off x="2098325" y="3874975"/>
              <a:ext cx="645950" cy="493950"/>
            </a:xfrm>
            <a:custGeom>
              <a:avLst/>
              <a:gdLst/>
              <a:ahLst/>
              <a:cxnLst/>
              <a:rect l="l" t="t" r="r" b="b"/>
              <a:pathLst>
                <a:path w="25838" h="19758" extrusionOk="0">
                  <a:moveTo>
                    <a:pt x="17813" y="0"/>
                  </a:moveTo>
                  <a:cubicBezTo>
                    <a:pt x="16384" y="730"/>
                    <a:pt x="14256" y="3131"/>
                    <a:pt x="13709" y="5988"/>
                  </a:cubicBezTo>
                  <a:cubicBezTo>
                    <a:pt x="12828" y="10882"/>
                    <a:pt x="10974" y="9909"/>
                    <a:pt x="5593" y="11125"/>
                  </a:cubicBezTo>
                  <a:cubicBezTo>
                    <a:pt x="1034" y="12128"/>
                    <a:pt x="1" y="17204"/>
                    <a:pt x="2372" y="19757"/>
                  </a:cubicBezTo>
                  <a:cubicBezTo>
                    <a:pt x="2372" y="19757"/>
                    <a:pt x="1034" y="16596"/>
                    <a:pt x="4104" y="15107"/>
                  </a:cubicBezTo>
                  <a:cubicBezTo>
                    <a:pt x="4879" y="14735"/>
                    <a:pt x="5860" y="14619"/>
                    <a:pt x="6965" y="14619"/>
                  </a:cubicBezTo>
                  <a:cubicBezTo>
                    <a:pt x="8815" y="14619"/>
                    <a:pt x="11013" y="14945"/>
                    <a:pt x="13178" y="14945"/>
                  </a:cubicBezTo>
                  <a:cubicBezTo>
                    <a:pt x="15854" y="14945"/>
                    <a:pt x="18479" y="14447"/>
                    <a:pt x="20335" y="12219"/>
                  </a:cubicBezTo>
                  <a:cubicBezTo>
                    <a:pt x="25837" y="5654"/>
                    <a:pt x="17813" y="0"/>
                    <a:pt x="178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1169;p40"/>
            <p:cNvSpPr/>
            <p:nvPr/>
          </p:nvSpPr>
          <p:spPr>
            <a:xfrm>
              <a:off x="2115050" y="3927750"/>
              <a:ext cx="380450" cy="335925"/>
            </a:xfrm>
            <a:custGeom>
              <a:avLst/>
              <a:gdLst/>
              <a:ahLst/>
              <a:cxnLst/>
              <a:rect l="l" t="t" r="r" b="b"/>
              <a:pathLst>
                <a:path w="15218" h="13437" extrusionOk="0">
                  <a:moveTo>
                    <a:pt x="15097" y="0"/>
                  </a:moveTo>
                  <a:cubicBezTo>
                    <a:pt x="15081" y="0"/>
                    <a:pt x="15064" y="5"/>
                    <a:pt x="15046" y="17"/>
                  </a:cubicBezTo>
                  <a:cubicBezTo>
                    <a:pt x="14438" y="625"/>
                    <a:pt x="13922" y="1354"/>
                    <a:pt x="13526" y="2145"/>
                  </a:cubicBezTo>
                  <a:cubicBezTo>
                    <a:pt x="13071" y="3178"/>
                    <a:pt x="13010" y="4303"/>
                    <a:pt x="12615" y="5336"/>
                  </a:cubicBezTo>
                  <a:cubicBezTo>
                    <a:pt x="11612" y="8011"/>
                    <a:pt x="8359" y="7889"/>
                    <a:pt x="5988" y="8011"/>
                  </a:cubicBezTo>
                  <a:cubicBezTo>
                    <a:pt x="2827" y="8163"/>
                    <a:pt x="244" y="10078"/>
                    <a:pt x="0" y="13391"/>
                  </a:cubicBezTo>
                  <a:cubicBezTo>
                    <a:pt x="0" y="13421"/>
                    <a:pt x="23" y="13437"/>
                    <a:pt x="46" y="13437"/>
                  </a:cubicBezTo>
                  <a:cubicBezTo>
                    <a:pt x="69" y="13437"/>
                    <a:pt x="92" y="13421"/>
                    <a:pt x="92" y="13391"/>
                  </a:cubicBezTo>
                  <a:cubicBezTo>
                    <a:pt x="244" y="11294"/>
                    <a:pt x="1581" y="9470"/>
                    <a:pt x="3496" y="8680"/>
                  </a:cubicBezTo>
                  <a:cubicBezTo>
                    <a:pt x="5350" y="7920"/>
                    <a:pt x="7417" y="8376"/>
                    <a:pt x="9362" y="7950"/>
                  </a:cubicBezTo>
                  <a:cubicBezTo>
                    <a:pt x="10669" y="7646"/>
                    <a:pt x="12007" y="7099"/>
                    <a:pt x="12615" y="5822"/>
                  </a:cubicBezTo>
                  <a:cubicBezTo>
                    <a:pt x="12919" y="5123"/>
                    <a:pt x="13131" y="4363"/>
                    <a:pt x="13253" y="3604"/>
                  </a:cubicBezTo>
                  <a:cubicBezTo>
                    <a:pt x="13587" y="2297"/>
                    <a:pt x="14256" y="1111"/>
                    <a:pt x="15168" y="138"/>
                  </a:cubicBezTo>
                  <a:cubicBezTo>
                    <a:pt x="15217" y="89"/>
                    <a:pt x="15167" y="0"/>
                    <a:pt x="150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1170;p40"/>
            <p:cNvSpPr/>
            <p:nvPr/>
          </p:nvSpPr>
          <p:spPr>
            <a:xfrm>
              <a:off x="2240425" y="3889950"/>
              <a:ext cx="472675" cy="370275"/>
            </a:xfrm>
            <a:custGeom>
              <a:avLst/>
              <a:gdLst/>
              <a:ahLst/>
              <a:cxnLst/>
              <a:rect l="l" t="t" r="r" b="b"/>
              <a:pathLst>
                <a:path w="18907" h="14811" extrusionOk="0">
                  <a:moveTo>
                    <a:pt x="12932" y="1"/>
                  </a:moveTo>
                  <a:cubicBezTo>
                    <a:pt x="12908" y="1"/>
                    <a:pt x="12888" y="45"/>
                    <a:pt x="12888" y="70"/>
                  </a:cubicBezTo>
                  <a:cubicBezTo>
                    <a:pt x="14651" y="1863"/>
                    <a:pt x="16536" y="3657"/>
                    <a:pt x="16992" y="6271"/>
                  </a:cubicBezTo>
                  <a:cubicBezTo>
                    <a:pt x="17509" y="9037"/>
                    <a:pt x="16019" y="11803"/>
                    <a:pt x="13831" y="13444"/>
                  </a:cubicBezTo>
                  <a:cubicBezTo>
                    <a:pt x="12729" y="14263"/>
                    <a:pt x="11604" y="14537"/>
                    <a:pt x="10455" y="14537"/>
                  </a:cubicBezTo>
                  <a:cubicBezTo>
                    <a:pt x="9004" y="14537"/>
                    <a:pt x="7515" y="14101"/>
                    <a:pt x="5989" y="13778"/>
                  </a:cubicBezTo>
                  <a:cubicBezTo>
                    <a:pt x="4871" y="13534"/>
                    <a:pt x="3723" y="13339"/>
                    <a:pt x="2580" y="13339"/>
                  </a:cubicBezTo>
                  <a:cubicBezTo>
                    <a:pt x="1733" y="13339"/>
                    <a:pt x="889" y="13446"/>
                    <a:pt x="61" y="13717"/>
                  </a:cubicBezTo>
                  <a:cubicBezTo>
                    <a:pt x="1" y="13748"/>
                    <a:pt x="31" y="13839"/>
                    <a:pt x="92" y="13839"/>
                  </a:cubicBezTo>
                  <a:cubicBezTo>
                    <a:pt x="843" y="13679"/>
                    <a:pt x="1579" y="13613"/>
                    <a:pt x="2305" y="13613"/>
                  </a:cubicBezTo>
                  <a:cubicBezTo>
                    <a:pt x="4606" y="13613"/>
                    <a:pt x="6816" y="14274"/>
                    <a:pt x="9150" y="14690"/>
                  </a:cubicBezTo>
                  <a:cubicBezTo>
                    <a:pt x="9592" y="14771"/>
                    <a:pt x="10019" y="14811"/>
                    <a:pt x="10431" y="14811"/>
                  </a:cubicBezTo>
                  <a:cubicBezTo>
                    <a:pt x="12342" y="14811"/>
                    <a:pt x="13939" y="13955"/>
                    <a:pt x="15290" y="12380"/>
                  </a:cubicBezTo>
                  <a:cubicBezTo>
                    <a:pt x="18907" y="8155"/>
                    <a:pt x="16810" y="3201"/>
                    <a:pt x="12949" y="9"/>
                  </a:cubicBezTo>
                  <a:cubicBezTo>
                    <a:pt x="12943" y="3"/>
                    <a:pt x="12938" y="1"/>
                    <a:pt x="129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1171;p40"/>
            <p:cNvSpPr/>
            <p:nvPr/>
          </p:nvSpPr>
          <p:spPr>
            <a:xfrm>
              <a:off x="2934125" y="2631500"/>
              <a:ext cx="58900" cy="43175"/>
            </a:xfrm>
            <a:custGeom>
              <a:avLst/>
              <a:gdLst/>
              <a:ahLst/>
              <a:cxnLst/>
              <a:rect l="l" t="t" r="r" b="b"/>
              <a:pathLst>
                <a:path w="2356" h="1727" extrusionOk="0">
                  <a:moveTo>
                    <a:pt x="1230" y="0"/>
                  </a:moveTo>
                  <a:cubicBezTo>
                    <a:pt x="593" y="0"/>
                    <a:pt x="0" y="798"/>
                    <a:pt x="551" y="1441"/>
                  </a:cubicBezTo>
                  <a:cubicBezTo>
                    <a:pt x="723" y="1642"/>
                    <a:pt x="929" y="1726"/>
                    <a:pt x="1132" y="1726"/>
                  </a:cubicBezTo>
                  <a:cubicBezTo>
                    <a:pt x="1758" y="1726"/>
                    <a:pt x="2355" y="928"/>
                    <a:pt x="1828" y="286"/>
                  </a:cubicBezTo>
                  <a:cubicBezTo>
                    <a:pt x="1649" y="84"/>
                    <a:pt x="1437" y="0"/>
                    <a:pt x="123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1172;p40"/>
            <p:cNvSpPr/>
            <p:nvPr/>
          </p:nvSpPr>
          <p:spPr>
            <a:xfrm>
              <a:off x="2952175" y="2667200"/>
              <a:ext cx="58950" cy="43075"/>
            </a:xfrm>
            <a:custGeom>
              <a:avLst/>
              <a:gdLst/>
              <a:ahLst/>
              <a:cxnLst/>
              <a:rect l="l" t="t" r="r" b="b"/>
              <a:pathLst>
                <a:path w="2358" h="1723" extrusionOk="0">
                  <a:moveTo>
                    <a:pt x="1224" y="1"/>
                  </a:moveTo>
                  <a:cubicBezTo>
                    <a:pt x="598" y="1"/>
                    <a:pt x="1" y="799"/>
                    <a:pt x="528" y="1441"/>
                  </a:cubicBezTo>
                  <a:cubicBezTo>
                    <a:pt x="705" y="1640"/>
                    <a:pt x="913" y="1723"/>
                    <a:pt x="1117" y="1723"/>
                  </a:cubicBezTo>
                  <a:cubicBezTo>
                    <a:pt x="1758" y="1723"/>
                    <a:pt x="2358" y="908"/>
                    <a:pt x="1805" y="286"/>
                  </a:cubicBezTo>
                  <a:cubicBezTo>
                    <a:pt x="1633" y="85"/>
                    <a:pt x="1427" y="1"/>
                    <a:pt x="1224"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1173;p40"/>
            <p:cNvSpPr/>
            <p:nvPr/>
          </p:nvSpPr>
          <p:spPr>
            <a:xfrm>
              <a:off x="2976500" y="2699100"/>
              <a:ext cx="59400" cy="42775"/>
            </a:xfrm>
            <a:custGeom>
              <a:avLst/>
              <a:gdLst/>
              <a:ahLst/>
              <a:cxnLst/>
              <a:rect l="l" t="t" r="r" b="b"/>
              <a:pathLst>
                <a:path w="2376" h="1711" extrusionOk="0">
                  <a:moveTo>
                    <a:pt x="1222" y="1"/>
                  </a:moveTo>
                  <a:cubicBezTo>
                    <a:pt x="597" y="1"/>
                    <a:pt x="1" y="793"/>
                    <a:pt x="528" y="1411"/>
                  </a:cubicBezTo>
                  <a:cubicBezTo>
                    <a:pt x="709" y="1622"/>
                    <a:pt x="925" y="1710"/>
                    <a:pt x="1137" y="1710"/>
                  </a:cubicBezTo>
                  <a:cubicBezTo>
                    <a:pt x="1778" y="1710"/>
                    <a:pt x="2376" y="904"/>
                    <a:pt x="1804" y="287"/>
                  </a:cubicBezTo>
                  <a:cubicBezTo>
                    <a:pt x="1633" y="85"/>
                    <a:pt x="1426" y="1"/>
                    <a:pt x="1222"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1174;p40"/>
            <p:cNvSpPr/>
            <p:nvPr/>
          </p:nvSpPr>
          <p:spPr>
            <a:xfrm>
              <a:off x="3003850" y="2726475"/>
              <a:ext cx="58850" cy="43500"/>
            </a:xfrm>
            <a:custGeom>
              <a:avLst/>
              <a:gdLst/>
              <a:ahLst/>
              <a:cxnLst/>
              <a:rect l="l" t="t" r="r" b="b"/>
              <a:pathLst>
                <a:path w="2354" h="1740" extrusionOk="0">
                  <a:moveTo>
                    <a:pt x="1224" y="0"/>
                  </a:moveTo>
                  <a:cubicBezTo>
                    <a:pt x="598" y="0"/>
                    <a:pt x="0" y="799"/>
                    <a:pt x="528" y="1441"/>
                  </a:cubicBezTo>
                  <a:cubicBezTo>
                    <a:pt x="709" y="1652"/>
                    <a:pt x="922" y="1739"/>
                    <a:pt x="1131" y="1739"/>
                  </a:cubicBezTo>
                  <a:cubicBezTo>
                    <a:pt x="1766" y="1739"/>
                    <a:pt x="2354" y="927"/>
                    <a:pt x="1805" y="286"/>
                  </a:cubicBezTo>
                  <a:cubicBezTo>
                    <a:pt x="1633" y="85"/>
                    <a:pt x="1427" y="0"/>
                    <a:pt x="1224"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175;p40"/>
            <p:cNvSpPr/>
            <p:nvPr/>
          </p:nvSpPr>
          <p:spPr>
            <a:xfrm>
              <a:off x="3036000" y="2749700"/>
              <a:ext cx="59375" cy="43075"/>
            </a:xfrm>
            <a:custGeom>
              <a:avLst/>
              <a:gdLst/>
              <a:ahLst/>
              <a:cxnLst/>
              <a:rect l="l" t="t" r="r" b="b"/>
              <a:pathLst>
                <a:path w="2375" h="1723" extrusionOk="0">
                  <a:moveTo>
                    <a:pt x="1221" y="1"/>
                  </a:moveTo>
                  <a:cubicBezTo>
                    <a:pt x="586" y="1"/>
                    <a:pt x="1" y="807"/>
                    <a:pt x="549" y="1424"/>
                  </a:cubicBezTo>
                  <a:cubicBezTo>
                    <a:pt x="730" y="1635"/>
                    <a:pt x="945" y="1723"/>
                    <a:pt x="1154" y="1723"/>
                  </a:cubicBezTo>
                  <a:cubicBezTo>
                    <a:pt x="1788" y="1723"/>
                    <a:pt x="2374" y="916"/>
                    <a:pt x="1826" y="299"/>
                  </a:cubicBezTo>
                  <a:cubicBezTo>
                    <a:pt x="1645" y="88"/>
                    <a:pt x="1430" y="1"/>
                    <a:pt x="1221"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176;p40"/>
            <p:cNvSpPr/>
            <p:nvPr/>
          </p:nvSpPr>
          <p:spPr>
            <a:xfrm>
              <a:off x="3070900" y="2766000"/>
              <a:ext cx="58875" cy="43475"/>
            </a:xfrm>
            <a:custGeom>
              <a:avLst/>
              <a:gdLst/>
              <a:ahLst/>
              <a:cxnLst/>
              <a:rect l="l" t="t" r="r" b="b"/>
              <a:pathLst>
                <a:path w="2355" h="1739" extrusionOk="0">
                  <a:moveTo>
                    <a:pt x="1230" y="0"/>
                  </a:moveTo>
                  <a:cubicBezTo>
                    <a:pt x="593" y="0"/>
                    <a:pt x="1" y="798"/>
                    <a:pt x="551" y="1441"/>
                  </a:cubicBezTo>
                  <a:cubicBezTo>
                    <a:pt x="724" y="1651"/>
                    <a:pt x="932" y="1739"/>
                    <a:pt x="1137" y="1739"/>
                  </a:cubicBezTo>
                  <a:cubicBezTo>
                    <a:pt x="1761" y="1739"/>
                    <a:pt x="2354" y="926"/>
                    <a:pt x="1828" y="286"/>
                  </a:cubicBezTo>
                  <a:cubicBezTo>
                    <a:pt x="1649" y="84"/>
                    <a:pt x="1437" y="0"/>
                    <a:pt x="1230" y="0"/>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177;p40"/>
            <p:cNvSpPr/>
            <p:nvPr/>
          </p:nvSpPr>
          <p:spPr>
            <a:xfrm>
              <a:off x="2824025" y="3012350"/>
              <a:ext cx="465850" cy="250000"/>
            </a:xfrm>
            <a:custGeom>
              <a:avLst/>
              <a:gdLst/>
              <a:ahLst/>
              <a:cxnLst/>
              <a:rect l="l" t="t" r="r" b="b"/>
              <a:pathLst>
                <a:path w="18634" h="10000" extrusionOk="0">
                  <a:moveTo>
                    <a:pt x="9026" y="0"/>
                  </a:moveTo>
                  <a:cubicBezTo>
                    <a:pt x="8926" y="0"/>
                    <a:pt x="8825" y="2"/>
                    <a:pt x="8724" y="6"/>
                  </a:cubicBezTo>
                  <a:cubicBezTo>
                    <a:pt x="5441" y="128"/>
                    <a:pt x="2311" y="1465"/>
                    <a:pt x="1" y="3745"/>
                  </a:cubicBezTo>
                  <a:cubicBezTo>
                    <a:pt x="528" y="4214"/>
                    <a:pt x="8579" y="10000"/>
                    <a:pt x="12913" y="10000"/>
                  </a:cubicBezTo>
                  <a:cubicBezTo>
                    <a:pt x="13072" y="10000"/>
                    <a:pt x="13226" y="9992"/>
                    <a:pt x="13375" y="9976"/>
                  </a:cubicBezTo>
                  <a:cubicBezTo>
                    <a:pt x="17600" y="9550"/>
                    <a:pt x="18633" y="5477"/>
                    <a:pt x="18633" y="5477"/>
                  </a:cubicBezTo>
                  <a:cubicBezTo>
                    <a:pt x="18633" y="5477"/>
                    <a:pt x="14386" y="0"/>
                    <a:pt x="9026"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178;p40"/>
            <p:cNvSpPr/>
            <p:nvPr/>
          </p:nvSpPr>
          <p:spPr>
            <a:xfrm>
              <a:off x="2992725" y="2728300"/>
              <a:ext cx="272825" cy="481825"/>
            </a:xfrm>
            <a:custGeom>
              <a:avLst/>
              <a:gdLst/>
              <a:ahLst/>
              <a:cxnLst/>
              <a:rect l="l" t="t" r="r" b="b"/>
              <a:pathLst>
                <a:path w="10913" h="19273" extrusionOk="0">
                  <a:moveTo>
                    <a:pt x="3101" y="0"/>
                  </a:moveTo>
                  <a:cubicBezTo>
                    <a:pt x="3101" y="0"/>
                    <a:pt x="2584" y="1733"/>
                    <a:pt x="1976" y="3891"/>
                  </a:cubicBezTo>
                  <a:cubicBezTo>
                    <a:pt x="1946" y="3982"/>
                    <a:pt x="1915" y="4104"/>
                    <a:pt x="1885" y="4195"/>
                  </a:cubicBezTo>
                  <a:cubicBezTo>
                    <a:pt x="1855" y="4316"/>
                    <a:pt x="1794" y="4438"/>
                    <a:pt x="1763" y="4560"/>
                  </a:cubicBezTo>
                  <a:cubicBezTo>
                    <a:pt x="1672" y="4864"/>
                    <a:pt x="1581" y="5198"/>
                    <a:pt x="1490" y="5532"/>
                  </a:cubicBezTo>
                  <a:cubicBezTo>
                    <a:pt x="1429" y="5775"/>
                    <a:pt x="1338" y="6019"/>
                    <a:pt x="1277" y="6292"/>
                  </a:cubicBezTo>
                  <a:cubicBezTo>
                    <a:pt x="1216" y="6535"/>
                    <a:pt x="1155" y="6809"/>
                    <a:pt x="1064" y="7082"/>
                  </a:cubicBezTo>
                  <a:cubicBezTo>
                    <a:pt x="578" y="8937"/>
                    <a:pt x="213" y="10851"/>
                    <a:pt x="0" y="12766"/>
                  </a:cubicBezTo>
                  <a:cubicBezTo>
                    <a:pt x="61" y="13557"/>
                    <a:pt x="2979" y="18967"/>
                    <a:pt x="6475" y="19271"/>
                  </a:cubicBezTo>
                  <a:cubicBezTo>
                    <a:pt x="6486" y="19272"/>
                    <a:pt x="6497" y="19273"/>
                    <a:pt x="6508" y="19273"/>
                  </a:cubicBezTo>
                  <a:cubicBezTo>
                    <a:pt x="7615" y="19273"/>
                    <a:pt x="8420" y="13222"/>
                    <a:pt x="8420" y="13222"/>
                  </a:cubicBezTo>
                  <a:lnTo>
                    <a:pt x="8602" y="12797"/>
                  </a:lnTo>
                  <a:lnTo>
                    <a:pt x="10912" y="6626"/>
                  </a:lnTo>
                  <a:lnTo>
                    <a:pt x="4104" y="791"/>
                  </a:lnTo>
                  <a:lnTo>
                    <a:pt x="3101" y="0"/>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179;p40"/>
            <p:cNvSpPr/>
            <p:nvPr/>
          </p:nvSpPr>
          <p:spPr>
            <a:xfrm>
              <a:off x="3042125" y="2728300"/>
              <a:ext cx="223425" cy="319925"/>
            </a:xfrm>
            <a:custGeom>
              <a:avLst/>
              <a:gdLst/>
              <a:ahLst/>
              <a:cxnLst/>
              <a:rect l="l" t="t" r="r" b="b"/>
              <a:pathLst>
                <a:path w="8937" h="12797" extrusionOk="0">
                  <a:moveTo>
                    <a:pt x="1125" y="0"/>
                  </a:moveTo>
                  <a:cubicBezTo>
                    <a:pt x="1125" y="0"/>
                    <a:pt x="608" y="1733"/>
                    <a:pt x="0" y="3891"/>
                  </a:cubicBezTo>
                  <a:cubicBezTo>
                    <a:pt x="790" y="7690"/>
                    <a:pt x="3192" y="10943"/>
                    <a:pt x="6626" y="12797"/>
                  </a:cubicBezTo>
                  <a:lnTo>
                    <a:pt x="8936" y="6626"/>
                  </a:lnTo>
                  <a:lnTo>
                    <a:pt x="2128" y="791"/>
                  </a:lnTo>
                  <a:lnTo>
                    <a:pt x="112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180;p40"/>
            <p:cNvSpPr/>
            <p:nvPr/>
          </p:nvSpPr>
          <p:spPr>
            <a:xfrm>
              <a:off x="2910650" y="2294675"/>
              <a:ext cx="649750" cy="672800"/>
            </a:xfrm>
            <a:custGeom>
              <a:avLst/>
              <a:gdLst/>
              <a:ahLst/>
              <a:cxnLst/>
              <a:rect l="l" t="t" r="r" b="b"/>
              <a:pathLst>
                <a:path w="25990" h="26912" extrusionOk="0">
                  <a:moveTo>
                    <a:pt x="12387" y="1"/>
                  </a:moveTo>
                  <a:cubicBezTo>
                    <a:pt x="11378" y="1"/>
                    <a:pt x="10388" y="153"/>
                    <a:pt x="9454" y="415"/>
                  </a:cubicBezTo>
                  <a:cubicBezTo>
                    <a:pt x="4469" y="1783"/>
                    <a:pt x="1" y="6494"/>
                    <a:pt x="3648" y="17467"/>
                  </a:cubicBezTo>
                  <a:cubicBezTo>
                    <a:pt x="6312" y="25480"/>
                    <a:pt x="11083" y="26912"/>
                    <a:pt x="14315" y="26912"/>
                  </a:cubicBezTo>
                  <a:cubicBezTo>
                    <a:pt x="15509" y="26912"/>
                    <a:pt x="16493" y="26717"/>
                    <a:pt x="17083" y="26586"/>
                  </a:cubicBezTo>
                  <a:cubicBezTo>
                    <a:pt x="19515" y="26069"/>
                    <a:pt x="25989" y="23272"/>
                    <a:pt x="23497" y="11996"/>
                  </a:cubicBezTo>
                  <a:cubicBezTo>
                    <a:pt x="21471" y="2858"/>
                    <a:pt x="16757" y="1"/>
                    <a:pt x="12387"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181;p40"/>
            <p:cNvSpPr/>
            <p:nvPr/>
          </p:nvSpPr>
          <p:spPr>
            <a:xfrm>
              <a:off x="3399275" y="2521325"/>
              <a:ext cx="57775" cy="27850"/>
            </a:xfrm>
            <a:custGeom>
              <a:avLst/>
              <a:gdLst/>
              <a:ahLst/>
              <a:cxnLst/>
              <a:rect l="l" t="t" r="r" b="b"/>
              <a:pathLst>
                <a:path w="2311" h="1114" extrusionOk="0">
                  <a:moveTo>
                    <a:pt x="862" y="0"/>
                  </a:moveTo>
                  <a:cubicBezTo>
                    <a:pt x="547" y="0"/>
                    <a:pt x="250" y="173"/>
                    <a:pt x="91" y="437"/>
                  </a:cubicBezTo>
                  <a:cubicBezTo>
                    <a:pt x="0" y="589"/>
                    <a:pt x="31" y="802"/>
                    <a:pt x="183" y="924"/>
                  </a:cubicBezTo>
                  <a:cubicBezTo>
                    <a:pt x="385" y="1050"/>
                    <a:pt x="609" y="1113"/>
                    <a:pt x="854" y="1113"/>
                  </a:cubicBezTo>
                  <a:cubicBezTo>
                    <a:pt x="903" y="1113"/>
                    <a:pt x="953" y="1111"/>
                    <a:pt x="1003" y="1106"/>
                  </a:cubicBezTo>
                  <a:lnTo>
                    <a:pt x="1793" y="1106"/>
                  </a:lnTo>
                  <a:cubicBezTo>
                    <a:pt x="2158" y="1045"/>
                    <a:pt x="2310" y="589"/>
                    <a:pt x="2037" y="346"/>
                  </a:cubicBezTo>
                  <a:cubicBezTo>
                    <a:pt x="1791" y="127"/>
                    <a:pt x="1471" y="7"/>
                    <a:pt x="1122" y="7"/>
                  </a:cubicBezTo>
                  <a:cubicBezTo>
                    <a:pt x="1083" y="7"/>
                    <a:pt x="1043" y="9"/>
                    <a:pt x="1003" y="12"/>
                  </a:cubicBezTo>
                  <a:cubicBezTo>
                    <a:pt x="956" y="4"/>
                    <a:pt x="909" y="0"/>
                    <a:pt x="8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182;p40"/>
            <p:cNvSpPr/>
            <p:nvPr/>
          </p:nvSpPr>
          <p:spPr>
            <a:xfrm>
              <a:off x="3252600" y="2564575"/>
              <a:ext cx="57775" cy="27725"/>
            </a:xfrm>
            <a:custGeom>
              <a:avLst/>
              <a:gdLst/>
              <a:ahLst/>
              <a:cxnLst/>
              <a:rect l="l" t="t" r="r" b="b"/>
              <a:pathLst>
                <a:path w="2311" h="1109" extrusionOk="0">
                  <a:moveTo>
                    <a:pt x="1427" y="1"/>
                  </a:moveTo>
                  <a:cubicBezTo>
                    <a:pt x="1377" y="1"/>
                    <a:pt x="1327" y="5"/>
                    <a:pt x="1277" y="14"/>
                  </a:cubicBezTo>
                  <a:cubicBezTo>
                    <a:pt x="882" y="14"/>
                    <a:pt x="517" y="136"/>
                    <a:pt x="244" y="379"/>
                  </a:cubicBezTo>
                  <a:cubicBezTo>
                    <a:pt x="1" y="653"/>
                    <a:pt x="183" y="1078"/>
                    <a:pt x="548" y="1108"/>
                  </a:cubicBezTo>
                  <a:cubicBezTo>
                    <a:pt x="791" y="1108"/>
                    <a:pt x="1065" y="1108"/>
                    <a:pt x="1338" y="1078"/>
                  </a:cubicBezTo>
                  <a:cubicBezTo>
                    <a:pt x="1384" y="1083"/>
                    <a:pt x="1429" y="1086"/>
                    <a:pt x="1475" y="1086"/>
                  </a:cubicBezTo>
                  <a:cubicBezTo>
                    <a:pt x="1702" y="1086"/>
                    <a:pt x="1926" y="1022"/>
                    <a:pt x="2128" y="896"/>
                  </a:cubicBezTo>
                  <a:cubicBezTo>
                    <a:pt x="2280" y="744"/>
                    <a:pt x="2311" y="561"/>
                    <a:pt x="2220" y="379"/>
                  </a:cubicBezTo>
                  <a:cubicBezTo>
                    <a:pt x="2012" y="146"/>
                    <a:pt x="1717" y="1"/>
                    <a:pt x="14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183;p40"/>
            <p:cNvSpPr/>
            <p:nvPr/>
          </p:nvSpPr>
          <p:spPr>
            <a:xfrm>
              <a:off x="3420550" y="2626925"/>
              <a:ext cx="30425" cy="47450"/>
            </a:xfrm>
            <a:custGeom>
              <a:avLst/>
              <a:gdLst/>
              <a:ahLst/>
              <a:cxnLst/>
              <a:rect l="l" t="t" r="r" b="b"/>
              <a:pathLst>
                <a:path w="1217" h="1898" extrusionOk="0">
                  <a:moveTo>
                    <a:pt x="14" y="0"/>
                  </a:moveTo>
                  <a:cubicBezTo>
                    <a:pt x="5" y="0"/>
                    <a:pt x="0" y="4"/>
                    <a:pt x="0" y="13"/>
                  </a:cubicBezTo>
                  <a:cubicBezTo>
                    <a:pt x="0" y="773"/>
                    <a:pt x="304" y="1897"/>
                    <a:pt x="1186" y="1897"/>
                  </a:cubicBezTo>
                  <a:cubicBezTo>
                    <a:pt x="1216" y="1897"/>
                    <a:pt x="1216" y="1836"/>
                    <a:pt x="1186" y="1836"/>
                  </a:cubicBezTo>
                  <a:cubicBezTo>
                    <a:pt x="456" y="1715"/>
                    <a:pt x="183" y="833"/>
                    <a:pt x="91" y="43"/>
                  </a:cubicBezTo>
                  <a:cubicBezTo>
                    <a:pt x="70" y="22"/>
                    <a:pt x="33" y="0"/>
                    <a:pt x="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184;p40"/>
            <p:cNvSpPr/>
            <p:nvPr/>
          </p:nvSpPr>
          <p:spPr>
            <a:xfrm>
              <a:off x="3409725" y="2603025"/>
              <a:ext cx="66975" cy="62750"/>
            </a:xfrm>
            <a:custGeom>
              <a:avLst/>
              <a:gdLst/>
              <a:ahLst/>
              <a:cxnLst/>
              <a:rect l="l" t="t" r="r" b="b"/>
              <a:pathLst>
                <a:path w="2679" h="2510" extrusionOk="0">
                  <a:moveTo>
                    <a:pt x="1189" y="0"/>
                  </a:moveTo>
                  <a:cubicBezTo>
                    <a:pt x="1122" y="0"/>
                    <a:pt x="1053" y="9"/>
                    <a:pt x="980" y="26"/>
                  </a:cubicBezTo>
                  <a:cubicBezTo>
                    <a:pt x="1" y="257"/>
                    <a:pt x="414" y="2509"/>
                    <a:pt x="1444" y="2509"/>
                  </a:cubicBezTo>
                  <a:cubicBezTo>
                    <a:pt x="1500" y="2509"/>
                    <a:pt x="1559" y="2503"/>
                    <a:pt x="1619" y="2488"/>
                  </a:cubicBezTo>
                  <a:cubicBezTo>
                    <a:pt x="2678" y="2202"/>
                    <a:pt x="2281" y="0"/>
                    <a:pt x="11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1185;p40"/>
            <p:cNvSpPr/>
            <p:nvPr/>
          </p:nvSpPr>
          <p:spPr>
            <a:xfrm>
              <a:off x="3445075" y="2594975"/>
              <a:ext cx="38575" cy="31550"/>
            </a:xfrm>
            <a:custGeom>
              <a:avLst/>
              <a:gdLst/>
              <a:ahLst/>
              <a:cxnLst/>
              <a:rect l="l" t="t" r="r" b="b"/>
              <a:pathLst>
                <a:path w="1543" h="1262" extrusionOk="0">
                  <a:moveTo>
                    <a:pt x="1398" y="1"/>
                  </a:moveTo>
                  <a:cubicBezTo>
                    <a:pt x="1393" y="1"/>
                    <a:pt x="1390" y="4"/>
                    <a:pt x="1390" y="14"/>
                  </a:cubicBezTo>
                  <a:cubicBezTo>
                    <a:pt x="1268" y="288"/>
                    <a:pt x="1086" y="622"/>
                    <a:pt x="843" y="652"/>
                  </a:cubicBezTo>
                  <a:cubicBezTo>
                    <a:pt x="827" y="654"/>
                    <a:pt x="811" y="655"/>
                    <a:pt x="795" y="655"/>
                  </a:cubicBezTo>
                  <a:cubicBezTo>
                    <a:pt x="568" y="655"/>
                    <a:pt x="343" y="466"/>
                    <a:pt x="144" y="409"/>
                  </a:cubicBezTo>
                  <a:cubicBezTo>
                    <a:pt x="131" y="401"/>
                    <a:pt x="119" y="397"/>
                    <a:pt x="108" y="397"/>
                  </a:cubicBezTo>
                  <a:cubicBezTo>
                    <a:pt x="38" y="397"/>
                    <a:pt x="0" y="539"/>
                    <a:pt x="53" y="592"/>
                  </a:cubicBezTo>
                  <a:cubicBezTo>
                    <a:pt x="223" y="956"/>
                    <a:pt x="470" y="1262"/>
                    <a:pt x="795" y="1262"/>
                  </a:cubicBezTo>
                  <a:cubicBezTo>
                    <a:pt x="877" y="1262"/>
                    <a:pt x="964" y="1242"/>
                    <a:pt x="1056" y="1199"/>
                  </a:cubicBezTo>
                  <a:cubicBezTo>
                    <a:pt x="1481" y="1017"/>
                    <a:pt x="1542" y="500"/>
                    <a:pt x="1420" y="14"/>
                  </a:cubicBezTo>
                  <a:cubicBezTo>
                    <a:pt x="1420" y="14"/>
                    <a:pt x="1407" y="1"/>
                    <a:pt x="13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1186;p40"/>
            <p:cNvSpPr/>
            <p:nvPr/>
          </p:nvSpPr>
          <p:spPr>
            <a:xfrm>
              <a:off x="3336400" y="2810825"/>
              <a:ext cx="41475" cy="17050"/>
            </a:xfrm>
            <a:custGeom>
              <a:avLst/>
              <a:gdLst/>
              <a:ahLst/>
              <a:cxnLst/>
              <a:rect l="l" t="t" r="r" b="b"/>
              <a:pathLst>
                <a:path w="1659" h="682" extrusionOk="0">
                  <a:moveTo>
                    <a:pt x="55" y="0"/>
                  </a:moveTo>
                  <a:cubicBezTo>
                    <a:pt x="27" y="0"/>
                    <a:pt x="0" y="29"/>
                    <a:pt x="23" y="73"/>
                  </a:cubicBezTo>
                  <a:cubicBezTo>
                    <a:pt x="83" y="408"/>
                    <a:pt x="387" y="620"/>
                    <a:pt x="722" y="681"/>
                  </a:cubicBezTo>
                  <a:cubicBezTo>
                    <a:pt x="1117" y="681"/>
                    <a:pt x="1451" y="468"/>
                    <a:pt x="1634" y="134"/>
                  </a:cubicBezTo>
                  <a:cubicBezTo>
                    <a:pt x="1658" y="109"/>
                    <a:pt x="1643" y="65"/>
                    <a:pt x="1620" y="65"/>
                  </a:cubicBezTo>
                  <a:cubicBezTo>
                    <a:pt x="1615" y="65"/>
                    <a:pt x="1609" y="67"/>
                    <a:pt x="1603" y="73"/>
                  </a:cubicBezTo>
                  <a:cubicBezTo>
                    <a:pt x="1360" y="256"/>
                    <a:pt x="1087" y="347"/>
                    <a:pt x="783" y="408"/>
                  </a:cubicBezTo>
                  <a:cubicBezTo>
                    <a:pt x="509" y="408"/>
                    <a:pt x="296" y="164"/>
                    <a:pt x="83" y="12"/>
                  </a:cubicBezTo>
                  <a:cubicBezTo>
                    <a:pt x="75" y="4"/>
                    <a:pt x="65" y="0"/>
                    <a:pt x="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187;p40"/>
            <p:cNvSpPr/>
            <p:nvPr/>
          </p:nvSpPr>
          <p:spPr>
            <a:xfrm>
              <a:off x="3340000" y="2550875"/>
              <a:ext cx="98975" cy="217725"/>
            </a:xfrm>
            <a:custGeom>
              <a:avLst/>
              <a:gdLst/>
              <a:ahLst/>
              <a:cxnLst/>
              <a:rect l="l" t="t" r="r" b="b"/>
              <a:pathLst>
                <a:path w="3959" h="8709" extrusionOk="0">
                  <a:moveTo>
                    <a:pt x="1139" y="0"/>
                  </a:moveTo>
                  <a:cubicBezTo>
                    <a:pt x="1089" y="0"/>
                    <a:pt x="1044" y="47"/>
                    <a:pt x="1064" y="106"/>
                  </a:cubicBezTo>
                  <a:cubicBezTo>
                    <a:pt x="1763" y="2477"/>
                    <a:pt x="2554" y="3936"/>
                    <a:pt x="3283" y="6307"/>
                  </a:cubicBezTo>
                  <a:cubicBezTo>
                    <a:pt x="3013" y="6249"/>
                    <a:pt x="2731" y="6228"/>
                    <a:pt x="2452" y="6228"/>
                  </a:cubicBezTo>
                  <a:cubicBezTo>
                    <a:pt x="2292" y="6228"/>
                    <a:pt x="2132" y="6235"/>
                    <a:pt x="1976" y="6246"/>
                  </a:cubicBezTo>
                  <a:cubicBezTo>
                    <a:pt x="1885" y="6277"/>
                    <a:pt x="2614" y="8070"/>
                    <a:pt x="2614" y="8252"/>
                  </a:cubicBezTo>
                  <a:cubicBezTo>
                    <a:pt x="2353" y="8299"/>
                    <a:pt x="2092" y="8323"/>
                    <a:pt x="1833" y="8323"/>
                  </a:cubicBezTo>
                  <a:cubicBezTo>
                    <a:pt x="1247" y="8323"/>
                    <a:pt x="670" y="8201"/>
                    <a:pt x="122" y="7948"/>
                  </a:cubicBezTo>
                  <a:cubicBezTo>
                    <a:pt x="61" y="7948"/>
                    <a:pt x="0" y="8009"/>
                    <a:pt x="61" y="8040"/>
                  </a:cubicBezTo>
                  <a:cubicBezTo>
                    <a:pt x="671" y="8571"/>
                    <a:pt x="1465" y="8709"/>
                    <a:pt x="2093" y="8709"/>
                  </a:cubicBezTo>
                  <a:cubicBezTo>
                    <a:pt x="2686" y="8709"/>
                    <a:pt x="3131" y="8586"/>
                    <a:pt x="3131" y="8556"/>
                  </a:cubicBezTo>
                  <a:cubicBezTo>
                    <a:pt x="3009" y="8009"/>
                    <a:pt x="2584" y="6702"/>
                    <a:pt x="2584" y="6702"/>
                  </a:cubicBezTo>
                  <a:lnTo>
                    <a:pt x="2584" y="6702"/>
                  </a:lnTo>
                  <a:cubicBezTo>
                    <a:pt x="2729" y="6738"/>
                    <a:pt x="3211" y="6818"/>
                    <a:pt x="3555" y="6818"/>
                  </a:cubicBezTo>
                  <a:cubicBezTo>
                    <a:pt x="3788" y="6818"/>
                    <a:pt x="3958" y="6782"/>
                    <a:pt x="3921" y="6672"/>
                  </a:cubicBezTo>
                  <a:cubicBezTo>
                    <a:pt x="3101" y="4210"/>
                    <a:pt x="2523" y="2295"/>
                    <a:pt x="1216" y="45"/>
                  </a:cubicBezTo>
                  <a:cubicBezTo>
                    <a:pt x="1195" y="14"/>
                    <a:pt x="1166" y="0"/>
                    <a:pt x="1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188;p40"/>
            <p:cNvSpPr/>
            <p:nvPr/>
          </p:nvSpPr>
          <p:spPr>
            <a:xfrm>
              <a:off x="3338475" y="2751100"/>
              <a:ext cx="67650" cy="48650"/>
            </a:xfrm>
            <a:custGeom>
              <a:avLst/>
              <a:gdLst/>
              <a:ahLst/>
              <a:cxnLst/>
              <a:rect l="l" t="t" r="r" b="b"/>
              <a:pathLst>
                <a:path w="2706" h="1946" extrusionOk="0">
                  <a:moveTo>
                    <a:pt x="152" y="0"/>
                  </a:moveTo>
                  <a:cubicBezTo>
                    <a:pt x="61" y="243"/>
                    <a:pt x="31" y="517"/>
                    <a:pt x="0" y="790"/>
                  </a:cubicBezTo>
                  <a:cubicBezTo>
                    <a:pt x="0" y="1307"/>
                    <a:pt x="122" y="1885"/>
                    <a:pt x="760" y="1945"/>
                  </a:cubicBezTo>
                  <a:cubicBezTo>
                    <a:pt x="1064" y="1945"/>
                    <a:pt x="1368" y="1885"/>
                    <a:pt x="1642" y="1702"/>
                  </a:cubicBezTo>
                  <a:cubicBezTo>
                    <a:pt x="2098" y="1398"/>
                    <a:pt x="2463" y="973"/>
                    <a:pt x="2706" y="486"/>
                  </a:cubicBezTo>
                  <a:lnTo>
                    <a:pt x="2706" y="486"/>
                  </a:lnTo>
                  <a:cubicBezTo>
                    <a:pt x="2526" y="511"/>
                    <a:pt x="2344" y="523"/>
                    <a:pt x="2164" y="523"/>
                  </a:cubicBezTo>
                  <a:cubicBezTo>
                    <a:pt x="1458" y="523"/>
                    <a:pt x="757" y="339"/>
                    <a:pt x="1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189;p40"/>
            <p:cNvSpPr/>
            <p:nvPr/>
          </p:nvSpPr>
          <p:spPr>
            <a:xfrm>
              <a:off x="3338475" y="2770800"/>
              <a:ext cx="41050" cy="28950"/>
            </a:xfrm>
            <a:custGeom>
              <a:avLst/>
              <a:gdLst/>
              <a:ahLst/>
              <a:cxnLst/>
              <a:rect l="l" t="t" r="r" b="b"/>
              <a:pathLst>
                <a:path w="1642" h="1158" extrusionOk="0">
                  <a:moveTo>
                    <a:pt x="96" y="0"/>
                  </a:moveTo>
                  <a:cubicBezTo>
                    <a:pt x="64" y="0"/>
                    <a:pt x="32" y="1"/>
                    <a:pt x="0" y="2"/>
                  </a:cubicBezTo>
                  <a:cubicBezTo>
                    <a:pt x="0" y="550"/>
                    <a:pt x="122" y="1097"/>
                    <a:pt x="760" y="1157"/>
                  </a:cubicBezTo>
                  <a:cubicBezTo>
                    <a:pt x="1064" y="1157"/>
                    <a:pt x="1368" y="1097"/>
                    <a:pt x="1642" y="914"/>
                  </a:cubicBezTo>
                  <a:cubicBezTo>
                    <a:pt x="1439" y="305"/>
                    <a:pt x="765" y="0"/>
                    <a:pt x="96" y="0"/>
                  </a:cubicBez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190;p40"/>
            <p:cNvSpPr/>
            <p:nvPr/>
          </p:nvSpPr>
          <p:spPr>
            <a:xfrm>
              <a:off x="3256400" y="2640650"/>
              <a:ext cx="76775" cy="43600"/>
            </a:xfrm>
            <a:custGeom>
              <a:avLst/>
              <a:gdLst/>
              <a:ahLst/>
              <a:cxnLst/>
              <a:rect l="l" t="t" r="r" b="b"/>
              <a:pathLst>
                <a:path w="3071" h="1744" extrusionOk="0">
                  <a:moveTo>
                    <a:pt x="1027" y="0"/>
                  </a:moveTo>
                  <a:cubicBezTo>
                    <a:pt x="669" y="0"/>
                    <a:pt x="320" y="75"/>
                    <a:pt x="1" y="224"/>
                  </a:cubicBezTo>
                  <a:cubicBezTo>
                    <a:pt x="487" y="224"/>
                    <a:pt x="943" y="315"/>
                    <a:pt x="1399" y="436"/>
                  </a:cubicBezTo>
                  <a:cubicBezTo>
                    <a:pt x="1641" y="511"/>
                    <a:pt x="1861" y="643"/>
                    <a:pt x="2044" y="811"/>
                  </a:cubicBezTo>
                  <a:lnTo>
                    <a:pt x="2044" y="811"/>
                  </a:lnTo>
                  <a:cubicBezTo>
                    <a:pt x="1817" y="844"/>
                    <a:pt x="1599" y="900"/>
                    <a:pt x="1399" y="983"/>
                  </a:cubicBezTo>
                  <a:cubicBezTo>
                    <a:pt x="1004" y="1105"/>
                    <a:pt x="669" y="1379"/>
                    <a:pt x="457" y="1743"/>
                  </a:cubicBezTo>
                  <a:cubicBezTo>
                    <a:pt x="761" y="1531"/>
                    <a:pt x="1125" y="1379"/>
                    <a:pt x="1490" y="1348"/>
                  </a:cubicBezTo>
                  <a:cubicBezTo>
                    <a:pt x="1704" y="1313"/>
                    <a:pt x="1907" y="1298"/>
                    <a:pt x="2112" y="1298"/>
                  </a:cubicBezTo>
                  <a:cubicBezTo>
                    <a:pt x="2257" y="1298"/>
                    <a:pt x="2403" y="1305"/>
                    <a:pt x="2554" y="1318"/>
                  </a:cubicBezTo>
                  <a:lnTo>
                    <a:pt x="3071" y="1348"/>
                  </a:lnTo>
                  <a:lnTo>
                    <a:pt x="2797" y="923"/>
                  </a:lnTo>
                  <a:cubicBezTo>
                    <a:pt x="2676" y="679"/>
                    <a:pt x="2463" y="467"/>
                    <a:pt x="2250" y="315"/>
                  </a:cubicBezTo>
                  <a:cubicBezTo>
                    <a:pt x="2007" y="163"/>
                    <a:pt x="1733" y="72"/>
                    <a:pt x="1490" y="41"/>
                  </a:cubicBezTo>
                  <a:cubicBezTo>
                    <a:pt x="1335" y="14"/>
                    <a:pt x="1180" y="0"/>
                    <a:pt x="10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191;p40"/>
            <p:cNvSpPr/>
            <p:nvPr/>
          </p:nvSpPr>
          <p:spPr>
            <a:xfrm>
              <a:off x="3294400" y="2660675"/>
              <a:ext cx="38775" cy="33450"/>
            </a:xfrm>
            <a:custGeom>
              <a:avLst/>
              <a:gdLst/>
              <a:ahLst/>
              <a:cxnLst/>
              <a:rect l="l" t="t" r="r" b="b"/>
              <a:pathLst>
                <a:path w="1551" h="1338" extrusionOk="0">
                  <a:moveTo>
                    <a:pt x="1216" y="0"/>
                  </a:moveTo>
                  <a:cubicBezTo>
                    <a:pt x="1308" y="182"/>
                    <a:pt x="1368" y="334"/>
                    <a:pt x="1429" y="547"/>
                  </a:cubicBezTo>
                  <a:cubicBezTo>
                    <a:pt x="1460" y="608"/>
                    <a:pt x="1156" y="821"/>
                    <a:pt x="1064" y="882"/>
                  </a:cubicBezTo>
                  <a:cubicBezTo>
                    <a:pt x="730" y="1094"/>
                    <a:pt x="365" y="1246"/>
                    <a:pt x="1" y="1337"/>
                  </a:cubicBezTo>
                  <a:cubicBezTo>
                    <a:pt x="396" y="1337"/>
                    <a:pt x="791" y="1246"/>
                    <a:pt x="1156" y="1033"/>
                  </a:cubicBezTo>
                  <a:cubicBezTo>
                    <a:pt x="1338" y="912"/>
                    <a:pt x="1490" y="730"/>
                    <a:pt x="1551" y="517"/>
                  </a:cubicBezTo>
                  <a:cubicBezTo>
                    <a:pt x="1460" y="334"/>
                    <a:pt x="1338" y="152"/>
                    <a:pt x="12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192;p40"/>
            <p:cNvSpPr/>
            <p:nvPr/>
          </p:nvSpPr>
          <p:spPr>
            <a:xfrm>
              <a:off x="2870375" y="2249075"/>
              <a:ext cx="597750" cy="472400"/>
            </a:xfrm>
            <a:custGeom>
              <a:avLst/>
              <a:gdLst/>
              <a:ahLst/>
              <a:cxnLst/>
              <a:rect l="l" t="t" r="r" b="b"/>
              <a:pathLst>
                <a:path w="23910" h="18896" extrusionOk="0">
                  <a:moveTo>
                    <a:pt x="14284" y="1"/>
                  </a:moveTo>
                  <a:cubicBezTo>
                    <a:pt x="13166" y="1"/>
                    <a:pt x="12035" y="205"/>
                    <a:pt x="10943" y="628"/>
                  </a:cubicBezTo>
                  <a:cubicBezTo>
                    <a:pt x="8147" y="1631"/>
                    <a:pt x="6232" y="4671"/>
                    <a:pt x="6232" y="4671"/>
                  </a:cubicBezTo>
                  <a:cubicBezTo>
                    <a:pt x="6232" y="4671"/>
                    <a:pt x="2128" y="6707"/>
                    <a:pt x="1338" y="10172"/>
                  </a:cubicBezTo>
                  <a:cubicBezTo>
                    <a:pt x="1" y="15887"/>
                    <a:pt x="5107" y="18896"/>
                    <a:pt x="5107" y="18896"/>
                  </a:cubicBezTo>
                  <a:cubicBezTo>
                    <a:pt x="7600" y="17801"/>
                    <a:pt x="7721" y="14853"/>
                    <a:pt x="7721" y="14853"/>
                  </a:cubicBezTo>
                  <a:cubicBezTo>
                    <a:pt x="17144" y="12543"/>
                    <a:pt x="16141" y="4945"/>
                    <a:pt x="16141" y="4944"/>
                  </a:cubicBezTo>
                  <a:lnTo>
                    <a:pt x="16141" y="4944"/>
                  </a:lnTo>
                  <a:cubicBezTo>
                    <a:pt x="19758" y="8987"/>
                    <a:pt x="23740" y="9351"/>
                    <a:pt x="23801" y="9351"/>
                  </a:cubicBezTo>
                  <a:cubicBezTo>
                    <a:pt x="23801" y="9352"/>
                    <a:pt x="23801" y="9352"/>
                    <a:pt x="23802" y="9352"/>
                  </a:cubicBezTo>
                  <a:cubicBezTo>
                    <a:pt x="23862" y="9352"/>
                    <a:pt x="23910" y="6781"/>
                    <a:pt x="21764" y="3850"/>
                  </a:cubicBezTo>
                  <a:cubicBezTo>
                    <a:pt x="19987" y="1371"/>
                    <a:pt x="17182" y="1"/>
                    <a:pt x="142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193;p40"/>
            <p:cNvSpPr/>
            <p:nvPr/>
          </p:nvSpPr>
          <p:spPr>
            <a:xfrm>
              <a:off x="2902300" y="2684400"/>
              <a:ext cx="174800" cy="170000"/>
            </a:xfrm>
            <a:custGeom>
              <a:avLst/>
              <a:gdLst/>
              <a:ahLst/>
              <a:cxnLst/>
              <a:rect l="l" t="t" r="r" b="b"/>
              <a:pathLst>
                <a:path w="6992" h="6800" extrusionOk="0">
                  <a:moveTo>
                    <a:pt x="2243" y="0"/>
                  </a:moveTo>
                  <a:cubicBezTo>
                    <a:pt x="1969" y="0"/>
                    <a:pt x="1714" y="71"/>
                    <a:pt x="1490" y="236"/>
                  </a:cubicBezTo>
                  <a:cubicBezTo>
                    <a:pt x="0" y="1331"/>
                    <a:pt x="2554" y="6255"/>
                    <a:pt x="4529" y="6711"/>
                  </a:cubicBezTo>
                  <a:cubicBezTo>
                    <a:pt x="4722" y="6771"/>
                    <a:pt x="4917" y="6800"/>
                    <a:pt x="5108" y="6800"/>
                  </a:cubicBezTo>
                  <a:cubicBezTo>
                    <a:pt x="5973" y="6800"/>
                    <a:pt x="6767" y="6214"/>
                    <a:pt x="6991" y="5343"/>
                  </a:cubicBezTo>
                  <a:lnTo>
                    <a:pt x="5988" y="2364"/>
                  </a:lnTo>
                  <a:cubicBezTo>
                    <a:pt x="5988" y="2364"/>
                    <a:pt x="3823" y="0"/>
                    <a:pt x="2243"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194;p40"/>
            <p:cNvSpPr/>
            <p:nvPr/>
          </p:nvSpPr>
          <p:spPr>
            <a:xfrm>
              <a:off x="2957775" y="2725175"/>
              <a:ext cx="94575" cy="100575"/>
            </a:xfrm>
            <a:custGeom>
              <a:avLst/>
              <a:gdLst/>
              <a:ahLst/>
              <a:cxnLst/>
              <a:rect l="l" t="t" r="r" b="b"/>
              <a:pathLst>
                <a:path w="3783" h="4023" extrusionOk="0">
                  <a:moveTo>
                    <a:pt x="170" y="1"/>
                  </a:moveTo>
                  <a:cubicBezTo>
                    <a:pt x="134" y="1"/>
                    <a:pt x="98" y="2"/>
                    <a:pt x="61" y="4"/>
                  </a:cubicBezTo>
                  <a:cubicBezTo>
                    <a:pt x="0" y="4"/>
                    <a:pt x="0" y="34"/>
                    <a:pt x="61" y="34"/>
                  </a:cubicBezTo>
                  <a:cubicBezTo>
                    <a:pt x="1459" y="429"/>
                    <a:pt x="2341" y="1554"/>
                    <a:pt x="2979" y="2770"/>
                  </a:cubicBezTo>
                  <a:cubicBezTo>
                    <a:pt x="2721" y="2512"/>
                    <a:pt x="2424" y="2341"/>
                    <a:pt x="2104" y="2341"/>
                  </a:cubicBezTo>
                  <a:cubicBezTo>
                    <a:pt x="1859" y="2341"/>
                    <a:pt x="1601" y="2441"/>
                    <a:pt x="1338" y="2678"/>
                  </a:cubicBezTo>
                  <a:cubicBezTo>
                    <a:pt x="1307" y="2709"/>
                    <a:pt x="1338" y="2770"/>
                    <a:pt x="1398" y="2770"/>
                  </a:cubicBezTo>
                  <a:cubicBezTo>
                    <a:pt x="1563" y="2682"/>
                    <a:pt x="1739" y="2642"/>
                    <a:pt x="1914" y="2642"/>
                  </a:cubicBezTo>
                  <a:cubicBezTo>
                    <a:pt x="2225" y="2642"/>
                    <a:pt x="2533" y="2769"/>
                    <a:pt x="2766" y="2982"/>
                  </a:cubicBezTo>
                  <a:cubicBezTo>
                    <a:pt x="3040" y="3286"/>
                    <a:pt x="3283" y="3621"/>
                    <a:pt x="3526" y="3985"/>
                  </a:cubicBezTo>
                  <a:cubicBezTo>
                    <a:pt x="3543" y="4011"/>
                    <a:pt x="3573" y="4023"/>
                    <a:pt x="3605" y="4023"/>
                  </a:cubicBezTo>
                  <a:cubicBezTo>
                    <a:pt x="3686" y="4023"/>
                    <a:pt x="3782" y="3951"/>
                    <a:pt x="3739" y="3864"/>
                  </a:cubicBezTo>
                  <a:cubicBezTo>
                    <a:pt x="3739" y="3864"/>
                    <a:pt x="3739" y="3834"/>
                    <a:pt x="3739" y="3834"/>
                  </a:cubicBezTo>
                  <a:cubicBezTo>
                    <a:pt x="3530" y="2195"/>
                    <a:pt x="1978" y="1"/>
                    <a:pt x="1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195;p40"/>
            <p:cNvSpPr/>
            <p:nvPr/>
          </p:nvSpPr>
          <p:spPr>
            <a:xfrm>
              <a:off x="3346075" y="2516200"/>
              <a:ext cx="28525" cy="23550"/>
            </a:xfrm>
            <a:custGeom>
              <a:avLst/>
              <a:gdLst/>
              <a:ahLst/>
              <a:cxnLst/>
              <a:rect l="l" t="t" r="r" b="b"/>
              <a:pathLst>
                <a:path w="1141" h="942" extrusionOk="0">
                  <a:moveTo>
                    <a:pt x="616" y="0"/>
                  </a:moveTo>
                  <a:cubicBezTo>
                    <a:pt x="593" y="0"/>
                    <a:pt x="571" y="1"/>
                    <a:pt x="548" y="4"/>
                  </a:cubicBezTo>
                  <a:cubicBezTo>
                    <a:pt x="122" y="65"/>
                    <a:pt x="0" y="612"/>
                    <a:pt x="365" y="855"/>
                  </a:cubicBezTo>
                  <a:cubicBezTo>
                    <a:pt x="448" y="915"/>
                    <a:pt x="538" y="942"/>
                    <a:pt x="626" y="942"/>
                  </a:cubicBezTo>
                  <a:cubicBezTo>
                    <a:pt x="894" y="942"/>
                    <a:pt x="1140" y="696"/>
                    <a:pt x="1095" y="399"/>
                  </a:cubicBezTo>
                  <a:cubicBezTo>
                    <a:pt x="1039" y="149"/>
                    <a:pt x="856" y="0"/>
                    <a:pt x="616" y="0"/>
                  </a:cubicBezTo>
                  <a:close/>
                </a:path>
              </a:pathLst>
            </a:custGeom>
            <a:solidFill>
              <a:srgbClr val="774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196;p40"/>
            <p:cNvSpPr/>
            <p:nvPr/>
          </p:nvSpPr>
          <p:spPr>
            <a:xfrm>
              <a:off x="5385625" y="1365800"/>
              <a:ext cx="737875" cy="536525"/>
            </a:xfrm>
            <a:custGeom>
              <a:avLst/>
              <a:gdLst/>
              <a:ahLst/>
              <a:cxnLst/>
              <a:rect l="l" t="t" r="r" b="b"/>
              <a:pathLst>
                <a:path w="29515" h="21461" extrusionOk="0">
                  <a:moveTo>
                    <a:pt x="15016" y="1"/>
                  </a:moveTo>
                  <a:cubicBezTo>
                    <a:pt x="6992" y="1"/>
                    <a:pt x="487" y="4803"/>
                    <a:pt x="487" y="10731"/>
                  </a:cubicBezTo>
                  <a:cubicBezTo>
                    <a:pt x="487" y="12372"/>
                    <a:pt x="1004" y="14013"/>
                    <a:pt x="1946" y="15381"/>
                  </a:cubicBezTo>
                  <a:lnTo>
                    <a:pt x="0" y="19758"/>
                  </a:lnTo>
                  <a:lnTo>
                    <a:pt x="0" y="19758"/>
                  </a:lnTo>
                  <a:lnTo>
                    <a:pt x="4985" y="18482"/>
                  </a:lnTo>
                  <a:cubicBezTo>
                    <a:pt x="7599" y="20305"/>
                    <a:pt x="11125" y="21460"/>
                    <a:pt x="15016" y="21460"/>
                  </a:cubicBezTo>
                  <a:cubicBezTo>
                    <a:pt x="23010" y="21460"/>
                    <a:pt x="29515" y="16658"/>
                    <a:pt x="29515" y="10731"/>
                  </a:cubicBezTo>
                  <a:cubicBezTo>
                    <a:pt x="29515" y="4803"/>
                    <a:pt x="23010" y="1"/>
                    <a:pt x="15016" y="1"/>
                  </a:cubicBezTo>
                  <a:close/>
                </a:path>
              </a:pathLst>
            </a:custGeom>
            <a:solidFill>
              <a:srgbClr val="FFC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197;p40"/>
            <p:cNvSpPr/>
            <p:nvPr/>
          </p:nvSpPr>
          <p:spPr>
            <a:xfrm>
              <a:off x="5891725" y="1596050"/>
              <a:ext cx="88150" cy="75650"/>
            </a:xfrm>
            <a:custGeom>
              <a:avLst/>
              <a:gdLst/>
              <a:ahLst/>
              <a:cxnLst/>
              <a:rect l="l" t="t" r="r" b="b"/>
              <a:pathLst>
                <a:path w="3526" h="3026" extrusionOk="0">
                  <a:moveTo>
                    <a:pt x="1520" y="1"/>
                  </a:moveTo>
                  <a:cubicBezTo>
                    <a:pt x="669" y="1"/>
                    <a:pt x="0" y="670"/>
                    <a:pt x="0" y="1521"/>
                  </a:cubicBezTo>
                  <a:cubicBezTo>
                    <a:pt x="0" y="2426"/>
                    <a:pt x="738" y="3025"/>
                    <a:pt x="1517" y="3025"/>
                  </a:cubicBezTo>
                  <a:cubicBezTo>
                    <a:pt x="1889" y="3025"/>
                    <a:pt x="2270" y="2889"/>
                    <a:pt x="2584" y="2584"/>
                  </a:cubicBezTo>
                  <a:cubicBezTo>
                    <a:pt x="3526" y="1612"/>
                    <a:pt x="2857" y="1"/>
                    <a:pt x="15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198;p40"/>
            <p:cNvSpPr/>
            <p:nvPr/>
          </p:nvSpPr>
          <p:spPr>
            <a:xfrm>
              <a:off x="5723025" y="1596050"/>
              <a:ext cx="88925" cy="75650"/>
            </a:xfrm>
            <a:custGeom>
              <a:avLst/>
              <a:gdLst/>
              <a:ahLst/>
              <a:cxnLst/>
              <a:rect l="l" t="t" r="r" b="b"/>
              <a:pathLst>
                <a:path w="3557" h="3026" extrusionOk="0">
                  <a:moveTo>
                    <a:pt x="1520" y="1"/>
                  </a:moveTo>
                  <a:cubicBezTo>
                    <a:pt x="699" y="1"/>
                    <a:pt x="0" y="670"/>
                    <a:pt x="0" y="1521"/>
                  </a:cubicBezTo>
                  <a:cubicBezTo>
                    <a:pt x="0" y="2426"/>
                    <a:pt x="753" y="3025"/>
                    <a:pt x="1540" y="3025"/>
                  </a:cubicBezTo>
                  <a:cubicBezTo>
                    <a:pt x="1916" y="3025"/>
                    <a:pt x="2300" y="2889"/>
                    <a:pt x="2614" y="2584"/>
                  </a:cubicBezTo>
                  <a:cubicBezTo>
                    <a:pt x="3556" y="1612"/>
                    <a:pt x="2888" y="1"/>
                    <a:pt x="15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199;p40"/>
            <p:cNvSpPr/>
            <p:nvPr/>
          </p:nvSpPr>
          <p:spPr>
            <a:xfrm>
              <a:off x="5555075" y="1596050"/>
              <a:ext cx="88950" cy="75650"/>
            </a:xfrm>
            <a:custGeom>
              <a:avLst/>
              <a:gdLst/>
              <a:ahLst/>
              <a:cxnLst/>
              <a:rect l="l" t="t" r="r" b="b"/>
              <a:pathLst>
                <a:path w="3558" h="3026" extrusionOk="0">
                  <a:moveTo>
                    <a:pt x="1521" y="1"/>
                  </a:moveTo>
                  <a:cubicBezTo>
                    <a:pt x="669" y="1"/>
                    <a:pt x="1" y="670"/>
                    <a:pt x="1" y="1521"/>
                  </a:cubicBezTo>
                  <a:cubicBezTo>
                    <a:pt x="1" y="2426"/>
                    <a:pt x="753" y="3025"/>
                    <a:pt x="1532" y="3025"/>
                  </a:cubicBezTo>
                  <a:cubicBezTo>
                    <a:pt x="1903" y="3025"/>
                    <a:pt x="2280" y="2889"/>
                    <a:pt x="2584" y="2584"/>
                  </a:cubicBezTo>
                  <a:cubicBezTo>
                    <a:pt x="3557" y="1612"/>
                    <a:pt x="2858" y="1"/>
                    <a:pt x="15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34882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smtClean="0"/>
              <a:t>KHOA CÔNG NGHỆ THÔNG TIN – </a:t>
            </a:r>
            <a:r>
              <a:rPr lang="en-US" dirty="0" err="1" smtClean="0"/>
              <a:t>Lập</a:t>
            </a:r>
            <a:r>
              <a:rPr lang="en-US" dirty="0" smtClean="0"/>
              <a:t> </a:t>
            </a:r>
            <a:r>
              <a:rPr lang="en-US" dirty="0" err="1" smtClean="0"/>
              <a:t>trình</a:t>
            </a:r>
            <a:r>
              <a:rPr lang="en-US" dirty="0" smtClean="0"/>
              <a:t> </a:t>
            </a:r>
            <a:r>
              <a:rPr lang="en-US" dirty="0" err="1" smtClean="0"/>
              <a:t>NodeJS</a:t>
            </a:r>
            <a:endParaRPr lang="en-US" dirty="0"/>
          </a:p>
        </p:txBody>
      </p:sp>
      <p:sp>
        <p:nvSpPr>
          <p:cNvPr id="6" name="Slide Number Placeholder 5"/>
          <p:cNvSpPr>
            <a:spLocks noGrp="1"/>
          </p:cNvSpPr>
          <p:nvPr>
            <p:ph type="sldNum" sz="quarter" idx="4"/>
          </p:nvPr>
        </p:nvSpPr>
        <p:spPr/>
        <p:txBody>
          <a:bodyPr/>
          <a:lstStyle/>
          <a:p>
            <a:fld id="{098B47F1-B2BA-40A4-9FDB-CF661B783E7A}" type="slidenum">
              <a:rPr lang="en-US" smtClean="0"/>
              <a:t>9</a:t>
            </a:fld>
            <a:endParaRPr lang="en-US" dirty="0"/>
          </a:p>
        </p:txBody>
      </p:sp>
      <p:sp>
        <p:nvSpPr>
          <p:cNvPr id="21" name="Title 20"/>
          <p:cNvSpPr>
            <a:spLocks noGrp="1"/>
          </p:cNvSpPr>
          <p:nvPr>
            <p:ph type="title"/>
          </p:nvPr>
        </p:nvSpPr>
        <p:spPr/>
        <p:txBody>
          <a:bodyPr>
            <a:normAutofit/>
          </a:bodyPr>
          <a:lstStyle/>
          <a:p>
            <a:r>
              <a:rPr lang="en" sz="2400" dirty="0" smtClean="0">
                <a:latin typeface="Nunito" pitchFamily="2" charset="0"/>
              </a:rPr>
              <a:t>MongoDB là gì?</a:t>
            </a:r>
            <a:endParaRPr lang="en-US" sz="2400" dirty="0"/>
          </a:p>
        </p:txBody>
      </p:sp>
      <p:sp>
        <p:nvSpPr>
          <p:cNvPr id="5" name="Google Shape;1228;p42"/>
          <p:cNvSpPr txBox="1">
            <a:spLocks/>
          </p:cNvSpPr>
          <p:nvPr/>
        </p:nvSpPr>
        <p:spPr>
          <a:xfrm>
            <a:off x="1052513" y="1281007"/>
            <a:ext cx="5005387" cy="4856227"/>
          </a:xfrm>
          <a:prstGeom prst="rect">
            <a:avLst/>
          </a:prstGeom>
        </p:spPr>
        <p:txBody>
          <a:bodyPr spcFirstLastPara="1" vert="horz" wrap="square" lIns="91425" tIns="91425" rIns="91425" bIns="91425"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None/>
            </a:pPr>
            <a:r>
              <a:rPr lang="vi-VN" sz="1800" dirty="0">
                <a:latin typeface="Nunito" pitchFamily="2" charset="0"/>
              </a:rPr>
              <a:t>MongoDB là một hệ quản trị cơ sở dữ liệu mã nguồn mở, là CSDL thuộc NoSql và được hàng triệu người sử dụng</a:t>
            </a:r>
            <a:r>
              <a:rPr lang="vi-VN" sz="1800" dirty="0" smtClean="0">
                <a:latin typeface="Nunito" pitchFamily="2" charset="0"/>
              </a:rPr>
              <a:t>.</a:t>
            </a:r>
            <a:endParaRPr lang="en-US" sz="1800" dirty="0" smtClean="0">
              <a:latin typeface="Nunito" pitchFamily="2" charset="0"/>
            </a:endParaRPr>
          </a:p>
          <a:p>
            <a:pPr marL="0" indent="0">
              <a:lnSpc>
                <a:spcPct val="100000"/>
              </a:lnSpc>
              <a:spcBef>
                <a:spcPts val="600"/>
              </a:spcBef>
              <a:spcAft>
                <a:spcPts val="600"/>
              </a:spcAft>
              <a:buNone/>
            </a:pPr>
            <a:r>
              <a:rPr lang="vi-VN" sz="1800" dirty="0">
                <a:latin typeface="Nunito" pitchFamily="2" charset="0"/>
              </a:rPr>
              <a:t>MongoDB là một database hướng tài liệu (document), các dữ liệu được lưu trữ trong document kiểu JSON thay vì dạng bảng như CSDL quan hệ nên truy vấn sẽ rất nhanh</a:t>
            </a:r>
            <a:r>
              <a:rPr lang="vi-VN" sz="1800" dirty="0" smtClean="0">
                <a:latin typeface="Nunito" pitchFamily="2" charset="0"/>
              </a:rPr>
              <a:t>.</a:t>
            </a:r>
            <a:endParaRPr lang="en-US" sz="1800" dirty="0" smtClean="0">
              <a:latin typeface="Nunito" pitchFamily="2" charset="0"/>
            </a:endParaRPr>
          </a:p>
          <a:p>
            <a:pPr marL="0" indent="0">
              <a:lnSpc>
                <a:spcPct val="100000"/>
              </a:lnSpc>
              <a:spcBef>
                <a:spcPts val="600"/>
              </a:spcBef>
              <a:spcAft>
                <a:spcPts val="600"/>
              </a:spcAft>
              <a:buNone/>
            </a:pPr>
            <a:r>
              <a:rPr lang="vi-VN" sz="1800" dirty="0">
                <a:latin typeface="Nunito" pitchFamily="2" charset="0"/>
              </a:rPr>
              <a:t>Các collection trong </a:t>
            </a:r>
            <a:r>
              <a:rPr lang="vi-VN" sz="1800" dirty="0" smtClean="0">
                <a:latin typeface="Nunito" pitchFamily="2" charset="0"/>
              </a:rPr>
              <a:t>MongoDB</a:t>
            </a:r>
            <a:r>
              <a:rPr lang="en-US" sz="1800" dirty="0" smtClean="0">
                <a:latin typeface="Nunito" pitchFamily="2" charset="0"/>
              </a:rPr>
              <a:t> (</a:t>
            </a:r>
            <a:r>
              <a:rPr lang="en-US" sz="1800" dirty="0" err="1" smtClean="0">
                <a:latin typeface="Nunito" pitchFamily="2" charset="0"/>
              </a:rPr>
              <a:t>tương</a:t>
            </a:r>
            <a:r>
              <a:rPr lang="en-US" sz="1800" dirty="0" smtClean="0">
                <a:latin typeface="Nunito" pitchFamily="2" charset="0"/>
              </a:rPr>
              <a:t> </a:t>
            </a:r>
            <a:r>
              <a:rPr lang="en-US" sz="1800" dirty="0" err="1" smtClean="0">
                <a:latin typeface="Nunito" pitchFamily="2" charset="0"/>
              </a:rPr>
              <a:t>đương</a:t>
            </a:r>
            <a:r>
              <a:rPr lang="en-US" sz="1800" dirty="0" smtClean="0">
                <a:latin typeface="Nunito" pitchFamily="2" charset="0"/>
              </a:rPr>
              <a:t> row </a:t>
            </a:r>
            <a:r>
              <a:rPr lang="en-US" sz="1800" dirty="0" err="1" smtClean="0">
                <a:latin typeface="Nunito" pitchFamily="2" charset="0"/>
              </a:rPr>
              <a:t>trong</a:t>
            </a:r>
            <a:r>
              <a:rPr lang="en-US" sz="1800" dirty="0" smtClean="0">
                <a:latin typeface="Nunito" pitchFamily="2" charset="0"/>
              </a:rPr>
              <a:t> SQL)</a:t>
            </a:r>
            <a:r>
              <a:rPr lang="vi-VN" sz="1800" dirty="0" smtClean="0">
                <a:latin typeface="Nunito" pitchFamily="2" charset="0"/>
              </a:rPr>
              <a:t> </a:t>
            </a:r>
            <a:r>
              <a:rPr lang="vi-VN" sz="1800" dirty="0">
                <a:latin typeface="Nunito" pitchFamily="2" charset="0"/>
              </a:rPr>
              <a:t>được cấu trúc rất linh hoạt, cho phép các dữ liệu lưu trữ không cần tuân theo một cấu trúc nhất </a:t>
            </a:r>
            <a:r>
              <a:rPr lang="vi-VN" sz="1800" dirty="0" smtClean="0">
                <a:latin typeface="Nunito" pitchFamily="2" charset="0"/>
              </a:rPr>
              <a:t>định</a:t>
            </a:r>
            <a:r>
              <a:rPr lang="en-US" sz="1800" dirty="0" smtClean="0">
                <a:latin typeface="Nunito" pitchFamily="2" charset="0"/>
              </a:rPr>
              <a:t>, </a:t>
            </a:r>
            <a:r>
              <a:rPr lang="en-US" sz="1800" dirty="0" err="1" smtClean="0">
                <a:latin typeface="Nunito" pitchFamily="2" charset="0"/>
              </a:rPr>
              <a:t>không</a:t>
            </a:r>
            <a:r>
              <a:rPr lang="en-US" sz="1800" dirty="0" smtClean="0">
                <a:latin typeface="Nunito" pitchFamily="2" charset="0"/>
              </a:rPr>
              <a:t> </a:t>
            </a:r>
            <a:r>
              <a:rPr lang="en-US" sz="1800" dirty="0" err="1" smtClean="0">
                <a:latin typeface="Nunito" pitchFamily="2" charset="0"/>
              </a:rPr>
              <a:t>có</a:t>
            </a:r>
            <a:r>
              <a:rPr lang="en-US" sz="1800" dirty="0" smtClean="0">
                <a:latin typeface="Nunito" pitchFamily="2" charset="0"/>
              </a:rPr>
              <a:t> </a:t>
            </a:r>
            <a:r>
              <a:rPr lang="en-US" sz="1800" dirty="0" err="1" smtClean="0">
                <a:latin typeface="Nunito" pitchFamily="2" charset="0"/>
              </a:rPr>
              <a:t>sự</a:t>
            </a:r>
            <a:r>
              <a:rPr lang="en-US" sz="1800" dirty="0" smtClean="0">
                <a:latin typeface="Nunito" pitchFamily="2" charset="0"/>
              </a:rPr>
              <a:t> </a:t>
            </a:r>
            <a:r>
              <a:rPr lang="en-US" sz="1800" dirty="0" err="1" smtClean="0">
                <a:latin typeface="Nunito" pitchFamily="2" charset="0"/>
              </a:rPr>
              <a:t>ràng</a:t>
            </a:r>
            <a:r>
              <a:rPr lang="en-US" sz="1800" dirty="0" smtClean="0">
                <a:latin typeface="Nunito" pitchFamily="2" charset="0"/>
              </a:rPr>
              <a:t> </a:t>
            </a:r>
            <a:r>
              <a:rPr lang="en-US" sz="1800" dirty="0" err="1" smtClean="0">
                <a:latin typeface="Nunito" pitchFamily="2" charset="0"/>
              </a:rPr>
              <a:t>buộc</a:t>
            </a:r>
            <a:r>
              <a:rPr lang="en-US" sz="1800" dirty="0" smtClean="0">
                <a:latin typeface="Nunito" pitchFamily="2" charset="0"/>
              </a:rPr>
              <a:t> </a:t>
            </a:r>
            <a:r>
              <a:rPr lang="en-US" sz="1800" dirty="0" err="1" smtClean="0">
                <a:latin typeface="Nunito" pitchFamily="2" charset="0"/>
              </a:rPr>
              <a:t>lẫn</a:t>
            </a:r>
            <a:r>
              <a:rPr lang="en-US" sz="1800" dirty="0" smtClean="0">
                <a:latin typeface="Nunito" pitchFamily="2" charset="0"/>
              </a:rPr>
              <a:t> </a:t>
            </a:r>
            <a:r>
              <a:rPr lang="en-US" sz="1800" dirty="0" err="1" smtClean="0">
                <a:latin typeface="Nunito" pitchFamily="2" charset="0"/>
              </a:rPr>
              <a:t>nhau</a:t>
            </a:r>
            <a:r>
              <a:rPr lang="en-US" sz="1800" dirty="0" smtClean="0">
                <a:latin typeface="Nunito" pitchFamily="2" charset="0"/>
              </a:rPr>
              <a:t>.</a:t>
            </a:r>
          </a:p>
        </p:txBody>
      </p:sp>
      <p:sp>
        <p:nvSpPr>
          <p:cNvPr id="4" name="Rectangle 1"/>
          <p:cNvSpPr>
            <a:spLocks noChangeArrowheads="1"/>
          </p:cNvSpPr>
          <p:nvPr/>
        </p:nvSpPr>
        <p:spPr bwMode="auto">
          <a:xfrm>
            <a:off x="0" y="-184666"/>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074" name="Picture 2" descr="Hướng dẫn tự học MongoDB qua ví dụ (Mongo database) - STACKJAV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0261" y="1727764"/>
            <a:ext cx="4540713" cy="12334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4"/>
          <a:stretch>
            <a:fillRect/>
          </a:stretch>
        </p:blipFill>
        <p:spPr>
          <a:xfrm>
            <a:off x="6523771" y="3214512"/>
            <a:ext cx="4953691" cy="2505425"/>
          </a:xfrm>
          <a:prstGeom prst="rect">
            <a:avLst/>
          </a:prstGeom>
        </p:spPr>
      </p:pic>
    </p:spTree>
    <p:extLst>
      <p:ext uri="{BB962C8B-B14F-4D97-AF65-F5344CB8AC3E}">
        <p14:creationId xmlns:p14="http://schemas.microsoft.com/office/powerpoint/2010/main" val="54280352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 - v3">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ain font">
      <a:majorFont>
        <a:latin typeface="Nunito Bold"/>
        <a:ea typeface=""/>
        <a:cs typeface=""/>
      </a:majorFont>
      <a:minorFont>
        <a:latin typeface="Nuni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1407</TotalTime>
  <Words>3881</Words>
  <Application>Microsoft Office PowerPoint</Application>
  <PresentationFormat>Widescreen</PresentationFormat>
  <Paragraphs>387</Paragraphs>
  <Slides>46</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Fira Sans Extra Condensed SemiBold</vt:lpstr>
      <vt:lpstr>Nunito</vt:lpstr>
      <vt:lpstr>Nunito Bold</vt:lpstr>
      <vt:lpstr>Blue - v3</vt:lpstr>
      <vt:lpstr>PowerPoint Presentation</vt:lpstr>
      <vt:lpstr>Nội dung bài học</vt:lpstr>
      <vt:lpstr>PowerPoint Presentation</vt:lpstr>
      <vt:lpstr>SQL là gì?</vt:lpstr>
      <vt:lpstr>NoSQL là gì?</vt:lpstr>
      <vt:lpstr>Một số loại Database</vt:lpstr>
      <vt:lpstr>Khi nào nên dùng SQL / NoSQL</vt:lpstr>
      <vt:lpstr>PowerPoint Presentation</vt:lpstr>
      <vt:lpstr>MongoDB là gì?</vt:lpstr>
      <vt:lpstr>Mongoose là gì?</vt:lpstr>
      <vt:lpstr>PowerPoint Presentation</vt:lpstr>
      <vt:lpstr>MongoDB Atlas Cluster là gì?</vt:lpstr>
      <vt:lpstr>Tạo tài khoản</vt:lpstr>
      <vt:lpstr>Cài đặt cấu hình MongoDB Atlas</vt:lpstr>
      <vt:lpstr>Cài đặt cấu hình MongoDB Atlas</vt:lpstr>
      <vt:lpstr>Cài đặt cấu hình MongoDB Atlas</vt:lpstr>
      <vt:lpstr>Cài đặt cấu hình MongoDB Atlas</vt:lpstr>
      <vt:lpstr>Cài đặt cấu hình MongoDB Atlas</vt:lpstr>
      <vt:lpstr>Cài đặt cấu hình MongoDB Atlas</vt:lpstr>
      <vt:lpstr>PowerPoint Presentation</vt:lpstr>
      <vt:lpstr>Robo3T là gì?</vt:lpstr>
      <vt:lpstr>Kết nối Robo3T và MongoDB Cluster</vt:lpstr>
      <vt:lpstr>Kết nối Robo3T và MongoDB Cluster</vt:lpstr>
      <vt:lpstr>Kết nối Robo3T và MongoDB Cluster</vt:lpstr>
      <vt:lpstr>Kết nối Robo3T và MongoDB Cluster</vt:lpstr>
      <vt:lpstr>Kết nối Robo3T và MongoDB Cluster</vt:lpstr>
      <vt:lpstr>PowerPoint Presentation</vt:lpstr>
      <vt:lpstr>Kết nối NodeJS và MongoDB Cluster</vt:lpstr>
      <vt:lpstr>Kết nối NodeJS và MongoDB Cluster</vt:lpstr>
      <vt:lpstr>PowerPoint Presentation</vt:lpstr>
      <vt:lpstr>Schema Types trong Mongoose</vt:lpstr>
      <vt:lpstr>options của Schema Types</vt:lpstr>
      <vt:lpstr>options của Schema Types</vt:lpstr>
      <vt:lpstr>PowerPoint Presentation</vt:lpstr>
      <vt:lpstr>Làm quen với các model mongoose</vt:lpstr>
      <vt:lpstr>Thực hành</vt:lpstr>
      <vt:lpstr>PowerPoint Presentation</vt:lpstr>
      <vt:lpstr>Cú pháp query find cơ bản với mongoose</vt:lpstr>
      <vt:lpstr>Query Nested Object, Array field và Query Empty field</vt:lpstr>
      <vt:lpstr>Một số hàm query tiện ích khác</vt:lpstr>
      <vt:lpstr>Bài tập</vt:lpstr>
      <vt:lpstr>PowerPoint Presentation</vt:lpstr>
      <vt:lpstr>Pagination</vt:lpstr>
      <vt:lpstr>PowerPoint Presentation</vt:lpstr>
      <vt:lpstr>Indexing và compound index</vt:lpstr>
      <vt:lpstr>Bài tập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This PC</dc:creator>
  <cp:lastModifiedBy>ASUS</cp:lastModifiedBy>
  <cp:revision>310</cp:revision>
  <dcterms:created xsi:type="dcterms:W3CDTF">2021-12-20T01:48:15Z</dcterms:created>
  <dcterms:modified xsi:type="dcterms:W3CDTF">2022-01-02T15:51:36Z</dcterms:modified>
</cp:coreProperties>
</file>