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17" r:id="rId2"/>
    <p:sldMasterId id="2147483720" r:id="rId3"/>
    <p:sldMasterId id="2147483772" r:id="rId4"/>
  </p:sldMasterIdLst>
  <p:notesMasterIdLst>
    <p:notesMasterId r:id="rId8"/>
  </p:notesMasterIdLst>
  <p:sldIdLst>
    <p:sldId id="2147375948" r:id="rId5"/>
    <p:sldId id="2147375927" r:id="rId6"/>
    <p:sldId id="21473759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EBD687B-AFA4-4A5A-A156-3031BF284949}">
          <p14:sldIdLst/>
        </p14:section>
        <p14:section name="PoC 추진 배경 및 경과" id="{54FD36D9-F03C-422D-9289-40C1697931D3}">
          <p14:sldIdLst/>
        </p14:section>
        <p14:section name="PoC 환경 및 기술" id="{09B3901B-FD5C-4D98-ABBD-4521E20ED649}">
          <p14:sldIdLst/>
        </p14:section>
        <p14:section name="Demo" id="{FD841909-8EE3-4C3D-AE80-8E1614D522AA}">
          <p14:sldIdLst>
            <p14:sldId id="2147375948"/>
            <p14:sldId id="2147375927"/>
            <p14:sldId id="2147375961"/>
          </p14:sldIdLst>
        </p14:section>
        <p14:section name="Things to do" id="{5B6F249D-E5A0-41CB-A8D6-F6EC232A6DEB}">
          <p14:sldIdLst/>
        </p14:section>
        <p14:section name="backup" id="{0DEE1680-ED78-4FDE-9E28-CB19814BED9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09E57-6AF2-433F-8448-451E6BB8AC18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86D7-599E-481C-A97B-22001AE71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80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E285AE-E126-409A-BA38-C4208C5FF82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05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6" y="261382"/>
            <a:ext cx="9838067" cy="369246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>
            <a:lvl1pPr algn="l">
              <a:defRPr lang="ko-KR" altLang="en-US" sz="2400" spc="-11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24053" y="909304"/>
            <a:ext cx="11337058" cy="24776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>
            <a:lvl1pPr marL="0" indent="0">
              <a:buNone/>
              <a:defRPr lang="ko-KR" altLang="en-US" sz="1600" b="1" kern="2000" spc="-5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defRPr>
            </a:lvl1pPr>
            <a:lvl2pPr marL="171416" indent="0">
              <a:buNone/>
              <a:defRPr lang="ko-KR" altLang="en-US" sz="1800" smtClean="0"/>
            </a:lvl2pPr>
            <a:lvl3pPr marL="685663" indent="0">
              <a:buNone/>
              <a:defRPr lang="ko-KR" altLang="en-US" sz="1800" smtClean="0"/>
            </a:lvl3pPr>
            <a:lvl4pPr marL="1142771" indent="0">
              <a:buNone/>
              <a:defRPr lang="ko-KR" altLang="en-US" sz="1800" smtClean="0"/>
            </a:lvl4pPr>
            <a:lvl5pPr marL="1599880" indent="0">
              <a:buNone/>
              <a:defRPr lang="ko-KR" altLang="en-US" sz="1800"/>
            </a:lvl5pPr>
          </a:lstStyle>
          <a:p>
            <a:pPr marL="0" lvl="0">
              <a:lnSpc>
                <a:spcPct val="110000"/>
              </a:lnSpc>
              <a:spcBef>
                <a:spcPts val="30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3501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0" y="1"/>
            <a:ext cx="12192000" cy="809625"/>
            <a:chOff x="0" y="0"/>
            <a:chExt cx="9906000" cy="809625"/>
          </a:xfrm>
        </p:grpSpPr>
        <p:sp>
          <p:nvSpPr>
            <p:cNvPr id="15" name="직사각형 14"/>
            <p:cNvSpPr/>
            <p:nvPr userDrawn="1"/>
          </p:nvSpPr>
          <p:spPr bwMode="auto">
            <a:xfrm>
              <a:off x="0" y="0"/>
              <a:ext cx="9906000" cy="800100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b="0" kern="0">
                <a:solidFill>
                  <a:prstClr val="white">
                    <a:lumMod val="95000"/>
                  </a:prstClr>
                </a:solidFill>
                <a:latin typeface="Arial"/>
                <a:ea typeface="맑은 고딕"/>
              </a:endParaRPr>
            </a:p>
          </p:txBody>
        </p:sp>
        <p:grpSp>
          <p:nvGrpSpPr>
            <p:cNvPr id="2" name="그룹 1"/>
            <p:cNvGrpSpPr/>
            <p:nvPr userDrawn="1"/>
          </p:nvGrpSpPr>
          <p:grpSpPr>
            <a:xfrm>
              <a:off x="0" y="773625"/>
              <a:ext cx="9902825" cy="36000"/>
              <a:chOff x="0" y="773625"/>
              <a:chExt cx="9902825" cy="36000"/>
            </a:xfrm>
          </p:grpSpPr>
          <p:sp>
            <p:nvSpPr>
              <p:cNvPr id="18" name="직사각형 17"/>
              <p:cNvSpPr/>
              <p:nvPr userDrawn="1"/>
            </p:nvSpPr>
            <p:spPr bwMode="auto">
              <a:xfrm>
                <a:off x="0" y="773625"/>
                <a:ext cx="9902825" cy="36000"/>
              </a:xfrm>
              <a:prstGeom prst="rect">
                <a:avLst/>
              </a:prstGeom>
              <a:gradFill>
                <a:gsLst>
                  <a:gs pos="29000">
                    <a:srgbClr val="52A3D2"/>
                  </a:gs>
                  <a:gs pos="0">
                    <a:srgbClr val="54C4D2"/>
                  </a:gs>
                  <a:gs pos="100000">
                    <a:srgbClr val="487FD1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9" name="직사각형 28"/>
              <p:cNvSpPr/>
              <p:nvPr userDrawn="1"/>
            </p:nvSpPr>
            <p:spPr bwMode="auto">
              <a:xfrm>
                <a:off x="0" y="773625"/>
                <a:ext cx="295180" cy="36000"/>
              </a:xfrm>
              <a:custGeom>
                <a:avLst/>
                <a:gdLst>
                  <a:gd name="connsiteX0" fmla="*/ 0 w 287798"/>
                  <a:gd name="connsiteY0" fmla="*/ 0 h 76200"/>
                  <a:gd name="connsiteX1" fmla="*/ 287798 w 287798"/>
                  <a:gd name="connsiteY1" fmla="*/ 0 h 76200"/>
                  <a:gd name="connsiteX2" fmla="*/ 287798 w 287798"/>
                  <a:gd name="connsiteY2" fmla="*/ 76200 h 76200"/>
                  <a:gd name="connsiteX3" fmla="*/ 0 w 287798"/>
                  <a:gd name="connsiteY3" fmla="*/ 76200 h 76200"/>
                  <a:gd name="connsiteX4" fmla="*/ 0 w 287798"/>
                  <a:gd name="connsiteY4" fmla="*/ 0 h 76200"/>
                  <a:gd name="connsiteX0" fmla="*/ 0 w 309230"/>
                  <a:gd name="connsiteY0" fmla="*/ 0 h 76200"/>
                  <a:gd name="connsiteX1" fmla="*/ 309230 w 309230"/>
                  <a:gd name="connsiteY1" fmla="*/ 0 h 76200"/>
                  <a:gd name="connsiteX2" fmla="*/ 287798 w 309230"/>
                  <a:gd name="connsiteY2" fmla="*/ 76200 h 76200"/>
                  <a:gd name="connsiteX3" fmla="*/ 0 w 309230"/>
                  <a:gd name="connsiteY3" fmla="*/ 76200 h 76200"/>
                  <a:gd name="connsiteX4" fmla="*/ 0 w 30923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230" h="76200">
                    <a:moveTo>
                      <a:pt x="0" y="0"/>
                    </a:moveTo>
                    <a:lnTo>
                      <a:pt x="309230" y="0"/>
                    </a:lnTo>
                    <a:lnTo>
                      <a:pt x="287798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C4D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20" name="평행 사변형 19"/>
              <p:cNvSpPr/>
              <p:nvPr userDrawn="1"/>
            </p:nvSpPr>
            <p:spPr bwMode="auto">
              <a:xfrm>
                <a:off x="251713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22" name="평행 사변형 21"/>
              <p:cNvSpPr/>
              <p:nvPr userDrawn="1"/>
            </p:nvSpPr>
            <p:spPr bwMode="auto">
              <a:xfrm>
                <a:off x="294562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rgbClr val="487FD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</p:grpSp>
      </p:grpSp>
      <p:sp>
        <p:nvSpPr>
          <p:cNvPr id="3" name="Text Box 25"/>
          <p:cNvSpPr txBox="1">
            <a:spLocks noChangeArrowheads="1"/>
          </p:cNvSpPr>
          <p:nvPr userDrawn="1"/>
        </p:nvSpPr>
        <p:spPr bwMode="auto">
          <a:xfrm>
            <a:off x="6000262" y="6609364"/>
            <a:ext cx="14106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/>
            </a:sp3d>
          </a:bodyPr>
          <a:lstStyle>
            <a:defPPr>
              <a:defRPr lang="ko-KR"/>
            </a:defPPr>
            <a:lvl1pPr>
              <a:defRPr kumimoji="1" sz="9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ix모던고딕 B" pitchFamily="18" charset="-127"/>
              </a:defRPr>
            </a:lvl1pPr>
            <a:lvl2pPr marL="742950" indent="-28575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9pPr>
          </a:lstStyle>
          <a:p>
            <a:pPr lvl="0"/>
            <a:fld id="{345108D8-9FCC-4C19-88AF-7B05F7CA905F}" type="slidenum">
              <a:rPr lang="en-US" altLang="ko-KR" sz="900" smtClean="0"/>
              <a:pPr lvl="0"/>
              <a:t>‹#›</a:t>
            </a:fld>
            <a:endParaRPr lang="en-US" altLang="ko-KR" sz="900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487206" y="6653214"/>
            <a:ext cx="2421488" cy="123976"/>
            <a:chOff x="7708354" y="6675438"/>
            <a:chExt cx="1967459" cy="123976"/>
          </a:xfrm>
        </p:grpSpPr>
        <p:sp>
          <p:nvSpPr>
            <p:cNvPr id="6" name="Text Box 44"/>
            <p:cNvSpPr txBox="1">
              <a:spLocks noChangeArrowheads="1"/>
            </p:cNvSpPr>
            <p:nvPr userDrawn="1"/>
          </p:nvSpPr>
          <p:spPr bwMode="auto">
            <a:xfrm>
              <a:off x="7708354" y="6676303"/>
              <a:ext cx="1628651" cy="123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>
                <a:spcAft>
                  <a:spcPct val="15000"/>
                </a:spcAft>
                <a:defRPr sz="80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B" pitchFamily="18" charset="-127"/>
                  <a:ea typeface="Rix모던고딕 B" pitchFamily="18" charset="-127"/>
                </a:defRPr>
              </a:lvl1pPr>
              <a:lvl2pPr marL="742950" indent="-28575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© Copyright IBM Corporation 2017</a:t>
              </a:r>
            </a:p>
          </p:txBody>
        </p:sp>
        <p:pic>
          <p:nvPicPr>
            <p:cNvPr id="7" name="Picture 59" descr="IBMⓡ-black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0063" y="6675438"/>
              <a:ext cx="285750" cy="11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Rectangle 11"/>
          <p:cNvSpPr>
            <a:spLocks noGrp="1" noChangeArrowheads="1"/>
          </p:cNvSpPr>
          <p:nvPr userDrawn="1">
            <p:ph type="title"/>
          </p:nvPr>
        </p:nvSpPr>
        <p:spPr bwMode="gray">
          <a:xfrm>
            <a:off x="298940" y="433795"/>
            <a:ext cx="277640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2000" kern="1200" smtClean="0">
                <a:latin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1" name="내용 개체 틀 2"/>
          <p:cNvSpPr>
            <a:spLocks noGrp="1"/>
          </p:cNvSpPr>
          <p:nvPr userDrawn="1">
            <p:ph idx="1"/>
          </p:nvPr>
        </p:nvSpPr>
        <p:spPr>
          <a:xfrm>
            <a:off x="291123" y="989013"/>
            <a:ext cx="11608615" cy="218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latinLnBrk="0" hangingPunct="1">
              <a:spcBef>
                <a:spcPts val="0"/>
              </a:spcBef>
              <a:defRPr lang="ko-KR" altLang="en-US" sz="1400" b="0" dirty="0">
                <a:latin typeface="Arial" panose="020B0604020202020204" pitchFamily="34" charset="0"/>
              </a:defRPr>
            </a:lvl1pPr>
          </a:lstStyle>
          <a:p>
            <a:pPr lvl="0" algn="just">
              <a:spcBef>
                <a:spcPct val="20000"/>
              </a:spcBef>
              <a:buFont typeface="Arial" charset="0"/>
            </a:pPr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6" name="Picture 2" descr="C:\Users\user\Desktop\목차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954" y="447644"/>
            <a:ext cx="1016043" cy="3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68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568318" y="1525729"/>
            <a:ext cx="4918082" cy="1325563"/>
          </a:xfrm>
          <a:prstGeom prst="rect">
            <a:avLst/>
          </a:prstGeom>
        </p:spPr>
        <p:txBody>
          <a:bodyPr anchor="b"/>
          <a:lstStyle>
            <a:lvl1pPr>
              <a:defRPr sz="2925" b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4870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456654" y="300859"/>
            <a:ext cx="11248513" cy="43066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167"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E31B8-A9F6-5543-BFE2-0AF16154298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6655" y="954061"/>
            <a:ext cx="11265446" cy="292388"/>
          </a:xfrm>
          <a:prstGeom prst="rect">
            <a:avLst/>
          </a:prstGeom>
        </p:spPr>
        <p:txBody>
          <a:bodyPr lIns="90000" anchor="ctr" anchorCtr="0">
            <a:spAutoFit/>
          </a:bodyPr>
          <a:lstStyle>
            <a:lvl1pPr marL="0" marR="0" indent="0" algn="l" defTabSz="742927" rtl="0" eaLnBrk="1" fontAlgn="auto" latinLnBrk="0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3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  <a:lvl2pPr marL="371464" indent="-185732">
              <a:spcBef>
                <a:spcPts val="650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2pPr>
            <a:lvl3pPr marL="557195" indent="-185732">
              <a:spcBef>
                <a:spcPts val="650"/>
              </a:spcBef>
              <a:buFont typeface="Courier New" panose="02070309020205020404" pitchFamily="49" charset="0"/>
              <a:buChar char="o"/>
              <a:defRPr sz="1300">
                <a:solidFill>
                  <a:schemeClr val="tx1"/>
                </a:solidFill>
                <a:latin typeface="Malgun Gothic" charset="-127"/>
                <a:ea typeface="Malgun Gothic" charset="-127"/>
                <a:cs typeface="Malgun Gothic" charset="-127"/>
              </a:defRPr>
            </a:lvl3pPr>
            <a:lvl4pPr>
              <a:defRPr sz="1300">
                <a:solidFill>
                  <a:schemeClr val="tx2"/>
                </a:solidFill>
              </a:defRPr>
            </a:lvl4pPr>
            <a:lvl5pPr>
              <a:defRPr sz="13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985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0" y="1"/>
            <a:ext cx="12192000" cy="809625"/>
            <a:chOff x="0" y="0"/>
            <a:chExt cx="9906000" cy="809625"/>
          </a:xfrm>
        </p:grpSpPr>
        <p:sp>
          <p:nvSpPr>
            <p:cNvPr id="15" name="직사각형 14"/>
            <p:cNvSpPr/>
            <p:nvPr userDrawn="1"/>
          </p:nvSpPr>
          <p:spPr bwMode="auto">
            <a:xfrm>
              <a:off x="0" y="0"/>
              <a:ext cx="9906000" cy="800100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b="0" kern="0">
                <a:solidFill>
                  <a:prstClr val="white">
                    <a:lumMod val="95000"/>
                  </a:prstClr>
                </a:solidFill>
                <a:latin typeface="Arial"/>
                <a:ea typeface="맑은 고딕"/>
              </a:endParaRPr>
            </a:p>
          </p:txBody>
        </p:sp>
        <p:grpSp>
          <p:nvGrpSpPr>
            <p:cNvPr id="2" name="그룹 1"/>
            <p:cNvGrpSpPr/>
            <p:nvPr userDrawn="1"/>
          </p:nvGrpSpPr>
          <p:grpSpPr>
            <a:xfrm>
              <a:off x="0" y="773625"/>
              <a:ext cx="9902825" cy="36000"/>
              <a:chOff x="0" y="773625"/>
              <a:chExt cx="9902825" cy="36000"/>
            </a:xfrm>
          </p:grpSpPr>
          <p:sp>
            <p:nvSpPr>
              <p:cNvPr id="18" name="직사각형 17"/>
              <p:cNvSpPr/>
              <p:nvPr userDrawn="1"/>
            </p:nvSpPr>
            <p:spPr bwMode="auto">
              <a:xfrm>
                <a:off x="0" y="773625"/>
                <a:ext cx="9902825" cy="36000"/>
              </a:xfrm>
              <a:prstGeom prst="rect">
                <a:avLst/>
              </a:prstGeom>
              <a:gradFill>
                <a:gsLst>
                  <a:gs pos="29000">
                    <a:srgbClr val="52A3D2"/>
                  </a:gs>
                  <a:gs pos="0">
                    <a:srgbClr val="54C4D2"/>
                  </a:gs>
                  <a:gs pos="100000">
                    <a:srgbClr val="487FD1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19" name="직사각형 28"/>
              <p:cNvSpPr/>
              <p:nvPr userDrawn="1"/>
            </p:nvSpPr>
            <p:spPr bwMode="auto">
              <a:xfrm>
                <a:off x="0" y="773625"/>
                <a:ext cx="295180" cy="36000"/>
              </a:xfrm>
              <a:custGeom>
                <a:avLst/>
                <a:gdLst>
                  <a:gd name="connsiteX0" fmla="*/ 0 w 287798"/>
                  <a:gd name="connsiteY0" fmla="*/ 0 h 76200"/>
                  <a:gd name="connsiteX1" fmla="*/ 287798 w 287798"/>
                  <a:gd name="connsiteY1" fmla="*/ 0 h 76200"/>
                  <a:gd name="connsiteX2" fmla="*/ 287798 w 287798"/>
                  <a:gd name="connsiteY2" fmla="*/ 76200 h 76200"/>
                  <a:gd name="connsiteX3" fmla="*/ 0 w 287798"/>
                  <a:gd name="connsiteY3" fmla="*/ 76200 h 76200"/>
                  <a:gd name="connsiteX4" fmla="*/ 0 w 287798"/>
                  <a:gd name="connsiteY4" fmla="*/ 0 h 76200"/>
                  <a:gd name="connsiteX0" fmla="*/ 0 w 309230"/>
                  <a:gd name="connsiteY0" fmla="*/ 0 h 76200"/>
                  <a:gd name="connsiteX1" fmla="*/ 309230 w 309230"/>
                  <a:gd name="connsiteY1" fmla="*/ 0 h 76200"/>
                  <a:gd name="connsiteX2" fmla="*/ 287798 w 309230"/>
                  <a:gd name="connsiteY2" fmla="*/ 76200 h 76200"/>
                  <a:gd name="connsiteX3" fmla="*/ 0 w 309230"/>
                  <a:gd name="connsiteY3" fmla="*/ 76200 h 76200"/>
                  <a:gd name="connsiteX4" fmla="*/ 0 w 30923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230" h="76200">
                    <a:moveTo>
                      <a:pt x="0" y="0"/>
                    </a:moveTo>
                    <a:lnTo>
                      <a:pt x="309230" y="0"/>
                    </a:lnTo>
                    <a:lnTo>
                      <a:pt x="287798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C4D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20" name="평행 사변형 19"/>
              <p:cNvSpPr/>
              <p:nvPr userDrawn="1"/>
            </p:nvSpPr>
            <p:spPr bwMode="auto">
              <a:xfrm>
                <a:off x="251713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  <p:sp>
            <p:nvSpPr>
              <p:cNvPr id="22" name="평행 사변형 21"/>
              <p:cNvSpPr/>
              <p:nvPr userDrawn="1"/>
            </p:nvSpPr>
            <p:spPr bwMode="auto">
              <a:xfrm>
                <a:off x="294562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rgbClr val="487FD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 kern="0" dirty="0">
                  <a:solidFill>
                    <a:prstClr val="black"/>
                  </a:solidFill>
                  <a:latin typeface="맑은 고딕"/>
                </a:endParaRPr>
              </a:p>
            </p:txBody>
          </p:sp>
        </p:grpSp>
      </p:grpSp>
      <p:sp>
        <p:nvSpPr>
          <p:cNvPr id="3" name="Text Box 25"/>
          <p:cNvSpPr txBox="1">
            <a:spLocks noChangeArrowheads="1"/>
          </p:cNvSpPr>
          <p:nvPr userDrawn="1"/>
        </p:nvSpPr>
        <p:spPr bwMode="auto">
          <a:xfrm>
            <a:off x="6000262" y="6609364"/>
            <a:ext cx="14106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/>
            </a:sp3d>
          </a:bodyPr>
          <a:lstStyle>
            <a:defPPr>
              <a:defRPr lang="ko-KR"/>
            </a:defPPr>
            <a:lvl1pPr>
              <a:defRPr kumimoji="1" sz="9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ix모던고딕 B" pitchFamily="18" charset="-127"/>
              </a:defRPr>
            </a:lvl1pPr>
            <a:lvl2pPr marL="742950" indent="-28575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9pPr>
          </a:lstStyle>
          <a:p>
            <a:pPr lvl="0"/>
            <a:fld id="{345108D8-9FCC-4C19-88AF-7B05F7CA905F}" type="slidenum">
              <a:rPr lang="en-US" altLang="ko-KR" sz="900" smtClean="0"/>
              <a:pPr lvl="0"/>
              <a:t>‹#›</a:t>
            </a:fld>
            <a:endParaRPr lang="en-US" altLang="ko-KR" sz="900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487206" y="6653214"/>
            <a:ext cx="2421488" cy="123976"/>
            <a:chOff x="7708354" y="6675438"/>
            <a:chExt cx="1967459" cy="123976"/>
          </a:xfrm>
        </p:grpSpPr>
        <p:sp>
          <p:nvSpPr>
            <p:cNvPr id="6" name="Text Box 44"/>
            <p:cNvSpPr txBox="1">
              <a:spLocks noChangeArrowheads="1"/>
            </p:cNvSpPr>
            <p:nvPr userDrawn="1"/>
          </p:nvSpPr>
          <p:spPr bwMode="auto">
            <a:xfrm>
              <a:off x="7708354" y="6676303"/>
              <a:ext cx="1628651" cy="123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>
                <a:spcAft>
                  <a:spcPct val="15000"/>
                </a:spcAft>
                <a:defRPr sz="80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B" pitchFamily="18" charset="-127"/>
                  <a:ea typeface="Rix모던고딕 B" pitchFamily="18" charset="-127"/>
                </a:defRPr>
              </a:lvl1pPr>
              <a:lvl2pPr marL="742950" indent="-28575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© Copyright IBM Corporation 2018</a:t>
              </a:r>
            </a:p>
          </p:txBody>
        </p:sp>
        <p:pic>
          <p:nvPicPr>
            <p:cNvPr id="7" name="Picture 59" descr="IBMⓡ-black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0063" y="6675438"/>
              <a:ext cx="285750" cy="11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Rectangle 11"/>
          <p:cNvSpPr>
            <a:spLocks noGrp="1" noChangeArrowheads="1"/>
          </p:cNvSpPr>
          <p:nvPr userDrawn="1">
            <p:ph type="title"/>
          </p:nvPr>
        </p:nvSpPr>
        <p:spPr bwMode="gray">
          <a:xfrm>
            <a:off x="298940" y="433795"/>
            <a:ext cx="277640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2000" kern="1200" smtClean="0">
                <a:latin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pic>
        <p:nvPicPr>
          <p:cNvPr id="37" name="Picture 2" descr="C:\Users\user\Desktop\목차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954" y="447644"/>
            <a:ext cx="1016043" cy="3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87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8912" y="1026032"/>
            <a:ext cx="11277600" cy="4864608"/>
          </a:xfrm>
        </p:spPr>
        <p:txBody>
          <a:bodyPr/>
          <a:lstStyle>
            <a:lvl1pPr>
              <a:defRPr sz="1300">
                <a:latin typeface="IBM Plex Sans" panose="020B0503050203000203" pitchFamily="34" charset="0"/>
              </a:defRPr>
            </a:lvl1pPr>
            <a:lvl2pPr>
              <a:defRPr sz="1300">
                <a:latin typeface="IBM Plex Sans" panose="020B0503050203000203" pitchFamily="34" charset="0"/>
              </a:defRPr>
            </a:lvl2pPr>
            <a:lvl3pPr>
              <a:defRPr sz="1300">
                <a:latin typeface="IBM Plex Sans" panose="020B0503050203000203" pitchFamily="34" charset="0"/>
              </a:defRPr>
            </a:lvl3pPr>
            <a:lvl4pPr>
              <a:defRPr sz="1300">
                <a:latin typeface="IBM Plex Sans" panose="020B0503050203000203" pitchFamily="34" charset="0"/>
              </a:defRPr>
            </a:lvl4pPr>
            <a:lvl5pPr>
              <a:defRPr sz="130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173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C10B728-F122-3145-B566-37A2DC8E5F6B}"/>
              </a:ext>
            </a:extLst>
          </p:cNvPr>
          <p:cNvSpPr/>
          <p:nvPr userDrawn="1"/>
        </p:nvSpPr>
        <p:spPr>
          <a:xfrm>
            <a:off x="11626378" y="6506087"/>
            <a:ext cx="410749" cy="1000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655362CE-4ABE-4CB4-8947-B1242CDD9D94}" type="slidenum">
              <a:rPr lang="en-US" sz="650" b="0" i="0" smtClean="0">
                <a:solidFill>
                  <a:srgbClr val="5A5A5A"/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pPr/>
              <a:t>‹#›</a:t>
            </a:fld>
            <a:endParaRPr lang="en-US" sz="650" b="0" i="0" dirty="0">
              <a:solidFill>
                <a:srgbClr val="5A5A5A"/>
              </a:solidFill>
              <a:latin typeface="IBM Plex Sans" panose="020B0503050203000203" pitchFamily="34" charset="77"/>
              <a:cs typeface="Arial" panose="020B0604020202020204" pitchFamily="34" charset="0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E008E5C-AE39-9D4A-9728-9353477D98A1}"/>
              </a:ext>
            </a:extLst>
          </p:cNvPr>
          <p:cNvSpPr/>
          <p:nvPr userDrawn="1"/>
        </p:nvSpPr>
        <p:spPr>
          <a:xfrm>
            <a:off x="11357824" y="6506087"/>
            <a:ext cx="261527" cy="1000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50" b="0" i="0" dirty="0">
                <a:solidFill>
                  <a:srgbClr val="5A5A5A"/>
                </a:solidFill>
                <a:latin typeface="IBM Plex Sans" panose="020B0503050203000203" pitchFamily="34" charset="77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3981BF5-D5F9-5141-8BB4-8A4A578DC29F}"/>
              </a:ext>
            </a:extLst>
          </p:cNvPr>
          <p:cNvSpPr/>
          <p:nvPr userDrawn="1"/>
        </p:nvSpPr>
        <p:spPr>
          <a:xfrm>
            <a:off x="327081" y="6506086"/>
            <a:ext cx="1589616" cy="1000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50" b="0" i="0" baseline="0" dirty="0">
                <a:solidFill>
                  <a:srgbClr val="5A5A5A"/>
                </a:solidFill>
                <a:latin typeface="IBM Plex Sans" panose="020B0503050203000203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© 2021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6374611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6" y="2987763"/>
            <a:ext cx="11256298" cy="492329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>
            <a:lvl1pPr algn="ctr">
              <a:defRPr lang="ko-KR" altLang="en-US" sz="3199" b="1" kern="1200" spc="-11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l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7464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86" y="261382"/>
            <a:ext cx="9838067" cy="369246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>
            <a:lvl1pPr algn="l">
              <a:defRPr lang="ko-KR" altLang="en-US" sz="2400" spc="-11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24053" y="909304"/>
            <a:ext cx="11337058" cy="24776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>
            <a:lvl1pPr marL="0" indent="0">
              <a:buNone/>
              <a:defRPr lang="ko-KR" altLang="en-US" sz="1600" b="1" kern="2000" spc="-5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defRPr>
            </a:lvl1pPr>
            <a:lvl2pPr marL="171416" indent="0">
              <a:buNone/>
              <a:defRPr lang="ko-KR" altLang="en-US" sz="1800" smtClean="0"/>
            </a:lvl2pPr>
            <a:lvl3pPr marL="685663" indent="0">
              <a:buNone/>
              <a:defRPr lang="ko-KR" altLang="en-US" sz="1800" smtClean="0"/>
            </a:lvl3pPr>
            <a:lvl4pPr marL="1142771" indent="0">
              <a:buNone/>
              <a:defRPr lang="ko-KR" altLang="en-US" sz="1800" smtClean="0"/>
            </a:lvl4pPr>
            <a:lvl5pPr marL="1599880" indent="0">
              <a:buNone/>
              <a:defRPr lang="ko-KR" altLang="en-US" sz="1800"/>
            </a:lvl5pPr>
          </a:lstStyle>
          <a:p>
            <a:pPr marL="0" lvl="0">
              <a:lnSpc>
                <a:spcPct val="110000"/>
              </a:lnSpc>
              <a:spcBef>
                <a:spcPts val="30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0921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0" y="1"/>
            <a:ext cx="12192000" cy="809625"/>
            <a:chOff x="0" y="0"/>
            <a:chExt cx="9906000" cy="809625"/>
          </a:xfrm>
        </p:grpSpPr>
        <p:sp>
          <p:nvSpPr>
            <p:cNvPr id="15" name="직사각형 14"/>
            <p:cNvSpPr/>
            <p:nvPr userDrawn="1"/>
          </p:nvSpPr>
          <p:spPr bwMode="auto">
            <a:xfrm>
              <a:off x="0" y="0"/>
              <a:ext cx="9906000" cy="800100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pSp>
          <p:nvGrpSpPr>
            <p:cNvPr id="2" name="그룹 1"/>
            <p:cNvGrpSpPr/>
            <p:nvPr userDrawn="1"/>
          </p:nvGrpSpPr>
          <p:grpSpPr>
            <a:xfrm>
              <a:off x="0" y="773625"/>
              <a:ext cx="9902825" cy="36000"/>
              <a:chOff x="0" y="773625"/>
              <a:chExt cx="9902825" cy="36000"/>
            </a:xfrm>
          </p:grpSpPr>
          <p:sp>
            <p:nvSpPr>
              <p:cNvPr id="18" name="직사각형 17"/>
              <p:cNvSpPr/>
              <p:nvPr userDrawn="1"/>
            </p:nvSpPr>
            <p:spPr bwMode="auto">
              <a:xfrm>
                <a:off x="0" y="773625"/>
                <a:ext cx="9902825" cy="36000"/>
              </a:xfrm>
              <a:prstGeom prst="rect">
                <a:avLst/>
              </a:prstGeom>
              <a:gradFill>
                <a:gsLst>
                  <a:gs pos="29000">
                    <a:srgbClr val="52A3D2"/>
                  </a:gs>
                  <a:gs pos="0">
                    <a:srgbClr val="54C4D2"/>
                  </a:gs>
                  <a:gs pos="100000">
                    <a:srgbClr val="487FD1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" name="직사각형 28"/>
              <p:cNvSpPr/>
              <p:nvPr userDrawn="1"/>
            </p:nvSpPr>
            <p:spPr bwMode="auto">
              <a:xfrm>
                <a:off x="0" y="773625"/>
                <a:ext cx="295180" cy="36000"/>
              </a:xfrm>
              <a:custGeom>
                <a:avLst/>
                <a:gdLst>
                  <a:gd name="connsiteX0" fmla="*/ 0 w 287798"/>
                  <a:gd name="connsiteY0" fmla="*/ 0 h 76200"/>
                  <a:gd name="connsiteX1" fmla="*/ 287798 w 287798"/>
                  <a:gd name="connsiteY1" fmla="*/ 0 h 76200"/>
                  <a:gd name="connsiteX2" fmla="*/ 287798 w 287798"/>
                  <a:gd name="connsiteY2" fmla="*/ 76200 h 76200"/>
                  <a:gd name="connsiteX3" fmla="*/ 0 w 287798"/>
                  <a:gd name="connsiteY3" fmla="*/ 76200 h 76200"/>
                  <a:gd name="connsiteX4" fmla="*/ 0 w 287798"/>
                  <a:gd name="connsiteY4" fmla="*/ 0 h 76200"/>
                  <a:gd name="connsiteX0" fmla="*/ 0 w 309230"/>
                  <a:gd name="connsiteY0" fmla="*/ 0 h 76200"/>
                  <a:gd name="connsiteX1" fmla="*/ 309230 w 309230"/>
                  <a:gd name="connsiteY1" fmla="*/ 0 h 76200"/>
                  <a:gd name="connsiteX2" fmla="*/ 287798 w 309230"/>
                  <a:gd name="connsiteY2" fmla="*/ 76200 h 76200"/>
                  <a:gd name="connsiteX3" fmla="*/ 0 w 309230"/>
                  <a:gd name="connsiteY3" fmla="*/ 76200 h 76200"/>
                  <a:gd name="connsiteX4" fmla="*/ 0 w 30923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230" h="76200">
                    <a:moveTo>
                      <a:pt x="0" y="0"/>
                    </a:moveTo>
                    <a:lnTo>
                      <a:pt x="309230" y="0"/>
                    </a:lnTo>
                    <a:lnTo>
                      <a:pt x="287798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C4D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0" name="평행 사변형 19"/>
              <p:cNvSpPr/>
              <p:nvPr userDrawn="1"/>
            </p:nvSpPr>
            <p:spPr bwMode="auto">
              <a:xfrm>
                <a:off x="251713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" name="평행 사변형 21"/>
              <p:cNvSpPr/>
              <p:nvPr userDrawn="1"/>
            </p:nvSpPr>
            <p:spPr bwMode="auto">
              <a:xfrm>
                <a:off x="294562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rgbClr val="487FD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7" name="Rectangle 11"/>
          <p:cNvSpPr>
            <a:spLocks noGrp="1" noChangeArrowheads="1"/>
          </p:cNvSpPr>
          <p:nvPr userDrawn="1">
            <p:ph type="title"/>
          </p:nvPr>
        </p:nvSpPr>
        <p:spPr bwMode="gray">
          <a:xfrm>
            <a:off x="298940" y="433795"/>
            <a:ext cx="283410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2000" kern="1200" smtClean="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pic>
        <p:nvPicPr>
          <p:cNvPr id="37" name="Picture 2" descr="C:\Users\user\Desktop\목차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954" y="447644"/>
            <a:ext cx="1016043" cy="3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 Box 25"/>
          <p:cNvSpPr txBox="1">
            <a:spLocks noChangeArrowheads="1"/>
          </p:cNvSpPr>
          <p:nvPr userDrawn="1"/>
        </p:nvSpPr>
        <p:spPr bwMode="auto">
          <a:xfrm>
            <a:off x="6000262" y="6609364"/>
            <a:ext cx="14427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/>
            </a:sp3d>
          </a:bodyPr>
          <a:lstStyle>
            <a:lvl1pPr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fld id="{345108D8-9FCC-4C19-88AF-7B05F7CA905F}" type="slidenum">
              <a:rPr lang="en-US" altLang="ko-KR" sz="9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pPr>
                <a:defRPr/>
              </a:pPr>
              <a:t>‹#›</a:t>
            </a:fld>
            <a:endParaRPr lang="en-US" altLang="ko-KR" sz="9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0" name="그룹 69"/>
          <p:cNvGrpSpPr/>
          <p:nvPr userDrawn="1"/>
        </p:nvGrpSpPr>
        <p:grpSpPr>
          <a:xfrm>
            <a:off x="9865959" y="6653214"/>
            <a:ext cx="2167934" cy="123976"/>
            <a:chOff x="7986375" y="6675438"/>
            <a:chExt cx="1761446" cy="123976"/>
          </a:xfrm>
        </p:grpSpPr>
        <p:sp>
          <p:nvSpPr>
            <p:cNvPr id="71" name="Text Box 44"/>
            <p:cNvSpPr txBox="1">
              <a:spLocks noChangeArrowheads="1"/>
            </p:cNvSpPr>
            <p:nvPr userDrawn="1"/>
          </p:nvSpPr>
          <p:spPr bwMode="auto">
            <a:xfrm>
              <a:off x="7986375" y="6676303"/>
              <a:ext cx="1350630" cy="123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>
                <a:spcAft>
                  <a:spcPct val="15000"/>
                </a:spcAft>
                <a:defRPr sz="80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B" pitchFamily="18" charset="-127"/>
                  <a:ea typeface="Rix모던고딕 B" pitchFamily="18" charset="-127"/>
                </a:defRPr>
              </a:lvl1pPr>
              <a:lvl2pPr marL="742950" indent="-28575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9pPr>
            </a:lstStyle>
            <a:p>
              <a:pPr lvl="0" algn="r"/>
              <a:r>
                <a:rPr lang="en-US" altLang="ko-KR" sz="800" baseline="0" dirty="0">
                  <a:latin typeface="+mn-ea"/>
                  <a:ea typeface="+mn-ea"/>
                </a:rPr>
                <a:t>© Copyright IBM Corporation 2018</a:t>
              </a:r>
            </a:p>
          </p:txBody>
        </p:sp>
        <p:pic>
          <p:nvPicPr>
            <p:cNvPr id="72" name="Picture 59" descr="IBMⓡ-black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2071" y="6675438"/>
              <a:ext cx="285750" cy="11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784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0" y="1"/>
            <a:ext cx="12192000" cy="809625"/>
            <a:chOff x="0" y="0"/>
            <a:chExt cx="9906000" cy="809625"/>
          </a:xfrm>
        </p:grpSpPr>
        <p:sp>
          <p:nvSpPr>
            <p:cNvPr id="15" name="직사각형 14"/>
            <p:cNvSpPr/>
            <p:nvPr userDrawn="1"/>
          </p:nvSpPr>
          <p:spPr bwMode="auto">
            <a:xfrm>
              <a:off x="0" y="0"/>
              <a:ext cx="9906000" cy="800100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b="0" kern="0">
                <a:solidFill>
                  <a:prstClr val="white">
                    <a:lumMod val="95000"/>
                  </a:prstClr>
                </a:solidFill>
                <a:latin typeface="+mn-ea"/>
                <a:ea typeface="+mn-ea"/>
              </a:endParaRPr>
            </a:p>
          </p:txBody>
        </p:sp>
        <p:grpSp>
          <p:nvGrpSpPr>
            <p:cNvPr id="2" name="그룹 1"/>
            <p:cNvGrpSpPr/>
            <p:nvPr userDrawn="1"/>
          </p:nvGrpSpPr>
          <p:grpSpPr>
            <a:xfrm>
              <a:off x="0" y="773625"/>
              <a:ext cx="9902825" cy="36000"/>
              <a:chOff x="0" y="773625"/>
              <a:chExt cx="9902825" cy="36000"/>
            </a:xfrm>
          </p:grpSpPr>
          <p:sp>
            <p:nvSpPr>
              <p:cNvPr id="18" name="직사각형 17"/>
              <p:cNvSpPr/>
              <p:nvPr userDrawn="1"/>
            </p:nvSpPr>
            <p:spPr bwMode="auto">
              <a:xfrm>
                <a:off x="0" y="773625"/>
                <a:ext cx="9902825" cy="36000"/>
              </a:xfrm>
              <a:prstGeom prst="rect">
                <a:avLst/>
              </a:prstGeom>
              <a:gradFill>
                <a:gsLst>
                  <a:gs pos="29000">
                    <a:srgbClr val="52A3D2"/>
                  </a:gs>
                  <a:gs pos="0">
                    <a:srgbClr val="54C4D2"/>
                  </a:gs>
                  <a:gs pos="100000">
                    <a:srgbClr val="487FD1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" name="직사각형 28"/>
              <p:cNvSpPr/>
              <p:nvPr userDrawn="1"/>
            </p:nvSpPr>
            <p:spPr bwMode="auto">
              <a:xfrm>
                <a:off x="0" y="773625"/>
                <a:ext cx="295180" cy="36000"/>
              </a:xfrm>
              <a:custGeom>
                <a:avLst/>
                <a:gdLst>
                  <a:gd name="connsiteX0" fmla="*/ 0 w 287798"/>
                  <a:gd name="connsiteY0" fmla="*/ 0 h 76200"/>
                  <a:gd name="connsiteX1" fmla="*/ 287798 w 287798"/>
                  <a:gd name="connsiteY1" fmla="*/ 0 h 76200"/>
                  <a:gd name="connsiteX2" fmla="*/ 287798 w 287798"/>
                  <a:gd name="connsiteY2" fmla="*/ 76200 h 76200"/>
                  <a:gd name="connsiteX3" fmla="*/ 0 w 287798"/>
                  <a:gd name="connsiteY3" fmla="*/ 76200 h 76200"/>
                  <a:gd name="connsiteX4" fmla="*/ 0 w 287798"/>
                  <a:gd name="connsiteY4" fmla="*/ 0 h 76200"/>
                  <a:gd name="connsiteX0" fmla="*/ 0 w 309230"/>
                  <a:gd name="connsiteY0" fmla="*/ 0 h 76200"/>
                  <a:gd name="connsiteX1" fmla="*/ 309230 w 309230"/>
                  <a:gd name="connsiteY1" fmla="*/ 0 h 76200"/>
                  <a:gd name="connsiteX2" fmla="*/ 287798 w 309230"/>
                  <a:gd name="connsiteY2" fmla="*/ 76200 h 76200"/>
                  <a:gd name="connsiteX3" fmla="*/ 0 w 309230"/>
                  <a:gd name="connsiteY3" fmla="*/ 76200 h 76200"/>
                  <a:gd name="connsiteX4" fmla="*/ 0 w 30923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230" h="76200">
                    <a:moveTo>
                      <a:pt x="0" y="0"/>
                    </a:moveTo>
                    <a:lnTo>
                      <a:pt x="309230" y="0"/>
                    </a:lnTo>
                    <a:lnTo>
                      <a:pt x="287798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C4D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0" name="평행 사변형 19"/>
              <p:cNvSpPr/>
              <p:nvPr userDrawn="1"/>
            </p:nvSpPr>
            <p:spPr bwMode="auto">
              <a:xfrm>
                <a:off x="251713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1800" b="0" kern="0" dirty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" name="평행 사변형 21"/>
              <p:cNvSpPr/>
              <p:nvPr userDrawn="1"/>
            </p:nvSpPr>
            <p:spPr bwMode="auto">
              <a:xfrm>
                <a:off x="294562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rgbClr val="487FD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800" b="0" kern="0" dirty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27" name="Rectangle 11"/>
          <p:cNvSpPr>
            <a:spLocks noGrp="1" noChangeArrowheads="1"/>
          </p:cNvSpPr>
          <p:nvPr userDrawn="1">
            <p:ph type="title"/>
          </p:nvPr>
        </p:nvSpPr>
        <p:spPr bwMode="gray">
          <a:xfrm>
            <a:off x="298940" y="433795"/>
            <a:ext cx="283410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2000" kern="1200" smtClean="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pic>
        <p:nvPicPr>
          <p:cNvPr id="37" name="Picture 2" descr="C:\Users\user\Desktop\목차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954" y="447644"/>
            <a:ext cx="1016043" cy="3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25">
            <a:extLst>
              <a:ext uri="{FF2B5EF4-FFF2-40B4-BE49-F238E27FC236}">
                <a16:creationId xmlns:a16="http://schemas.microsoft.com/office/drawing/2014/main" id="{CCC3189E-2899-4B3C-BF92-EF941A9166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00262" y="6609364"/>
            <a:ext cx="14427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/>
            </a:sp3d>
          </a:bodyPr>
          <a:lstStyle>
            <a:lvl1pPr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>
              <a:defRPr/>
            </a:pPr>
            <a:fld id="{345108D8-9FCC-4C19-88AF-7B05F7CA905F}" type="slidenum">
              <a:rPr lang="en-US" altLang="ko-KR" sz="9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pPr>
                <a:defRPr/>
              </a:pPr>
              <a:t>‹#›</a:t>
            </a:fld>
            <a:endParaRPr lang="en-US" altLang="ko-KR" sz="9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7" name="그룹 69">
            <a:extLst>
              <a:ext uri="{FF2B5EF4-FFF2-40B4-BE49-F238E27FC236}">
                <a16:creationId xmlns:a16="http://schemas.microsoft.com/office/drawing/2014/main" id="{6A97C548-9F1A-4BD7-80B5-C188310FB0AC}"/>
              </a:ext>
            </a:extLst>
          </p:cNvPr>
          <p:cNvGrpSpPr/>
          <p:nvPr userDrawn="1"/>
        </p:nvGrpSpPr>
        <p:grpSpPr>
          <a:xfrm>
            <a:off x="9865959" y="6653214"/>
            <a:ext cx="2167934" cy="123976"/>
            <a:chOff x="7986375" y="6675438"/>
            <a:chExt cx="1761446" cy="123976"/>
          </a:xfrm>
        </p:grpSpPr>
        <p:sp>
          <p:nvSpPr>
            <p:cNvPr id="21" name="Text Box 44">
              <a:extLst>
                <a:ext uri="{FF2B5EF4-FFF2-40B4-BE49-F238E27FC236}">
                  <a16:creationId xmlns:a16="http://schemas.microsoft.com/office/drawing/2014/main" id="{773A74FC-7B98-46BC-AB0B-054779BFE33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7986375" y="6676303"/>
              <a:ext cx="1350630" cy="1231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ko-KR"/>
              </a:defPPr>
              <a:lvl1pPr>
                <a:spcAft>
                  <a:spcPct val="15000"/>
                </a:spcAft>
                <a:defRPr sz="80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ix모던고딕 B" pitchFamily="18" charset="-127"/>
                  <a:ea typeface="Rix모던고딕 B" pitchFamily="18" charset="-127"/>
                </a:defRPr>
              </a:lvl1pPr>
              <a:lvl2pPr marL="742950" indent="-28575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>
                  <a:solidFill>
                    <a:srgbClr val="808080"/>
                  </a:solidFill>
                  <a:latin typeface="Arial" panose="020B0604020202020204" pitchFamily="34" charset="0"/>
                </a:defRPr>
              </a:lvl9pPr>
            </a:lstStyle>
            <a:p>
              <a:pPr lvl="0" algn="r"/>
              <a:r>
                <a:rPr lang="en-US" altLang="ko-KR" sz="800" baseline="0" dirty="0">
                  <a:latin typeface="+mn-ea"/>
                  <a:ea typeface="+mn-ea"/>
                </a:rPr>
                <a:t>© Copyright IBM Corporation 2018</a:t>
              </a:r>
            </a:p>
          </p:txBody>
        </p:sp>
        <p:pic>
          <p:nvPicPr>
            <p:cNvPr id="23" name="Picture 59" descr="IBMⓡ-black">
              <a:extLst>
                <a:ext uri="{FF2B5EF4-FFF2-40B4-BE49-F238E27FC236}">
                  <a16:creationId xmlns:a16="http://schemas.microsoft.com/office/drawing/2014/main" id="{732E108E-C68A-45D4-A8B3-24B3734149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2071" y="6675438"/>
              <a:ext cx="285750" cy="11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65AD98AD-1882-48B1-9C90-6CDD05C68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1123" y="989014"/>
            <a:ext cx="11608615" cy="32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spAutoFit/>
          </a:bodyPr>
          <a:lstStyle>
            <a:lvl1pPr eaLnBrk="1" latinLnBrk="0" hangingPunct="1">
              <a:spcBef>
                <a:spcPts val="0"/>
              </a:spcBef>
              <a:defRPr lang="ko-KR" altLang="en-US" sz="1600" b="0" dirty="0">
                <a:latin typeface="Arial" panose="020B0604020202020204" pitchFamily="34" charset="0"/>
              </a:defRPr>
            </a:lvl1pPr>
          </a:lstStyle>
          <a:p>
            <a:pPr lvl="0" algn="just">
              <a:spcBef>
                <a:spcPct val="20000"/>
              </a:spcBef>
              <a:buFont typeface="Arial" charset="0"/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6971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5"/>
          <p:cNvSpPr txBox="1">
            <a:spLocks noChangeArrowheads="1"/>
          </p:cNvSpPr>
          <p:nvPr userDrawn="1"/>
        </p:nvSpPr>
        <p:spPr bwMode="auto">
          <a:xfrm>
            <a:off x="6000262" y="6609364"/>
            <a:ext cx="14427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>
              <a:bevelT/>
            </a:sp3d>
          </a:bodyPr>
          <a:lstStyle>
            <a:defPPr>
              <a:defRPr lang="ko-KR"/>
            </a:defPPr>
            <a:lvl1pPr>
              <a:defRPr kumimoji="1" sz="9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ix모던고딕 B" pitchFamily="18" charset="-127"/>
              </a:defRPr>
            </a:lvl1pPr>
            <a:lvl2pPr marL="742950" indent="-28575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808080"/>
                </a:solidFill>
                <a:latin typeface="Arial" panose="020B0604020202020204" pitchFamily="34" charset="0"/>
              </a:defRPr>
            </a:lvl9pPr>
          </a:lstStyle>
          <a:p>
            <a:pPr lvl="0"/>
            <a:fld id="{345108D8-9FCC-4C19-88AF-7B05F7CA905F}" type="slidenum">
              <a:rPr lang="en-US" altLang="ko-KR" sz="900" smtClean="0">
                <a:latin typeface="+mn-ea"/>
                <a:ea typeface="+mn-ea"/>
              </a:rPr>
              <a:pPr lvl="0"/>
              <a:t>‹#›</a:t>
            </a:fld>
            <a:endParaRPr lang="en-US" altLang="ko-KR" sz="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087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2"/>
            <a:ext cx="6096000" cy="276999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4462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78240" y="6377942"/>
            <a:ext cx="2804160" cy="276999"/>
          </a:xfr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60892" y="6477160"/>
            <a:ext cx="1717675" cy="577081"/>
          </a:xfrm>
        </p:spPr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2438400" cy="1977657"/>
          </a:xfrm>
        </p:spPr>
        <p:txBody>
          <a:bodyPr/>
          <a:lstStyle>
            <a:lvl1pPr>
              <a:spcBef>
                <a:spcPts val="1192"/>
              </a:spcBef>
              <a:defRPr sz="1733"/>
            </a:lvl1pPr>
            <a:lvl2pPr marL="0" indent="0">
              <a:spcBef>
                <a:spcPts val="1192"/>
              </a:spcBef>
              <a:buFontTx/>
              <a:buNone/>
              <a:defRPr sz="1192"/>
            </a:lvl2pPr>
            <a:lvl3pPr>
              <a:defRPr sz="1192"/>
            </a:lvl3pPr>
            <a:lvl4pPr>
              <a:defRPr sz="1192"/>
            </a:lvl4pPr>
            <a:lvl5pPr>
              <a:defRPr sz="119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41"/>
            <a:ext cx="2438400" cy="1977657"/>
          </a:xfrm>
        </p:spPr>
        <p:txBody>
          <a:bodyPr/>
          <a:lstStyle>
            <a:lvl1pPr>
              <a:defRPr sz="1733"/>
            </a:lvl1pPr>
            <a:lvl2pPr marL="0" indent="0">
              <a:spcBef>
                <a:spcPts val="1192"/>
              </a:spcBef>
              <a:buFontTx/>
              <a:buNone/>
              <a:defRPr sz="1192"/>
            </a:lvl2pPr>
            <a:lvl3pPr>
              <a:defRPr sz="1192"/>
            </a:lvl3pPr>
            <a:lvl4pPr>
              <a:defRPr sz="1192"/>
            </a:lvl4pPr>
            <a:lvl5pPr>
              <a:defRPr sz="119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8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>
            <a:cxnSpLocks/>
          </p:cNvCxnSpPr>
          <p:nvPr/>
        </p:nvCxnSpPr>
        <p:spPr>
          <a:xfrm>
            <a:off x="297033" y="6510850"/>
            <a:ext cx="11619153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21014" y="764704"/>
            <a:ext cx="11344030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3"/>
          <p:cNvSpPr txBox="1">
            <a:spLocks noChangeArrowheads="1"/>
          </p:cNvSpPr>
          <p:nvPr userDrawn="1"/>
        </p:nvSpPr>
        <p:spPr bwMode="auto">
          <a:xfrm>
            <a:off x="5801076" y="6609989"/>
            <a:ext cx="443472" cy="12308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anchor="ctr">
            <a:spAutoFit/>
          </a:bodyPr>
          <a:lstStyle>
            <a:lvl1pPr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fld id="{D9097485-80FE-4B68-B28F-8FCE2351725F}" type="slidenum">
              <a:rPr kumimoji="0"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pPr algn="ctr" eaLnBrk="1" latinLnBrk="1" hangingPunct="1">
                <a:defRPr/>
              </a:pPr>
              <a:t>‹#›</a:t>
            </a:fld>
            <a:endParaRPr kumimoji="0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18" descr="Logo&#10;&#10;Description automatically generated">
            <a:extLst>
              <a:ext uri="{FF2B5EF4-FFF2-40B4-BE49-F238E27FC236}">
                <a16:creationId xmlns:a16="http://schemas.microsoft.com/office/drawing/2014/main" id="{25CB27DF-2302-4861-BD9C-8EB1C3F7F08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6578" y="6467192"/>
            <a:ext cx="831279" cy="46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7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hf hdr="0" ftr="0" dt="0"/>
  <p:txStyles>
    <p:titleStyle>
      <a:lvl1pPr algn="ctr" defTabSz="914217" rtl="0" eaLnBrk="1" latinLnBrk="1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01" indent="-285693" algn="l" defTabSz="914217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54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hf hdr="0" ftr="0" dt="0"/>
  <p:txStyles>
    <p:titleStyle>
      <a:lvl1pPr algn="ctr" defTabSz="914217" rtl="0" eaLnBrk="1" latinLnBrk="1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01" indent="-285693" algn="l" defTabSz="914217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1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>
            <a:cxnSpLocks/>
          </p:cNvCxnSpPr>
          <p:nvPr/>
        </p:nvCxnSpPr>
        <p:spPr>
          <a:xfrm>
            <a:off x="297033" y="6510850"/>
            <a:ext cx="11619153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21014" y="764704"/>
            <a:ext cx="11344030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3"/>
          <p:cNvSpPr txBox="1">
            <a:spLocks noChangeArrowheads="1"/>
          </p:cNvSpPr>
          <p:nvPr userDrawn="1"/>
        </p:nvSpPr>
        <p:spPr bwMode="auto">
          <a:xfrm>
            <a:off x="5741442" y="6648685"/>
            <a:ext cx="443472" cy="12308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anchor="ctr">
            <a:spAutoFit/>
          </a:bodyPr>
          <a:lstStyle>
            <a:lvl1pPr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fld id="{D9097485-80FE-4B68-B28F-8FCE2351725F}" type="slidenum">
              <a:rPr kumimoji="0"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pPr algn="ctr" eaLnBrk="1" latinLnBrk="1" hangingPunct="1">
                <a:defRPr/>
              </a:pPr>
              <a:t>‹#›</a:t>
            </a:fld>
            <a:endParaRPr kumimoji="0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37">
            <a:extLst>
              <a:ext uri="{FF2B5EF4-FFF2-40B4-BE49-F238E27FC236}">
                <a16:creationId xmlns:a16="http://schemas.microsoft.com/office/drawing/2014/main" id="{8054DD9A-1BE0-4C00-A92E-C8D6245A2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505" y="6547964"/>
            <a:ext cx="730343" cy="23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2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hdr="0" ftr="0" dt="0"/>
  <p:txStyles>
    <p:titleStyle>
      <a:lvl1pPr algn="ctr" defTabSz="914217" rtl="0" eaLnBrk="1" latinLnBrk="1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1" indent="-342831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01" indent="-285693" algn="l" defTabSz="914217" rtl="0" eaLnBrk="1" latinLnBrk="1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1"/>
            <a:ext cx="12192000" cy="809625"/>
            <a:chOff x="0" y="0"/>
            <a:chExt cx="9906000" cy="809625"/>
          </a:xfrm>
        </p:grpSpPr>
        <p:sp>
          <p:nvSpPr>
            <p:cNvPr id="10" name="직사각형 9"/>
            <p:cNvSpPr/>
            <p:nvPr userDrawn="1"/>
          </p:nvSpPr>
          <p:spPr bwMode="auto">
            <a:xfrm>
              <a:off x="0" y="0"/>
              <a:ext cx="9906000" cy="800100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0" y="773625"/>
              <a:ext cx="9902825" cy="36000"/>
              <a:chOff x="0" y="773625"/>
              <a:chExt cx="9902825" cy="36000"/>
            </a:xfrm>
          </p:grpSpPr>
          <p:sp>
            <p:nvSpPr>
              <p:cNvPr id="12" name="직사각형 11"/>
              <p:cNvSpPr/>
              <p:nvPr userDrawn="1"/>
            </p:nvSpPr>
            <p:spPr bwMode="auto">
              <a:xfrm>
                <a:off x="0" y="773625"/>
                <a:ext cx="9902825" cy="36000"/>
              </a:xfrm>
              <a:prstGeom prst="rect">
                <a:avLst/>
              </a:prstGeom>
              <a:gradFill>
                <a:gsLst>
                  <a:gs pos="29000">
                    <a:srgbClr val="52A3D2"/>
                  </a:gs>
                  <a:gs pos="0">
                    <a:srgbClr val="54C4D2"/>
                  </a:gs>
                  <a:gs pos="100000">
                    <a:srgbClr val="487FD1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cs typeface="Arial" panose="020B0604020202020204" pitchFamily="34" charset="0"/>
                </a:endParaRPr>
              </a:p>
            </p:txBody>
          </p:sp>
          <p:sp>
            <p:nvSpPr>
              <p:cNvPr id="13" name="직사각형 28"/>
              <p:cNvSpPr/>
              <p:nvPr userDrawn="1"/>
            </p:nvSpPr>
            <p:spPr bwMode="auto">
              <a:xfrm>
                <a:off x="0" y="773625"/>
                <a:ext cx="295180" cy="36000"/>
              </a:xfrm>
              <a:custGeom>
                <a:avLst/>
                <a:gdLst>
                  <a:gd name="connsiteX0" fmla="*/ 0 w 287798"/>
                  <a:gd name="connsiteY0" fmla="*/ 0 h 76200"/>
                  <a:gd name="connsiteX1" fmla="*/ 287798 w 287798"/>
                  <a:gd name="connsiteY1" fmla="*/ 0 h 76200"/>
                  <a:gd name="connsiteX2" fmla="*/ 287798 w 287798"/>
                  <a:gd name="connsiteY2" fmla="*/ 76200 h 76200"/>
                  <a:gd name="connsiteX3" fmla="*/ 0 w 287798"/>
                  <a:gd name="connsiteY3" fmla="*/ 76200 h 76200"/>
                  <a:gd name="connsiteX4" fmla="*/ 0 w 287798"/>
                  <a:gd name="connsiteY4" fmla="*/ 0 h 76200"/>
                  <a:gd name="connsiteX0" fmla="*/ 0 w 309230"/>
                  <a:gd name="connsiteY0" fmla="*/ 0 h 76200"/>
                  <a:gd name="connsiteX1" fmla="*/ 309230 w 309230"/>
                  <a:gd name="connsiteY1" fmla="*/ 0 h 76200"/>
                  <a:gd name="connsiteX2" fmla="*/ 287798 w 309230"/>
                  <a:gd name="connsiteY2" fmla="*/ 76200 h 76200"/>
                  <a:gd name="connsiteX3" fmla="*/ 0 w 309230"/>
                  <a:gd name="connsiteY3" fmla="*/ 76200 h 76200"/>
                  <a:gd name="connsiteX4" fmla="*/ 0 w 309230"/>
                  <a:gd name="connsiteY4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230" h="76200">
                    <a:moveTo>
                      <a:pt x="0" y="0"/>
                    </a:moveTo>
                    <a:lnTo>
                      <a:pt x="309230" y="0"/>
                    </a:lnTo>
                    <a:lnTo>
                      <a:pt x="287798" y="76200"/>
                    </a:lnTo>
                    <a:lnTo>
                      <a:pt x="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C4D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cs typeface="Arial" panose="020B0604020202020204" pitchFamily="34" charset="0"/>
                </a:endParaRPr>
              </a:p>
            </p:txBody>
          </p:sp>
          <p:sp>
            <p:nvSpPr>
              <p:cNvPr id="14" name="평행 사변형 13"/>
              <p:cNvSpPr/>
              <p:nvPr userDrawn="1"/>
            </p:nvSpPr>
            <p:spPr bwMode="auto">
              <a:xfrm>
                <a:off x="251713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cs typeface="Arial" panose="020B0604020202020204" pitchFamily="34" charset="0"/>
                </a:endParaRPr>
              </a:p>
            </p:txBody>
          </p:sp>
          <p:sp>
            <p:nvSpPr>
              <p:cNvPr id="15" name="평행 사변형 14"/>
              <p:cNvSpPr/>
              <p:nvPr userDrawn="1"/>
            </p:nvSpPr>
            <p:spPr bwMode="auto">
              <a:xfrm>
                <a:off x="294562" y="773625"/>
                <a:ext cx="71985" cy="36000"/>
              </a:xfrm>
              <a:prstGeom prst="parallelogram">
                <a:avLst>
                  <a:gd name="adj" fmla="val 54762"/>
                </a:avLst>
              </a:prstGeom>
              <a:solidFill>
                <a:srgbClr val="487FD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16" name="Picture 2" descr="C:\Users\user\Desktop\목차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954" y="447644"/>
            <a:ext cx="1016043" cy="3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70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749300" algn="l"/>
        </a:tabLst>
        <a:defRPr kumimoji="1" sz="2200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538163" indent="-80963" algn="l" rtl="0" eaLnBrk="0" fontAlgn="base" latinLnBrk="1" hangingPunct="0">
        <a:spcBef>
          <a:spcPct val="25000"/>
        </a:spcBef>
        <a:spcAft>
          <a:spcPct val="15000"/>
        </a:spcAft>
        <a:buClr>
          <a:schemeClr val="accent2"/>
        </a:buClr>
        <a:buFont typeface="맑은 고딕" pitchFamily="50" charset="-127"/>
        <a:buChar char="–"/>
        <a:defRPr kumimoji="1" sz="2800">
          <a:solidFill>
            <a:schemeClr val="tx1"/>
          </a:solidFill>
          <a:latin typeface="굴림" pitchFamily="50" charset="-127"/>
          <a:ea typeface="+mn-ea"/>
        </a:defRPr>
      </a:lvl2pPr>
      <a:lvl3pPr marL="9144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>
          <a:solidFill>
            <a:schemeClr val="tx1"/>
          </a:solidFill>
          <a:latin typeface="굴림" pitchFamily="50" charset="-127"/>
          <a:ea typeface="+mn-ea"/>
        </a:defRPr>
      </a:lvl3pPr>
      <a:lvl4pPr marL="1371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–"/>
        <a:defRPr kumimoji="1" sz="2000">
          <a:solidFill>
            <a:schemeClr val="tx1"/>
          </a:solidFill>
          <a:latin typeface="굴림" pitchFamily="50" charset="-127"/>
          <a:ea typeface="+mn-ea"/>
        </a:defRPr>
      </a:lvl4pPr>
      <a:lvl5pPr marL="18288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5pPr>
      <a:lvl6pPr marL="22860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6pPr>
      <a:lvl7pPr marL="27432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7pPr>
      <a:lvl8pPr marL="32004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8pPr>
      <a:lvl9pPr marL="3657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2000">
          <a:solidFill>
            <a:schemeClr val="tx1"/>
          </a:solidFill>
          <a:latin typeface="굴림" pitchFamily="50" charset="-127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0F2E5-B484-41F9-9173-C0356B8D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86" y="290257"/>
            <a:ext cx="9838067" cy="369246"/>
          </a:xfrm>
        </p:spPr>
        <p:txBody>
          <a:bodyPr/>
          <a:lstStyle/>
          <a:p>
            <a:r>
              <a:rPr lang="en-US" altLang="ko-KR" dirty="0">
                <a:latin typeface="IBM Plex Sans" panose="020B0503050203000203" pitchFamily="34" charset="0"/>
                <a:ea typeface="Nanum Gothic" panose="020D0604000000000000" pitchFamily="34" charset="-127"/>
              </a:rPr>
              <a:t>Agenda</a:t>
            </a:r>
            <a:endParaRPr lang="ko-KR" altLang="en-US" dirty="0">
              <a:latin typeface="IBM Plex Sans" panose="020B0503050203000203" pitchFamily="34" charset="0"/>
              <a:ea typeface="Nanum 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5B1CF-6952-4EEE-ADDA-C99980E53C61}"/>
              </a:ext>
            </a:extLst>
          </p:cNvPr>
          <p:cNvSpPr txBox="1"/>
          <p:nvPr/>
        </p:nvSpPr>
        <p:spPr>
          <a:xfrm>
            <a:off x="0" y="2490851"/>
            <a:ext cx="12192000" cy="1085875"/>
          </a:xfrm>
          <a:prstGeom prst="rect">
            <a:avLst/>
          </a:prstGeom>
          <a:noFill/>
        </p:spPr>
        <p:txBody>
          <a:bodyPr wrap="square" lIns="0" tIns="0" rIns="0" bIns="0" numCol="1" rtlCol="0" anchor="t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5400" b="1" kern="200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Demo</a:t>
            </a:r>
            <a:r>
              <a:rPr lang="ko-KR" altLang="en-US" sz="5400" b="1" kern="200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5400" b="1" kern="2000" spc="-5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20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0F2E5-B484-41F9-9173-C0356B8D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87" y="261382"/>
            <a:ext cx="6345114" cy="369246"/>
          </a:xfrm>
        </p:spPr>
        <p:txBody>
          <a:bodyPr/>
          <a:lstStyle/>
          <a:p>
            <a:r>
              <a:rPr kumimoji="1" lang="en-US" altLang="ko-KR" sz="2400" b="1" dirty="0">
                <a:latin typeface="+mn-ea"/>
                <a:ea typeface="+mn-ea"/>
              </a:rPr>
              <a:t>PoC </a:t>
            </a:r>
            <a:r>
              <a:rPr kumimoji="1" lang="ko-KR" altLang="en-US" b="1" dirty="0">
                <a:latin typeface="+mn-ea"/>
                <a:ea typeface="+mn-ea"/>
              </a:rPr>
              <a:t>결과 시연 개요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3" name="Text Box 53">
            <a:extLst>
              <a:ext uri="{FF2B5EF4-FFF2-40B4-BE49-F238E27FC236}">
                <a16:creationId xmlns:a16="http://schemas.microsoft.com/office/drawing/2014/main" id="{4AF4C3F8-CCE3-4D06-B7F8-16AB42A4415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13150" y="1547472"/>
            <a:ext cx="4320000" cy="792000"/>
          </a:xfrm>
          <a:prstGeom prst="rect">
            <a:avLst/>
          </a:prstGeom>
          <a:noFill/>
          <a:ln w="3175" algn="ctr">
            <a:solidFill>
              <a:schemeClr val="bg1">
                <a:lumMod val="75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4000" tIns="72000" rIns="72000" bIns="72000" anchor="ctr"/>
          <a:lstStyle>
            <a:defPPr>
              <a:defRPr lang="ko-KR"/>
            </a:defPPr>
            <a:lvl1pPr marL="174625" indent="-174625">
              <a:lnSpc>
                <a:spcPts val="1900"/>
              </a:lnSpc>
              <a:buFont typeface="Wingdings" panose="05000000000000000000" pitchFamily="2" charset="2"/>
              <a:buChar char="ü"/>
              <a:defRPr kumimoji="1" sz="1400">
                <a:latin typeface="+mn-ea"/>
                <a:cs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dirty="0"/>
              <a:t> 정적 </a:t>
            </a:r>
            <a:r>
              <a:rPr lang="en-US" altLang="ko-KR" dirty="0"/>
              <a:t>/ </a:t>
            </a:r>
            <a:r>
              <a:rPr lang="ko-KR" altLang="en-US" dirty="0"/>
              <a:t>동적 분석 </a:t>
            </a:r>
            <a:r>
              <a:rPr lang="en-US" altLang="ko-KR" dirty="0"/>
              <a:t>, Mono2Micro UI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서비스 파티션 커스터마이즈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최종 서비스 파티션 점검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6FCC7B07-5419-445B-853A-C2839D7AA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134" y="1587716"/>
            <a:ext cx="2083983" cy="72707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none" anchor="ctr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1">
              <a:buClr>
                <a:schemeClr val="tx1"/>
              </a:buClr>
              <a:defRPr/>
            </a:pPr>
            <a:r>
              <a:rPr lang="en-US" altLang="ko-KR" sz="1400" dirty="0">
                <a:solidFill>
                  <a:schemeClr val="tx1"/>
                </a:solidFill>
                <a:highlight>
                  <a:srgbClr val="C0C0C0"/>
                </a:highlight>
                <a:latin typeface="+mn-ea"/>
                <a:ea typeface="+mn-ea"/>
                <a:cs typeface="Arial" panose="020B0604020202020204" pitchFamily="34" charset="0"/>
              </a:rPr>
              <a:t>Mono2Micro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6F6CFB-6299-4C8E-B11A-197FEA39B6B4}"/>
              </a:ext>
            </a:extLst>
          </p:cNvPr>
          <p:cNvSpPr txBox="1"/>
          <p:nvPr/>
        </p:nvSpPr>
        <p:spPr>
          <a:xfrm>
            <a:off x="2628668" y="1044438"/>
            <a:ext cx="2741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u="sng" dirty="0">
                <a:latin typeface="+mn-ea"/>
                <a:cs typeface="Arial" panose="020B0604020202020204" pitchFamily="34" charset="0"/>
              </a:rPr>
              <a:t>시연 시나리오</a:t>
            </a:r>
            <a:endParaRPr lang="en-US" altLang="ko-KR" b="1" u="sng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7C5677-F23C-4992-9C28-9DE95E16D495}"/>
              </a:ext>
            </a:extLst>
          </p:cNvPr>
          <p:cNvSpPr txBox="1"/>
          <p:nvPr/>
        </p:nvSpPr>
        <p:spPr>
          <a:xfrm>
            <a:off x="6635355" y="1044438"/>
            <a:ext cx="2741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u="sng" dirty="0">
                <a:latin typeface="+mn-ea"/>
                <a:cs typeface="Arial" panose="020B0604020202020204" pitchFamily="34" charset="0"/>
              </a:rPr>
              <a:t>솔루션</a:t>
            </a:r>
            <a:endParaRPr lang="en-US" altLang="ko-KR" b="1" u="sng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766CD1-5EE3-4DC2-9F5E-E540D80AEF49}"/>
              </a:ext>
            </a:extLst>
          </p:cNvPr>
          <p:cNvSpPr txBox="1"/>
          <p:nvPr/>
        </p:nvSpPr>
        <p:spPr>
          <a:xfrm>
            <a:off x="9562981" y="1044438"/>
            <a:ext cx="1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u="sng" dirty="0">
                <a:latin typeface="+mn-ea"/>
                <a:cs typeface="Arial" panose="020B0604020202020204" pitchFamily="34" charset="0"/>
              </a:rPr>
              <a:t>담당자</a:t>
            </a:r>
            <a:endParaRPr lang="en-US" altLang="ko-KR" b="1" u="sng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A6238EFD-518D-4F0D-894A-4250EA857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229" y="1578294"/>
            <a:ext cx="1575505" cy="7270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1">
              <a:buClr>
                <a:schemeClr val="tx1"/>
              </a:buClr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김홍석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ext Box 53">
            <a:extLst>
              <a:ext uri="{FF2B5EF4-FFF2-40B4-BE49-F238E27FC236}">
                <a16:creationId xmlns:a16="http://schemas.microsoft.com/office/drawing/2014/main" id="{7BDD2C8C-4048-4432-AEFB-54F72FDAE01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13150" y="2518960"/>
            <a:ext cx="4320000" cy="792000"/>
          </a:xfrm>
          <a:prstGeom prst="rect">
            <a:avLst/>
          </a:prstGeom>
          <a:noFill/>
          <a:ln w="3175" algn="ctr">
            <a:solidFill>
              <a:schemeClr val="bg1">
                <a:lumMod val="75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4000" tIns="72000" rIns="72000" bIns="72000" anchor="ctr"/>
          <a:lstStyle>
            <a:defPPr>
              <a:defRPr lang="ko-KR"/>
            </a:defPPr>
            <a:lvl1pPr marL="174625" indent="-174625">
              <a:lnSpc>
                <a:spcPts val="1900"/>
              </a:lnSpc>
              <a:buFont typeface="Wingdings" panose="05000000000000000000" pitchFamily="2" charset="2"/>
              <a:buChar char="ü"/>
              <a:defRPr kumimoji="1" sz="1400">
                <a:latin typeface="+mn-ea"/>
                <a:cs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dirty="0"/>
              <a:t> </a:t>
            </a:r>
            <a:r>
              <a:rPr lang="en-US" altLang="ko-KR" dirty="0" err="1"/>
              <a:t>xxDocker</a:t>
            </a:r>
            <a:r>
              <a:rPr lang="en-US" altLang="ko-KR" dirty="0"/>
              <a:t> build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Deploy process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6F81342B-0A91-4430-92D8-3B99F3602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134" y="2549143"/>
            <a:ext cx="2083983" cy="72707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none" anchor="ctr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1">
              <a:buClr>
                <a:schemeClr val="tx1"/>
              </a:buClr>
              <a:defRPr/>
            </a:pPr>
            <a:r>
              <a:rPr lang="en-US" altLang="ko-KR" sz="1400" dirty="0">
                <a:solidFill>
                  <a:schemeClr val="tx1"/>
                </a:solidFill>
                <a:highlight>
                  <a:srgbClr val="C0C0C0"/>
                </a:highlight>
                <a:latin typeface="+mn-ea"/>
                <a:ea typeface="+mn-ea"/>
                <a:cs typeface="Arial" panose="020B0604020202020204" pitchFamily="34" charset="0"/>
              </a:rPr>
              <a:t>Eclipse/Gitlab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1DA7E9DD-ED90-4AFF-B992-7486B8404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229" y="2544645"/>
            <a:ext cx="1575505" cy="7270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1">
              <a:buClr>
                <a:schemeClr val="tx1"/>
              </a:buClr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경민성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 Box 53">
            <a:extLst>
              <a:ext uri="{FF2B5EF4-FFF2-40B4-BE49-F238E27FC236}">
                <a16:creationId xmlns:a16="http://schemas.microsoft.com/office/drawing/2014/main" id="{FE07310B-0E69-4A9D-9864-4DC3875444B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13150" y="3490448"/>
            <a:ext cx="4320000" cy="792000"/>
          </a:xfrm>
          <a:prstGeom prst="rect">
            <a:avLst/>
          </a:prstGeom>
          <a:noFill/>
          <a:ln w="3175" algn="ctr">
            <a:solidFill>
              <a:schemeClr val="bg1">
                <a:lumMod val="75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4000" tIns="72000" rIns="72000" bIns="72000" anchor="ctr"/>
          <a:lstStyle>
            <a:defPPr>
              <a:defRPr lang="ko-KR"/>
            </a:defPPr>
            <a:lvl1pPr marL="174625" indent="-174625">
              <a:lnSpc>
                <a:spcPts val="1900"/>
              </a:lnSpc>
              <a:buFont typeface="Wingdings" panose="05000000000000000000" pitchFamily="2" charset="2"/>
              <a:buChar char="ü"/>
              <a:defRPr kumimoji="1" sz="1400">
                <a:latin typeface="+mn-ea"/>
                <a:cs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dirty="0"/>
              <a:t> </a:t>
            </a:r>
            <a:r>
              <a:rPr lang="en-US" altLang="ko-KR" dirty="0" err="1"/>
              <a:t>xxdashboard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 HA, autoscaling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..</a:t>
            </a: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679CA09C-1111-4FC3-8263-CE47D8094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134" y="3510570"/>
            <a:ext cx="2083983" cy="72707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none" anchor="ctr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1">
              <a:buClr>
                <a:schemeClr val="tx1"/>
              </a:buClr>
              <a:defRPr/>
            </a:pPr>
            <a:r>
              <a:rPr lang="en-US" altLang="ko-KR" sz="1400" dirty="0">
                <a:solidFill>
                  <a:schemeClr val="tx1"/>
                </a:solidFill>
                <a:highlight>
                  <a:srgbClr val="C0C0C0"/>
                </a:highlight>
                <a:latin typeface="+mn-ea"/>
                <a:ea typeface="+mn-ea"/>
                <a:cs typeface="Arial" panose="020B0604020202020204" pitchFamily="34" charset="0"/>
              </a:rPr>
              <a:t>KubeSphere</a:t>
            </a:r>
          </a:p>
          <a:p>
            <a:pPr algn="ctr">
              <a:buClr>
                <a:schemeClr val="tx1"/>
              </a:buClr>
              <a:defRPr/>
            </a:pPr>
            <a:r>
              <a:rPr lang="en-US" altLang="ko-KR" sz="1400" dirty="0">
                <a:solidFill>
                  <a:schemeClr val="tx1"/>
                </a:solidFill>
                <a:highlight>
                  <a:srgbClr val="C0C0C0"/>
                </a:highlight>
                <a:latin typeface="+mn-ea"/>
                <a:ea typeface="+mn-ea"/>
                <a:cs typeface="Arial" panose="020B0604020202020204" pitchFamily="34" charset="0"/>
              </a:rPr>
              <a:t>Harbor</a:t>
            </a:r>
          </a:p>
          <a:p>
            <a:pPr algn="ctr" latinLnBrk="1">
              <a:buClr>
                <a:schemeClr val="tx1"/>
              </a:buClr>
              <a:defRPr/>
            </a:pPr>
            <a:r>
              <a:rPr lang="en-US" altLang="ko-KR" sz="1400" dirty="0">
                <a:solidFill>
                  <a:schemeClr val="tx1"/>
                </a:solidFill>
                <a:highlight>
                  <a:srgbClr val="C0C0C0"/>
                </a:highlight>
                <a:latin typeface="+mn-ea"/>
                <a:ea typeface="+mn-ea"/>
                <a:cs typeface="Arial" panose="020B0604020202020204" pitchFamily="34" charset="0"/>
              </a:rPr>
              <a:t>ArgoCD/Jenkins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EEC9C7A4-3FA5-453B-98A3-A8354C12C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229" y="3510996"/>
            <a:ext cx="1575505" cy="7270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1">
              <a:buClr>
                <a:schemeClr val="tx1"/>
              </a:buClr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정우환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 Box 53">
            <a:extLst>
              <a:ext uri="{FF2B5EF4-FFF2-40B4-BE49-F238E27FC236}">
                <a16:creationId xmlns:a16="http://schemas.microsoft.com/office/drawing/2014/main" id="{358B9EAA-BA0D-4B70-B936-9988E1ED983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13150" y="4461936"/>
            <a:ext cx="4320000" cy="792000"/>
          </a:xfrm>
          <a:prstGeom prst="rect">
            <a:avLst/>
          </a:prstGeom>
          <a:noFill/>
          <a:ln w="3175" algn="ctr">
            <a:solidFill>
              <a:schemeClr val="bg1">
                <a:lumMod val="75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4000" tIns="72000" rIns="72000" bIns="72000" anchor="ctr"/>
          <a:lstStyle>
            <a:defPPr>
              <a:defRPr lang="ko-KR"/>
            </a:defPPr>
            <a:lvl1pPr marL="174625" indent="-174625">
              <a:lnSpc>
                <a:spcPts val="1900"/>
              </a:lnSpc>
              <a:buFont typeface="Wingdings" panose="05000000000000000000" pitchFamily="2" charset="2"/>
              <a:buChar char="ü"/>
              <a:defRPr kumimoji="1" sz="1400">
                <a:latin typeface="+mn-ea"/>
                <a:cs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dirty="0"/>
              <a:t>Management</a:t>
            </a:r>
            <a:r>
              <a:rPr lang="ko-KR" altLang="en-US" dirty="0"/>
              <a:t> </a:t>
            </a:r>
            <a:r>
              <a:rPr lang="en-US" altLang="ko-KR" dirty="0"/>
              <a:t>portal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HA, autoscaling, failure recovery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L</a:t>
            </a:r>
            <a:r>
              <a:rPr lang="en-US" altLang="ko-KR" dirty="0"/>
              <a:t>ogging / monitoring  / Alert</a:t>
            </a: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55BE2F8E-95AF-475D-8E74-CBF742129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134" y="4471997"/>
            <a:ext cx="2083983" cy="72707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none" anchor="ctr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1">
              <a:buClr>
                <a:schemeClr val="tx1"/>
              </a:buClr>
              <a:defRPr/>
            </a:pPr>
            <a:r>
              <a:rPr lang="en-US" altLang="ko-KR" sz="1400" dirty="0">
                <a:solidFill>
                  <a:schemeClr val="tx1"/>
                </a:solidFill>
                <a:highlight>
                  <a:srgbClr val="C0C0C0"/>
                </a:highlight>
                <a:latin typeface="+mn-ea"/>
                <a:ea typeface="+mn-ea"/>
                <a:cs typeface="Arial" panose="020B0604020202020204" pitchFamily="34" charset="0"/>
              </a:rPr>
              <a:t>Grafana / Prometheus</a:t>
            </a:r>
          </a:p>
          <a:p>
            <a:pPr algn="ctr" latinLnBrk="1">
              <a:buClr>
                <a:schemeClr val="tx1"/>
              </a:buClr>
              <a:defRPr/>
            </a:pPr>
            <a:r>
              <a:rPr lang="en-US" altLang="ko-KR" sz="1400" dirty="0">
                <a:solidFill>
                  <a:schemeClr val="tx1"/>
                </a:solidFill>
                <a:highlight>
                  <a:srgbClr val="C0C0C0"/>
                </a:highlight>
                <a:latin typeface="+mn-ea"/>
                <a:ea typeface="+mn-ea"/>
                <a:cs typeface="Arial" panose="020B0604020202020204" pitchFamily="34" charset="0"/>
              </a:rPr>
              <a:t>EFK</a:t>
            </a:r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id="{AF23A641-FA85-40DD-9E5C-0764B772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229" y="4477347"/>
            <a:ext cx="1575505" cy="7270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1">
              <a:buClr>
                <a:schemeClr val="tx1"/>
              </a:buClr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정우환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ext Box 53">
            <a:extLst>
              <a:ext uri="{FF2B5EF4-FFF2-40B4-BE49-F238E27FC236}">
                <a16:creationId xmlns:a16="http://schemas.microsoft.com/office/drawing/2014/main" id="{6E43886C-3CC8-48A4-A423-487399A2B2C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13150" y="5433424"/>
            <a:ext cx="4320000" cy="792000"/>
          </a:xfrm>
          <a:prstGeom prst="rect">
            <a:avLst/>
          </a:prstGeom>
          <a:noFill/>
          <a:ln w="3175" algn="ctr">
            <a:solidFill>
              <a:schemeClr val="bg1">
                <a:lumMod val="75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4000" tIns="72000" rIns="72000" bIns="72000" anchor="ctr"/>
          <a:lstStyle>
            <a:lvl1pPr marL="90488" indent="-90488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74625" indent="-174625" eaLnBrk="1" hangingPunct="1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xxanomaly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 detection</a:t>
            </a:r>
          </a:p>
          <a:p>
            <a:pPr marL="174625" indent="-174625" eaLnBrk="1" hangingPunct="1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 use case </a:t>
            </a:r>
          </a:p>
          <a:p>
            <a:pPr marL="174625" indent="-174625" eaLnBrk="1" hangingPunct="1">
              <a:lnSpc>
                <a:spcPts val="19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.. </a:t>
            </a: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BAA8FB0-E116-4EEA-B45C-CDA1BC891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134" y="5433424"/>
            <a:ext cx="2083983" cy="72707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none" anchor="ctr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1">
              <a:buClr>
                <a:schemeClr val="tx1"/>
              </a:buClr>
              <a:defRPr/>
            </a:pPr>
            <a:r>
              <a:rPr lang="en-US" altLang="ko-KR" sz="1400" dirty="0">
                <a:solidFill>
                  <a:schemeClr val="tx1"/>
                </a:solidFill>
                <a:highlight>
                  <a:srgbClr val="C0C0C0"/>
                </a:highlight>
                <a:latin typeface="+mn-ea"/>
                <a:ea typeface="+mn-ea"/>
                <a:cs typeface="Arial" panose="020B0604020202020204" pitchFamily="34" charset="0"/>
              </a:rPr>
              <a:t>AIOps</a:t>
            </a:r>
          </a:p>
          <a:p>
            <a:pPr algn="ctr" latinLnBrk="1">
              <a:buClr>
                <a:schemeClr val="tx1"/>
              </a:buClr>
              <a:defRPr/>
            </a:pPr>
            <a:r>
              <a:rPr lang="en-US" altLang="ko-KR" sz="1400" dirty="0">
                <a:solidFill>
                  <a:schemeClr val="tx1"/>
                </a:solidFill>
                <a:highlight>
                  <a:srgbClr val="C0C0C0"/>
                </a:highlight>
                <a:latin typeface="+mn-ea"/>
                <a:ea typeface="+mn-ea"/>
                <a:cs typeface="Arial" panose="020B0604020202020204" pitchFamily="34" charset="0"/>
              </a:rPr>
              <a:t>(Elasticsearch)</a:t>
            </a:r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3229E1C6-37DC-43DA-9814-A28E84B31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229" y="5443698"/>
            <a:ext cx="1575505" cy="7270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1">
              <a:buClr>
                <a:schemeClr val="tx1"/>
              </a:buClr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박소연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5" name="Group 45">
            <a:extLst>
              <a:ext uri="{FF2B5EF4-FFF2-40B4-BE49-F238E27FC236}">
                <a16:creationId xmlns:a16="http://schemas.microsoft.com/office/drawing/2014/main" id="{ABBC404B-F9F2-4722-9E02-7F3D6237BF6D}"/>
              </a:ext>
            </a:extLst>
          </p:cNvPr>
          <p:cNvGrpSpPr>
            <a:grpSpLocks/>
          </p:cNvGrpSpPr>
          <p:nvPr/>
        </p:nvGrpSpPr>
        <p:grpSpPr bwMode="auto">
          <a:xfrm>
            <a:off x="679172" y="1554323"/>
            <a:ext cx="1071562" cy="792000"/>
            <a:chOff x="163" y="1132"/>
            <a:chExt cx="1008" cy="592"/>
          </a:xfrm>
        </p:grpSpPr>
        <p:grpSp>
          <p:nvGrpSpPr>
            <p:cNvPr id="36" name="Group 46">
              <a:extLst>
                <a:ext uri="{FF2B5EF4-FFF2-40B4-BE49-F238E27FC236}">
                  <a16:creationId xmlns:a16="http://schemas.microsoft.com/office/drawing/2014/main" id="{22AE7C04-A607-4551-891F-0CF6233901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" y="1132"/>
              <a:ext cx="1008" cy="592"/>
              <a:chOff x="163" y="1132"/>
              <a:chExt cx="1008" cy="592"/>
            </a:xfrm>
          </p:grpSpPr>
          <p:grpSp>
            <p:nvGrpSpPr>
              <p:cNvPr id="38" name="Group 47">
                <a:extLst>
                  <a:ext uri="{FF2B5EF4-FFF2-40B4-BE49-F238E27FC236}">
                    <a16:creationId xmlns:a16="http://schemas.microsoft.com/office/drawing/2014/main" id="{CCB4B9DD-5810-4C95-AE49-90F1BD2DD7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" y="1132"/>
                <a:ext cx="1008" cy="290"/>
                <a:chOff x="163" y="1132"/>
                <a:chExt cx="1008" cy="338"/>
              </a:xfrm>
            </p:grpSpPr>
            <p:grpSp>
              <p:nvGrpSpPr>
                <p:cNvPr id="45" name="Group 48">
                  <a:extLst>
                    <a:ext uri="{FF2B5EF4-FFF2-40B4-BE49-F238E27FC236}">
                      <a16:creationId xmlns:a16="http://schemas.microsoft.com/office/drawing/2014/main" id="{AFF5AA92-AC2D-4440-916C-67DD13E597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" y="1132"/>
                  <a:ext cx="1008" cy="326"/>
                  <a:chOff x="174" y="2400"/>
                  <a:chExt cx="2946" cy="466"/>
                </a:xfrm>
              </p:grpSpPr>
              <p:sp>
                <p:nvSpPr>
                  <p:cNvPr id="48" name="AutoShape 49">
                    <a:extLst>
                      <a:ext uri="{FF2B5EF4-FFF2-40B4-BE49-F238E27FC236}">
                        <a16:creationId xmlns:a16="http://schemas.microsoft.com/office/drawing/2014/main" id="{6518377B-5FDD-4641-BD0E-211E29EE7C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617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AAAAAA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  <p:sp>
                <p:nvSpPr>
                  <p:cNvPr id="49" name="AutoShape 50">
                    <a:extLst>
                      <a:ext uri="{FF2B5EF4-FFF2-40B4-BE49-F238E27FC236}">
                        <a16:creationId xmlns:a16="http://schemas.microsoft.com/office/drawing/2014/main" id="{480A8633-0CB1-4100-B7E4-53B5F720D8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400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666666"/>
                      </a:gs>
                      <a:gs pos="100000">
                        <a:srgbClr val="AAAAAA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46" name="AutoShape 51">
                  <a:extLst>
                    <a:ext uri="{FF2B5EF4-FFF2-40B4-BE49-F238E27FC236}">
                      <a16:creationId xmlns:a16="http://schemas.microsoft.com/office/drawing/2014/main" id="{09B31FF5-E9B9-4D1D-9ECC-CD95338BB1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" y="1147"/>
                  <a:ext cx="978" cy="321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chemeClr val="bg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47" name="AutoShape 52">
                  <a:extLst>
                    <a:ext uri="{FF2B5EF4-FFF2-40B4-BE49-F238E27FC236}">
                      <a16:creationId xmlns:a16="http://schemas.microsoft.com/office/drawing/2014/main" id="{C8B5A73E-CD0A-4582-B13E-F8FFF120A2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" y="1165"/>
                  <a:ext cx="942" cy="305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EEEEEE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39" name="Group 53">
                <a:extLst>
                  <a:ext uri="{FF2B5EF4-FFF2-40B4-BE49-F238E27FC236}">
                    <a16:creationId xmlns:a16="http://schemas.microsoft.com/office/drawing/2014/main" id="{5B6EEDF9-04F5-4138-86D2-5092ADFBFC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63" y="1434"/>
                <a:ext cx="1008" cy="290"/>
                <a:chOff x="163" y="1132"/>
                <a:chExt cx="1008" cy="338"/>
              </a:xfrm>
            </p:grpSpPr>
            <p:grpSp>
              <p:nvGrpSpPr>
                <p:cNvPr id="40" name="Group 54">
                  <a:extLst>
                    <a:ext uri="{FF2B5EF4-FFF2-40B4-BE49-F238E27FC236}">
                      <a16:creationId xmlns:a16="http://schemas.microsoft.com/office/drawing/2014/main" id="{7774468B-CAAD-4E3E-ACE0-61DD4D8D44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" y="1132"/>
                  <a:ext cx="1008" cy="326"/>
                  <a:chOff x="174" y="2400"/>
                  <a:chExt cx="2946" cy="466"/>
                </a:xfrm>
              </p:grpSpPr>
              <p:sp>
                <p:nvSpPr>
                  <p:cNvPr id="43" name="AutoShape 55">
                    <a:extLst>
                      <a:ext uri="{FF2B5EF4-FFF2-40B4-BE49-F238E27FC236}">
                        <a16:creationId xmlns:a16="http://schemas.microsoft.com/office/drawing/2014/main" id="{D5A8284D-20BF-42D1-BEE8-0A12503F61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617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AAAAAA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  <p:sp>
                <p:nvSpPr>
                  <p:cNvPr id="44" name="AutoShape 56">
                    <a:extLst>
                      <a:ext uri="{FF2B5EF4-FFF2-40B4-BE49-F238E27FC236}">
                        <a16:creationId xmlns:a16="http://schemas.microsoft.com/office/drawing/2014/main" id="{2AE9E7CF-012D-4749-9A07-AEDC44F4A8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400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666666"/>
                      </a:gs>
                      <a:gs pos="100000">
                        <a:srgbClr val="AAAAAA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41" name="AutoShape 57">
                  <a:extLst>
                    <a:ext uri="{FF2B5EF4-FFF2-40B4-BE49-F238E27FC236}">
                      <a16:creationId xmlns:a16="http://schemas.microsoft.com/office/drawing/2014/main" id="{B2DC093A-AAC0-442C-81A4-D03B21FB62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" y="1147"/>
                  <a:ext cx="978" cy="321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chemeClr val="bg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42" name="AutoShape 58">
                  <a:extLst>
                    <a:ext uri="{FF2B5EF4-FFF2-40B4-BE49-F238E27FC236}">
                      <a16:creationId xmlns:a16="http://schemas.microsoft.com/office/drawing/2014/main" id="{86A31264-B193-4B18-BFE4-6E2AEE6102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" y="1165"/>
                  <a:ext cx="942" cy="305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EEEEEE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</p:grpSp>
        </p:grpSp>
        <p:sp>
          <p:nvSpPr>
            <p:cNvPr id="37" name="Text Box 59">
              <a:extLst>
                <a:ext uri="{FF2B5EF4-FFF2-40B4-BE49-F238E27FC236}">
                  <a16:creationId xmlns:a16="http://schemas.microsoft.com/office/drawing/2014/main" id="{F66AB517-501C-4614-879D-7A06D32B2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253"/>
              <a:ext cx="466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ko-KR" sz="1500" b="1" dirty="0">
                  <a:solidFill>
                    <a:schemeClr val="tx1"/>
                  </a:solidFill>
                  <a:cs typeface="Arial" panose="020B0604020202020204" pitchFamily="34" charset="0"/>
                </a:rPr>
                <a:t> Appl</a:t>
              </a:r>
            </a:p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ko-KR" altLang="en-US" sz="1500" b="1" dirty="0">
                  <a:solidFill>
                    <a:schemeClr val="tx1"/>
                  </a:solidFill>
                  <a:cs typeface="Arial" panose="020B0604020202020204" pitchFamily="34" charset="0"/>
                </a:rPr>
                <a:t>분석</a:t>
              </a:r>
              <a:endParaRPr lang="en-US" altLang="ko-KR" sz="15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5">
            <a:extLst>
              <a:ext uri="{FF2B5EF4-FFF2-40B4-BE49-F238E27FC236}">
                <a16:creationId xmlns:a16="http://schemas.microsoft.com/office/drawing/2014/main" id="{4C16EE0D-45D6-4490-9768-8AADBEE4045D}"/>
              </a:ext>
            </a:extLst>
          </p:cNvPr>
          <p:cNvGrpSpPr>
            <a:grpSpLocks/>
          </p:cNvGrpSpPr>
          <p:nvPr/>
        </p:nvGrpSpPr>
        <p:grpSpPr bwMode="auto">
          <a:xfrm>
            <a:off x="679172" y="2525534"/>
            <a:ext cx="1071562" cy="792000"/>
            <a:chOff x="163" y="1132"/>
            <a:chExt cx="1008" cy="592"/>
          </a:xfrm>
        </p:grpSpPr>
        <p:grpSp>
          <p:nvGrpSpPr>
            <p:cNvPr id="51" name="Group 46">
              <a:extLst>
                <a:ext uri="{FF2B5EF4-FFF2-40B4-BE49-F238E27FC236}">
                  <a16:creationId xmlns:a16="http://schemas.microsoft.com/office/drawing/2014/main" id="{768ED780-50BD-4F2E-9C29-030A7D95AF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" y="1132"/>
              <a:ext cx="1008" cy="592"/>
              <a:chOff x="163" y="1132"/>
              <a:chExt cx="1008" cy="592"/>
            </a:xfrm>
          </p:grpSpPr>
          <p:grpSp>
            <p:nvGrpSpPr>
              <p:cNvPr id="53" name="Group 47">
                <a:extLst>
                  <a:ext uri="{FF2B5EF4-FFF2-40B4-BE49-F238E27FC236}">
                    <a16:creationId xmlns:a16="http://schemas.microsoft.com/office/drawing/2014/main" id="{FB5FBAAD-A521-4C46-89D3-D3B0E8827E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" y="1132"/>
                <a:ext cx="1008" cy="290"/>
                <a:chOff x="163" y="1132"/>
                <a:chExt cx="1008" cy="338"/>
              </a:xfrm>
            </p:grpSpPr>
            <p:grpSp>
              <p:nvGrpSpPr>
                <p:cNvPr id="60" name="Group 48">
                  <a:extLst>
                    <a:ext uri="{FF2B5EF4-FFF2-40B4-BE49-F238E27FC236}">
                      <a16:creationId xmlns:a16="http://schemas.microsoft.com/office/drawing/2014/main" id="{CC624AE2-91F7-4399-8D48-4E7198D962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" y="1132"/>
                  <a:ext cx="1008" cy="326"/>
                  <a:chOff x="174" y="2400"/>
                  <a:chExt cx="2946" cy="466"/>
                </a:xfrm>
              </p:grpSpPr>
              <p:sp>
                <p:nvSpPr>
                  <p:cNvPr id="63" name="AutoShape 49">
                    <a:extLst>
                      <a:ext uri="{FF2B5EF4-FFF2-40B4-BE49-F238E27FC236}">
                        <a16:creationId xmlns:a16="http://schemas.microsoft.com/office/drawing/2014/main" id="{8072C408-FA2A-4FB8-BEBF-C2A4E69848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617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AAAAAA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  <p:sp>
                <p:nvSpPr>
                  <p:cNvPr id="64" name="AutoShape 50">
                    <a:extLst>
                      <a:ext uri="{FF2B5EF4-FFF2-40B4-BE49-F238E27FC236}">
                        <a16:creationId xmlns:a16="http://schemas.microsoft.com/office/drawing/2014/main" id="{854FA196-EB16-4191-9290-3DFB1E52A4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400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666666"/>
                      </a:gs>
                      <a:gs pos="100000">
                        <a:srgbClr val="AAAAAA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61" name="AutoShape 51">
                  <a:extLst>
                    <a:ext uri="{FF2B5EF4-FFF2-40B4-BE49-F238E27FC236}">
                      <a16:creationId xmlns:a16="http://schemas.microsoft.com/office/drawing/2014/main" id="{139EED9B-A87F-4E68-9E80-DDE162875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" y="1147"/>
                  <a:ext cx="978" cy="321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chemeClr val="bg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62" name="AutoShape 52">
                  <a:extLst>
                    <a:ext uri="{FF2B5EF4-FFF2-40B4-BE49-F238E27FC236}">
                      <a16:creationId xmlns:a16="http://schemas.microsoft.com/office/drawing/2014/main" id="{8094F786-6317-4EA4-87B2-D24A5CF5F1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" y="1165"/>
                  <a:ext cx="942" cy="305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EEEEEE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26E9D18-DBAB-48DC-B907-B9A42981A5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63" y="1434"/>
                <a:ext cx="1008" cy="290"/>
                <a:chOff x="163" y="1132"/>
                <a:chExt cx="1008" cy="338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3B3965D8-EFD6-4D01-B77E-F3E8DD9A67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" y="1132"/>
                  <a:ext cx="1008" cy="326"/>
                  <a:chOff x="174" y="2400"/>
                  <a:chExt cx="2946" cy="466"/>
                </a:xfrm>
              </p:grpSpPr>
              <p:sp>
                <p:nvSpPr>
                  <p:cNvPr id="58" name="AutoShape 55">
                    <a:extLst>
                      <a:ext uri="{FF2B5EF4-FFF2-40B4-BE49-F238E27FC236}">
                        <a16:creationId xmlns:a16="http://schemas.microsoft.com/office/drawing/2014/main" id="{31464F27-08C3-4BDC-8B28-C1B63E01FC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617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AAAAAA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  <p:sp>
                <p:nvSpPr>
                  <p:cNvPr id="59" name="AutoShape 56">
                    <a:extLst>
                      <a:ext uri="{FF2B5EF4-FFF2-40B4-BE49-F238E27FC236}">
                        <a16:creationId xmlns:a16="http://schemas.microsoft.com/office/drawing/2014/main" id="{D9A52F90-B71E-43E0-BDEE-BA83087326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400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666666"/>
                      </a:gs>
                      <a:gs pos="100000">
                        <a:srgbClr val="AAAAAA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56" name="AutoShape 57">
                  <a:extLst>
                    <a:ext uri="{FF2B5EF4-FFF2-40B4-BE49-F238E27FC236}">
                      <a16:creationId xmlns:a16="http://schemas.microsoft.com/office/drawing/2014/main" id="{1651E599-DDB6-4FF4-ACA3-73DA801E55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" y="1147"/>
                  <a:ext cx="978" cy="321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chemeClr val="bg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57" name="AutoShape 58">
                  <a:extLst>
                    <a:ext uri="{FF2B5EF4-FFF2-40B4-BE49-F238E27FC236}">
                      <a16:creationId xmlns:a16="http://schemas.microsoft.com/office/drawing/2014/main" id="{CFDD2DE1-A34D-4114-AB2A-A346006BF9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" y="1165"/>
                  <a:ext cx="942" cy="305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EEEEEE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</p:grpSp>
        </p:grpSp>
        <p:sp>
          <p:nvSpPr>
            <p:cNvPr id="52" name="Text Box 59">
              <a:extLst>
                <a:ext uri="{FF2B5EF4-FFF2-40B4-BE49-F238E27FC236}">
                  <a16:creationId xmlns:a16="http://schemas.microsoft.com/office/drawing/2014/main" id="{B2B5FF9E-130B-4C02-A0B2-E7BA6DCF1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" y="1253"/>
              <a:ext cx="466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ko-KR" sz="1500" b="1" dirty="0">
                  <a:solidFill>
                    <a:schemeClr val="tx1"/>
                  </a:solidFill>
                  <a:cs typeface="Arial" panose="020B0604020202020204" pitchFamily="34" charset="0"/>
                </a:rPr>
                <a:t>Appl </a:t>
              </a:r>
            </a:p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ko-KR" altLang="en-US" sz="1500" b="1" dirty="0">
                  <a:solidFill>
                    <a:schemeClr val="tx1"/>
                  </a:solidFill>
                  <a:cs typeface="Arial" panose="020B0604020202020204" pitchFamily="34" charset="0"/>
                </a:rPr>
                <a:t>전환</a:t>
              </a:r>
              <a:endParaRPr lang="en-US" altLang="ko-KR" sz="15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45">
            <a:extLst>
              <a:ext uri="{FF2B5EF4-FFF2-40B4-BE49-F238E27FC236}">
                <a16:creationId xmlns:a16="http://schemas.microsoft.com/office/drawing/2014/main" id="{13E91026-A8D6-4262-B8BE-5DB7568AFF67}"/>
              </a:ext>
            </a:extLst>
          </p:cNvPr>
          <p:cNvGrpSpPr>
            <a:grpSpLocks/>
          </p:cNvGrpSpPr>
          <p:nvPr/>
        </p:nvGrpSpPr>
        <p:grpSpPr bwMode="auto">
          <a:xfrm>
            <a:off x="679172" y="3496745"/>
            <a:ext cx="1071562" cy="792000"/>
            <a:chOff x="163" y="1132"/>
            <a:chExt cx="1008" cy="592"/>
          </a:xfrm>
        </p:grpSpPr>
        <p:grpSp>
          <p:nvGrpSpPr>
            <p:cNvPr id="66" name="Group 46">
              <a:extLst>
                <a:ext uri="{FF2B5EF4-FFF2-40B4-BE49-F238E27FC236}">
                  <a16:creationId xmlns:a16="http://schemas.microsoft.com/office/drawing/2014/main" id="{99087F17-B58C-4AFB-A4D0-03142B2D2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" y="1132"/>
              <a:ext cx="1008" cy="592"/>
              <a:chOff x="163" y="1132"/>
              <a:chExt cx="1008" cy="592"/>
            </a:xfrm>
          </p:grpSpPr>
          <p:grpSp>
            <p:nvGrpSpPr>
              <p:cNvPr id="68" name="Group 47">
                <a:extLst>
                  <a:ext uri="{FF2B5EF4-FFF2-40B4-BE49-F238E27FC236}">
                    <a16:creationId xmlns:a16="http://schemas.microsoft.com/office/drawing/2014/main" id="{42ABAF65-1E50-4E75-8C07-7F77F69C7A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" y="1132"/>
                <a:ext cx="1008" cy="290"/>
                <a:chOff x="163" y="1132"/>
                <a:chExt cx="1008" cy="338"/>
              </a:xfrm>
            </p:grpSpPr>
            <p:grpSp>
              <p:nvGrpSpPr>
                <p:cNvPr id="75" name="Group 48">
                  <a:extLst>
                    <a:ext uri="{FF2B5EF4-FFF2-40B4-BE49-F238E27FC236}">
                      <a16:creationId xmlns:a16="http://schemas.microsoft.com/office/drawing/2014/main" id="{54FEA0DE-D4B1-414C-8310-CB67DD31FA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" y="1132"/>
                  <a:ext cx="1008" cy="326"/>
                  <a:chOff x="174" y="2400"/>
                  <a:chExt cx="2946" cy="466"/>
                </a:xfrm>
              </p:grpSpPr>
              <p:sp>
                <p:nvSpPr>
                  <p:cNvPr id="78" name="AutoShape 49">
                    <a:extLst>
                      <a:ext uri="{FF2B5EF4-FFF2-40B4-BE49-F238E27FC236}">
                        <a16:creationId xmlns:a16="http://schemas.microsoft.com/office/drawing/2014/main" id="{B734143E-16D1-4EBE-88A5-3BDEA6C186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617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AAAAAA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  <p:sp>
                <p:nvSpPr>
                  <p:cNvPr id="79" name="AutoShape 50">
                    <a:extLst>
                      <a:ext uri="{FF2B5EF4-FFF2-40B4-BE49-F238E27FC236}">
                        <a16:creationId xmlns:a16="http://schemas.microsoft.com/office/drawing/2014/main" id="{CC775B12-1AAB-4E03-81FD-241700A161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400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666666"/>
                      </a:gs>
                      <a:gs pos="100000">
                        <a:srgbClr val="AAAAAA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76" name="AutoShape 51">
                  <a:extLst>
                    <a:ext uri="{FF2B5EF4-FFF2-40B4-BE49-F238E27FC236}">
                      <a16:creationId xmlns:a16="http://schemas.microsoft.com/office/drawing/2014/main" id="{B36C8EDC-98D4-4FF4-86A8-4FF9F3A646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" y="1147"/>
                  <a:ext cx="978" cy="321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chemeClr val="bg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77" name="AutoShape 52">
                  <a:extLst>
                    <a:ext uri="{FF2B5EF4-FFF2-40B4-BE49-F238E27FC236}">
                      <a16:creationId xmlns:a16="http://schemas.microsoft.com/office/drawing/2014/main" id="{1C6EF82F-E755-4E75-B39D-057039D140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" y="1165"/>
                  <a:ext cx="942" cy="305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EEEEEE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69" name="Group 53">
                <a:extLst>
                  <a:ext uri="{FF2B5EF4-FFF2-40B4-BE49-F238E27FC236}">
                    <a16:creationId xmlns:a16="http://schemas.microsoft.com/office/drawing/2014/main" id="{5DC2DCDD-CF1D-48A5-8DBA-F418D49B70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63" y="1434"/>
                <a:ext cx="1008" cy="290"/>
                <a:chOff x="163" y="1132"/>
                <a:chExt cx="1008" cy="338"/>
              </a:xfrm>
            </p:grpSpPr>
            <p:grpSp>
              <p:nvGrpSpPr>
                <p:cNvPr id="70" name="Group 54">
                  <a:extLst>
                    <a:ext uri="{FF2B5EF4-FFF2-40B4-BE49-F238E27FC236}">
                      <a16:creationId xmlns:a16="http://schemas.microsoft.com/office/drawing/2014/main" id="{8842BF70-10D2-4125-8FEF-7A15D6479A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" y="1132"/>
                  <a:ext cx="1008" cy="326"/>
                  <a:chOff x="174" y="2400"/>
                  <a:chExt cx="2946" cy="466"/>
                </a:xfrm>
              </p:grpSpPr>
              <p:sp>
                <p:nvSpPr>
                  <p:cNvPr id="73" name="AutoShape 55">
                    <a:extLst>
                      <a:ext uri="{FF2B5EF4-FFF2-40B4-BE49-F238E27FC236}">
                        <a16:creationId xmlns:a16="http://schemas.microsoft.com/office/drawing/2014/main" id="{E409321C-65D2-4179-A22C-9E8753009E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617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AAAAAA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  <p:sp>
                <p:nvSpPr>
                  <p:cNvPr id="74" name="AutoShape 56">
                    <a:extLst>
                      <a:ext uri="{FF2B5EF4-FFF2-40B4-BE49-F238E27FC236}">
                        <a16:creationId xmlns:a16="http://schemas.microsoft.com/office/drawing/2014/main" id="{58D037C0-A485-40CF-B872-7948B76CD1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400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666666"/>
                      </a:gs>
                      <a:gs pos="100000">
                        <a:srgbClr val="AAAAAA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71" name="AutoShape 57">
                  <a:extLst>
                    <a:ext uri="{FF2B5EF4-FFF2-40B4-BE49-F238E27FC236}">
                      <a16:creationId xmlns:a16="http://schemas.microsoft.com/office/drawing/2014/main" id="{152E6AB7-B02B-4D92-8B7A-CEAF9C91B5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" y="1147"/>
                  <a:ext cx="978" cy="321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chemeClr val="bg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72" name="AutoShape 58">
                  <a:extLst>
                    <a:ext uri="{FF2B5EF4-FFF2-40B4-BE49-F238E27FC236}">
                      <a16:creationId xmlns:a16="http://schemas.microsoft.com/office/drawing/2014/main" id="{E4AA8D4F-A371-4EBF-87A8-125243E1C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" y="1165"/>
                  <a:ext cx="942" cy="305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EEEEEE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</p:grpSp>
        </p:grpSp>
        <p:sp>
          <p:nvSpPr>
            <p:cNvPr id="67" name="Text Box 59">
              <a:extLst>
                <a:ext uri="{FF2B5EF4-FFF2-40B4-BE49-F238E27FC236}">
                  <a16:creationId xmlns:a16="http://schemas.microsoft.com/office/drawing/2014/main" id="{357CB802-CF24-415E-B7AE-BB9ADB55B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" y="1339"/>
              <a:ext cx="6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ko-KR" sz="1500" b="1" dirty="0">
                  <a:solidFill>
                    <a:schemeClr val="tx1"/>
                  </a:solidFill>
                  <a:cs typeface="Arial" panose="020B0604020202020204" pitchFamily="34" charset="0"/>
                </a:rPr>
                <a:t>DevOps</a:t>
              </a:r>
            </a:p>
          </p:txBody>
        </p:sp>
      </p:grpSp>
      <p:grpSp>
        <p:nvGrpSpPr>
          <p:cNvPr id="80" name="Group 45">
            <a:extLst>
              <a:ext uri="{FF2B5EF4-FFF2-40B4-BE49-F238E27FC236}">
                <a16:creationId xmlns:a16="http://schemas.microsoft.com/office/drawing/2014/main" id="{5B4FA78F-447E-409E-B0B2-F71671A5F117}"/>
              </a:ext>
            </a:extLst>
          </p:cNvPr>
          <p:cNvGrpSpPr>
            <a:grpSpLocks/>
          </p:cNvGrpSpPr>
          <p:nvPr/>
        </p:nvGrpSpPr>
        <p:grpSpPr bwMode="auto">
          <a:xfrm>
            <a:off x="679172" y="4467956"/>
            <a:ext cx="1071562" cy="792000"/>
            <a:chOff x="163" y="1132"/>
            <a:chExt cx="1008" cy="592"/>
          </a:xfrm>
        </p:grpSpPr>
        <p:grpSp>
          <p:nvGrpSpPr>
            <p:cNvPr id="81" name="Group 46">
              <a:extLst>
                <a:ext uri="{FF2B5EF4-FFF2-40B4-BE49-F238E27FC236}">
                  <a16:creationId xmlns:a16="http://schemas.microsoft.com/office/drawing/2014/main" id="{D05494D5-0A35-49D9-B715-F28135896D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" y="1132"/>
              <a:ext cx="1008" cy="592"/>
              <a:chOff x="163" y="1132"/>
              <a:chExt cx="1008" cy="592"/>
            </a:xfrm>
          </p:grpSpPr>
          <p:grpSp>
            <p:nvGrpSpPr>
              <p:cNvPr id="83" name="Group 47">
                <a:extLst>
                  <a:ext uri="{FF2B5EF4-FFF2-40B4-BE49-F238E27FC236}">
                    <a16:creationId xmlns:a16="http://schemas.microsoft.com/office/drawing/2014/main" id="{F1E46F49-EDD0-4124-82BD-B82112237D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" y="1132"/>
                <a:ext cx="1008" cy="290"/>
                <a:chOff x="163" y="1132"/>
                <a:chExt cx="1008" cy="338"/>
              </a:xfrm>
            </p:grpSpPr>
            <p:grpSp>
              <p:nvGrpSpPr>
                <p:cNvPr id="90" name="Group 48">
                  <a:extLst>
                    <a:ext uri="{FF2B5EF4-FFF2-40B4-BE49-F238E27FC236}">
                      <a16:creationId xmlns:a16="http://schemas.microsoft.com/office/drawing/2014/main" id="{077EDBD6-A695-48E4-8609-24E44438E6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" y="1132"/>
                  <a:ext cx="1008" cy="326"/>
                  <a:chOff x="174" y="2400"/>
                  <a:chExt cx="2946" cy="466"/>
                </a:xfrm>
              </p:grpSpPr>
              <p:sp>
                <p:nvSpPr>
                  <p:cNvPr id="93" name="AutoShape 49">
                    <a:extLst>
                      <a:ext uri="{FF2B5EF4-FFF2-40B4-BE49-F238E27FC236}">
                        <a16:creationId xmlns:a16="http://schemas.microsoft.com/office/drawing/2014/main" id="{9EF2309E-D12D-415E-88A7-A59B397E3C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617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AAAAAA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  <p:sp>
                <p:nvSpPr>
                  <p:cNvPr id="94" name="AutoShape 50">
                    <a:extLst>
                      <a:ext uri="{FF2B5EF4-FFF2-40B4-BE49-F238E27FC236}">
                        <a16:creationId xmlns:a16="http://schemas.microsoft.com/office/drawing/2014/main" id="{57553B7E-9B49-410F-8344-71DBCC12BE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400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666666"/>
                      </a:gs>
                      <a:gs pos="100000">
                        <a:srgbClr val="AAAAAA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91" name="AutoShape 51">
                  <a:extLst>
                    <a:ext uri="{FF2B5EF4-FFF2-40B4-BE49-F238E27FC236}">
                      <a16:creationId xmlns:a16="http://schemas.microsoft.com/office/drawing/2014/main" id="{787CAE68-163B-40AB-8888-01ECFC15D0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" y="1147"/>
                  <a:ext cx="978" cy="321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chemeClr val="bg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92" name="AutoShape 52">
                  <a:extLst>
                    <a:ext uri="{FF2B5EF4-FFF2-40B4-BE49-F238E27FC236}">
                      <a16:creationId xmlns:a16="http://schemas.microsoft.com/office/drawing/2014/main" id="{3995FFB8-BF09-48F5-ABFB-6806987D2C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" y="1165"/>
                  <a:ext cx="942" cy="305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EEEEEE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84" name="Group 53">
                <a:extLst>
                  <a:ext uri="{FF2B5EF4-FFF2-40B4-BE49-F238E27FC236}">
                    <a16:creationId xmlns:a16="http://schemas.microsoft.com/office/drawing/2014/main" id="{A7265D3C-4728-46F1-B080-0E60EF6A22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63" y="1434"/>
                <a:ext cx="1008" cy="290"/>
                <a:chOff x="163" y="1132"/>
                <a:chExt cx="1008" cy="338"/>
              </a:xfrm>
            </p:grpSpPr>
            <p:grpSp>
              <p:nvGrpSpPr>
                <p:cNvPr id="85" name="Group 54">
                  <a:extLst>
                    <a:ext uri="{FF2B5EF4-FFF2-40B4-BE49-F238E27FC236}">
                      <a16:creationId xmlns:a16="http://schemas.microsoft.com/office/drawing/2014/main" id="{A123A5BA-0F9F-4427-852D-E1CBE50982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" y="1132"/>
                  <a:ext cx="1008" cy="326"/>
                  <a:chOff x="174" y="2400"/>
                  <a:chExt cx="2946" cy="466"/>
                </a:xfrm>
              </p:grpSpPr>
              <p:sp>
                <p:nvSpPr>
                  <p:cNvPr id="88" name="AutoShape 55">
                    <a:extLst>
                      <a:ext uri="{FF2B5EF4-FFF2-40B4-BE49-F238E27FC236}">
                        <a16:creationId xmlns:a16="http://schemas.microsoft.com/office/drawing/2014/main" id="{38501CD6-2072-4CA8-8179-17886FE0F2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617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AAAAAA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  <p:sp>
                <p:nvSpPr>
                  <p:cNvPr id="89" name="AutoShape 56">
                    <a:extLst>
                      <a:ext uri="{FF2B5EF4-FFF2-40B4-BE49-F238E27FC236}">
                        <a16:creationId xmlns:a16="http://schemas.microsoft.com/office/drawing/2014/main" id="{FC1AFA4C-0D33-483F-B39C-D695691482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400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666666"/>
                      </a:gs>
                      <a:gs pos="100000">
                        <a:srgbClr val="AAAAAA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86" name="AutoShape 57">
                  <a:extLst>
                    <a:ext uri="{FF2B5EF4-FFF2-40B4-BE49-F238E27FC236}">
                      <a16:creationId xmlns:a16="http://schemas.microsoft.com/office/drawing/2014/main" id="{D8DA5E4D-D04E-4BFE-A60A-EE424F682E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" y="1147"/>
                  <a:ext cx="978" cy="321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chemeClr val="bg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87" name="AutoShape 58">
                  <a:extLst>
                    <a:ext uri="{FF2B5EF4-FFF2-40B4-BE49-F238E27FC236}">
                      <a16:creationId xmlns:a16="http://schemas.microsoft.com/office/drawing/2014/main" id="{5EF0D313-757B-4C4B-B893-8FA7469732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" y="1165"/>
                  <a:ext cx="942" cy="305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EEEEEE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</p:grpSp>
        </p:grpSp>
        <p:sp>
          <p:nvSpPr>
            <p:cNvPr id="82" name="Text Box 59">
              <a:extLst>
                <a:ext uri="{FF2B5EF4-FFF2-40B4-BE49-F238E27FC236}">
                  <a16:creationId xmlns:a16="http://schemas.microsoft.com/office/drawing/2014/main" id="{5836577A-6DE4-44D3-BA50-DA02E3C1A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" y="1253"/>
              <a:ext cx="362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ko-KR" altLang="en-US" sz="1500" b="1" dirty="0">
                  <a:solidFill>
                    <a:schemeClr val="tx1"/>
                  </a:solidFill>
                  <a:cs typeface="Arial" panose="020B0604020202020204" pitchFamily="34" charset="0"/>
                </a:rPr>
                <a:t>운영</a:t>
              </a:r>
              <a:endParaRPr lang="en-US" altLang="ko-KR" sz="15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ko-KR" altLang="en-US" sz="1500" b="1" dirty="0">
                  <a:solidFill>
                    <a:schemeClr val="tx1"/>
                  </a:solidFill>
                  <a:cs typeface="Arial" panose="020B0604020202020204" pitchFamily="34" charset="0"/>
                </a:rPr>
                <a:t>관리</a:t>
              </a:r>
              <a:endParaRPr lang="en-US" altLang="ko-KR" sz="15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95" name="Group 45">
            <a:extLst>
              <a:ext uri="{FF2B5EF4-FFF2-40B4-BE49-F238E27FC236}">
                <a16:creationId xmlns:a16="http://schemas.microsoft.com/office/drawing/2014/main" id="{99463DB1-50E9-4400-AFA4-80970EDE67BC}"/>
              </a:ext>
            </a:extLst>
          </p:cNvPr>
          <p:cNvGrpSpPr>
            <a:grpSpLocks/>
          </p:cNvGrpSpPr>
          <p:nvPr/>
        </p:nvGrpSpPr>
        <p:grpSpPr bwMode="auto">
          <a:xfrm>
            <a:off x="679172" y="5439166"/>
            <a:ext cx="1071562" cy="792000"/>
            <a:chOff x="163" y="1132"/>
            <a:chExt cx="1008" cy="592"/>
          </a:xfrm>
        </p:grpSpPr>
        <p:grpSp>
          <p:nvGrpSpPr>
            <p:cNvPr id="96" name="Group 46">
              <a:extLst>
                <a:ext uri="{FF2B5EF4-FFF2-40B4-BE49-F238E27FC236}">
                  <a16:creationId xmlns:a16="http://schemas.microsoft.com/office/drawing/2014/main" id="{5417061A-3EE2-41AE-97B5-CD4AC9318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" y="1132"/>
              <a:ext cx="1008" cy="592"/>
              <a:chOff x="163" y="1132"/>
              <a:chExt cx="1008" cy="592"/>
            </a:xfrm>
          </p:grpSpPr>
          <p:grpSp>
            <p:nvGrpSpPr>
              <p:cNvPr id="98" name="Group 47">
                <a:extLst>
                  <a:ext uri="{FF2B5EF4-FFF2-40B4-BE49-F238E27FC236}">
                    <a16:creationId xmlns:a16="http://schemas.microsoft.com/office/drawing/2014/main" id="{E656245B-FB5E-4E76-8890-D1EA0FAEA0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" y="1132"/>
                <a:ext cx="1008" cy="290"/>
                <a:chOff x="163" y="1132"/>
                <a:chExt cx="1008" cy="338"/>
              </a:xfrm>
            </p:grpSpPr>
            <p:grpSp>
              <p:nvGrpSpPr>
                <p:cNvPr id="105" name="Group 48">
                  <a:extLst>
                    <a:ext uri="{FF2B5EF4-FFF2-40B4-BE49-F238E27FC236}">
                      <a16:creationId xmlns:a16="http://schemas.microsoft.com/office/drawing/2014/main" id="{1AD35D49-8577-4278-BCA8-829D837545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" y="1132"/>
                  <a:ext cx="1008" cy="326"/>
                  <a:chOff x="174" y="2400"/>
                  <a:chExt cx="2946" cy="466"/>
                </a:xfrm>
              </p:grpSpPr>
              <p:sp>
                <p:nvSpPr>
                  <p:cNvPr id="108" name="AutoShape 49">
                    <a:extLst>
                      <a:ext uri="{FF2B5EF4-FFF2-40B4-BE49-F238E27FC236}">
                        <a16:creationId xmlns:a16="http://schemas.microsoft.com/office/drawing/2014/main" id="{CC44D6C4-8DB9-41CD-A6F3-228C0253C0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617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AAAAAA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  <p:sp>
                <p:nvSpPr>
                  <p:cNvPr id="109" name="AutoShape 50">
                    <a:extLst>
                      <a:ext uri="{FF2B5EF4-FFF2-40B4-BE49-F238E27FC236}">
                        <a16:creationId xmlns:a16="http://schemas.microsoft.com/office/drawing/2014/main" id="{21AFF712-5C4B-401A-A4D1-1C2C3E5B98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400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666666"/>
                      </a:gs>
                      <a:gs pos="100000">
                        <a:srgbClr val="AAAAAA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106" name="AutoShape 51">
                  <a:extLst>
                    <a:ext uri="{FF2B5EF4-FFF2-40B4-BE49-F238E27FC236}">
                      <a16:creationId xmlns:a16="http://schemas.microsoft.com/office/drawing/2014/main" id="{332CAF1A-A128-4EEA-90BD-4DDA4F0AE0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" y="1147"/>
                  <a:ext cx="978" cy="321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chemeClr val="bg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107" name="AutoShape 52">
                  <a:extLst>
                    <a:ext uri="{FF2B5EF4-FFF2-40B4-BE49-F238E27FC236}">
                      <a16:creationId xmlns:a16="http://schemas.microsoft.com/office/drawing/2014/main" id="{9EC6C3E7-E1AC-4273-A19C-760B6454D7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" y="1165"/>
                  <a:ext cx="942" cy="305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EEEEEE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99" name="Group 53">
                <a:extLst>
                  <a:ext uri="{FF2B5EF4-FFF2-40B4-BE49-F238E27FC236}">
                    <a16:creationId xmlns:a16="http://schemas.microsoft.com/office/drawing/2014/main" id="{A3C78D0A-60A5-418A-8234-8098C5EDCF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63" y="1434"/>
                <a:ext cx="1008" cy="290"/>
                <a:chOff x="163" y="1132"/>
                <a:chExt cx="1008" cy="338"/>
              </a:xfrm>
            </p:grpSpPr>
            <p:grpSp>
              <p:nvGrpSpPr>
                <p:cNvPr id="100" name="Group 54">
                  <a:extLst>
                    <a:ext uri="{FF2B5EF4-FFF2-40B4-BE49-F238E27FC236}">
                      <a16:creationId xmlns:a16="http://schemas.microsoft.com/office/drawing/2014/main" id="{73897D13-47F6-4DA2-94A1-71FCFBC0AC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" y="1132"/>
                  <a:ext cx="1008" cy="326"/>
                  <a:chOff x="174" y="2400"/>
                  <a:chExt cx="2946" cy="466"/>
                </a:xfrm>
              </p:grpSpPr>
              <p:sp>
                <p:nvSpPr>
                  <p:cNvPr id="103" name="AutoShape 55">
                    <a:extLst>
                      <a:ext uri="{FF2B5EF4-FFF2-40B4-BE49-F238E27FC236}">
                        <a16:creationId xmlns:a16="http://schemas.microsoft.com/office/drawing/2014/main" id="{640C977C-C324-4F62-998E-660A9CB39F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617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AAAAAA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  <p:sp>
                <p:nvSpPr>
                  <p:cNvPr id="104" name="AutoShape 56">
                    <a:extLst>
                      <a:ext uri="{FF2B5EF4-FFF2-40B4-BE49-F238E27FC236}">
                        <a16:creationId xmlns:a16="http://schemas.microsoft.com/office/drawing/2014/main" id="{520EFE58-58EE-44FC-846B-2CC1550B9E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" y="2400"/>
                    <a:ext cx="2946" cy="249"/>
                  </a:xfrm>
                  <a:prstGeom prst="roundRect">
                    <a:avLst>
                      <a:gd name="adj" fmla="val 7708"/>
                    </a:avLst>
                  </a:prstGeom>
                  <a:gradFill rotWithShape="1">
                    <a:gsLst>
                      <a:gs pos="0">
                        <a:srgbClr val="666666"/>
                      </a:gs>
                      <a:gs pos="100000">
                        <a:srgbClr val="AAAAAA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chemeClr val="bg2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lIns="54000" tIns="25200" rIns="54000" bIns="25200" anchor="ctr"/>
                  <a:lstStyle>
                    <a:lvl1pPr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1pPr>
                    <a:lvl2pPr marL="742950" indent="-28575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2pPr>
                    <a:lvl3pPr marL="11430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3pPr>
                    <a:lvl4pPr marL="16002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4pPr>
                    <a:lvl5pPr marL="2057400" indent="-228600"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200">
                        <a:solidFill>
                          <a:srgbClr val="FF33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defRPr>
                    </a:lvl9pPr>
                  </a:lstStyle>
                  <a:p>
                    <a:pPr eaLnBrk="1" hangingPunct="1">
                      <a:lnSpc>
                        <a:spcPct val="90000"/>
                      </a:lnSpc>
                    </a:pPr>
                    <a:endParaRPr lang="en-US" altLang="en-US" sz="2200" b="1">
                      <a:solidFill>
                        <a:schemeClr val="hlink"/>
                      </a:solidFill>
                      <a:latin typeface="Helvetica" panose="020B0604020202020204" pitchFamily="34" charset="0"/>
                    </a:endParaRPr>
                  </a:p>
                </p:txBody>
              </p:sp>
            </p:grpSp>
            <p:sp>
              <p:nvSpPr>
                <p:cNvPr id="101" name="AutoShape 57">
                  <a:extLst>
                    <a:ext uri="{FF2B5EF4-FFF2-40B4-BE49-F238E27FC236}">
                      <a16:creationId xmlns:a16="http://schemas.microsoft.com/office/drawing/2014/main" id="{21070258-B6A1-48E8-B7AA-F2E1377A91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" y="1147"/>
                  <a:ext cx="978" cy="321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DDDDDD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chemeClr val="bg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  <p:sp>
              <p:nvSpPr>
                <p:cNvPr id="102" name="AutoShape 58">
                  <a:extLst>
                    <a:ext uri="{FF2B5EF4-FFF2-40B4-BE49-F238E27FC236}">
                      <a16:creationId xmlns:a16="http://schemas.microsoft.com/office/drawing/2014/main" id="{9C91991A-B0F5-4B5C-9696-EA5053B7B3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" y="1165"/>
                  <a:ext cx="942" cy="305"/>
                </a:xfrm>
                <a:prstGeom prst="roundRect">
                  <a:avLst>
                    <a:gd name="adj" fmla="val 5000"/>
                  </a:avLst>
                </a:prstGeom>
                <a:gradFill rotWithShape="1">
                  <a:gsLst>
                    <a:gs pos="0">
                      <a:srgbClr val="EEEEEE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lIns="54000" tIns="25200" rIns="54000" bIns="25200" anchor="ctr"/>
                <a:lstStyle>
                  <a:lvl1pPr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rgbClr val="FF33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</a:pPr>
                  <a:endParaRPr lang="en-US" altLang="en-US" sz="2200" b="1">
                    <a:solidFill>
                      <a:schemeClr val="hlink"/>
                    </a:solidFill>
                    <a:latin typeface="Helvetica" panose="020B0604020202020204" pitchFamily="34" charset="0"/>
                  </a:endParaRPr>
                </a:p>
              </p:txBody>
            </p:sp>
          </p:grpSp>
        </p:grpSp>
        <p:sp>
          <p:nvSpPr>
            <p:cNvPr id="97" name="Text Box 59">
              <a:extLst>
                <a:ext uri="{FF2B5EF4-FFF2-40B4-BE49-F238E27FC236}">
                  <a16:creationId xmlns:a16="http://schemas.microsoft.com/office/drawing/2014/main" id="{65425927-996F-4525-95DE-8E46CAB27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1339"/>
              <a:ext cx="4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FF33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ko-KR" sz="1500" b="1" dirty="0">
                  <a:solidFill>
                    <a:schemeClr val="tx1"/>
                  </a:solidFill>
                  <a:cs typeface="Arial" panose="020B0604020202020204" pitchFamily="34" charset="0"/>
                </a:rPr>
                <a:t>AIops</a:t>
              </a:r>
            </a:p>
          </p:txBody>
        </p:sp>
      </p:grp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9EF8CC0-1D8E-4009-B678-8B787A2720C2}"/>
              </a:ext>
            </a:extLst>
          </p:cNvPr>
          <p:cNvSpPr/>
          <p:nvPr/>
        </p:nvSpPr>
        <p:spPr>
          <a:xfrm rot="10800000">
            <a:off x="1108209" y="2367013"/>
            <a:ext cx="216000" cy="144000"/>
          </a:xfrm>
          <a:prstGeom prst="triangle">
            <a:avLst/>
          </a:prstGeom>
          <a:solidFill>
            <a:srgbClr val="0070C0"/>
          </a:solidFill>
          <a:ln>
            <a:noFill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이등변 삼각형 109">
            <a:extLst>
              <a:ext uri="{FF2B5EF4-FFF2-40B4-BE49-F238E27FC236}">
                <a16:creationId xmlns:a16="http://schemas.microsoft.com/office/drawing/2014/main" id="{50045F24-8F14-4227-8FE5-5AA0B838F521}"/>
              </a:ext>
            </a:extLst>
          </p:cNvPr>
          <p:cNvSpPr/>
          <p:nvPr/>
        </p:nvSpPr>
        <p:spPr>
          <a:xfrm rot="10800000">
            <a:off x="1108210" y="5272641"/>
            <a:ext cx="216000" cy="144000"/>
          </a:xfrm>
          <a:prstGeom prst="triangle">
            <a:avLst/>
          </a:prstGeom>
          <a:solidFill>
            <a:srgbClr val="0070C0"/>
          </a:solidFill>
          <a:ln>
            <a:noFill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1" name="이등변 삼각형 110">
            <a:extLst>
              <a:ext uri="{FF2B5EF4-FFF2-40B4-BE49-F238E27FC236}">
                <a16:creationId xmlns:a16="http://schemas.microsoft.com/office/drawing/2014/main" id="{3D307979-2DB4-4C54-96AF-E62AEB00337A}"/>
              </a:ext>
            </a:extLst>
          </p:cNvPr>
          <p:cNvSpPr/>
          <p:nvPr/>
        </p:nvSpPr>
        <p:spPr>
          <a:xfrm rot="10800000">
            <a:off x="1108210" y="4297249"/>
            <a:ext cx="216000" cy="144000"/>
          </a:xfrm>
          <a:prstGeom prst="triangle">
            <a:avLst/>
          </a:prstGeom>
          <a:solidFill>
            <a:srgbClr val="0070C0"/>
          </a:solidFill>
          <a:ln>
            <a:noFill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2" name="이등변 삼각형 111">
            <a:extLst>
              <a:ext uri="{FF2B5EF4-FFF2-40B4-BE49-F238E27FC236}">
                <a16:creationId xmlns:a16="http://schemas.microsoft.com/office/drawing/2014/main" id="{329747C8-385F-4032-8126-7DB297CF5F88}"/>
              </a:ext>
            </a:extLst>
          </p:cNvPr>
          <p:cNvSpPr/>
          <p:nvPr/>
        </p:nvSpPr>
        <p:spPr>
          <a:xfrm rot="10800000">
            <a:off x="1108209" y="3332131"/>
            <a:ext cx="216000" cy="144000"/>
          </a:xfrm>
          <a:prstGeom prst="triangle">
            <a:avLst/>
          </a:prstGeom>
          <a:solidFill>
            <a:srgbClr val="0070C0"/>
          </a:solidFill>
          <a:ln>
            <a:noFill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3" name="Oval 43">
            <a:extLst>
              <a:ext uri="{FF2B5EF4-FFF2-40B4-BE49-F238E27FC236}">
                <a16:creationId xmlns:a16="http://schemas.microsoft.com/office/drawing/2014/main" id="{C46C6DCE-7960-4080-B484-5D088B5C8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734" y="1786655"/>
            <a:ext cx="324000" cy="324000"/>
          </a:xfrm>
          <a:prstGeom prst="ellipse">
            <a:avLst/>
          </a:prstGeom>
          <a:solidFill>
            <a:srgbClr val="666699"/>
          </a:solidFill>
          <a:ln w="38100" algn="ctr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06" tIns="45702" rIns="91406" bIns="45702" anchor="ctr" anchorCtr="1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4" name="Oval 43">
            <a:extLst>
              <a:ext uri="{FF2B5EF4-FFF2-40B4-BE49-F238E27FC236}">
                <a16:creationId xmlns:a16="http://schemas.microsoft.com/office/drawing/2014/main" id="{CA4873B6-D25E-4EFA-8727-997BE0EE71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734" y="2756846"/>
            <a:ext cx="324000" cy="324000"/>
          </a:xfrm>
          <a:prstGeom prst="ellipse">
            <a:avLst/>
          </a:prstGeom>
          <a:solidFill>
            <a:srgbClr val="666699"/>
          </a:solidFill>
          <a:ln w="38100" algn="ctr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06" tIns="45702" rIns="91406" bIns="45702" anchor="ctr" anchorCtr="1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4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5" name="Oval 43">
            <a:extLst>
              <a:ext uri="{FF2B5EF4-FFF2-40B4-BE49-F238E27FC236}">
                <a16:creationId xmlns:a16="http://schemas.microsoft.com/office/drawing/2014/main" id="{955939C0-C299-4AB7-AAAF-3046C65A51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734" y="3727037"/>
            <a:ext cx="324000" cy="324000"/>
          </a:xfrm>
          <a:prstGeom prst="ellipse">
            <a:avLst/>
          </a:prstGeom>
          <a:solidFill>
            <a:srgbClr val="666699"/>
          </a:solidFill>
          <a:ln w="38100" algn="ctr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06" tIns="45702" rIns="91406" bIns="45702" anchor="ctr" anchorCtr="1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4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16" name="Oval 43">
            <a:extLst>
              <a:ext uri="{FF2B5EF4-FFF2-40B4-BE49-F238E27FC236}">
                <a16:creationId xmlns:a16="http://schemas.microsoft.com/office/drawing/2014/main" id="{79F94F27-DD4B-4956-9E98-E7F05739F7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734" y="4697228"/>
            <a:ext cx="324000" cy="324000"/>
          </a:xfrm>
          <a:prstGeom prst="ellipse">
            <a:avLst/>
          </a:prstGeom>
          <a:solidFill>
            <a:srgbClr val="666699"/>
          </a:solidFill>
          <a:ln w="38100" algn="ctr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06" tIns="45702" rIns="91406" bIns="45702" anchor="ctr" anchorCtr="1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4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17" name="Oval 43">
            <a:extLst>
              <a:ext uri="{FF2B5EF4-FFF2-40B4-BE49-F238E27FC236}">
                <a16:creationId xmlns:a16="http://schemas.microsoft.com/office/drawing/2014/main" id="{2850274C-05F6-41E6-8AF6-5886A88967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734" y="5667419"/>
            <a:ext cx="324000" cy="324000"/>
          </a:xfrm>
          <a:prstGeom prst="ellipse">
            <a:avLst/>
          </a:prstGeom>
          <a:solidFill>
            <a:srgbClr val="666699"/>
          </a:solidFill>
          <a:ln w="38100" algn="ctr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06" tIns="45702" rIns="91406" bIns="45702" anchor="ctr" anchorCtr="1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400" b="1" dirty="0">
                <a:solidFill>
                  <a:srgbClr val="FFFFF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5100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D14361D-C8DC-4542-89CA-E27D3E5BB040}"/>
              </a:ext>
            </a:extLst>
          </p:cNvPr>
          <p:cNvSpPr/>
          <p:nvPr/>
        </p:nvSpPr>
        <p:spPr>
          <a:xfrm>
            <a:off x="1033717" y="1508392"/>
            <a:ext cx="2593403" cy="796921"/>
          </a:xfrm>
          <a:prstGeom prst="roundRect">
            <a:avLst/>
          </a:prstGeom>
          <a:solidFill>
            <a:srgbClr val="81CDF2">
              <a:lumMod val="20000"/>
              <a:lumOff val="80000"/>
            </a:srgb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정적 </a:t>
            </a:r>
            <a:r>
              <a:rPr lang="en-US" altLang="ko-KR" sz="16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</a:t>
            </a:r>
            <a:r>
              <a:rPr lang="ko-KR" altLang="en-US" sz="16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동적 분석 실행 </a:t>
            </a:r>
            <a:br>
              <a:rPr lang="en-US" altLang="ko-KR" sz="16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ko-KR" sz="16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Mono2Micro</a:t>
            </a:r>
            <a:r>
              <a:rPr lang="ko-KR" altLang="en-US" sz="16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UI</a:t>
            </a:r>
            <a:r>
              <a:rPr lang="ko-KR" altLang="en-US" sz="16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endParaRPr lang="en-US" altLang="ko-KR" sz="1600" b="1" dirty="0">
              <a:solidFill>
                <a:prstClr val="black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8E88958-CA5F-4188-B298-F5F5D255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86" y="261382"/>
            <a:ext cx="8293293" cy="369332"/>
          </a:xfrm>
        </p:spPr>
        <p:txBody>
          <a:bodyPr/>
          <a:lstStyle/>
          <a:p>
            <a:r>
              <a:rPr kumimoji="1" lang="en-US" altLang="ko-KR" b="1" dirty="0"/>
              <a:t>     App </a:t>
            </a:r>
            <a:r>
              <a:rPr kumimoji="1" lang="ko-KR" altLang="en-US" b="1" dirty="0"/>
              <a:t>분석 </a:t>
            </a:r>
            <a:r>
              <a:rPr kumimoji="1" lang="en-US" altLang="ko-KR" b="1" dirty="0"/>
              <a:t>Demo</a:t>
            </a:r>
            <a:r>
              <a:rPr kumimoji="1" lang="ko-KR" altLang="en-US" b="1" dirty="0"/>
              <a:t> 시나리오 </a:t>
            </a:r>
            <a:endParaRPr lang="ko-KR" altLang="en-US" b="1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03DF76F-EC91-4917-B971-760F147294CE}"/>
              </a:ext>
            </a:extLst>
          </p:cNvPr>
          <p:cNvSpPr/>
          <p:nvPr/>
        </p:nvSpPr>
        <p:spPr>
          <a:xfrm>
            <a:off x="4747197" y="1508391"/>
            <a:ext cx="2593403" cy="796921"/>
          </a:xfrm>
          <a:prstGeom prst="roundRect">
            <a:avLst/>
          </a:prstGeom>
          <a:solidFill>
            <a:srgbClr val="81CDF2">
              <a:lumMod val="20000"/>
              <a:lumOff val="80000"/>
            </a:srgb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서비스 파티션</a:t>
            </a:r>
            <a:br>
              <a:rPr lang="en-US" altLang="ko-KR" sz="16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ko-KR" altLang="en-US" sz="16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커스터마이즈</a:t>
            </a:r>
            <a:endParaRPr lang="en-US" altLang="ko-KR" sz="1600" b="1" dirty="0">
              <a:solidFill>
                <a:prstClr val="black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B36885A-B043-4D05-ABA9-B9F6B2F944F5}"/>
              </a:ext>
            </a:extLst>
          </p:cNvPr>
          <p:cNvSpPr/>
          <p:nvPr/>
        </p:nvSpPr>
        <p:spPr>
          <a:xfrm>
            <a:off x="8460677" y="1508391"/>
            <a:ext cx="2593403" cy="796921"/>
          </a:xfrm>
          <a:prstGeom prst="roundRect">
            <a:avLst/>
          </a:prstGeom>
          <a:solidFill>
            <a:srgbClr val="81CDF2">
              <a:lumMod val="20000"/>
              <a:lumOff val="80000"/>
            </a:srgb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ko-KR" altLang="en-US" sz="16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최종 서비스 파티션 </a:t>
            </a:r>
            <a:br>
              <a:rPr lang="en-US" altLang="ko-KR" sz="16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ko-KR" altLang="en-US" sz="16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점검 및 코드 생성</a:t>
            </a:r>
            <a:endParaRPr lang="en-US" altLang="ko-KR" sz="1600" b="1" dirty="0">
              <a:solidFill>
                <a:prstClr val="black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" name="오른쪽 화살표 65">
            <a:extLst>
              <a:ext uri="{FF2B5EF4-FFF2-40B4-BE49-F238E27FC236}">
                <a16:creationId xmlns:a16="http://schemas.microsoft.com/office/drawing/2014/main" id="{C01A3815-D321-4275-A86D-C2C84D63F731}"/>
              </a:ext>
            </a:extLst>
          </p:cNvPr>
          <p:cNvSpPr/>
          <p:nvPr/>
        </p:nvSpPr>
        <p:spPr>
          <a:xfrm>
            <a:off x="3963445" y="1691544"/>
            <a:ext cx="447427" cy="430613"/>
          </a:xfrm>
          <a:prstGeom prst="rightArrow">
            <a:avLst/>
          </a:prstGeom>
          <a:gradFill>
            <a:gsLst>
              <a:gs pos="3000">
                <a:schemeClr val="accent6">
                  <a:lumMod val="20000"/>
                  <a:lumOff val="80000"/>
                </a:schemeClr>
              </a:gs>
              <a:gs pos="98000">
                <a:srgbClr val="153D8D"/>
              </a:gs>
            </a:gsLst>
            <a:lin ang="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 h="6350"/>
              <a:bevelB w="0" h="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</a:endParaRPr>
          </a:p>
        </p:txBody>
      </p:sp>
      <p:sp>
        <p:nvSpPr>
          <p:cNvPr id="57" name="오른쪽 화살표 65">
            <a:extLst>
              <a:ext uri="{FF2B5EF4-FFF2-40B4-BE49-F238E27FC236}">
                <a16:creationId xmlns:a16="http://schemas.microsoft.com/office/drawing/2014/main" id="{81970068-B3C0-41C6-B74E-B22E0F0FCD28}"/>
              </a:ext>
            </a:extLst>
          </p:cNvPr>
          <p:cNvSpPr/>
          <p:nvPr/>
        </p:nvSpPr>
        <p:spPr>
          <a:xfrm>
            <a:off x="7676925" y="1691543"/>
            <a:ext cx="447427" cy="430613"/>
          </a:xfrm>
          <a:prstGeom prst="rightArrow">
            <a:avLst/>
          </a:prstGeom>
          <a:gradFill>
            <a:gsLst>
              <a:gs pos="3000">
                <a:schemeClr val="accent6">
                  <a:lumMod val="20000"/>
                  <a:lumOff val="80000"/>
                </a:schemeClr>
              </a:gs>
              <a:gs pos="98000">
                <a:srgbClr val="153D8D"/>
              </a:gs>
            </a:gsLst>
            <a:lin ang="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0" h="6350"/>
              <a:bevelB w="0" h="0"/>
            </a:sp3d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99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</a:endParaRPr>
          </a:p>
        </p:txBody>
      </p:sp>
      <p:sp>
        <p:nvSpPr>
          <p:cNvPr id="59" name="Rectangle 30">
            <a:extLst>
              <a:ext uri="{FF2B5EF4-FFF2-40B4-BE49-F238E27FC236}">
                <a16:creationId xmlns:a16="http://schemas.microsoft.com/office/drawing/2014/main" id="{3E841560-3C63-49B2-B187-2EF9EB10FD97}"/>
              </a:ext>
            </a:extLst>
          </p:cNvPr>
          <p:cNvSpPr/>
          <p:nvPr/>
        </p:nvSpPr>
        <p:spPr>
          <a:xfrm>
            <a:off x="778400" y="2474693"/>
            <a:ext cx="3104035" cy="349459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tIns="288000" rtlCol="0" anchor="t"/>
          <a:lstStyle/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Monolithic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앱 검토 </a:t>
            </a:r>
            <a:endParaRPr lang="en-US" altLang="ko-KR" sz="16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600" dirty="0" err="1">
                <a:solidFill>
                  <a:srgbClr val="333333"/>
                </a:solidFill>
                <a:latin typeface="Open Sans" panose="020B0606030504020204" pitchFamily="34" charset="0"/>
              </a:rPr>
              <a:t>BlueJay</a:t>
            </a:r>
            <a:r>
              <a:rPr lang="en-US" altLang="ko-KR" sz="1600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를 이용한 정적 분석</a:t>
            </a:r>
            <a:endParaRPr lang="en-US" altLang="ko-KR" sz="16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Code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Instrumentation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애플리케이션 빌드 </a:t>
            </a:r>
            <a:endParaRPr lang="en-US" altLang="ko-KR" sz="16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애플리케이션 레코딩 </a:t>
            </a:r>
            <a:r>
              <a:rPr lang="en-US" altLang="ko-KR" sz="1600" dirty="0">
                <a:solidFill>
                  <a:srgbClr val="333333"/>
                </a:solidFill>
                <a:latin typeface="Open Sans" panose="020B0606030504020204" pitchFamily="34" charset="0"/>
              </a:rPr>
              <a:t>/ </a:t>
            </a: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로깅 </a:t>
            </a:r>
            <a:endParaRPr lang="en-US" altLang="ko-KR" sz="16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AI / ML </a:t>
            </a: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을 이용한 분석 실행</a:t>
            </a:r>
            <a:br>
              <a:rPr lang="en-US" altLang="ko-KR" sz="1600" dirty="0">
                <a:solidFill>
                  <a:srgbClr val="333333"/>
                </a:solidFill>
                <a:latin typeface="Open Sans" panose="020B0606030504020204" pitchFamily="34" charset="0"/>
              </a:rPr>
            </a:br>
            <a:r>
              <a:rPr lang="en-US" altLang="ko-KR" sz="1600" dirty="0">
                <a:solidFill>
                  <a:srgbClr val="333333"/>
                </a:solidFill>
                <a:latin typeface="Open Sans" panose="020B0606030504020204" pitchFamily="34" charset="0"/>
              </a:rPr>
              <a:t>(1</a:t>
            </a: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차</a:t>
            </a:r>
            <a:r>
              <a:rPr lang="en-US" altLang="ko-KR" sz="1600" dirty="0">
                <a:solidFill>
                  <a:srgbClr val="333333"/>
                </a:solidFill>
                <a:latin typeface="Open Sans" panose="020B0606030504020204" pitchFamily="34" charset="0"/>
              </a:rPr>
              <a:t>)</a:t>
            </a: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endParaRPr lang="en-US" altLang="ko-KR" sz="16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최초 </a:t>
            </a:r>
            <a:r>
              <a:rPr lang="en-US" altLang="ko-KR" sz="1600" dirty="0">
                <a:solidFill>
                  <a:srgbClr val="333333"/>
                </a:solidFill>
                <a:latin typeface="Open Sans" panose="020B0606030504020204" pitchFamily="34" charset="0"/>
              </a:rPr>
              <a:t>Recommended </a:t>
            </a:r>
            <a:r>
              <a:rPr lang="ko-KR" altLang="en-US" sz="1600" dirty="0">
                <a:solidFill>
                  <a:srgbClr val="333333"/>
                </a:solidFill>
                <a:latin typeface="Open Sans" panose="020B0606030504020204" pitchFamily="34" charset="0"/>
              </a:rPr>
              <a:t>파티션 점검 </a:t>
            </a:r>
            <a:endParaRPr lang="en-US" altLang="ko-KR" sz="1600" b="0" i="0" dirty="0">
              <a:solidFill>
                <a:srgbClr val="393946"/>
              </a:solidFill>
              <a:effectLst/>
              <a:latin typeface="inter"/>
            </a:endParaRPr>
          </a:p>
        </p:txBody>
      </p:sp>
      <p:sp>
        <p:nvSpPr>
          <p:cNvPr id="70" name="Rectangle 30">
            <a:extLst>
              <a:ext uri="{FF2B5EF4-FFF2-40B4-BE49-F238E27FC236}">
                <a16:creationId xmlns:a16="http://schemas.microsoft.com/office/drawing/2014/main" id="{7870D42E-7B83-4A90-9E15-B2BCEBEBCD21}"/>
              </a:ext>
            </a:extLst>
          </p:cNvPr>
          <p:cNvSpPr/>
          <p:nvPr/>
        </p:nvSpPr>
        <p:spPr>
          <a:xfrm>
            <a:off x="4491880" y="2459139"/>
            <a:ext cx="3104035" cy="349459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tIns="288000" rtlCol="0" anchor="t"/>
          <a:lstStyle/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공통모듈 배제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(UMA) 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600" b="0" i="0" dirty="0">
                <a:solidFill>
                  <a:srgbClr val="393946"/>
                </a:solidFill>
                <a:effectLst/>
                <a:latin typeface="inter"/>
              </a:rPr>
              <a:t>M2M UI </a:t>
            </a:r>
            <a:r>
              <a:rPr lang="ko-KR" altLang="en-US" sz="1600" b="0" i="0" dirty="0">
                <a:solidFill>
                  <a:srgbClr val="393946"/>
                </a:solidFill>
                <a:effectLst/>
                <a:latin typeface="inter"/>
              </a:rPr>
              <a:t>를 이용한 </a:t>
            </a:r>
            <a:br>
              <a:rPr lang="en-US" altLang="ko-KR" sz="1600" b="0" i="0" dirty="0">
                <a:solidFill>
                  <a:srgbClr val="393946"/>
                </a:solidFill>
                <a:effectLst/>
                <a:latin typeface="inter"/>
              </a:rPr>
            </a:br>
            <a:r>
              <a:rPr lang="ko-KR" altLang="en-US" sz="1600" b="0" i="0" dirty="0">
                <a:solidFill>
                  <a:srgbClr val="393946"/>
                </a:solidFill>
                <a:effectLst/>
                <a:latin typeface="inter"/>
              </a:rPr>
              <a:t>커스터마이즈 </a:t>
            </a:r>
            <a:endParaRPr lang="en-US" altLang="ko-KR" sz="1600" b="0" i="0" dirty="0">
              <a:solidFill>
                <a:srgbClr val="393946"/>
              </a:solidFill>
              <a:effectLst/>
              <a:latin typeface="inter"/>
            </a:endParaRP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393946"/>
                </a:solidFill>
                <a:latin typeface="inter"/>
              </a:rPr>
              <a:t>파티션별 </a:t>
            </a:r>
            <a:r>
              <a:rPr lang="en-US" altLang="ko-KR" sz="1600" dirty="0">
                <a:solidFill>
                  <a:srgbClr val="393946"/>
                </a:solidFill>
                <a:latin typeface="inter"/>
              </a:rPr>
              <a:t>Database </a:t>
            </a:r>
            <a:r>
              <a:rPr lang="ko-KR" altLang="en-US" sz="1600" dirty="0">
                <a:solidFill>
                  <a:srgbClr val="393946"/>
                </a:solidFill>
                <a:latin typeface="inter"/>
              </a:rPr>
              <a:t>사용현황 점검 </a:t>
            </a:r>
            <a:endParaRPr lang="en-US" altLang="ko-KR" sz="1600" dirty="0">
              <a:solidFill>
                <a:srgbClr val="393946"/>
              </a:solidFill>
              <a:latin typeface="inter"/>
            </a:endParaRP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600" b="0" i="0" dirty="0">
                <a:solidFill>
                  <a:srgbClr val="393946"/>
                </a:solidFill>
                <a:effectLst/>
                <a:latin typeface="inter"/>
              </a:rPr>
              <a:t>AI / ML </a:t>
            </a:r>
            <a:r>
              <a:rPr lang="ko-KR" altLang="en-US" sz="1600" b="0" i="0" dirty="0">
                <a:solidFill>
                  <a:srgbClr val="393946"/>
                </a:solidFill>
                <a:effectLst/>
                <a:latin typeface="inter"/>
              </a:rPr>
              <a:t>을 이용한 분석 실행 </a:t>
            </a:r>
            <a:br>
              <a:rPr lang="en-US" altLang="ko-KR" sz="1600" b="0" i="0" dirty="0">
                <a:solidFill>
                  <a:srgbClr val="393946"/>
                </a:solidFill>
                <a:effectLst/>
                <a:latin typeface="inter"/>
              </a:rPr>
            </a:br>
            <a:r>
              <a:rPr lang="en-US" altLang="ko-KR" sz="1600" b="0" i="0" dirty="0">
                <a:solidFill>
                  <a:srgbClr val="393946"/>
                </a:solidFill>
                <a:effectLst/>
                <a:latin typeface="inter"/>
              </a:rPr>
              <a:t>(2</a:t>
            </a:r>
            <a:r>
              <a:rPr lang="ko-KR" altLang="en-US" sz="1600" b="0" i="0" dirty="0">
                <a:solidFill>
                  <a:srgbClr val="393946"/>
                </a:solidFill>
                <a:effectLst/>
                <a:latin typeface="inter"/>
              </a:rPr>
              <a:t>차</a:t>
            </a:r>
            <a:r>
              <a:rPr lang="en-US" altLang="ko-KR" sz="1600" b="0" i="0" dirty="0">
                <a:solidFill>
                  <a:srgbClr val="393946"/>
                </a:solidFill>
                <a:effectLst/>
                <a:latin typeface="inter"/>
              </a:rPr>
              <a:t>) </a:t>
            </a:r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29CE420D-6379-4FF3-82E8-1A7D05EFAA9F}"/>
              </a:ext>
            </a:extLst>
          </p:cNvPr>
          <p:cNvSpPr/>
          <p:nvPr/>
        </p:nvSpPr>
        <p:spPr>
          <a:xfrm>
            <a:off x="8205360" y="2479403"/>
            <a:ext cx="3104035" cy="349459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tIns="288000" rtlCol="0" anchor="t"/>
          <a:lstStyle/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93946"/>
                </a:solidFill>
                <a:latin typeface="inter"/>
              </a:rPr>
              <a:t>Customized Recommended </a:t>
            </a:r>
            <a:br>
              <a:rPr lang="en-US" altLang="ko-KR" sz="1600" dirty="0">
                <a:solidFill>
                  <a:srgbClr val="393946"/>
                </a:solidFill>
                <a:latin typeface="inter"/>
              </a:rPr>
            </a:br>
            <a:r>
              <a:rPr lang="ko-KR" altLang="en-US" sz="1600" dirty="0">
                <a:solidFill>
                  <a:srgbClr val="393946"/>
                </a:solidFill>
                <a:latin typeface="inter"/>
              </a:rPr>
              <a:t>파티션 점검 </a:t>
            </a:r>
            <a:endParaRPr lang="en-US" altLang="ko-KR" sz="1600" dirty="0">
              <a:solidFill>
                <a:srgbClr val="393946"/>
              </a:solidFill>
              <a:latin typeface="inter"/>
            </a:endParaRP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600" b="0" i="0" dirty="0">
                <a:solidFill>
                  <a:srgbClr val="393946"/>
                </a:solidFill>
                <a:effectLst/>
                <a:latin typeface="inter"/>
              </a:rPr>
              <a:t>Natural Seams </a:t>
            </a:r>
            <a:r>
              <a:rPr lang="ko-KR" altLang="en-US" sz="1600" b="0" i="0" dirty="0">
                <a:solidFill>
                  <a:srgbClr val="393946"/>
                </a:solidFill>
                <a:effectLst/>
                <a:latin typeface="inter"/>
              </a:rPr>
              <a:t>기반 </a:t>
            </a:r>
            <a:endParaRPr lang="en-US" altLang="ko-KR" sz="1600" b="0" i="0" dirty="0">
              <a:solidFill>
                <a:srgbClr val="393946"/>
              </a:solidFill>
              <a:effectLst/>
              <a:latin typeface="inter"/>
            </a:endParaRP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93946"/>
                </a:solidFill>
                <a:latin typeface="inter"/>
              </a:rPr>
              <a:t>Business Logic </a:t>
            </a:r>
            <a:r>
              <a:rPr lang="ko-KR" altLang="en-US" sz="1600" dirty="0">
                <a:solidFill>
                  <a:srgbClr val="393946"/>
                </a:solidFill>
                <a:latin typeface="inter"/>
              </a:rPr>
              <a:t>기반 </a:t>
            </a:r>
            <a:endParaRPr lang="en-US" altLang="ko-KR" sz="1600" dirty="0">
              <a:solidFill>
                <a:srgbClr val="393946"/>
              </a:solidFill>
              <a:latin typeface="inter"/>
            </a:endParaRP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600" b="0" i="0" dirty="0">
                <a:solidFill>
                  <a:srgbClr val="393946"/>
                </a:solidFill>
                <a:effectLst/>
                <a:latin typeface="inter"/>
              </a:rPr>
              <a:t>Recommended </a:t>
            </a:r>
            <a:r>
              <a:rPr lang="ko-KR" altLang="en-US" sz="1600" b="0" i="0" dirty="0">
                <a:solidFill>
                  <a:srgbClr val="393946"/>
                </a:solidFill>
                <a:effectLst/>
                <a:latin typeface="inter"/>
              </a:rPr>
              <a:t>파티션 점검 </a:t>
            </a:r>
            <a:r>
              <a:rPr lang="en-US" altLang="ko-KR" sz="1600" b="0" i="0" dirty="0">
                <a:solidFill>
                  <a:srgbClr val="393946"/>
                </a:solidFill>
                <a:effectLst/>
                <a:latin typeface="inter"/>
              </a:rPr>
              <a:t>(</a:t>
            </a:r>
            <a:r>
              <a:rPr lang="ko-KR" altLang="en-US" sz="1600" b="0" i="0" dirty="0">
                <a:solidFill>
                  <a:srgbClr val="393946"/>
                </a:solidFill>
                <a:effectLst/>
                <a:latin typeface="inter"/>
              </a:rPr>
              <a:t>최종</a:t>
            </a:r>
            <a:r>
              <a:rPr lang="en-US" altLang="ko-KR" sz="1600" b="0" i="0" dirty="0">
                <a:solidFill>
                  <a:srgbClr val="393946"/>
                </a:solidFill>
                <a:effectLst/>
                <a:latin typeface="inter"/>
              </a:rPr>
              <a:t>) 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393946"/>
                </a:solidFill>
                <a:latin typeface="inter"/>
              </a:rPr>
              <a:t>마이크로서비스 코드 생성 </a:t>
            </a:r>
            <a:endParaRPr lang="en-US" altLang="ko-KR" sz="1600" b="0" i="0" dirty="0">
              <a:solidFill>
                <a:srgbClr val="393946"/>
              </a:solidFill>
              <a:effectLst/>
              <a:latin typeface="inter"/>
            </a:endParaRPr>
          </a:p>
        </p:txBody>
      </p:sp>
      <p:sp>
        <p:nvSpPr>
          <p:cNvPr id="11" name="Oval 43">
            <a:extLst>
              <a:ext uri="{FF2B5EF4-FFF2-40B4-BE49-F238E27FC236}">
                <a16:creationId xmlns:a16="http://schemas.microsoft.com/office/drawing/2014/main" id="{0B4E938B-29B2-4C11-AACB-0D56978BFA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3986" y="306714"/>
            <a:ext cx="324000" cy="324000"/>
          </a:xfrm>
          <a:prstGeom prst="ellipse">
            <a:avLst/>
          </a:prstGeom>
          <a:solidFill>
            <a:srgbClr val="666699"/>
          </a:solidFill>
          <a:ln w="38100" algn="ctr">
            <a:solidFill>
              <a:srgbClr val="CC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06" tIns="45702" rIns="91406" bIns="45702" anchor="ctr" anchorCtr="1"/>
          <a:lstStyle>
            <a:lvl1pPr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03738010"/>
      </p:ext>
    </p:extLst>
  </p:cSld>
  <p:clrMapOvr>
    <a:masterClrMapping/>
  </p:clrMapOvr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252220"/>
          </a:solidFill>
          <a:headEnd type="none"/>
          <a:tailEnd type="arrow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numCol="1" rtlCol="0">
        <a:spAutoFit/>
      </a:bodyPr>
      <a:lstStyle>
        <a:defPPr algn="l">
          <a:spcBef>
            <a:spcPts val="300"/>
          </a:spcBef>
          <a:defRPr sz="1100" kern="2000" spc="-50" dirty="0" err="1" smtClean="0">
            <a:ln>
              <a:solidFill>
                <a:schemeClr val="tx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252220"/>
          </a:solidFill>
          <a:headEnd type="none"/>
          <a:tailEnd type="arrow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numCol="1" rtlCol="0">
        <a:spAutoFit/>
      </a:bodyPr>
      <a:lstStyle>
        <a:defPPr algn="l">
          <a:spcBef>
            <a:spcPts val="300"/>
          </a:spcBef>
          <a:defRPr sz="1100" kern="2000" spc="-50" dirty="0" err="1" smtClean="0">
            <a:ln>
              <a:solidFill>
                <a:schemeClr val="tx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+mn-ea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nDemand_2">
      <a:majorFont>
        <a:latin typeface="Arial"/>
        <a:ea typeface="맑은 고딕"/>
        <a:cs typeface="Arial"/>
      </a:majorFont>
      <a:minorFont>
        <a:latin typeface="Arial"/>
        <a:ea typeface="맑은 고딕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99"/>
        </a:solidFill>
        <a:ln>
          <a:solidFill>
            <a:schemeClr val="bg1">
              <a:lumMod val="75000"/>
            </a:schemeClr>
          </a:solidFill>
        </a:ln>
      </a:spPr>
      <a:bodyPr lIns="0" tIns="0" rIns="0" bIns="0" rtlCol="0" anchor="ctr">
        <a:noAutofit/>
      </a:bodyPr>
      <a:lstStyle>
        <a:defPPr algn="ctr">
          <a:buClrTx/>
          <a:buFontTx/>
          <a:buNone/>
          <a:defRPr dirty="0">
            <a:latin typeface="+mn-ea"/>
          </a:defRPr>
        </a:defPPr>
      </a:lstStyle>
    </a:spDef>
    <a:lnDef>
      <a:spPr bwMode="auto">
        <a:noFill/>
        <a:ln w="19050">
          <a:solidFill>
            <a:schemeClr val="bg2"/>
          </a:solidFill>
          <a:prstDash val="solid"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OnDemand_2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Demand_2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15190</TotalTime>
  <Words>203</Words>
  <Application>Microsoft Office PowerPoint</Application>
  <PresentationFormat>Widescreen</PresentationFormat>
  <Paragraphs>70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8" baseType="lpstr">
      <vt:lpstr>inter</vt:lpstr>
      <vt:lpstr>Meiryo UI</vt:lpstr>
      <vt:lpstr>굴림</vt:lpstr>
      <vt:lpstr>맑은 고딕</vt:lpstr>
      <vt:lpstr>맑은 고딕</vt:lpstr>
      <vt:lpstr>Arial</vt:lpstr>
      <vt:lpstr>Courier New</vt:lpstr>
      <vt:lpstr>Helvetica</vt:lpstr>
      <vt:lpstr>IBM Plex Sans</vt:lpstr>
      <vt:lpstr>Open Sans</vt:lpstr>
      <vt:lpstr>Wingdings</vt:lpstr>
      <vt:lpstr>8_Office 테마</vt:lpstr>
      <vt:lpstr>4_Office 테마</vt:lpstr>
      <vt:lpstr>9_Office 테마</vt:lpstr>
      <vt:lpstr>IBM</vt:lpstr>
      <vt:lpstr>Agenda</vt:lpstr>
      <vt:lpstr>PoC 결과 시연 개요</vt:lpstr>
      <vt:lpstr>     App 분석 Demo 시나리오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RAN</dc:creator>
  <cp:lastModifiedBy>HongSeok Kim</cp:lastModifiedBy>
  <cp:revision>226</cp:revision>
  <dcterms:created xsi:type="dcterms:W3CDTF">2021-10-13T23:05:18Z</dcterms:created>
  <dcterms:modified xsi:type="dcterms:W3CDTF">2021-12-13T09:25:10Z</dcterms:modified>
</cp:coreProperties>
</file>