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73" r:id="rId3"/>
    <p:sldId id="274" r:id="rId4"/>
    <p:sldId id="270" r:id="rId5"/>
    <p:sldId id="272" r:id="rId6"/>
    <p:sldId id="271" r:id="rId7"/>
    <p:sldId id="276" r:id="rId8"/>
    <p:sldId id="264" r:id="rId9"/>
    <p:sldId id="275" r:id="rId10"/>
    <p:sldId id="278" r:id="rId11"/>
    <p:sldId id="265" r:id="rId12"/>
    <p:sldId id="268" r:id="rId13"/>
    <p:sldId id="267" r:id="rId14"/>
    <p:sldId id="280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199" autoAdjust="0"/>
  </p:normalViewPr>
  <p:slideViewPr>
    <p:cSldViewPr>
      <p:cViewPr>
        <p:scale>
          <a:sx n="117" d="100"/>
          <a:sy n="117" d="100"/>
        </p:scale>
        <p:origin x="-146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09387-B674-4ADD-A517-CB184AE6E709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1D3D-663C-4613-A5EB-934F8EF10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무비로그작성하기 </a:t>
            </a:r>
            <a:r>
              <a:rPr lang="ko-KR" altLang="en-US" dirty="0" smtClean="0"/>
              <a:t>누르면 </a:t>
            </a:r>
            <a:r>
              <a:rPr lang="ko-KR" altLang="en-US" dirty="0" err="1" smtClean="0"/>
              <a:t>글쓰는</a:t>
            </a:r>
            <a:r>
              <a:rPr lang="ko-KR" altLang="en-US" dirty="0" smtClean="0"/>
              <a:t> 페이지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ko-KR" altLang="en-US" dirty="0" smtClean="0"/>
              <a:t>영화정보를 누르면 </a:t>
            </a:r>
            <a:r>
              <a:rPr lang="ko-KR" altLang="en-US" dirty="0" err="1" smtClean="0"/>
              <a:t>영화페이지로가짐</a:t>
            </a:r>
            <a:endParaRPr lang="en-US" altLang="ko-KR" dirty="0" smtClean="0"/>
          </a:p>
          <a:p>
            <a:r>
              <a:rPr lang="ko-KR" altLang="en-US" dirty="0" err="1" smtClean="0"/>
              <a:t>인기감상평</a:t>
            </a:r>
            <a:r>
              <a:rPr lang="en-US" altLang="ko-KR" dirty="0" smtClean="0"/>
              <a:t>+more</a:t>
            </a:r>
            <a:r>
              <a:rPr lang="ko-KR" altLang="en-US" baseline="0" dirty="0" smtClean="0"/>
              <a:t> 박스 자체를 누르면 무비로그 게시판으로 가짐</a:t>
            </a:r>
            <a:endParaRPr lang="en-US" altLang="ko-KR" baseline="0" dirty="0" smtClean="0"/>
          </a:p>
          <a:p>
            <a:r>
              <a:rPr lang="ko-KR" altLang="en-US" dirty="0" err="1" smtClean="0"/>
              <a:t>인기감상평</a:t>
            </a:r>
            <a:r>
              <a:rPr lang="ko-KR" altLang="en-US" dirty="0" smtClean="0"/>
              <a:t> 리스트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ko-KR" altLang="en-US" baseline="0" dirty="0" smtClean="0"/>
              <a:t> 노출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완료 시</a:t>
            </a:r>
            <a:endParaRPr lang="en-US" altLang="ko-KR" dirty="0" smtClean="0"/>
          </a:p>
          <a:p>
            <a:r>
              <a:rPr lang="ko-KR" altLang="en-US" dirty="0" smtClean="0"/>
              <a:t>로그인 회원가입  버튼 없어지고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 활성화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원하는것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영화정보에 대한 해당 인기감상평이 노출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지금가능한것</a:t>
            </a:r>
            <a:r>
              <a:rPr lang="en-US" altLang="ko-KR" baseline="0" dirty="0" smtClean="0"/>
              <a:t>???</a:t>
            </a:r>
            <a:r>
              <a:rPr lang="ko-KR" altLang="en-US" baseline="0" dirty="0" smtClean="0"/>
              <a:t>최소한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인기 </a:t>
            </a:r>
            <a:r>
              <a:rPr lang="ko-KR" altLang="en-US" baseline="0" dirty="0" err="1" smtClean="0"/>
              <a:t>감상평</a:t>
            </a:r>
            <a:r>
              <a:rPr lang="ko-KR" altLang="en-US" baseline="0" dirty="0" smtClean="0"/>
              <a:t> 리스트는 전체 </a:t>
            </a:r>
            <a:r>
              <a:rPr lang="ko-KR" altLang="en-US" baseline="0" dirty="0" err="1" smtClean="0"/>
              <a:t>감상평에</a:t>
            </a:r>
            <a:r>
              <a:rPr lang="ko-KR" altLang="en-US" baseline="0" dirty="0" smtClean="0"/>
              <a:t> 대한 최상위 </a:t>
            </a:r>
            <a:r>
              <a:rPr lang="en-US" altLang="ko-KR" baseline="0" dirty="0" smtClean="0"/>
              <a:t>top5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가입하기완료</a:t>
            </a:r>
            <a:r>
              <a:rPr lang="ko-KR" altLang="en-US" dirty="0" smtClean="0"/>
              <a:t> 후 메인</a:t>
            </a:r>
            <a:r>
              <a:rPr lang="en-US" altLang="ko-KR" dirty="0" smtClean="0"/>
              <a:t>PAGE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로그인화면</a:t>
            </a:r>
            <a:endParaRPr lang="en-US" altLang="ko-KR" dirty="0" smtClean="0"/>
          </a:p>
          <a:p>
            <a:r>
              <a:rPr lang="ko-KR" altLang="en-US" dirty="0" err="1" smtClean="0"/>
              <a:t>어떤경우든</a:t>
            </a:r>
            <a:r>
              <a:rPr lang="ko-KR" altLang="en-US" dirty="0" smtClean="0"/>
              <a:t> 세션에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없으면 이 페이지로 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로그인하면 </a:t>
            </a:r>
            <a:r>
              <a:rPr lang="ko-KR" altLang="en-US" dirty="0" err="1" smtClean="0"/>
              <a:t>메인또는</a:t>
            </a:r>
            <a:endParaRPr lang="en-US" altLang="ko-KR" dirty="0" smtClean="0"/>
          </a:p>
          <a:p>
            <a:r>
              <a:rPr lang="ko-KR" altLang="en-US" dirty="0" smtClean="0"/>
              <a:t>해당 페이지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영화 목록이 처음에 있고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영화리스트는 </a:t>
            </a:r>
            <a:r>
              <a:rPr lang="ko-KR" altLang="en-US" dirty="0" err="1" smtClean="0"/>
              <a:t>횡스크롤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종스크롤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의견나옴</a:t>
            </a:r>
            <a:r>
              <a:rPr lang="en-US" altLang="ko-KR" dirty="0" smtClean="0"/>
              <a:t> )</a:t>
            </a:r>
          </a:p>
          <a:p>
            <a:r>
              <a:rPr lang="ko-KR" altLang="en-US" dirty="0" smtClean="0"/>
              <a:t>영화를 누르면 영화상세 정보와 기대평이 보인다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무비차트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상영예정작정보는</a:t>
            </a:r>
            <a:r>
              <a:rPr lang="ko-KR" altLang="en-US" baseline="0" dirty="0" smtClean="0"/>
              <a:t> 사라짐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영화에 대한 리스트는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포스터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만 넣어서 직관적으로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영화하나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클릭해서들어왔을때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무비로그 누르면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파일첨부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제목 옆에 파일 모양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달리면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개수 </a:t>
            </a:r>
            <a:r>
              <a:rPr lang="ko-KR" altLang="en-US" dirty="0" err="1" smtClean="0"/>
              <a:t>나오는거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조회수 </a:t>
            </a:r>
            <a:r>
              <a:rPr lang="en-US" altLang="ko-KR" dirty="0" smtClean="0"/>
              <a:t>TOP5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상단 고정</a:t>
            </a:r>
            <a:endParaRPr lang="en-US" altLang="ko-KR" baseline="0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 err="1" smtClean="0"/>
              <a:t>메인에서도</a:t>
            </a:r>
            <a:r>
              <a:rPr lang="ko-KR" altLang="en-US" dirty="0" smtClean="0"/>
              <a:t> 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글쓰기 누르면 </a:t>
            </a:r>
            <a:r>
              <a:rPr lang="ko-KR" altLang="en-US" dirty="0" err="1" smtClean="0"/>
              <a:t>글쓰는</a:t>
            </a:r>
            <a:r>
              <a:rPr lang="ko-KR" altLang="en-US" dirty="0" smtClean="0"/>
              <a:t> 페이지 가짐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검색기능</a:t>
            </a:r>
            <a:r>
              <a:rPr lang="en-US" altLang="ko-KR" dirty="0" smtClean="0"/>
              <a:t>………………….</a:t>
            </a:r>
            <a:r>
              <a:rPr lang="ko-KR" altLang="en-US" dirty="0" err="1" smtClean="0"/>
              <a:t>여유있으면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삭제를 위해서는</a:t>
            </a:r>
            <a:endParaRPr lang="en-US" altLang="ko-KR" dirty="0" smtClean="0"/>
          </a:p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선택해서들어와서만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또한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들어와서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 </a:t>
            </a:r>
            <a:r>
              <a:rPr lang="ko-KR" altLang="en-US" baseline="0" dirty="0" err="1" smtClean="0"/>
              <a:t>수있고</a:t>
            </a:r>
            <a:r>
              <a:rPr lang="ko-KR" altLang="en-US" baseline="0" dirty="0" smtClean="0"/>
              <a:t> 삭제 수정 가능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접근방법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무비로그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작성하기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클릭</a:t>
            </a:r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무비로그페이지에서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글쓰기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클릭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확인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누르면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무비로그 </a:t>
            </a:r>
            <a:r>
              <a:rPr lang="ko-KR" altLang="en-US" baseline="0" dirty="0" err="1" smtClean="0"/>
              <a:t>누른페이지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목록페이지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가짐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MYPAGE</a:t>
            </a:r>
            <a:r>
              <a:rPr lang="ko-KR" altLang="en-US" dirty="0" smtClean="0"/>
              <a:t>누르면 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baseline="0" dirty="0" err="1" smtClean="0"/>
              <a:t>내감상평가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기본페이지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나의활동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회원정보수정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회원탈퇴 버튼은  </a:t>
            </a:r>
            <a:r>
              <a:rPr lang="en-US" altLang="ko-KR" baseline="0" dirty="0" err="1" smtClean="0"/>
              <a:t>mypage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 한 상태에서는 메뉴 고정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공통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수정삭제 기능은 현재까지는 해당 </a:t>
            </a:r>
            <a:r>
              <a:rPr lang="ko-KR" altLang="en-US" baseline="0" dirty="0" err="1" smtClean="0"/>
              <a:t>게시글내용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댓글포함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페이지에서만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가능한것으로</a:t>
            </a:r>
            <a:r>
              <a:rPr lang="ko-KR" altLang="en-US" baseline="0" dirty="0" smtClean="0"/>
              <a:t> 제한</a:t>
            </a:r>
            <a:endParaRPr lang="en-US" altLang="ko-KR" baseline="0" dirty="0" smtClean="0"/>
          </a:p>
          <a:p>
            <a:r>
              <a:rPr lang="en-US" altLang="ko-KR" baseline="0" dirty="0" smtClean="0"/>
              <a:t>+</a:t>
            </a:r>
            <a:r>
              <a:rPr lang="ko-KR" altLang="en-US" baseline="0" dirty="0" smtClean="0"/>
              <a:t>추가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구현이 </a:t>
            </a:r>
            <a:r>
              <a:rPr lang="ko-KR" altLang="en-US" baseline="0" dirty="0" err="1" smtClean="0"/>
              <a:t>가능할것으로</a:t>
            </a:r>
            <a:r>
              <a:rPr lang="ko-KR" altLang="en-US" baseline="0" dirty="0" smtClean="0"/>
              <a:t> 예상되면 고려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시간이 남으면 고려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내감상평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무비로그 리스트 중 작성자가 </a:t>
            </a:r>
            <a:r>
              <a:rPr lang="ko-KR" altLang="en-US" baseline="0" dirty="0" err="1" smtClean="0"/>
              <a:t>나인것에</a:t>
            </a:r>
            <a:r>
              <a:rPr lang="ko-KR" altLang="en-US" baseline="0" dirty="0" smtClean="0"/>
              <a:t> 대한 </a:t>
            </a:r>
            <a:r>
              <a:rPr lang="ko-KR" altLang="en-US" baseline="0" dirty="0" err="1" smtClean="0"/>
              <a:t>게시글</a:t>
            </a:r>
            <a:r>
              <a:rPr lang="ko-KR" altLang="en-US" baseline="0" dirty="0" smtClean="0"/>
              <a:t> 목록</a:t>
            </a:r>
            <a:r>
              <a:rPr lang="en-US" altLang="ko-KR" baseline="0" dirty="0" smtClean="0"/>
              <a:t> // </a:t>
            </a:r>
            <a:r>
              <a:rPr lang="ko-KR" altLang="en-US" baseline="0" dirty="0" smtClean="0"/>
              <a:t>선택 시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게시글의</a:t>
            </a:r>
            <a:r>
              <a:rPr lang="ko-KR" altLang="en-US" baseline="0" dirty="0" smtClean="0"/>
              <a:t> 내용이 보임 </a:t>
            </a:r>
            <a:r>
              <a:rPr lang="en-US" altLang="ko-KR" baseline="0" dirty="0" smtClean="0"/>
              <a:t>// </a:t>
            </a:r>
          </a:p>
          <a:p>
            <a:r>
              <a:rPr lang="ko-KR" altLang="en-US" baseline="0" dirty="0" err="1" smtClean="0"/>
              <a:t>내용페이지안에서</a:t>
            </a:r>
            <a:r>
              <a:rPr lang="ko-KR" altLang="en-US" baseline="0" dirty="0" smtClean="0"/>
              <a:t> 수정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삭제가능 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내가 쓴 </a:t>
            </a:r>
            <a:r>
              <a:rPr lang="ko-KR" altLang="en-US" baseline="0" dirty="0" err="1" smtClean="0"/>
              <a:t>댓글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내가 쓴 </a:t>
            </a:r>
            <a:r>
              <a:rPr lang="ko-KR" altLang="en-US" baseline="0" dirty="0" err="1" smtClean="0"/>
              <a:t>댓글</a:t>
            </a:r>
            <a:r>
              <a:rPr lang="ko-KR" altLang="en-US" baseline="0" dirty="0" smtClean="0"/>
              <a:t> 내용에 대한 목록이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댓글에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원문보기</a:t>
            </a:r>
            <a:r>
              <a:rPr lang="en-US" altLang="ko-KR" baseline="0" dirty="0" smtClean="0"/>
              <a:t>”</a:t>
            </a:r>
            <a:r>
              <a:rPr lang="ko-KR" altLang="en-US" baseline="0" dirty="0" err="1" smtClean="0"/>
              <a:t>를만들어</a:t>
            </a:r>
            <a:r>
              <a:rPr lang="ko-KR" altLang="en-US" baseline="0" dirty="0" smtClean="0"/>
              <a:t> 누르면 그 해당 </a:t>
            </a:r>
            <a:r>
              <a:rPr lang="ko-KR" altLang="en-US" baseline="0" dirty="0" err="1" smtClean="0"/>
              <a:t>게시물을볼수있게하는것</a:t>
            </a:r>
            <a:r>
              <a:rPr lang="en-US" altLang="ko-KR" baseline="0" dirty="0" smtClean="0"/>
              <a:t>? </a:t>
            </a:r>
          </a:p>
          <a:p>
            <a:r>
              <a:rPr lang="ko-KR" altLang="en-US" baseline="0" dirty="0" err="1" smtClean="0"/>
              <a:t>댓글에</a:t>
            </a:r>
            <a:r>
              <a:rPr lang="ko-KR" altLang="en-US" baseline="0" dirty="0" smtClean="0"/>
              <a:t> 대한 삭제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수정은 </a:t>
            </a:r>
            <a:r>
              <a:rPr lang="ko-KR" altLang="en-US" baseline="0" dirty="0" err="1" smtClean="0"/>
              <a:t>공통을따름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원문보기에서만가능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내가 쓴 </a:t>
            </a:r>
            <a:r>
              <a:rPr lang="ko-KR" altLang="en-US" baseline="0" dirty="0" err="1" smtClean="0"/>
              <a:t>기대평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내가 쓴 </a:t>
            </a:r>
            <a:r>
              <a:rPr lang="ko-KR" altLang="en-US" baseline="0" dirty="0" err="1" smtClean="0"/>
              <a:t>기대평</a:t>
            </a:r>
            <a:r>
              <a:rPr lang="ko-KR" altLang="en-US" baseline="0" dirty="0" smtClean="0"/>
              <a:t> 내용 목록이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각 목록마다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해당영화보기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를 클릭하면 해당 영화페이지의 내가 쓴 </a:t>
            </a:r>
            <a:r>
              <a:rPr lang="ko-KR" altLang="en-US" baseline="0" dirty="0" err="1" smtClean="0"/>
              <a:t>기대평</a:t>
            </a:r>
            <a:r>
              <a:rPr lang="ko-KR" altLang="en-US" baseline="0" dirty="0" smtClean="0"/>
              <a:t> 위치로 이동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로그인상태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회원정보수정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회원탈퇴 </a:t>
            </a:r>
            <a:r>
              <a:rPr lang="en-US" altLang="ko-KR" baseline="0" dirty="0" smtClean="0"/>
              <a:t>&gt; PW</a:t>
            </a:r>
            <a:r>
              <a:rPr lang="ko-KR" altLang="en-US" baseline="0" dirty="0" err="1" smtClean="0"/>
              <a:t>받는페이지나오고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입력 및 처리 후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탈퇴인경우는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세션 풀리고 </a:t>
            </a:r>
            <a:r>
              <a:rPr lang="ko-KR" altLang="en-US" baseline="0" dirty="0" err="1" smtClean="0"/>
              <a:t>메인으로</a:t>
            </a:r>
            <a:r>
              <a:rPr lang="ko-KR" altLang="en-US" baseline="0" dirty="0" smtClean="0"/>
              <a:t> 돌아가고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수정인경우는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마이페이지의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기본페이지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내감상평보기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로그인하지않은</a:t>
            </a:r>
            <a:r>
              <a:rPr lang="ko-KR" altLang="en-US" baseline="0" dirty="0" smtClean="0"/>
              <a:t>  상태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MYPage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눌렀을때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baseline="0" dirty="0" err="1" smtClean="0"/>
              <a:t>새창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로그인창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로그인하면 </a:t>
            </a:r>
            <a:r>
              <a:rPr lang="en-US" altLang="ko-KR" baseline="0" dirty="0" smtClean="0"/>
              <a:t>&gt;</a:t>
            </a:r>
            <a:r>
              <a:rPr lang="ko-KR" altLang="en-US" baseline="0" dirty="0" err="1" smtClean="0"/>
              <a:t>내가쓴글보기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1D3D-663C-4613-A5EB-934F8EF103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C1C3-39F5-4B1D-A23C-75EBA60BCC71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1E7C-2663-4A11-BCB1-81A9CEEDCA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71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Team 2: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Y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</a:t>
            </a:r>
            <a:r>
              <a:rPr lang="en-US" altLang="ko-KR" sz="2000" b="1" dirty="0" smtClean="0"/>
              <a:t> Project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75455" y="1071546"/>
            <a:ext cx="1741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</a:rPr>
              <a:t>S</a:t>
            </a:r>
            <a:r>
              <a:rPr lang="en-US" altLang="ko-KR" sz="6000" dirty="0" smtClean="0">
                <a:solidFill>
                  <a:srgbClr val="009900"/>
                </a:solidFill>
              </a:rPr>
              <a:t>Y</a:t>
            </a:r>
            <a:r>
              <a:rPr lang="en-US" altLang="ko-KR" sz="6000" dirty="0" smtClean="0">
                <a:solidFill>
                  <a:srgbClr val="FF0000"/>
                </a:solidFill>
              </a:rPr>
              <a:t>M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16437" y="1943878"/>
            <a:ext cx="1829475" cy="27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Share Your Movie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5392" y="1782334"/>
            <a:ext cx="1008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5552" y="177890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무비로그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71246" y="1802659"/>
            <a:ext cx="73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MyPage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77960" y="1802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797659" y="1802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865392" y="5464034"/>
            <a:ext cx="764464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505352" y="1071546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716437" y="1071546"/>
            <a:ext cx="1829475" cy="1152128"/>
            <a:chOff x="3059832" y="476672"/>
            <a:chExt cx="1829475" cy="1152128"/>
          </a:xfrm>
        </p:grpSpPr>
        <p:sp>
          <p:nvSpPr>
            <p:cNvPr id="19" name="TextBox 4"/>
            <p:cNvSpPr txBox="1"/>
            <p:nvPr/>
          </p:nvSpPr>
          <p:spPr>
            <a:xfrm>
              <a:off x="3118850" y="476672"/>
              <a:ext cx="17411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rgbClr val="0070C0"/>
                  </a:solidFill>
                </a:rPr>
                <a:t>S</a:t>
              </a:r>
              <a:r>
                <a:rPr lang="en-US" altLang="ko-KR" sz="6000" dirty="0" smtClean="0">
                  <a:solidFill>
                    <a:srgbClr val="009900"/>
                  </a:solidFill>
                </a:rPr>
                <a:t>Y</a:t>
              </a:r>
              <a:r>
                <a:rPr lang="en-US" altLang="ko-KR" sz="6000" dirty="0" smtClean="0">
                  <a:solidFill>
                    <a:srgbClr val="FF0000"/>
                  </a:solidFill>
                </a:rPr>
                <a:t>M</a:t>
              </a:r>
              <a:endParaRPr lang="ko-KR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832" y="1349004"/>
              <a:ext cx="1829475" cy="279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Share Your Movie</a:t>
              </a:r>
              <a:endParaRPr lang="ko-KR" altLang="en-US" sz="16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072822" y="1348319"/>
              <a:ext cx="178721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 userDrawn="1"/>
        </p:nvSpPr>
        <p:spPr>
          <a:xfrm>
            <a:off x="865392" y="1782334"/>
            <a:ext cx="1008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552" y="177890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무비로그</a:t>
            </a:r>
            <a:endParaRPr lang="ko-KR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771246" y="1802659"/>
            <a:ext cx="73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MyPage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77960" y="1802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6797659" y="1802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7" name="직사각형 26"/>
          <p:cNvSpPr/>
          <p:nvPr userDrawn="1"/>
        </p:nvSpPr>
        <p:spPr>
          <a:xfrm>
            <a:off x="865392" y="5464034"/>
            <a:ext cx="764464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4252211" y="5574265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5088394" y="2681964"/>
            <a:ext cx="3071834" cy="285752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21495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그룹 38"/>
          <p:cNvGrpSpPr/>
          <p:nvPr/>
        </p:nvGrpSpPr>
        <p:grpSpPr>
          <a:xfrm>
            <a:off x="500034" y="1071546"/>
            <a:ext cx="8352928" cy="5040560"/>
            <a:chOff x="395536" y="908720"/>
            <a:chExt cx="8352928" cy="5040560"/>
          </a:xfrm>
        </p:grpSpPr>
        <p:sp>
          <p:nvSpPr>
            <p:cNvPr id="4" name="직사각형 3"/>
            <p:cNvSpPr/>
            <p:nvPr/>
          </p:nvSpPr>
          <p:spPr>
            <a:xfrm>
              <a:off x="395536" y="908720"/>
              <a:ext cx="8352928" cy="5040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606621" y="908720"/>
              <a:ext cx="1829475" cy="1152128"/>
              <a:chOff x="3059832" y="476672"/>
              <a:chExt cx="1829475" cy="115212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118850" y="476672"/>
                <a:ext cx="17411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ko-KR" sz="6000" dirty="0" smtClean="0">
                    <a:solidFill>
                      <a:srgbClr val="009900"/>
                    </a:solidFill>
                  </a:rPr>
                  <a:t>Y</a:t>
                </a:r>
                <a:r>
                  <a:rPr lang="en-US" altLang="ko-KR" sz="6000" dirty="0" smtClean="0">
                    <a:solidFill>
                      <a:srgbClr val="FF0000"/>
                    </a:solidFill>
                  </a:rPr>
                  <a:t>M</a:t>
                </a:r>
                <a:endParaRPr lang="ko-KR" altLang="en-US" sz="6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59832" y="1349004"/>
                <a:ext cx="1829475" cy="27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Share Your Movie</a:t>
                </a:r>
                <a:endParaRPr lang="ko-KR" altLang="en-US" sz="1600" dirty="0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3072822" y="1348319"/>
                <a:ext cx="178721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55576" y="1619508"/>
              <a:ext cx="100811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</a:t>
              </a:r>
              <a:r>
                <a:rPr lang="ko-KR" altLang="en-US" dirty="0"/>
                <a:t>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5736" y="1616075"/>
              <a:ext cx="110799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무비로그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1430" y="1639833"/>
              <a:ext cx="738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MyPage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8144" y="16398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</a:t>
              </a:r>
              <a:r>
                <a:rPr lang="ko-KR" altLang="en-US" sz="1200" dirty="0"/>
                <a:t>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7843" y="16398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회원가입</a:t>
              </a:r>
              <a:endParaRPr lang="ko-KR" altLang="en-US" sz="12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348880"/>
              <a:ext cx="1894749" cy="2808312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866349" y="2348880"/>
              <a:ext cx="1273603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50203" y="35637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영화 정보</a:t>
              </a:r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572000" y="2348880"/>
              <a:ext cx="3744416" cy="1944216"/>
              <a:chOff x="4572000" y="2060848"/>
              <a:chExt cx="3600400" cy="18002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2000" y="2060848"/>
                <a:ext cx="3600400" cy="1800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93451" y="2513317"/>
                <a:ext cx="705642" cy="28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제목 </a:t>
                </a:r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938843" y="2563795"/>
                <a:ext cx="2814858" cy="214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93451" y="2793570"/>
                <a:ext cx="705642" cy="28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제목 </a:t>
                </a:r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938843" y="2844048"/>
                <a:ext cx="2814858" cy="214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93451" y="3108633"/>
                <a:ext cx="705642" cy="28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제목 </a:t>
                </a:r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938843" y="3159111"/>
                <a:ext cx="2814858" cy="214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993451" y="3373218"/>
                <a:ext cx="705642" cy="28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제목 </a:t>
                </a:r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38843" y="3423696"/>
                <a:ext cx="2814858" cy="214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571999" y="4365104"/>
              <a:ext cx="3744417" cy="792088"/>
              <a:chOff x="4571999" y="3933056"/>
              <a:chExt cx="3600401" cy="79208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571999" y="3933056"/>
                <a:ext cx="3600401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92080" y="4139788"/>
                <a:ext cx="211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무비로그 작성하기</a:t>
                </a:r>
                <a:endParaRPr lang="ko-KR" altLang="en-US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755576" y="5301208"/>
              <a:ext cx="764464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42395" y="5411439"/>
              <a:ext cx="85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Footer</a:t>
              </a:r>
              <a:endParaRPr lang="ko-KR" altLang="en-US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500034" y="332656"/>
            <a:ext cx="0" cy="596014"/>
          </a:xfrm>
          <a:prstGeom prst="line">
            <a:avLst/>
          </a:prstGeom>
          <a:ln w="635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552" y="691811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 </a:t>
            </a:r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4" name="이등변 삼각형 43"/>
          <p:cNvSpPr/>
          <p:nvPr/>
        </p:nvSpPr>
        <p:spPr>
          <a:xfrm rot="5400000">
            <a:off x="4179091" y="3964785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16200000">
            <a:off x="535753" y="3893347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429520" y="271462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more+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000628" y="264318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인기 </a:t>
            </a:r>
            <a:r>
              <a:rPr lang="ko-KR" altLang="en-US" sz="1400" dirty="0" err="1" smtClean="0"/>
              <a:t>감상평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168858" y="4160302"/>
            <a:ext cx="7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제목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5072066" y="4214818"/>
            <a:ext cx="2927452" cy="231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500826" y="142873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62" idx="1"/>
            <a:endCxn id="60" idx="1"/>
          </p:cNvCxnSpPr>
          <p:nvPr/>
        </p:nvCxnSpPr>
        <p:spPr>
          <a:xfrm rot="10800000" flipH="1">
            <a:off x="5786446" y="1571613"/>
            <a:ext cx="714380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액자 61"/>
          <p:cNvSpPr/>
          <p:nvPr/>
        </p:nvSpPr>
        <p:spPr>
          <a:xfrm>
            <a:off x="5786446" y="1785926"/>
            <a:ext cx="1857388" cy="3571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30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7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무비로그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7096822" y="2159444"/>
            <a:ext cx="928694" cy="500066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214546" y="1714488"/>
            <a:ext cx="1285884" cy="500066"/>
          </a:xfrm>
          <a:prstGeom prst="frame">
            <a:avLst>
              <a:gd name="adj1" fmla="val 277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28868"/>
            <a:ext cx="5357850" cy="259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액자 9"/>
          <p:cNvSpPr/>
          <p:nvPr/>
        </p:nvSpPr>
        <p:spPr>
          <a:xfrm>
            <a:off x="6429388" y="2714620"/>
            <a:ext cx="500066" cy="857256"/>
          </a:xfrm>
          <a:prstGeom prst="frame">
            <a:avLst>
              <a:gd name="adj1" fmla="val 5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072074"/>
            <a:ext cx="3105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929198"/>
            <a:ext cx="2743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2214554"/>
            <a:ext cx="10763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57148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무비로그를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277100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143636" y="2214554"/>
            <a:ext cx="207170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285992"/>
            <a:ext cx="585788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571744"/>
            <a:ext cx="523580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929198"/>
            <a:ext cx="421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4929198"/>
            <a:ext cx="819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691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글쓰기클릭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7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2357430"/>
            <a:ext cx="7929618" cy="2786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571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500306"/>
            <a:ext cx="1745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나의활동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감상평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내가쓴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내가쓴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기대평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r>
              <a:rPr lang="ko-KR" altLang="en-US" dirty="0" smtClean="0"/>
              <a:t>회원탈</a:t>
            </a:r>
            <a:r>
              <a:rPr lang="ko-KR" altLang="en-US" dirty="0" smtClean="0"/>
              <a:t>퇴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57224" y="3786190"/>
            <a:ext cx="1785950" cy="1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43174" y="2428868"/>
            <a:ext cx="5786478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7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2214554"/>
            <a:ext cx="8072494" cy="307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2132" y="1357298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428868"/>
            <a:ext cx="306518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571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2214554"/>
            <a:ext cx="8072494" cy="307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2132" y="1357298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571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회원가입화면</a:t>
            </a:r>
            <a:endParaRPr lang="ko-KR" altLang="en-US" dirty="0"/>
          </a:p>
        </p:txBody>
      </p:sp>
      <p:pic>
        <p:nvPicPr>
          <p:cNvPr id="11" name="그림 10" descr="네이버회원가입1.PNG"/>
          <p:cNvPicPr>
            <a:picLocks noChangeAspect="1"/>
          </p:cNvPicPr>
          <p:nvPr/>
        </p:nvPicPr>
        <p:blipFill>
          <a:blip r:embed="rId3"/>
          <a:srcRect t="14583" r="266" b="11458"/>
          <a:stretch>
            <a:fillRect/>
          </a:stretch>
        </p:blipFill>
        <p:spPr>
          <a:xfrm>
            <a:off x="3338746" y="2285992"/>
            <a:ext cx="2876328" cy="3085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7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2214554"/>
            <a:ext cx="8072494" cy="307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2132" y="1357298"/>
            <a:ext cx="2938482" cy="158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571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로그인화면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357430"/>
            <a:ext cx="3946025" cy="260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7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57224" y="1714488"/>
            <a:ext cx="1071570" cy="42862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7096822" y="2159444"/>
            <a:ext cx="928694" cy="500066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428868"/>
            <a:ext cx="6786610" cy="256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5714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영화를클릭했을때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3571877" cy="202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500306"/>
            <a:ext cx="4495783" cy="23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424</Words>
  <Application>Microsoft Office PowerPoint</Application>
  <PresentationFormat>화면 슬라이드 쇼(4:3)</PresentationFormat>
  <Paragraphs>123</Paragraphs>
  <Slides>15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Windows 사용자</cp:lastModifiedBy>
  <cp:revision>124</cp:revision>
  <dcterms:created xsi:type="dcterms:W3CDTF">2017-06-28T05:25:43Z</dcterms:created>
  <dcterms:modified xsi:type="dcterms:W3CDTF">2017-06-30T06:09:23Z</dcterms:modified>
</cp:coreProperties>
</file>