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CA577-D26F-43F2-8263-6C25279F2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D91910-083C-4288-8E1A-FBB4CB260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55372-FD0E-4574-AAEF-58507C28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8EFB-22C2-4C13-8394-850D3E2DFD1D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070CF-8D0A-4891-B8DD-977A0388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673E5-C159-45AA-A174-B6D7952D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A7F4-8F60-49EE-97A8-9A41FA96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39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DBBB1-5D4B-4FD8-8F61-33BAE697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8C8900-71C8-45F5-98E3-C2FD8E10B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C44AC-22F7-4B8F-BF43-7EBAC605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8EFB-22C2-4C13-8394-850D3E2DFD1D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5C82E-6EB9-4FC7-A13A-BAA7134E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5FF31-F53C-4A01-9286-6B4C086F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A7F4-8F60-49EE-97A8-9A41FA96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C1566B-56EB-425A-865D-F0CCDE327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26DE40-620B-4A0B-BBDB-4C378D44F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5C4A4-6953-47E3-BAF3-BA444986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8EFB-22C2-4C13-8394-850D3E2DFD1D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7249D-72D0-4973-B434-BA639086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87474-9951-4EE2-A0BB-1B9AF98B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A7F4-8F60-49EE-97A8-9A41FA96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39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A9A9E-97F5-4F5A-8D9D-DA1F4F04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074C2-4870-49E8-929A-18DB84A5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lnSpc>
                <a:spcPct val="150000"/>
              </a:lnSpc>
              <a:defRPr/>
            </a:lvl1pPr>
            <a:lvl2pPr algn="l">
              <a:lnSpc>
                <a:spcPct val="150000"/>
              </a:lnSpc>
              <a:defRPr/>
            </a:lvl2pPr>
            <a:lvl3pPr algn="l">
              <a:lnSpc>
                <a:spcPct val="150000"/>
              </a:lnSpc>
              <a:defRPr/>
            </a:lvl3pPr>
            <a:lvl4pPr algn="l">
              <a:lnSpc>
                <a:spcPct val="150000"/>
              </a:lnSpc>
              <a:defRPr/>
            </a:lvl4pPr>
            <a:lvl5pPr algn="l"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7359A-071F-491E-B0D6-A91FACE4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8EFB-22C2-4C13-8394-850D3E2DFD1D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1B078-1F5E-43D3-B1BC-01164ED4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C96D3-A8A1-4C7F-B9F2-E5D27C39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A7F4-8F60-49EE-97A8-9A41FA96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58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4A26E-3A42-42F0-A507-6D4C0E34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13C733-BC0B-44B4-8FB3-9C3336984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0BB4E-BAF0-417C-806F-D9160F08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8EFB-22C2-4C13-8394-850D3E2DFD1D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F9086-89B3-41B8-9A43-8ED9EF16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4C2DB-D8BB-466C-89FD-4E594DAA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A7F4-8F60-49EE-97A8-9A41FA96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781EC-1D61-4A05-AE41-9C0A91CF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77743-5C26-4F66-AB8D-2EEC8F80C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CEE440-F877-458D-BC8E-DCB38418C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18C34-5866-4746-A94C-0870E516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8EFB-22C2-4C13-8394-850D3E2DFD1D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B695A4-605B-40D0-A2EF-1FAE712A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32B81A-2A10-46CA-93A2-9BA2481B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A7F4-8F60-49EE-97A8-9A41FA96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0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39DF0-944E-49B3-A979-FA026D48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763026-FA5D-4D26-8DA4-6FF692071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47331-1ADA-49C5-887B-6675E4D15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B45A7C-B8EB-4541-A045-6F9A2A9F1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3EE177-7590-4492-9F19-858366BE7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6F29B8-24D3-4942-8440-7DA19904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8EFB-22C2-4C13-8394-850D3E2DFD1D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B2CB4F-16DB-4D03-9DDC-55187577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778D45-5510-4AC6-89D4-FEB2D82D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A7F4-8F60-49EE-97A8-9A41FA96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7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97C12-93D7-41F0-8C61-0350E450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FE5DBB-12DA-4436-AC6E-1609DF91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8EFB-22C2-4C13-8394-850D3E2DFD1D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77DA41-5A14-4D80-AF06-F7D29551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11726B-DA96-4E9F-AD64-A678B7BA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A7F4-8F60-49EE-97A8-9A41FA96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4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AF3664-7E26-450E-98A4-4F97524C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8EFB-22C2-4C13-8394-850D3E2DFD1D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6EC062-328C-4356-892D-8F41F534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3DBEC1-8A0C-4016-81F8-E18C9B39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A7F4-8F60-49EE-97A8-9A41FA96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7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277DC-FF00-4FAA-97F2-A37AD603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C9849-BA12-49C1-939F-442237567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D7B9D-8AEC-4CC9-B3D8-41C597DA9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E61DE3-4D2C-44E6-815C-FBFF4CAF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8EFB-22C2-4C13-8394-850D3E2DFD1D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2ED3BC-1F3B-48E0-99FE-EB874127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48DBCE-2F65-49BC-B63F-84386016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A7F4-8F60-49EE-97A8-9A41FA96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4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F6BA2-AEFC-4894-8D97-358EBA37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C18E61-C787-460D-A5AD-95567C4A7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CE952-E04E-4332-B2DF-D77769E72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861D01-B7F0-4A81-9A4D-F9CEF713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8EFB-22C2-4C13-8394-850D3E2DFD1D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445B3D-7EF9-416F-8611-8FE36F7A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1ECF0-F01E-4BB6-9877-C3BF7108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A7F4-8F60-49EE-97A8-9A41FA96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48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2AE6D8-3DE1-43E3-A0DE-416E8D82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6DD85-48F5-4BDB-B140-D70E61C7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AA71A-FB29-46B8-97F3-7DF54C588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8EFB-22C2-4C13-8394-850D3E2DFD1D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0B29A-6C0C-456C-8060-4EBA4A147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B100A-C85F-45D0-AFAD-FE6DDAAC6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1A7F4-8F60-49EE-97A8-9A41FA96D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F0108-94D1-4473-BEF8-B566ED0E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526" y="212077"/>
            <a:ext cx="7110274" cy="1252739"/>
          </a:xfrm>
        </p:spPr>
        <p:txBody>
          <a:bodyPr/>
          <a:lstStyle/>
          <a:p>
            <a:r>
              <a:rPr lang="en-US" altLang="ko-KR"/>
              <a:t>Splash Activity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1605E-53BD-4CDD-A72E-55E9D077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526" y="1651247"/>
            <a:ext cx="7110274" cy="45257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중앙</a:t>
            </a:r>
            <a:r>
              <a:rPr lang="en-US" altLang="ko-KR"/>
              <a:t>(center)</a:t>
            </a:r>
            <a:r>
              <a:rPr lang="ko-KR" altLang="en-US"/>
              <a:t>에 로고 문구 </a:t>
            </a:r>
            <a:r>
              <a:rPr lang="en-US" altLang="ko-KR"/>
              <a:t>or </a:t>
            </a:r>
            <a:r>
              <a:rPr lang="ko-KR" altLang="en-US"/>
              <a:t>로고 이미지 띄울 예정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-Handler</a:t>
            </a:r>
            <a:r>
              <a:rPr lang="ko-KR" altLang="en-US"/>
              <a:t>를 통해 </a:t>
            </a:r>
            <a:r>
              <a:rPr lang="en-US" altLang="ko-KR"/>
              <a:t>delay </a:t>
            </a:r>
            <a:r>
              <a:rPr lang="ko-KR" altLang="en-US"/>
              <a:t>주는 방식이 아니라 </a:t>
            </a:r>
            <a:r>
              <a:rPr lang="en-US" altLang="ko-KR"/>
              <a:t>androidmanifest.xml</a:t>
            </a:r>
            <a:r>
              <a:rPr lang="ko-KR" altLang="en-US"/>
              <a:t>에서 이 </a:t>
            </a:r>
            <a:r>
              <a:rPr lang="en-US" altLang="ko-KR"/>
              <a:t>Activity</a:t>
            </a:r>
            <a:r>
              <a:rPr lang="ko-KR" altLang="en-US"/>
              <a:t>를 처음으로 실행하게 하고 </a:t>
            </a:r>
            <a:r>
              <a:rPr lang="en-US" altLang="ko-KR"/>
              <a:t>Activity </a:t>
            </a:r>
            <a:r>
              <a:rPr lang="en-US" altLang="ko-KR" err="1"/>
              <a:t>onCreate</a:t>
            </a:r>
            <a:r>
              <a:rPr lang="ko-KR" altLang="en-US"/>
              <a:t>에서 </a:t>
            </a:r>
            <a:r>
              <a:rPr lang="en-US" altLang="ko-KR"/>
              <a:t> </a:t>
            </a:r>
            <a:r>
              <a:rPr lang="ko-KR" altLang="en-US"/>
              <a:t>다음 액티비티로 </a:t>
            </a:r>
            <a:r>
              <a:rPr lang="en-US" altLang="ko-KR"/>
              <a:t>intent</a:t>
            </a:r>
            <a:r>
              <a:rPr lang="ko-KR" altLang="en-US"/>
              <a:t>를 형성해서 </a:t>
            </a:r>
            <a:r>
              <a:rPr lang="en-US" altLang="ko-KR"/>
              <a:t>start</a:t>
            </a:r>
            <a:r>
              <a:rPr lang="ko-KR" altLang="en-US"/>
              <a:t>하여 앱 로딩시간 동안 </a:t>
            </a:r>
            <a:r>
              <a:rPr lang="en-US" altLang="ko-KR"/>
              <a:t>Splash Activity</a:t>
            </a:r>
            <a:r>
              <a:rPr lang="ko-KR" altLang="en-US"/>
              <a:t>가 보여지게 하였다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FA4CB5-33B2-44F4-9742-008E0FCDC9D2}"/>
              </a:ext>
            </a:extLst>
          </p:cNvPr>
          <p:cNvSpPr/>
          <p:nvPr/>
        </p:nvSpPr>
        <p:spPr>
          <a:xfrm>
            <a:off x="783875" y="212076"/>
            <a:ext cx="3328707" cy="5979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2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F0108-94D1-4473-BEF8-B566ED0E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526" y="212077"/>
            <a:ext cx="7110274" cy="1252739"/>
          </a:xfrm>
        </p:spPr>
        <p:txBody>
          <a:bodyPr/>
          <a:lstStyle/>
          <a:p>
            <a:r>
              <a:rPr lang="ko-KR" altLang="en-US"/>
              <a:t>구글맵에 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1605E-53BD-4CDD-A72E-55E9D077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526" y="1651247"/>
            <a:ext cx="7110274" cy="4525716"/>
          </a:xfrm>
        </p:spPr>
        <p:txBody>
          <a:bodyPr/>
          <a:lstStyle/>
          <a:p>
            <a:r>
              <a:rPr lang="ko-KR" altLang="en-US"/>
              <a:t>구글 맵 보여주고 싶다</a:t>
            </a:r>
            <a:r>
              <a:rPr lang="en-US" altLang="ko-KR"/>
              <a:t>!!!</a:t>
            </a:r>
          </a:p>
          <a:p>
            <a:r>
              <a:rPr lang="ko-KR" altLang="en-US"/>
              <a:t>구글 맵에 가로등 마커 띄우고 싶다</a:t>
            </a:r>
            <a:r>
              <a:rPr lang="en-US" altLang="ko-KR"/>
              <a:t>!!</a:t>
            </a:r>
          </a:p>
          <a:p>
            <a:r>
              <a:rPr lang="ko-KR" altLang="en-US"/>
              <a:t>마커 누르면 그걸로 길 안내 되는거 만들고 싶다</a:t>
            </a:r>
            <a:r>
              <a:rPr lang="en-US" altLang="ko-KR"/>
              <a:t>!!  - &gt; </a:t>
            </a:r>
            <a:r>
              <a:rPr lang="ko-KR" altLang="en-US"/>
              <a:t>이거 가능한지는 모르겠음</a:t>
            </a:r>
            <a:r>
              <a:rPr lang="en-US" altLang="ko-KR"/>
              <a:t>(</a:t>
            </a:r>
            <a:r>
              <a:rPr lang="ko-KR" altLang="en-US"/>
              <a:t>머쓱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FA4CB5-33B2-44F4-9742-008E0FCDC9D2}"/>
              </a:ext>
            </a:extLst>
          </p:cNvPr>
          <p:cNvSpPr/>
          <p:nvPr/>
        </p:nvSpPr>
        <p:spPr>
          <a:xfrm>
            <a:off x="783875" y="212076"/>
            <a:ext cx="3328707" cy="5979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7개 4">
            <a:extLst>
              <a:ext uri="{FF2B5EF4-FFF2-40B4-BE49-F238E27FC236}">
                <a16:creationId xmlns:a16="http://schemas.microsoft.com/office/drawing/2014/main" id="{067A8470-5163-4F1B-94CF-8793DB5FB6AB}"/>
              </a:ext>
            </a:extLst>
          </p:cNvPr>
          <p:cNvSpPr/>
          <p:nvPr/>
        </p:nvSpPr>
        <p:spPr>
          <a:xfrm>
            <a:off x="189071" y="192115"/>
            <a:ext cx="594804" cy="646331"/>
          </a:xfrm>
          <a:prstGeom prst="star7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F0108-94D1-4473-BEF8-B566ED0E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526" y="212077"/>
            <a:ext cx="7110274" cy="1252739"/>
          </a:xfrm>
        </p:spPr>
        <p:txBody>
          <a:bodyPr/>
          <a:lstStyle/>
          <a:p>
            <a:r>
              <a:rPr lang="ko-KR" altLang="en-US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1605E-53BD-4CDD-A72E-55E9D077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526" y="1651247"/>
            <a:ext cx="7110274" cy="4525716"/>
          </a:xfrm>
        </p:spPr>
        <p:txBody>
          <a:bodyPr/>
          <a:lstStyle/>
          <a:p>
            <a:r>
              <a:rPr lang="ko-KR" altLang="en-US"/>
              <a:t>우리가 음성으로 길 안내를 하는데 음성을 끄는 등의 설정을 만들고 싶음</a:t>
            </a:r>
            <a:endParaRPr lang="en-US" altLang="ko-KR"/>
          </a:p>
          <a:p>
            <a:r>
              <a:rPr lang="ko-KR" altLang="en-US"/>
              <a:t>구현을 어떻게 하는지는 찾아놓음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FA4CB5-33B2-44F4-9742-008E0FCDC9D2}"/>
              </a:ext>
            </a:extLst>
          </p:cNvPr>
          <p:cNvSpPr/>
          <p:nvPr/>
        </p:nvSpPr>
        <p:spPr>
          <a:xfrm>
            <a:off x="783875" y="212076"/>
            <a:ext cx="3328707" cy="5979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7개 4">
            <a:extLst>
              <a:ext uri="{FF2B5EF4-FFF2-40B4-BE49-F238E27FC236}">
                <a16:creationId xmlns:a16="http://schemas.microsoft.com/office/drawing/2014/main" id="{52507452-9200-40B2-8AD9-CCDB4E3F0C3F}"/>
              </a:ext>
            </a:extLst>
          </p:cNvPr>
          <p:cNvSpPr/>
          <p:nvPr/>
        </p:nvSpPr>
        <p:spPr>
          <a:xfrm>
            <a:off x="189071" y="192115"/>
            <a:ext cx="594804" cy="646331"/>
          </a:xfrm>
          <a:prstGeom prst="star7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48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F0108-94D1-4473-BEF8-B566ED0E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526" y="212077"/>
            <a:ext cx="7110274" cy="1252739"/>
          </a:xfrm>
        </p:spPr>
        <p:txBody>
          <a:bodyPr/>
          <a:lstStyle/>
          <a:p>
            <a:r>
              <a:rPr lang="ko-KR" altLang="en-US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1605E-53BD-4CDD-A72E-55E9D077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526" y="1651247"/>
            <a:ext cx="7110274" cy="4525716"/>
          </a:xfrm>
        </p:spPr>
        <p:txBody>
          <a:bodyPr/>
          <a:lstStyle/>
          <a:p>
            <a:r>
              <a:rPr lang="en-US" altLang="ko-KR"/>
              <a:t>Main Activity</a:t>
            </a:r>
            <a:r>
              <a:rPr lang="ko-KR" altLang="en-US"/>
              <a:t>에서 구현이 쉬운 설정</a:t>
            </a:r>
            <a:r>
              <a:rPr lang="en-US" altLang="ko-KR"/>
              <a:t>, </a:t>
            </a:r>
            <a:r>
              <a:rPr lang="ko-KR" altLang="en-US"/>
              <a:t>이미 구현이 완료된 길안내와 검색기록 버튼만 하면 홀수여서 불편해서 꾸역꾸역 만들어본 기능</a:t>
            </a:r>
            <a:endParaRPr lang="en-US" altLang="ko-KR"/>
          </a:p>
          <a:p>
            <a:r>
              <a:rPr lang="ko-KR" altLang="en-US"/>
              <a:t>짝수면 편안하잖아</a:t>
            </a:r>
            <a:r>
              <a:rPr lang="en-US" altLang="ko-KR"/>
              <a:t>?</a:t>
            </a:r>
            <a:r>
              <a:rPr lang="ko-KR" altLang="en-US"/>
              <a:t>ㅎ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FA4CB5-33B2-44F4-9742-008E0FCDC9D2}"/>
              </a:ext>
            </a:extLst>
          </p:cNvPr>
          <p:cNvSpPr/>
          <p:nvPr/>
        </p:nvSpPr>
        <p:spPr>
          <a:xfrm>
            <a:off x="783875" y="212076"/>
            <a:ext cx="3328707" cy="5979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7개 4">
            <a:extLst>
              <a:ext uri="{FF2B5EF4-FFF2-40B4-BE49-F238E27FC236}">
                <a16:creationId xmlns:a16="http://schemas.microsoft.com/office/drawing/2014/main" id="{178EE0A8-665E-47DC-B377-B16C607838E0}"/>
              </a:ext>
            </a:extLst>
          </p:cNvPr>
          <p:cNvSpPr/>
          <p:nvPr/>
        </p:nvSpPr>
        <p:spPr>
          <a:xfrm>
            <a:off x="189071" y="192115"/>
            <a:ext cx="594804" cy="646331"/>
          </a:xfrm>
          <a:prstGeom prst="star7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40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F0108-94D1-4473-BEF8-B566ED0E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526" y="212077"/>
            <a:ext cx="7110274" cy="1252739"/>
          </a:xfrm>
        </p:spPr>
        <p:txBody>
          <a:bodyPr/>
          <a:lstStyle/>
          <a:p>
            <a:r>
              <a:rPr lang="en-US" altLang="ko-KR"/>
              <a:t>Popup Activity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1605E-53BD-4CDD-A72E-55E9D077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526" y="1651247"/>
            <a:ext cx="7110274" cy="45257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/>
              <a:t>-Internet(not </a:t>
            </a:r>
            <a:r>
              <a:rPr lang="en-US" altLang="ko-KR" err="1"/>
              <a:t>wifi</a:t>
            </a:r>
            <a:r>
              <a:rPr lang="en-US" altLang="ko-KR"/>
              <a:t>, mobile data), Bluetooth, </a:t>
            </a:r>
            <a:r>
              <a:rPr lang="en-US" altLang="ko-KR" err="1"/>
              <a:t>Gps</a:t>
            </a:r>
            <a:r>
              <a:rPr lang="en-US" altLang="ko-KR"/>
              <a:t> connect check</a:t>
            </a:r>
          </a:p>
          <a:p>
            <a:pPr>
              <a:buFontTx/>
              <a:buChar char="-"/>
            </a:pPr>
            <a:r>
              <a:rPr lang="en-US" altLang="ko-KR"/>
              <a:t>Check Activity </a:t>
            </a:r>
            <a:r>
              <a:rPr lang="ko-KR" altLang="en-US"/>
              <a:t>에서 연결 확인을 하고 연결되지 않은 부분을 </a:t>
            </a:r>
            <a:r>
              <a:rPr lang="en-US" altLang="ko-KR"/>
              <a:t>intent </a:t>
            </a:r>
            <a:r>
              <a:rPr lang="ko-KR" altLang="en-US"/>
              <a:t>인자로 </a:t>
            </a:r>
            <a:r>
              <a:rPr lang="en-US" altLang="ko-KR"/>
              <a:t>popup Activity</a:t>
            </a:r>
            <a:r>
              <a:rPr lang="ko-KR" altLang="en-US"/>
              <a:t>로 보내서 </a:t>
            </a:r>
            <a:r>
              <a:rPr lang="en-US" altLang="ko-KR"/>
              <a:t>Popup Activity</a:t>
            </a:r>
            <a:r>
              <a:rPr lang="ko-KR" altLang="en-US"/>
              <a:t>에서 연결을 요구한다</a:t>
            </a:r>
            <a:r>
              <a:rPr lang="en-US" altLang="ko-KR"/>
              <a:t>. ‘</a:t>
            </a:r>
            <a:r>
              <a:rPr lang="ko-KR" altLang="en-US"/>
              <a:t>확인</a:t>
            </a:r>
            <a:r>
              <a:rPr lang="en-US" altLang="ko-KR"/>
              <a:t>’ </a:t>
            </a:r>
            <a:r>
              <a:rPr lang="ko-KR" altLang="en-US"/>
              <a:t>버튼을 누르면 다시 </a:t>
            </a:r>
            <a:r>
              <a:rPr lang="en-US" altLang="ko-KR"/>
              <a:t>Check Activity</a:t>
            </a:r>
            <a:r>
              <a:rPr lang="ko-KR" altLang="en-US"/>
              <a:t>로 넘어가서 모든 부분이 연결이 되었는지를 확인하고 연결이 되었다면 </a:t>
            </a:r>
            <a:r>
              <a:rPr lang="en-US" altLang="ko-KR"/>
              <a:t>Main Activity</a:t>
            </a:r>
            <a:r>
              <a:rPr lang="ko-KR" altLang="en-US"/>
              <a:t>로 이동한다</a:t>
            </a:r>
            <a:r>
              <a:rPr lang="en-US" altLang="ko-KR"/>
              <a:t>.</a:t>
            </a:r>
          </a:p>
          <a:p>
            <a:pPr>
              <a:buFontTx/>
              <a:buChar char="-"/>
            </a:pPr>
            <a:r>
              <a:rPr lang="ko-KR" altLang="en-US"/>
              <a:t>기능 구현은 완료했으나 아직 앱에 넣지 않았음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FA4CB5-33B2-44F4-9742-008E0FCDC9D2}"/>
              </a:ext>
            </a:extLst>
          </p:cNvPr>
          <p:cNvSpPr/>
          <p:nvPr/>
        </p:nvSpPr>
        <p:spPr>
          <a:xfrm>
            <a:off x="783875" y="212076"/>
            <a:ext cx="3328707" cy="5979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A0D4C9-F4D2-4DC5-8F0F-572ED7448E4C}"/>
              </a:ext>
            </a:extLst>
          </p:cNvPr>
          <p:cNvSpPr/>
          <p:nvPr/>
        </p:nvSpPr>
        <p:spPr>
          <a:xfrm>
            <a:off x="950024" y="2026576"/>
            <a:ext cx="2938928" cy="1793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34523-30ED-4BE5-A096-963D3B885B3C}"/>
              </a:ext>
            </a:extLst>
          </p:cNvPr>
          <p:cNvSpPr/>
          <p:nvPr/>
        </p:nvSpPr>
        <p:spPr>
          <a:xfrm>
            <a:off x="950023" y="3246387"/>
            <a:ext cx="2938928" cy="573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B80BC-51EF-4F7C-9DC3-E91D8F094EEA}"/>
              </a:ext>
            </a:extLst>
          </p:cNvPr>
          <p:cNvSpPr txBox="1"/>
          <p:nvPr/>
        </p:nvSpPr>
        <p:spPr>
          <a:xfrm>
            <a:off x="1189930" y="3336321"/>
            <a:ext cx="24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032C7-5CA0-48AA-A19A-6C892AF622D4}"/>
              </a:ext>
            </a:extLst>
          </p:cNvPr>
          <p:cNvSpPr txBox="1"/>
          <p:nvPr/>
        </p:nvSpPr>
        <p:spPr>
          <a:xfrm>
            <a:off x="1189930" y="2507549"/>
            <a:ext cx="24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연결해주세요</a:t>
            </a:r>
          </a:p>
        </p:txBody>
      </p:sp>
      <p:sp>
        <p:nvSpPr>
          <p:cNvPr id="9" name="별: 꼭짓점 7개 8">
            <a:extLst>
              <a:ext uri="{FF2B5EF4-FFF2-40B4-BE49-F238E27FC236}">
                <a16:creationId xmlns:a16="http://schemas.microsoft.com/office/drawing/2014/main" id="{AC6E283B-E28D-4A01-8CC9-E2E1900E35CE}"/>
              </a:ext>
            </a:extLst>
          </p:cNvPr>
          <p:cNvSpPr/>
          <p:nvPr/>
        </p:nvSpPr>
        <p:spPr>
          <a:xfrm>
            <a:off x="189071" y="192115"/>
            <a:ext cx="594804" cy="646331"/>
          </a:xfrm>
          <a:prstGeom prst="star7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9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F0108-94D1-4473-BEF8-B566ED0E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526" y="212077"/>
            <a:ext cx="7110274" cy="1252739"/>
          </a:xfrm>
        </p:spPr>
        <p:txBody>
          <a:bodyPr/>
          <a:lstStyle/>
          <a:p>
            <a:r>
              <a:rPr lang="en-US" altLang="ko-KR"/>
              <a:t>Popup Activity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1605E-53BD-4CDD-A72E-55E9D077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526" y="1651247"/>
            <a:ext cx="7110274" cy="452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- </a:t>
            </a:r>
            <a:r>
              <a:rPr lang="ko-KR" altLang="en-US"/>
              <a:t>현재 </a:t>
            </a:r>
            <a:r>
              <a:rPr lang="en-US" altLang="ko-KR"/>
              <a:t>Check Activity</a:t>
            </a:r>
            <a:r>
              <a:rPr lang="ko-KR" altLang="en-US"/>
              <a:t>로 이동해서 </a:t>
            </a:r>
            <a:r>
              <a:rPr lang="en-US" altLang="ko-KR"/>
              <a:t>Popup Activity</a:t>
            </a:r>
            <a:r>
              <a:rPr lang="ko-KR" altLang="en-US"/>
              <a:t>를 띄우는게 아니라 </a:t>
            </a:r>
            <a:r>
              <a:rPr lang="en-US" altLang="ko-KR"/>
              <a:t>Splash Activity</a:t>
            </a:r>
            <a:r>
              <a:rPr lang="ko-KR" altLang="en-US"/>
              <a:t>에서 </a:t>
            </a:r>
            <a:r>
              <a:rPr lang="en-US" altLang="ko-KR"/>
              <a:t>Check Activity</a:t>
            </a:r>
            <a:r>
              <a:rPr lang="ko-KR" altLang="en-US"/>
              <a:t> 기능을 구현해서 </a:t>
            </a:r>
            <a:r>
              <a:rPr lang="en-US" altLang="ko-KR"/>
              <a:t>Popup Activity </a:t>
            </a:r>
            <a:r>
              <a:rPr lang="ko-KR" altLang="en-US"/>
              <a:t>뒤에 </a:t>
            </a:r>
            <a:r>
              <a:rPr lang="en-US" altLang="ko-KR"/>
              <a:t>Splash Activity</a:t>
            </a:r>
            <a:r>
              <a:rPr lang="ko-KR" altLang="en-US"/>
              <a:t>가 나오면 어떨까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FA4CB5-33B2-44F4-9742-008E0FCDC9D2}"/>
              </a:ext>
            </a:extLst>
          </p:cNvPr>
          <p:cNvSpPr/>
          <p:nvPr/>
        </p:nvSpPr>
        <p:spPr>
          <a:xfrm>
            <a:off x="783875" y="212076"/>
            <a:ext cx="3328707" cy="5979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A0D4C9-F4D2-4DC5-8F0F-572ED7448E4C}"/>
              </a:ext>
            </a:extLst>
          </p:cNvPr>
          <p:cNvSpPr/>
          <p:nvPr/>
        </p:nvSpPr>
        <p:spPr>
          <a:xfrm>
            <a:off x="950024" y="2026576"/>
            <a:ext cx="2938928" cy="1793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34523-30ED-4BE5-A096-963D3B885B3C}"/>
              </a:ext>
            </a:extLst>
          </p:cNvPr>
          <p:cNvSpPr/>
          <p:nvPr/>
        </p:nvSpPr>
        <p:spPr>
          <a:xfrm>
            <a:off x="950023" y="3246387"/>
            <a:ext cx="2938928" cy="573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B80BC-51EF-4F7C-9DC3-E91D8F094EEA}"/>
              </a:ext>
            </a:extLst>
          </p:cNvPr>
          <p:cNvSpPr txBox="1"/>
          <p:nvPr/>
        </p:nvSpPr>
        <p:spPr>
          <a:xfrm>
            <a:off x="1189930" y="3336321"/>
            <a:ext cx="24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032C7-5CA0-48AA-A19A-6C892AF622D4}"/>
              </a:ext>
            </a:extLst>
          </p:cNvPr>
          <p:cNvSpPr txBox="1"/>
          <p:nvPr/>
        </p:nvSpPr>
        <p:spPr>
          <a:xfrm>
            <a:off x="1189930" y="2507549"/>
            <a:ext cx="24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연결해주세요</a:t>
            </a:r>
          </a:p>
        </p:txBody>
      </p:sp>
    </p:spTree>
    <p:extLst>
      <p:ext uri="{BB962C8B-B14F-4D97-AF65-F5344CB8AC3E}">
        <p14:creationId xmlns:p14="http://schemas.microsoft.com/office/powerpoint/2010/main" val="411890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F0108-94D1-4473-BEF8-B566ED0E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526" y="212077"/>
            <a:ext cx="7110274" cy="1252739"/>
          </a:xfrm>
        </p:spPr>
        <p:txBody>
          <a:bodyPr/>
          <a:lstStyle/>
          <a:p>
            <a:r>
              <a:rPr lang="en-US" altLang="ko-KR"/>
              <a:t>Main Activity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1605E-53BD-4CDD-A72E-55E9D077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526" y="1651247"/>
            <a:ext cx="7110274" cy="4525716"/>
          </a:xfrm>
        </p:spPr>
        <p:txBody>
          <a:bodyPr/>
          <a:lstStyle/>
          <a:p>
            <a:r>
              <a:rPr lang="en-US" altLang="ko-KR"/>
              <a:t>Image Button</a:t>
            </a:r>
            <a:r>
              <a:rPr lang="ko-KR" altLang="en-US"/>
              <a:t>을 사용해서 사용자가 </a:t>
            </a:r>
            <a:r>
              <a:rPr lang="en-US" altLang="ko-KR"/>
              <a:t>Image</a:t>
            </a:r>
            <a:r>
              <a:rPr lang="ko-KR" altLang="en-US"/>
              <a:t>를 누르면 그 </a:t>
            </a:r>
            <a:r>
              <a:rPr lang="en-US" altLang="ko-KR"/>
              <a:t>Image</a:t>
            </a:r>
            <a:r>
              <a:rPr lang="ko-KR" altLang="en-US"/>
              <a:t>에 맞는 </a:t>
            </a:r>
            <a:r>
              <a:rPr lang="en-US" altLang="ko-KR"/>
              <a:t>Activity</a:t>
            </a:r>
            <a:r>
              <a:rPr lang="ko-KR" altLang="en-US"/>
              <a:t>로 이동한다</a:t>
            </a:r>
            <a:r>
              <a:rPr lang="en-US" altLang="ko-KR"/>
              <a:t>.</a:t>
            </a:r>
          </a:p>
          <a:p>
            <a:r>
              <a:rPr lang="ko-KR" altLang="en-US"/>
              <a:t>위에 띄울 로고는 아무래도 작게 하는게 이쁨</a:t>
            </a:r>
            <a:endParaRPr lang="en-US" altLang="ko-KR"/>
          </a:p>
          <a:p>
            <a:r>
              <a:rPr lang="en-US" altLang="ko-KR"/>
              <a:t>Map</a:t>
            </a:r>
            <a:r>
              <a:rPr lang="ko-KR" altLang="en-US"/>
              <a:t> </a:t>
            </a:r>
            <a:r>
              <a:rPr lang="en-US" altLang="ko-KR"/>
              <a:t>Image - &gt; GuideSettings Activity</a:t>
            </a:r>
          </a:p>
          <a:p>
            <a:r>
              <a:rPr lang="en-US" altLang="ko-KR"/>
              <a:t>List Image - &gt; SearchList Activity</a:t>
            </a:r>
          </a:p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FA4CB5-33B2-44F4-9742-008E0FCDC9D2}"/>
              </a:ext>
            </a:extLst>
          </p:cNvPr>
          <p:cNvSpPr/>
          <p:nvPr/>
        </p:nvSpPr>
        <p:spPr>
          <a:xfrm>
            <a:off x="783875" y="212076"/>
            <a:ext cx="3328707" cy="5979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D5C3F-8B2C-4416-9041-D36DD84DE332}"/>
              </a:ext>
            </a:extLst>
          </p:cNvPr>
          <p:cNvSpPr txBox="1"/>
          <p:nvPr/>
        </p:nvSpPr>
        <p:spPr>
          <a:xfrm>
            <a:off x="783875" y="212330"/>
            <a:ext cx="332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err="1">
                <a:latin typeface="+mj-ea"/>
                <a:ea typeface="+mj-ea"/>
              </a:rPr>
              <a:t>SeoulTechLamp</a:t>
            </a:r>
            <a:endParaRPr lang="ko-KR" altLang="en-US" b="1">
              <a:latin typeface="+mj-ea"/>
              <a:ea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1D96EB2-3E01-4DEE-8597-F5710F91E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173" y="2292430"/>
            <a:ext cx="1177500" cy="11775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E580125-D46B-479B-A3FF-1C33B65BE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64" y="2251500"/>
            <a:ext cx="1177500" cy="1177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D8AE73-204F-45D7-89B7-10BC1516C9E7}"/>
              </a:ext>
            </a:extLst>
          </p:cNvPr>
          <p:cNvSpPr txBox="1"/>
          <p:nvPr/>
        </p:nvSpPr>
        <p:spPr>
          <a:xfrm>
            <a:off x="1004733" y="3914105"/>
            <a:ext cx="137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구글 맵에</a:t>
            </a:r>
            <a:endParaRPr lang="en-US" altLang="ko-KR"/>
          </a:p>
          <a:p>
            <a:r>
              <a:rPr lang="ko-KR" altLang="en-US"/>
              <a:t>지도 띄우기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B13F4F-92AF-49EF-978D-16F2C9E92C2E}"/>
              </a:ext>
            </a:extLst>
          </p:cNvPr>
          <p:cNvSpPr txBox="1"/>
          <p:nvPr/>
        </p:nvSpPr>
        <p:spPr>
          <a:xfrm>
            <a:off x="2448228" y="3861429"/>
            <a:ext cx="13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27FA31-1822-4186-B83D-5B358239B855}"/>
              </a:ext>
            </a:extLst>
          </p:cNvPr>
          <p:cNvSpPr txBox="1"/>
          <p:nvPr/>
        </p:nvSpPr>
        <p:spPr>
          <a:xfrm>
            <a:off x="1961399" y="5045541"/>
            <a:ext cx="83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사용법</a:t>
            </a:r>
          </a:p>
        </p:txBody>
      </p:sp>
      <p:sp>
        <p:nvSpPr>
          <p:cNvPr id="22" name="별: 꼭짓점 7개 21">
            <a:extLst>
              <a:ext uri="{FF2B5EF4-FFF2-40B4-BE49-F238E27FC236}">
                <a16:creationId xmlns:a16="http://schemas.microsoft.com/office/drawing/2014/main" id="{001FD82F-3125-4A21-BB5B-16FEE8E7542B}"/>
              </a:ext>
            </a:extLst>
          </p:cNvPr>
          <p:cNvSpPr/>
          <p:nvPr/>
        </p:nvSpPr>
        <p:spPr>
          <a:xfrm>
            <a:off x="189071" y="192115"/>
            <a:ext cx="594804" cy="646331"/>
          </a:xfrm>
          <a:prstGeom prst="star7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04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F0108-94D1-4473-BEF8-B566ED0E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526" y="212077"/>
            <a:ext cx="7110274" cy="1252739"/>
          </a:xfrm>
        </p:spPr>
        <p:txBody>
          <a:bodyPr/>
          <a:lstStyle/>
          <a:p>
            <a:r>
              <a:rPr lang="en-US" altLang="ko-KR"/>
              <a:t>SearchList</a:t>
            </a:r>
            <a:r>
              <a:rPr lang="ko-KR" altLang="en-US"/>
              <a:t> </a:t>
            </a:r>
            <a:r>
              <a:rPr lang="en-US" altLang="ko-KR"/>
              <a:t>Activtiy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1605E-53BD-4CDD-A72E-55E9D077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526" y="1651247"/>
            <a:ext cx="7110274" cy="452571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/>
              <a:t>그 동안 검색된 목록이 나옴</a:t>
            </a:r>
            <a:r>
              <a:rPr lang="en-US" altLang="ko-KR"/>
              <a:t>(</a:t>
            </a:r>
            <a:r>
              <a:rPr lang="ko-KR" altLang="en-US"/>
              <a:t>출발지 목적지</a:t>
            </a:r>
            <a:r>
              <a:rPr lang="en-US" altLang="ko-KR"/>
              <a:t>)</a:t>
            </a:r>
          </a:p>
          <a:p>
            <a:r>
              <a:rPr lang="en-US" altLang="ko-KR"/>
              <a:t>DB</a:t>
            </a:r>
            <a:r>
              <a:rPr lang="ko-KR" altLang="en-US"/>
              <a:t>에서 사용자의 </a:t>
            </a:r>
            <a:r>
              <a:rPr lang="en-US" altLang="ko-KR"/>
              <a:t>MAC ADDRESS</a:t>
            </a:r>
            <a:r>
              <a:rPr lang="ko-KR" altLang="en-US"/>
              <a:t>를 이용하여 사용자가 검색한 목록만 출력되게 함</a:t>
            </a:r>
            <a:r>
              <a:rPr lang="en-US" altLang="ko-KR"/>
              <a:t>.</a:t>
            </a:r>
          </a:p>
          <a:p>
            <a:r>
              <a:rPr lang="ko-KR" altLang="en-US"/>
              <a:t>디자인은 </a:t>
            </a:r>
            <a:r>
              <a:rPr lang="en-US" altLang="ko-KR"/>
              <a:t>recyclerview</a:t>
            </a:r>
            <a:r>
              <a:rPr lang="ko-KR" altLang="en-US"/>
              <a:t>를 사용하면 됨</a:t>
            </a:r>
            <a:r>
              <a:rPr lang="en-US" altLang="ko-KR"/>
              <a:t>.</a:t>
            </a:r>
          </a:p>
          <a:p>
            <a:r>
              <a:rPr lang="ko-KR" altLang="en-US"/>
              <a:t>터치하면 그 경로로 길 안내가 되는거 만들고 싶다</a:t>
            </a:r>
            <a:r>
              <a:rPr lang="en-US" altLang="ko-KR"/>
              <a:t>!!!!!!!!!!!!!!! - &gt; </a:t>
            </a:r>
            <a:r>
              <a:rPr lang="ko-KR" altLang="en-US"/>
              <a:t>이거만 구현 안됨</a:t>
            </a:r>
            <a:endParaRPr lang="en-US" altLang="ko-KR"/>
          </a:p>
          <a:p>
            <a:r>
              <a:rPr lang="en-US" altLang="ko-KR"/>
              <a:t>Divide line</a:t>
            </a:r>
            <a:r>
              <a:rPr lang="ko-KR" altLang="en-US"/>
              <a:t>도 써야지 이쁜듯</a:t>
            </a:r>
            <a:r>
              <a:rPr lang="en-US" altLang="ko-KR"/>
              <a:t>? </a:t>
            </a:r>
            <a:r>
              <a:rPr lang="ko-KR" altLang="en-US"/>
              <a:t>잘 모르겠다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FA4CB5-33B2-44F4-9742-008E0FCDC9D2}"/>
              </a:ext>
            </a:extLst>
          </p:cNvPr>
          <p:cNvSpPr/>
          <p:nvPr/>
        </p:nvSpPr>
        <p:spPr>
          <a:xfrm>
            <a:off x="783875" y="212076"/>
            <a:ext cx="3328707" cy="5979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7개 4">
            <a:extLst>
              <a:ext uri="{FF2B5EF4-FFF2-40B4-BE49-F238E27FC236}">
                <a16:creationId xmlns:a16="http://schemas.microsoft.com/office/drawing/2014/main" id="{714E9DB0-A0FA-49F2-8ECA-64C3A8BD383A}"/>
              </a:ext>
            </a:extLst>
          </p:cNvPr>
          <p:cNvSpPr/>
          <p:nvPr/>
        </p:nvSpPr>
        <p:spPr>
          <a:xfrm>
            <a:off x="189071" y="192115"/>
            <a:ext cx="594804" cy="646331"/>
          </a:xfrm>
          <a:prstGeom prst="star7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7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F0108-94D1-4473-BEF8-B566ED0E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526" y="212077"/>
            <a:ext cx="7110274" cy="1252739"/>
          </a:xfrm>
        </p:spPr>
        <p:txBody>
          <a:bodyPr/>
          <a:lstStyle/>
          <a:p>
            <a:r>
              <a:rPr lang="en-US" altLang="ko-KR"/>
              <a:t>GuideSettings Activity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1605E-53BD-4CDD-A72E-55E9D077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526" y="1651247"/>
            <a:ext cx="7110274" cy="4525716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ko-KR" altLang="en-US"/>
              <a:t>출발지 목적지를 입력받는 </a:t>
            </a:r>
            <a:r>
              <a:rPr lang="en-US" altLang="ko-KR"/>
              <a:t>Activity</a:t>
            </a:r>
          </a:p>
          <a:p>
            <a:pPr>
              <a:buFontTx/>
              <a:buChar char="-"/>
            </a:pPr>
            <a:r>
              <a:rPr lang="ko-KR" altLang="en-US"/>
              <a:t>출발지 목적지를 입력받아 사용자의 검색기록을 담당하는 </a:t>
            </a:r>
            <a:r>
              <a:rPr lang="en-US" altLang="ko-KR"/>
              <a:t>DB</a:t>
            </a:r>
            <a:r>
              <a:rPr lang="ko-KR" altLang="en-US"/>
              <a:t>에 저장하고</a:t>
            </a:r>
            <a:r>
              <a:rPr lang="en-US" altLang="ko-KR"/>
              <a:t>(+user’s mac address), </a:t>
            </a:r>
            <a:r>
              <a:rPr lang="ko-KR" altLang="en-US"/>
              <a:t>출발지 목적지를 길 안내 </a:t>
            </a:r>
            <a:r>
              <a:rPr lang="en-US" altLang="ko-KR"/>
              <a:t>DB</a:t>
            </a:r>
            <a:r>
              <a:rPr lang="ko-KR" altLang="en-US"/>
              <a:t>에서 검색하여 경로를 모두 받아와 배열에 저장하고 그 배열을 </a:t>
            </a:r>
            <a:r>
              <a:rPr lang="en-US" altLang="ko-KR"/>
              <a:t>Guide Activity</a:t>
            </a:r>
            <a:r>
              <a:rPr lang="ko-KR" altLang="en-US"/>
              <a:t>로 </a:t>
            </a:r>
            <a:r>
              <a:rPr lang="en-US" altLang="ko-KR"/>
              <a:t>intent </a:t>
            </a:r>
            <a:r>
              <a:rPr lang="ko-KR" altLang="en-US"/>
              <a:t>넘긴다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FA4CB5-33B2-44F4-9742-008E0FCDC9D2}"/>
              </a:ext>
            </a:extLst>
          </p:cNvPr>
          <p:cNvSpPr/>
          <p:nvPr/>
        </p:nvSpPr>
        <p:spPr>
          <a:xfrm>
            <a:off x="783875" y="212076"/>
            <a:ext cx="3328707" cy="5979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2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F0108-94D1-4473-BEF8-B566ED0E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526" y="212077"/>
            <a:ext cx="7110274" cy="1252739"/>
          </a:xfrm>
        </p:spPr>
        <p:txBody>
          <a:bodyPr/>
          <a:lstStyle/>
          <a:p>
            <a:r>
              <a:rPr lang="en-US" altLang="ko-KR"/>
              <a:t>GuideList</a:t>
            </a:r>
            <a:r>
              <a:rPr lang="ko-KR" altLang="en-US"/>
              <a:t> </a:t>
            </a:r>
            <a:r>
              <a:rPr lang="en-US" altLang="ko-KR"/>
              <a:t>Activity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1605E-53BD-4CDD-A72E-55E9D077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526" y="1651247"/>
            <a:ext cx="7110274" cy="4525716"/>
          </a:xfrm>
        </p:spPr>
        <p:txBody>
          <a:bodyPr/>
          <a:lstStyle/>
          <a:p>
            <a:r>
              <a:rPr lang="ko-KR" altLang="en-US"/>
              <a:t>출발지 </a:t>
            </a:r>
            <a:r>
              <a:rPr lang="en-US" altLang="ko-KR"/>
              <a:t>- &gt; </a:t>
            </a:r>
            <a:r>
              <a:rPr lang="ko-KR" altLang="en-US"/>
              <a:t>목적지에 대한 경로와 걸리는 시간 출력</a:t>
            </a:r>
            <a:endParaRPr lang="en-US" altLang="ko-KR"/>
          </a:p>
          <a:p>
            <a:r>
              <a:rPr lang="ko-KR" altLang="en-US"/>
              <a:t>길 안내 버튼을 누르면 길 안내가 시작된다</a:t>
            </a:r>
            <a:r>
              <a:rPr lang="en-US" altLang="ko-KR"/>
              <a:t>.</a:t>
            </a:r>
          </a:p>
          <a:p>
            <a:r>
              <a:rPr lang="ko-KR" altLang="en-US"/>
              <a:t>이거 구현은 안했는데 그냥 배열 출력만 하면 되서 어렵지 않음 금방 뚝딱뚝딱 가능함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FA4CB5-33B2-44F4-9742-008E0FCDC9D2}"/>
              </a:ext>
            </a:extLst>
          </p:cNvPr>
          <p:cNvSpPr/>
          <p:nvPr/>
        </p:nvSpPr>
        <p:spPr>
          <a:xfrm>
            <a:off x="783875" y="212076"/>
            <a:ext cx="3328707" cy="5979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7개 4">
            <a:extLst>
              <a:ext uri="{FF2B5EF4-FFF2-40B4-BE49-F238E27FC236}">
                <a16:creationId xmlns:a16="http://schemas.microsoft.com/office/drawing/2014/main" id="{2D66A121-1A2A-4E16-A74F-D2BB2011623E}"/>
              </a:ext>
            </a:extLst>
          </p:cNvPr>
          <p:cNvSpPr/>
          <p:nvPr/>
        </p:nvSpPr>
        <p:spPr>
          <a:xfrm>
            <a:off x="189071" y="192115"/>
            <a:ext cx="594804" cy="646331"/>
          </a:xfrm>
          <a:prstGeom prst="star7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5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F0108-94D1-4473-BEF8-B566ED0E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526" y="212077"/>
            <a:ext cx="7110274" cy="1252739"/>
          </a:xfrm>
        </p:spPr>
        <p:txBody>
          <a:bodyPr/>
          <a:lstStyle/>
          <a:p>
            <a:r>
              <a:rPr lang="en-US" altLang="ko-KR"/>
              <a:t>Guide</a:t>
            </a:r>
            <a:r>
              <a:rPr lang="ko-KR" altLang="en-US"/>
              <a:t> </a:t>
            </a:r>
            <a:r>
              <a:rPr lang="en-US" altLang="ko-KR"/>
              <a:t>Activity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1605E-53BD-4CDD-A72E-55E9D077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526" y="1651247"/>
            <a:ext cx="7110274" cy="4525716"/>
          </a:xfrm>
        </p:spPr>
        <p:txBody>
          <a:bodyPr/>
          <a:lstStyle/>
          <a:p>
            <a:r>
              <a:rPr lang="ko-KR" altLang="en-US"/>
              <a:t>길안내를 함</a:t>
            </a:r>
            <a:endParaRPr lang="en-US" altLang="ko-KR"/>
          </a:p>
          <a:p>
            <a:r>
              <a:rPr lang="ko-KR" altLang="en-US"/>
              <a:t>우회전</a:t>
            </a:r>
            <a:r>
              <a:rPr lang="en-US" altLang="ko-KR"/>
              <a:t>, </a:t>
            </a:r>
            <a:r>
              <a:rPr lang="ko-KR" altLang="en-US"/>
              <a:t>자회전 시 일정 시간이 지나면 직진 표시로 바꾸어 달라는 요구가 있었음 </a:t>
            </a:r>
            <a:r>
              <a:rPr lang="en-US" altLang="ko-KR"/>
              <a:t>-&gt; </a:t>
            </a:r>
            <a:r>
              <a:rPr lang="ko-KR" altLang="en-US"/>
              <a:t>구현은 안했는데 </a:t>
            </a:r>
            <a:r>
              <a:rPr lang="en-US" altLang="ko-KR"/>
              <a:t>handle</a:t>
            </a:r>
            <a:r>
              <a:rPr lang="ko-KR" altLang="en-US"/>
              <a:t>를 통해 </a:t>
            </a:r>
            <a:r>
              <a:rPr lang="en-US" altLang="ko-KR"/>
              <a:t>delay </a:t>
            </a:r>
            <a:r>
              <a:rPr lang="ko-KR" altLang="en-US"/>
              <a:t>주면 될듯</a:t>
            </a:r>
            <a:endParaRPr lang="en-US" altLang="ko-KR"/>
          </a:p>
          <a:p>
            <a:r>
              <a:rPr lang="ko-KR" altLang="en-US"/>
              <a:t>경로를 벗어날 시 하고 싶은데 이거는 아마 못할듯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FA4CB5-33B2-44F4-9742-008E0FCDC9D2}"/>
              </a:ext>
            </a:extLst>
          </p:cNvPr>
          <p:cNvSpPr/>
          <p:nvPr/>
        </p:nvSpPr>
        <p:spPr>
          <a:xfrm>
            <a:off x="783875" y="212076"/>
            <a:ext cx="3328707" cy="5979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7개 4">
            <a:extLst>
              <a:ext uri="{FF2B5EF4-FFF2-40B4-BE49-F238E27FC236}">
                <a16:creationId xmlns:a16="http://schemas.microsoft.com/office/drawing/2014/main" id="{9F2688E8-AB44-4FB4-851A-83781A69CB9A}"/>
              </a:ext>
            </a:extLst>
          </p:cNvPr>
          <p:cNvSpPr/>
          <p:nvPr/>
        </p:nvSpPr>
        <p:spPr>
          <a:xfrm>
            <a:off x="189071" y="192115"/>
            <a:ext cx="594804" cy="646331"/>
          </a:xfrm>
          <a:prstGeom prst="star7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2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F0108-94D1-4473-BEF8-B566ED0E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526" y="212077"/>
            <a:ext cx="7110274" cy="1252739"/>
          </a:xfrm>
        </p:spPr>
        <p:txBody>
          <a:bodyPr/>
          <a:lstStyle/>
          <a:p>
            <a:r>
              <a:rPr lang="en-US" altLang="ko-KR"/>
              <a:t>End</a:t>
            </a:r>
            <a:r>
              <a:rPr lang="ko-KR" altLang="en-US"/>
              <a:t> </a:t>
            </a:r>
            <a:r>
              <a:rPr lang="en-US" altLang="ko-KR"/>
              <a:t>Activity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1605E-53BD-4CDD-A72E-55E9D077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526" y="1651247"/>
            <a:ext cx="7110274" cy="4525716"/>
          </a:xfrm>
        </p:spPr>
        <p:txBody>
          <a:bodyPr/>
          <a:lstStyle/>
          <a:p>
            <a:r>
              <a:rPr lang="ko-KR" altLang="en-US"/>
              <a:t>목적지에 도착하면 </a:t>
            </a:r>
            <a:r>
              <a:rPr lang="en-US" altLang="ko-KR"/>
              <a:t>Guide Activity</a:t>
            </a:r>
            <a:r>
              <a:rPr lang="ko-KR" altLang="en-US"/>
              <a:t>에서 </a:t>
            </a:r>
            <a:r>
              <a:rPr lang="en-US" altLang="ko-KR"/>
              <a:t>End Activity</a:t>
            </a:r>
            <a:r>
              <a:rPr lang="ko-KR" altLang="en-US"/>
              <a:t>로 이동함</a:t>
            </a:r>
            <a:endParaRPr lang="en-US" altLang="ko-KR"/>
          </a:p>
          <a:p>
            <a:r>
              <a:rPr lang="ko-KR" altLang="en-US"/>
              <a:t>종료 버튼을 누르면 </a:t>
            </a:r>
            <a:r>
              <a:rPr lang="en-US" altLang="ko-KR"/>
              <a:t>MainActivity</a:t>
            </a:r>
            <a:r>
              <a:rPr lang="ko-KR" altLang="en-US"/>
              <a:t>로 이동</a:t>
            </a:r>
            <a:endParaRPr lang="en-US" altLang="ko-KR"/>
          </a:p>
          <a:p>
            <a:r>
              <a:rPr lang="ko-KR" altLang="en-US"/>
              <a:t>디자인이 좀 구려보임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FA4CB5-33B2-44F4-9742-008E0FCDC9D2}"/>
              </a:ext>
            </a:extLst>
          </p:cNvPr>
          <p:cNvSpPr/>
          <p:nvPr/>
        </p:nvSpPr>
        <p:spPr>
          <a:xfrm>
            <a:off x="783875" y="212076"/>
            <a:ext cx="3328707" cy="5979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7F52E8-E4F7-421A-ABD6-D812D1986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77" t="26538" r="34247" b="19739"/>
          <a:stretch/>
        </p:blipFill>
        <p:spPr>
          <a:xfrm>
            <a:off x="673300" y="229872"/>
            <a:ext cx="3439282" cy="594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3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조선일보명조"/>
        <a:cs typeface=""/>
      </a:majorFont>
      <a:minorFont>
        <a:latin typeface="맑은 고딕"/>
        <a:ea typeface="조선일보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446</Words>
  <Application>Microsoft Office PowerPoint</Application>
  <PresentationFormat>와이드스크린</PresentationFormat>
  <Paragraphs>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조선일보명조</vt:lpstr>
      <vt:lpstr>Arial</vt:lpstr>
      <vt:lpstr>Office 테마</vt:lpstr>
      <vt:lpstr>Splash Activity</vt:lpstr>
      <vt:lpstr>Popup Activity</vt:lpstr>
      <vt:lpstr>Popup Activity</vt:lpstr>
      <vt:lpstr>Main Activity</vt:lpstr>
      <vt:lpstr>SearchList Activtiy</vt:lpstr>
      <vt:lpstr>GuideSettings Activity</vt:lpstr>
      <vt:lpstr>GuideList Activity</vt:lpstr>
      <vt:lpstr>Guide Activity</vt:lpstr>
      <vt:lpstr>End Activity</vt:lpstr>
      <vt:lpstr>구글맵에 띄우기</vt:lpstr>
      <vt:lpstr>설정</vt:lpstr>
      <vt:lpstr>사용법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dd</dc:creator>
  <cp:lastModifiedBy>dd</cp:lastModifiedBy>
  <cp:revision>21</cp:revision>
  <dcterms:created xsi:type="dcterms:W3CDTF">2019-11-05T08:02:33Z</dcterms:created>
  <dcterms:modified xsi:type="dcterms:W3CDTF">2019-11-07T02:41:16Z</dcterms:modified>
</cp:coreProperties>
</file>