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algn="l" marL="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1pPr>
    <a:lvl2pPr algn="l" marL="457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2pPr>
    <a:lvl3pPr algn="l" marL="914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3pPr>
    <a:lvl4pPr algn="l" marL="1371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4pPr>
    <a:lvl5pPr algn="l" marL="18288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5pPr>
    <a:lvl6pPr algn="l" marL="22860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6pPr>
    <a:lvl7pPr algn="l" marL="27432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7pPr>
    <a:lvl8pPr algn="l" marL="32004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8pPr>
    <a:lvl9pPr algn="l" marL="3657600" defTabSz="914400">
      <a:defRPr sz="1800">
        <a:solidFill>
          <a:schemeClr val="tx1">
            <a:alpha val="100000"/>
          </a:schemeClr>
        </a:solidFill>
        <a:latin typeface="+mn-ea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8" Type="http://schemas.openxmlformats.org/officeDocument/2006/relationships/tableStyles" Target="tableStyles.xml"/><Relationship Id="rId9" Type="http://schemas.openxmlformats.org/officeDocument/2006/relationships/theme" Target="theme/theme1.xml"/><Relationship Id="rId7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_shape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ctr" marL="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/>
            <a:r>
              <a:rPr altLang="ko-KR"/>
              <a:t>마스터 부제목 스타일 편집</a:t>
            </a:r>
            <a:endParaRPr/>
          </a:p>
        </p:txBody>
      </p:sp>
      <p:sp>
        <p:nvSpPr>
          <p:cNvPr id="5" name="layout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0_shape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0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0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0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1_shape2"/>
          <p:cNvSpPr txBox="1"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lIns="90000" tIns="46800" rIns="90000" bIns="46800" anchor="t" vert="eaVer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1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11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11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2_shape2"/>
          <p:cNvSpPr txBox="1"/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2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2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2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0000" tIns="46800" rIns="90000" bIns="46800" anchor="t"/>
          <a:lstStyle>
            <a:lvl1pPr algn="l">
              <a:defRPr sz="4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3_shape2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000">
                <a:solidFill>
                  <a:schemeClr val="tx1">
                    <a:alpha val="100000"/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alpha val="100000"/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alpha val="100000"/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alpha val="100000"/>
                    <a:tint val="75000"/>
                  </a:schemeClr>
                </a:solidFill>
              </a:defRPr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3_shape3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3_shape4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3_shape5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4_shape2"/>
          <p:cNvSpPr txBox="1"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4_shape3"/>
          <p:cNvSpPr txBox="1"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4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4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4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>
            <a:lvl1pPr>
              <a:defRPr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5_shape2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5" name="layout5_shape3"/>
          <p:cNvSpPr txBox="1"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6" name="layout5_shape4"/>
          <p:cNvSpPr txBox="1"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lIns="90000" tIns="46800" rIns="90000" bIns="4680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7" name="layout5_shape5"/>
          <p:cNvSpPr txBox="1"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8" name="layout5_shape6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9" name="layout5_shape7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10" name="layout5_shape8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6_shape2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6_shape3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6" name="layout6_shape4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4" name="layout7_shape2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5" name="layout7_shape3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8_shape2"/>
          <p:cNvSpPr txBox="1"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0000" tIns="46800" rIns="90000" bIns="46800"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indent="0" lvl="0">
              <a:buFont typeface="Arial" pitchFamily="2" charset="2"/>
              <a:buChar char="▪"/>
            </a:pPr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8_shape3"/>
          <p:cNvSpPr txBox="1"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8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8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8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pPr/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 txBox="1"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9_shape4"/>
          <p:cNvSpPr txBox="1"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7" name="layout9_shape5"/>
          <p:cNvSpPr txBox="1"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/>
            <a:endParaRPr/>
          </a:p>
        </p:txBody>
      </p:sp>
      <p:sp>
        <p:nvSpPr>
          <p:cNvPr id="8" name="layout9_shape6"/>
          <p:cNvSpPr txBox="1"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r>
              <a:rPr altLang="ko-KR"/>
              <a:t>마스터 제목 스타일 편집</a:t>
            </a:r>
          </a:p>
        </p:txBody>
      </p:sp>
      <p:sp>
        <p:nvSpPr>
          <p:cNvPr id="4" name="master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</a:p>
        </p:txBody>
      </p:sp>
      <p:sp>
        <p:nvSpPr>
          <p:cNvPr id="5" name="master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6" name="master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7" name="master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 w="7500" cmpd="sng" cap="flat">
            <a:prstDash val="solid"/>
            <a:round/>
          </a:ln>
        </p:spPr>
        <p:txBody>
          <a:bodyPr lIns="91440" tIns="45720" rIns="91440" bIns="45720" anchor="ctr"/>
          <a:lstStyle/>
          <a:p>
            <a:pPr algn="r"/>
            <a:endParaRPr lang="ko-KR" altLang="en-US"/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>
        <a:spcBef>
          <a:spcPct val="0"/>
        </a:spcBef>
        <a:buNone/>
        <a:defRPr sz="4400">
          <a:solidFill>
            <a:schemeClr val="tx1">
              <a:alpha val="100000"/>
            </a:schemeClr>
          </a:solidFill>
          <a:latin typeface="+mj-ea"/>
          <a:ea typeface="+mj-ea"/>
        </a:defRPr>
      </a:lvl1pPr>
    </p:titleStyle>
    <p:bodyStyle>
      <a:lvl1pPr algn="l" marL="0" indent="0" defTabSz="914400">
        <a:spcBef>
          <a:spcPct val="20000"/>
        </a:spcBef>
        <a:buFont typeface="Arial" pitchFamily="2" charset="2"/>
        <a:buChar char="•"/>
        <a:defRPr sz="32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742950" indent="-285750" defTabSz="914400">
        <a:spcBef>
          <a:spcPct val="20000"/>
        </a:spcBef>
        <a:buFont typeface="Arial" pitchFamily="2" charset="2"/>
        <a:buChar char="–"/>
        <a:defRPr sz="2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1143000" indent="-228600" defTabSz="914400">
        <a:spcBef>
          <a:spcPct val="20000"/>
        </a:spcBef>
        <a:buFont typeface="Arial" pitchFamily="2" charset="2"/>
        <a:buChar char="•"/>
        <a:defRPr sz="24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600200" indent="-228600" defTabSz="914400">
        <a:spcBef>
          <a:spcPct val="20000"/>
        </a:spcBef>
        <a:buFont typeface="Arial" pitchFamily="2" charset="2"/>
        <a:buChar char="–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2057400" indent="-228600" defTabSz="914400">
        <a:spcBef>
          <a:spcPct val="20000"/>
        </a:spcBef>
        <a:buFont typeface="Arial" pitchFamily="2" charset="2"/>
        <a:buChar char="»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5146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9718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4290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886200" indent="-228600" defTabSz="914400">
        <a:spcBef>
          <a:spcPct val="20000"/>
        </a:spcBef>
        <a:buFont typeface="Arial" pitchFamily="2" charset="2"/>
        <a:buChar char="•"/>
        <a:defRPr sz="2000">
          <a:solidFill>
            <a:schemeClr val="tx1">
              <a:alpha val="100000"/>
            </a:schemeClr>
          </a:solidFill>
          <a:latin typeface="+mn-ea"/>
          <a:ea typeface="+mn-ea"/>
        </a:defRPr>
      </a:lvl9pPr>
    </p:bodyStyle>
    <p:otherStyle>
      <a:lvl1pPr algn="l" marL="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1pPr>
      <a:lvl2pPr algn="l" marL="457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2pPr>
      <a:lvl3pPr algn="l" marL="914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3pPr>
      <a:lvl4pPr algn="l" marL="1371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4pPr>
      <a:lvl5pPr algn="l" marL="18288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5pPr>
      <a:lvl6pPr algn="l" marL="22860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6pPr>
      <a:lvl7pPr algn="l" marL="27432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7pPr>
      <a:lvl8pPr algn="l" marL="32004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8pPr>
      <a:lvl9pPr algn="l" marL="3657600" defTabSz="914400">
        <a:defRPr sz="1800">
          <a:solidFill>
            <a:schemeClr val="tx1">
              <a:alpha val="100000"/>
            </a:schemeClr>
          </a:solidFill>
          <a:latin typeface="+mn-ea"/>
          <a:ea typeface="+mn-e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8a3a8a5a-8346-4d34-8d2c-0fcc53e75547.png"/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c9ab0bd8-d319-4a1e-9da5-0e98fb1cb564.png"/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6a060516-7ae3-4857-ba73-99038a8d354a.pn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3" Type="http://schemas.openxmlformats.org/officeDocument/2006/relationships/image" Target="../media/11965472-8ecc-4568-ac43-6b01686c0f21.png"/><Relationship Id="rId2" Type="http://schemas.openxmlformats.org/officeDocument/2006/relationships/image" Target="../media/6a060516-7ae3-4857-ba73-99038a8d354a.png"/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2787591595318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8325" y="1233487"/>
            <a:ext cx="5467350" cy="4391025"/>
          </a:xfrm>
          <a:prstGeom prst="rect">
            <a:avLst/>
          </a:prstGeom>
        </p:spPr>
      </p:pic>
      <p:sp>
        <p:nvSpPr>
          <p:cNvPr id="4" name="nppt_1627875915953190"/>
          <p:cNvSpPr/>
          <p:nvPr/>
        </p:nvSpPr>
        <p:spPr>
          <a:xfrm>
            <a:off x="5686425" y="3848925"/>
            <a:ext cx="1085849" cy="6270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0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QR코드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20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스캔</a:t>
            </a:r>
          </a:p>
        </p:txBody>
      </p:sp>
      <p:sp>
        <p:nvSpPr>
          <p:cNvPr id="5" name="nppt_16278759159532778"/>
          <p:cNvSpPr/>
          <p:nvPr/>
        </p:nvSpPr>
        <p:spPr>
          <a:xfrm>
            <a:off x="2586990" y="619950"/>
            <a:ext cx="38100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1.메인화면에 QR스캔 메뉴 적용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27875915953186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0552" y="1013460"/>
            <a:ext cx="5978940" cy="4810125"/>
          </a:xfrm>
          <a:prstGeom prst="rect">
            <a:avLst/>
          </a:prstGeom>
        </p:spPr>
      </p:pic>
      <p:sp>
        <p:nvSpPr>
          <p:cNvPr id="4" name="nppt_1627875915953953"/>
          <p:cNvSpPr/>
          <p:nvPr/>
        </p:nvSpPr>
        <p:spPr>
          <a:xfrm>
            <a:off x="2838450" y="2104072"/>
            <a:ext cx="1504950" cy="1247775"/>
          </a:xfrm>
          <a:prstGeom prst="roundRect">
            <a:avLst/>
          </a:prstGeom>
          <a:solidFill>
            <a:srgbClr val="0070c0">
              <a:alpha val="100000"/>
            </a:srgbClr>
          </a:solidFill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chemeClr val="lt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5" name="nppt_16278759159531047"/>
          <p:cNvSpPr/>
          <p:nvPr/>
        </p:nvSpPr>
        <p:spPr>
          <a:xfrm>
            <a:off x="3195637" y="2547809"/>
            <a:ext cx="790575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보관</a:t>
            </a:r>
          </a:p>
        </p:txBody>
      </p:sp>
      <p:sp>
        <p:nvSpPr>
          <p:cNvPr id="6" name="nppt_16278759159531281"/>
          <p:cNvSpPr/>
          <p:nvPr/>
        </p:nvSpPr>
        <p:spPr>
          <a:xfrm>
            <a:off x="5091100" y="2104072"/>
            <a:ext cx="1504950" cy="1247775"/>
          </a:xfrm>
          <a:prstGeom prst="roundRect">
            <a:avLst/>
          </a:prstGeom>
          <a:solidFill>
            <a:srgbClr val="ff0000">
              <a:alpha val="100000"/>
            </a:srgbClr>
          </a:solidFill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7" name="nppt_16278759159531284"/>
          <p:cNvSpPr/>
          <p:nvPr/>
        </p:nvSpPr>
        <p:spPr>
          <a:xfrm>
            <a:off x="5448287" y="2548953"/>
            <a:ext cx="790575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1">
                <a:solidFill>
                  <a:srgbClr val="ffffff"/>
                </a:solidFill>
                <a:latin typeface="나눔고딕"/>
                <a:ea typeface="나눔고딕"/>
              </a:rPr>
              <a:t>찾기</a:t>
            </a:r>
          </a:p>
        </p:txBody>
      </p:sp>
      <p:sp>
        <p:nvSpPr>
          <p:cNvPr id="8" name="nppt_16278759159531397"/>
          <p:cNvSpPr/>
          <p:nvPr/>
        </p:nvSpPr>
        <p:spPr>
          <a:xfrm>
            <a:off x="2838450" y="3909060"/>
            <a:ext cx="1504950" cy="1247775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9" name="nppt_16278759159531400"/>
          <p:cNvSpPr/>
          <p:nvPr/>
        </p:nvSpPr>
        <p:spPr>
          <a:xfrm>
            <a:off x="3152762" y="4346892"/>
            <a:ext cx="790575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1">
                <a:solidFill>
                  <a:srgbClr val="ffffff"/>
                </a:solidFill>
                <a:latin typeface="나눔고딕"/>
                <a:ea typeface="나눔고딕"/>
              </a:rPr>
              <a:t>관리</a:t>
            </a:r>
          </a:p>
        </p:txBody>
      </p:sp>
      <p:sp>
        <p:nvSpPr>
          <p:cNvPr id="10" name="nppt_16278759159531404"/>
          <p:cNvSpPr/>
          <p:nvPr/>
        </p:nvSpPr>
        <p:spPr>
          <a:xfrm>
            <a:off x="5048225" y="3880472"/>
            <a:ext cx="1504950" cy="1247775"/>
          </a:xfrm>
          <a:prstGeom prst="roundRect">
            <a:avLst/>
          </a:prstGeom>
          <a:solidFill>
            <a:srgbClr val="7030a0">
              <a:alpha val="100000"/>
            </a:srgbClr>
          </a:solidFill>
        </p:spPr>
        <p:txBody>
          <a:bodyPr lIns="90000" tIns="46800" rIns="90000" bIns="46800" anchor="ctr"/>
          <a:lstStyle/>
          <a:p>
            <a:pPr algn="ctr" marL="0" defTabSz="914400">
              <a:lnSpc>
                <a:spcPct val="100000"/>
              </a:lnSpc>
            </a:pPr>
            <a:r>
              <a:rPr altLang="ko-KR" sz="1800">
                <a:solidFill>
                  <a:srgbClr val="ffff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</p:txBody>
      </p:sp>
      <p:sp>
        <p:nvSpPr>
          <p:cNvPr id="11" name="nppt_16278759159531407"/>
          <p:cNvSpPr/>
          <p:nvPr/>
        </p:nvSpPr>
        <p:spPr>
          <a:xfrm>
            <a:off x="5362550" y="4319460"/>
            <a:ext cx="8763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 b="1">
                <a:solidFill>
                  <a:srgbClr val="ffffff"/>
                </a:solidFill>
                <a:latin typeface="나눔고딕"/>
                <a:ea typeface="나눔고딕"/>
              </a:rPr>
              <a:t>동기화</a:t>
            </a:r>
          </a:p>
        </p:txBody>
      </p:sp>
      <p:sp>
        <p:nvSpPr>
          <p:cNvPr id="12" name="nppt_16278759159531982"/>
          <p:cNvSpPr/>
          <p:nvPr/>
        </p:nvSpPr>
        <p:spPr>
          <a:xfrm>
            <a:off x="1819275" y="1115250"/>
            <a:ext cx="3981450" cy="360300"/>
          </a:xfrm>
          <a:prstGeom prst="rect">
            <a:avLst/>
          </a:prstGeom>
          <a:solidFill>
            <a:srgbClr val="0070c0">
              <a:alpha val="100000"/>
            </a:srgbClr>
          </a:solidFill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한국전력공사 시흥지사</a:t>
            </a:r>
          </a:p>
        </p:txBody>
      </p:sp>
      <p:sp>
        <p:nvSpPr>
          <p:cNvPr id="13" name="nppt_16278759159532830"/>
          <p:cNvSpPr/>
          <p:nvPr/>
        </p:nvSpPr>
        <p:spPr>
          <a:xfrm>
            <a:off x="2586990" y="619950"/>
            <a:ext cx="38100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2.관리자 화면에 동기화 메뉴 적용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278759159532150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4462" y="1504950"/>
            <a:ext cx="2847975" cy="2824042"/>
          </a:xfrm>
          <a:prstGeom prst="rect">
            <a:avLst/>
          </a:prstGeom>
        </p:spPr>
      </p:pic>
      <p:sp>
        <p:nvSpPr>
          <p:cNvPr id="4" name="nppt_16278759159532341"/>
          <p:cNvSpPr/>
          <p:nvPr/>
        </p:nvSpPr>
        <p:spPr>
          <a:xfrm>
            <a:off x="1009650" y="4744275"/>
            <a:ext cx="38100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1.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앱으로 QR코드를 스캔해 주세요.</a:t>
            </a:r>
          </a:p>
        </p:txBody>
      </p:sp>
      <p:sp>
        <p:nvSpPr>
          <p:cNvPr id="5" name="nppt_16278759159532483"/>
          <p:cNvSpPr/>
          <p:nvPr/>
        </p:nvSpPr>
        <p:spPr>
          <a:xfrm>
            <a:off x="4819650" y="4744275"/>
            <a:ext cx="3810000" cy="6270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2.앱에서 생성된 QR코드를 스캔해 주세요.</a:t>
            </a:r>
          </a:p>
        </p:txBody>
      </p:sp>
      <p:sp>
        <p:nvSpPr>
          <p:cNvPr id="6" name="nppt_16278759159532666"/>
          <p:cNvSpPr/>
          <p:nvPr/>
        </p:nvSpPr>
        <p:spPr>
          <a:xfrm>
            <a:off x="829615" y="2534475"/>
            <a:ext cx="3810000" cy="6270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0000">
                    <a:alpha val="100000"/>
                  </a:srgbClr>
                </a:solidFill>
                <a:latin typeface="나눔고딕"/>
                <a:ea typeface="나눔고딕"/>
              </a:rPr>
              <a:t>동기화가 완료되어,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0000">
                    <a:alpha val="100000"/>
                  </a:srgbClr>
                </a:solidFill>
                <a:latin typeface="나눔고딕"/>
                <a:ea typeface="나눔고딕"/>
              </a:rPr>
              <a:t>동기화 데이터가 없습니다.</a:t>
            </a:r>
          </a:p>
        </p:txBody>
      </p:sp>
      <p:sp>
        <p:nvSpPr>
          <p:cNvPr id="7" name="nppt_16278759159533016"/>
          <p:cNvSpPr/>
          <p:nvPr/>
        </p:nvSpPr>
        <p:spPr>
          <a:xfrm>
            <a:off x="2586990" y="619950"/>
            <a:ext cx="38100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3.동기화 화면_QR스캔+카메라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27875915953262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4462" y="1504950"/>
            <a:ext cx="2847975" cy="2824042"/>
          </a:xfrm>
          <a:prstGeom prst="rect">
            <a:avLst/>
          </a:prstGeom>
        </p:spPr>
      </p:pic>
      <p:pic>
        <p:nvPicPr>
          <p:cNvPr id="4" name="nppt_1627875915953262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525" y="1133475"/>
            <a:ext cx="3524250" cy="3524250"/>
          </a:xfrm>
          <a:prstGeom prst="rect">
            <a:avLst/>
          </a:prstGeom>
        </p:spPr>
      </p:pic>
      <p:sp>
        <p:nvSpPr>
          <p:cNvPr id="5" name="nppt_16278759159532628"/>
          <p:cNvSpPr/>
          <p:nvPr/>
        </p:nvSpPr>
        <p:spPr>
          <a:xfrm>
            <a:off x="1009650" y="4744275"/>
            <a:ext cx="38100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1.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앱으로 QR코드를 스캔해 주세요.</a:t>
            </a:r>
          </a:p>
        </p:txBody>
      </p:sp>
      <p:sp>
        <p:nvSpPr>
          <p:cNvPr id="6" name="nppt_16278759159532632"/>
          <p:cNvSpPr/>
          <p:nvPr/>
        </p:nvSpPr>
        <p:spPr>
          <a:xfrm>
            <a:off x="4819650" y="4744275"/>
            <a:ext cx="3810000" cy="6270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2.앱에서 생성된 QR코드를 스캔해 주세요.</a:t>
            </a:r>
          </a:p>
        </p:txBody>
      </p:sp>
      <p:sp>
        <p:nvSpPr>
          <p:cNvPr id="7" name="nppt_16278759159533046"/>
          <p:cNvSpPr/>
          <p:nvPr/>
        </p:nvSpPr>
        <p:spPr>
          <a:xfrm>
            <a:off x="2586990" y="619950"/>
            <a:ext cx="38100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/>
                </a:solidFill>
                <a:latin typeface="나눔고딕"/>
                <a:ea typeface="나눔고딕"/>
              </a:rPr>
              <a:t>3.동기화 화면_QR스캔+카메라</a:t>
            </a:r>
          </a:p>
        </p:txBody>
      </p:sp>
      <p:sp>
        <p:nvSpPr>
          <p:cNvPr id="8" name="nppt_16278759159533109"/>
          <p:cNvSpPr/>
          <p:nvPr/>
        </p:nvSpPr>
        <p:spPr>
          <a:xfrm>
            <a:off x="646735" y="4315650"/>
            <a:ext cx="3810000" cy="360300"/>
          </a:xfrm>
          <a:prstGeom prst="rect">
            <a:avLst/>
          </a:prstGeom>
          <a:noFill/>
          <a:ln w="25400" cmpd="sng" cap="flat">
            <a:noFill/>
            <a:prstDash val="solid"/>
            <a:round/>
          </a:ln>
        </p:spPr>
        <p:txBody>
          <a:bodyPr lIns="90000" tIns="46800" rIns="90000" bIns="46800" anchor="t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0000"/>
                </a:solidFill>
                <a:latin typeface="나눔고딕"/>
                <a:ea typeface="나눔고딕"/>
              </a:rPr>
              <a:t>동기화 데이터가 있습니다.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>
          <a:alpha val="100000"/>
        </a:srgbClr>
      </a:dk1>
      <a:lt1>
        <a:srgbClr val="ffffff">
          <a:alpha val="100000"/>
        </a:srgbClr>
      </a:lt1>
      <a:dk2>
        <a:srgbClr val="1f497d">
          <a:alpha val="100000"/>
        </a:srgbClr>
      </a:dk2>
      <a:lt2>
        <a:srgbClr val="eeece1">
          <a:alpha val="100000"/>
        </a:srgbClr>
      </a:lt2>
      <a:accent1>
        <a:srgbClr val="4f81bd">
          <a:alpha val="100000"/>
        </a:srgbClr>
      </a:accent1>
      <a:accent2>
        <a:srgbClr val="c0504d">
          <a:alpha val="100000"/>
        </a:srgbClr>
      </a:accent2>
      <a:accent3>
        <a:srgbClr val="9bbb59">
          <a:alpha val="100000"/>
        </a:srgbClr>
      </a:accent3>
      <a:accent4>
        <a:srgbClr val="8064a2">
          <a:alpha val="100000"/>
        </a:srgbClr>
      </a:accent4>
      <a:accent5>
        <a:srgbClr val="4bacc6">
          <a:alpha val="100000"/>
        </a:srgbClr>
      </a:accent5>
      <a:accent6>
        <a:srgbClr val="f79646">
          <a:alpha val="100000"/>
        </a:srgbClr>
      </a:accent6>
      <a:hlink>
        <a:srgbClr val="0000ff">
          <a:alpha val="100000"/>
        </a:srgbClr>
      </a:hlink>
      <a:folHlink>
        <a:srgbClr val="800080">
          <a:alpha val="100000"/>
        </a:srgbClr>
      </a:folHlink>
    </a:clrScheme>
    <a:fontScheme name="">
      <a:majorFont>
        <a:latin typeface="나눔고딕"/>
        <a:ea typeface="나눔고딕"/>
        <a:cs typeface="나눔고딕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나눔고딕"/>
        <a:ea typeface="나눔고딕"/>
        <a:cs typeface="나눔고딕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나눔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50000"/>
                <a:satMod val="300000"/>
              </a:schemeClr>
            </a:gs>
            <a:gs pos="35000">
              <a:schemeClr val="phClr">
                <a:alpha val="100000"/>
                <a:tint val="37000"/>
                <a:satMod val="300000"/>
              </a:schemeClr>
            </a:gs>
            <a:gs pos="100000">
              <a:schemeClr val="phClr">
                <a:alpha val="100000"/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alpha val="100000"/>
                <a:shade val="51000"/>
                <a:satMod val="130000"/>
              </a:schemeClr>
            </a:gs>
            <a:gs pos="80000">
              <a:schemeClr val="phClr">
                <a:alpha val="100000"/>
                <a:shade val="93000"/>
                <a:satMod val="130000"/>
              </a:schemeClr>
            </a:gs>
            <a:gs pos="100000">
              <a:schemeClr val="phClr">
                <a:alpha val="10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alpha val="10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alpha val="10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alpha val="100000"/>
          </a:schemeClr>
        </a:solidFill>
        <a:gradFill rotWithShape="1">
          <a:gsLst>
            <a:gs pos="0">
              <a:schemeClr val="phClr">
                <a:alpha val="100000"/>
                <a:tint val="40000"/>
                <a:satMod val="350000"/>
              </a:schemeClr>
            </a:gs>
            <a:gs pos="40000">
              <a:schemeClr val="phClr">
                <a:alpha val="100000"/>
                <a:tint val="45000"/>
                <a:shade val="99000"/>
                <a:satMod val="350000"/>
              </a:schemeClr>
            </a:gs>
            <a:gs pos="100000">
              <a:schemeClr val="phClr">
                <a:alpha val="100000"/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alpha val="100000"/>
                <a:tint val="80000"/>
                <a:satMod val="300000"/>
              </a:schemeClr>
            </a:gs>
            <a:gs pos="100000">
              <a:schemeClr val="phClr">
                <a:alpha val="100000"/>
                <a:shade val="30000"/>
                <a:satMod val="200000"/>
              </a:schemeClr>
            </a:gs>
          </a:gsLst>
          <a:path path="circle"/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제목없는 문서</dc:title>
  <dc:creator>jes1197(jes1197)</dc:creator>
  <cp:lastModifiedBy>jes1197(jes1197)</cp:lastModifiedBy>
  <dcterms:created xsi:type="dcterms:W3CDTF">2021-08-02T03:45:14Z</dcterms:created>
  <dcterms:modified xsi:type="dcterms:W3CDTF">2021-08-02T04:13:15Z</dcterms:modified>
</cp:coreProperties>
</file>