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8.png"/><Relationship Id="rId7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50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67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8.png"/><Relationship Id="rId7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0.png"/><Relationship Id="rId9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38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7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38.png"/><Relationship Id="rId7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83.png"/><Relationship Id="rId4" Type="http://schemas.openxmlformats.org/officeDocument/2006/relationships/image" Target="../media/image50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8.png"/><Relationship Id="rId7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89.png"/><Relationship Id="rId5" Type="http://schemas.openxmlformats.org/officeDocument/2006/relationships/image" Target="../media/image31.png"/><Relationship Id="rId10" Type="http://schemas.openxmlformats.org/officeDocument/2006/relationships/image" Target="../media/image88.png"/><Relationship Id="rId4" Type="http://schemas.openxmlformats.org/officeDocument/2006/relationships/image" Target="../media/image50.png"/><Relationship Id="rId9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8.png"/><Relationship Id="rId7" Type="http://schemas.openxmlformats.org/officeDocument/2006/relationships/image" Target="../media/image9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93.png"/><Relationship Id="rId4" Type="http://schemas.openxmlformats.org/officeDocument/2006/relationships/image" Target="../media/image50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3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5.png"/><Relationship Id="rId9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33.png"/><Relationship Id="rId7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5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38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67.png"/><Relationship Id="rId9" Type="http://schemas.openxmlformats.org/officeDocument/2006/relationships/image" Target="../media/image50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4621" y="1312558"/>
            <a:ext cx="15776472" cy="8003364"/>
            <a:chOff x="1254621" y="1312558"/>
            <a:chExt cx="15776472" cy="80033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21" y="1312558"/>
              <a:ext cx="15776472" cy="80033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3515" y="7072789"/>
            <a:ext cx="12057143" cy="14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2794" y="3547566"/>
            <a:ext cx="10504762" cy="34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42095" y="5898074"/>
            <a:ext cx="5907251" cy="1293666"/>
            <a:chOff x="8242095" y="5898074"/>
            <a:chExt cx="5907251" cy="12936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2095" y="589807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95960" y="3781527"/>
            <a:ext cx="6185988" cy="439940"/>
            <a:chOff x="13395960" y="3781527"/>
            <a:chExt cx="6185988" cy="4399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140000">
              <a:off x="13395960" y="3781527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8581" y="1077044"/>
            <a:ext cx="12028571" cy="16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959738" y="957562"/>
            <a:ext cx="325982" cy="513244"/>
            <a:chOff x="2959738" y="957562"/>
            <a:chExt cx="325982" cy="513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9738" y="95756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99994" y="957562"/>
            <a:ext cx="325982" cy="513244"/>
            <a:chOff x="14999994" y="957562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99994" y="95756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57553" y="2801484"/>
            <a:ext cx="12961084" cy="5557065"/>
            <a:chOff x="2757553" y="2801484"/>
            <a:chExt cx="12961084" cy="55570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7553" y="2801484"/>
              <a:ext cx="12961084" cy="55570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0501" y="8574952"/>
            <a:ext cx="15000000" cy="1914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8581" y="1077044"/>
            <a:ext cx="12028571" cy="16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331398" y="2572913"/>
            <a:ext cx="13622919" cy="5596668"/>
            <a:chOff x="2331398" y="2572913"/>
            <a:chExt cx="13622919" cy="55966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398" y="2572913"/>
              <a:ext cx="13622919" cy="55966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59738" y="957562"/>
            <a:ext cx="325982" cy="513244"/>
            <a:chOff x="2959738" y="957562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9738" y="95756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99994" y="957562"/>
            <a:ext cx="325982" cy="513244"/>
            <a:chOff x="14999994" y="957562"/>
            <a:chExt cx="325982" cy="51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99994" y="957562"/>
              <a:ext cx="325982" cy="51324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4079" y="8603649"/>
            <a:ext cx="16019048" cy="148571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349244" y="2699897"/>
            <a:ext cx="6406927" cy="1597519"/>
            <a:chOff x="11349244" y="2699897"/>
            <a:chExt cx="6406927" cy="15975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49244" y="2699897"/>
              <a:ext cx="6406927" cy="15975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37125" y="2943910"/>
            <a:ext cx="6238095" cy="1323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2884" y="2969049"/>
            <a:ext cx="2561678" cy="1639474"/>
            <a:chOff x="3062884" y="2969049"/>
            <a:chExt cx="2561678" cy="16394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2884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5548" y="3573924"/>
            <a:ext cx="2904762" cy="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59227" y="2969049"/>
            <a:ext cx="2561678" cy="1639474"/>
            <a:chOff x="7859227" y="2969049"/>
            <a:chExt cx="2561678" cy="16394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9227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1891" y="3347102"/>
            <a:ext cx="2980952" cy="9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0898" y="2969049"/>
            <a:ext cx="2561678" cy="1639474"/>
            <a:chOff x="12610898" y="2969049"/>
            <a:chExt cx="2561678" cy="16394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0898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72161" y="3573924"/>
            <a:ext cx="2895238" cy="5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87446" y="1276184"/>
            <a:ext cx="5638095" cy="1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081355" y="5746971"/>
            <a:ext cx="2561678" cy="1639474"/>
            <a:chOff x="3081355" y="5746971"/>
            <a:chExt cx="2561678" cy="16394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355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24021" y="6351842"/>
            <a:ext cx="2895238" cy="5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94404" y="5746971"/>
            <a:ext cx="2561678" cy="1639474"/>
            <a:chOff x="7894404" y="5746971"/>
            <a:chExt cx="2561678" cy="16394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4404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37066" y="6326779"/>
            <a:ext cx="3171429" cy="514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24656" y="5746971"/>
            <a:ext cx="2561678" cy="1639474"/>
            <a:chOff x="12624656" y="5746971"/>
            <a:chExt cx="2561678" cy="16394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656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85946" y="6351842"/>
            <a:ext cx="2885714" cy="5142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088311" y="8345761"/>
            <a:ext cx="2561678" cy="1639474"/>
            <a:chOff x="3088311" y="8345761"/>
            <a:chExt cx="2561678" cy="163947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311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30976" y="8950628"/>
            <a:ext cx="3028571" cy="514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887450" y="8345761"/>
            <a:ext cx="2561678" cy="1639474"/>
            <a:chOff x="7887450" y="8345761"/>
            <a:chExt cx="2561678" cy="16394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7450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30110" y="8925571"/>
            <a:ext cx="3095238" cy="5142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617712" y="8345761"/>
            <a:ext cx="2561678" cy="1639474"/>
            <a:chOff x="12617712" y="8345761"/>
            <a:chExt cx="2561678" cy="16394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7712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78990" y="8950628"/>
            <a:ext cx="2590476" cy="5142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624562" y="3595753"/>
            <a:ext cx="2255257" cy="386065"/>
            <a:chOff x="5624562" y="3595753"/>
            <a:chExt cx="2255257" cy="3860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4562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04504" y="7997591"/>
            <a:ext cx="10187233" cy="348171"/>
            <a:chOff x="3704504" y="7997591"/>
            <a:chExt cx="10187233" cy="34817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04504" y="7997591"/>
              <a:ext cx="10187233" cy="3481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96825" y="3595753"/>
            <a:ext cx="2255257" cy="386065"/>
            <a:chOff x="10396825" y="3595753"/>
            <a:chExt cx="2255257" cy="38606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96825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24562" y="6373675"/>
            <a:ext cx="2255257" cy="386065"/>
            <a:chOff x="5624562" y="6373675"/>
            <a:chExt cx="2255257" cy="38606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4562" y="6373675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420905" y="6414859"/>
            <a:ext cx="2255257" cy="386065"/>
            <a:chOff x="10420905" y="6414859"/>
            <a:chExt cx="2255257" cy="38606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20905" y="6414859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45154" y="8972466"/>
            <a:ext cx="2255257" cy="386065"/>
            <a:chOff x="5645154" y="8972466"/>
            <a:chExt cx="2255257" cy="38606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5154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76233" y="8972466"/>
            <a:ext cx="2255257" cy="386065"/>
            <a:chOff x="10376233" y="8972466"/>
            <a:chExt cx="2255257" cy="38606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76233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7519" y="4795926"/>
            <a:ext cx="29457" cy="534061"/>
            <a:chOff x="13957519" y="4795926"/>
            <a:chExt cx="29457" cy="53406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57519" y="4795926"/>
              <a:ext cx="29457" cy="53406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882213" y="7500731"/>
            <a:ext cx="29457" cy="534061"/>
            <a:chOff x="13882213" y="7500731"/>
            <a:chExt cx="29457" cy="53406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82213" y="7500731"/>
              <a:ext cx="29457" cy="53406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799742" y="5320463"/>
            <a:ext cx="10187233" cy="348171"/>
            <a:chOff x="3799742" y="5320463"/>
            <a:chExt cx="10187233" cy="34817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99742" y="5320463"/>
              <a:ext cx="10187233" cy="348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8584" y="820420"/>
            <a:ext cx="8219048" cy="17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849888" y="1380473"/>
            <a:ext cx="325982" cy="513244"/>
            <a:chOff x="6849888" y="1380473"/>
            <a:chExt cx="325982" cy="513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9888" y="1380473"/>
              <a:ext cx="325982" cy="513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24137" y="1339289"/>
            <a:ext cx="325982" cy="513244"/>
            <a:chOff x="10824137" y="1339289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4137" y="1339289"/>
              <a:ext cx="325982" cy="513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8204" y="2316631"/>
            <a:ext cx="4333577" cy="7448105"/>
            <a:chOff x="758204" y="2316631"/>
            <a:chExt cx="4333577" cy="74481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204" y="2316631"/>
              <a:ext cx="4333577" cy="74481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35126" y="2316631"/>
            <a:ext cx="11677090" cy="4328325"/>
            <a:chOff x="5435126" y="2316631"/>
            <a:chExt cx="11677090" cy="43283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5126" y="2316631"/>
              <a:ext cx="11677090" cy="432832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8937" y="7345651"/>
            <a:ext cx="12771429" cy="17142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2884" y="2969049"/>
            <a:ext cx="2561678" cy="1639474"/>
            <a:chOff x="3062884" y="2969049"/>
            <a:chExt cx="2561678" cy="16394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2884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5548" y="3573924"/>
            <a:ext cx="2904762" cy="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59227" y="2969049"/>
            <a:ext cx="2561678" cy="1639474"/>
            <a:chOff x="7859227" y="2969049"/>
            <a:chExt cx="2561678" cy="16394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9227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1891" y="3347102"/>
            <a:ext cx="2980952" cy="9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0898" y="2969049"/>
            <a:ext cx="2561678" cy="1639474"/>
            <a:chOff x="12610898" y="2969049"/>
            <a:chExt cx="2561678" cy="16394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0898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72161" y="3573924"/>
            <a:ext cx="2895238" cy="5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7446" y="1276184"/>
            <a:ext cx="5638095" cy="1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081355" y="5746971"/>
            <a:ext cx="2561678" cy="1639474"/>
            <a:chOff x="3081355" y="5746971"/>
            <a:chExt cx="2561678" cy="16394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355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4021" y="6351842"/>
            <a:ext cx="2895238" cy="5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94404" y="5746971"/>
            <a:ext cx="2561678" cy="1639474"/>
            <a:chOff x="7894404" y="5746971"/>
            <a:chExt cx="2561678" cy="16394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4404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37066" y="6326779"/>
            <a:ext cx="3171429" cy="514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24656" y="5746971"/>
            <a:ext cx="2561678" cy="1639474"/>
            <a:chOff x="12624656" y="5746971"/>
            <a:chExt cx="2561678" cy="16394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24656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85946" y="6351842"/>
            <a:ext cx="2885714" cy="5142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088311" y="8345761"/>
            <a:ext cx="2561678" cy="1639474"/>
            <a:chOff x="3088311" y="8345761"/>
            <a:chExt cx="2561678" cy="163947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8311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30976" y="8950628"/>
            <a:ext cx="3028571" cy="514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887450" y="8345761"/>
            <a:ext cx="2561678" cy="1639474"/>
            <a:chOff x="7887450" y="8345761"/>
            <a:chExt cx="2561678" cy="16394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7450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30110" y="8925571"/>
            <a:ext cx="3095238" cy="5142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617712" y="8345761"/>
            <a:ext cx="2561678" cy="1639474"/>
            <a:chOff x="12617712" y="8345761"/>
            <a:chExt cx="2561678" cy="16394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7712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78990" y="8950628"/>
            <a:ext cx="2590476" cy="5142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624562" y="3595753"/>
            <a:ext cx="2255257" cy="386065"/>
            <a:chOff x="5624562" y="3595753"/>
            <a:chExt cx="2255257" cy="3860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4562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04504" y="7997591"/>
            <a:ext cx="10187233" cy="348171"/>
            <a:chOff x="3704504" y="7997591"/>
            <a:chExt cx="10187233" cy="34817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04504" y="7997591"/>
              <a:ext cx="10187233" cy="3481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96825" y="3595753"/>
            <a:ext cx="2255257" cy="386065"/>
            <a:chOff x="10396825" y="3595753"/>
            <a:chExt cx="2255257" cy="38606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96825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24562" y="6373675"/>
            <a:ext cx="2255257" cy="386065"/>
            <a:chOff x="5624562" y="6373675"/>
            <a:chExt cx="2255257" cy="38606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4562" y="6373675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420905" y="6414859"/>
            <a:ext cx="2255257" cy="386065"/>
            <a:chOff x="10420905" y="6414859"/>
            <a:chExt cx="2255257" cy="38606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20905" y="6414859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45154" y="8972466"/>
            <a:ext cx="2255257" cy="386065"/>
            <a:chOff x="5645154" y="8972466"/>
            <a:chExt cx="2255257" cy="38606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5154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76233" y="8972466"/>
            <a:ext cx="2255257" cy="386065"/>
            <a:chOff x="10376233" y="8972466"/>
            <a:chExt cx="2255257" cy="38606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76233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7519" y="4795926"/>
            <a:ext cx="29457" cy="534061"/>
            <a:chOff x="13957519" y="4795926"/>
            <a:chExt cx="29457" cy="53406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57519" y="4795926"/>
              <a:ext cx="29457" cy="53406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882213" y="7500731"/>
            <a:ext cx="29457" cy="534061"/>
            <a:chOff x="13882213" y="7500731"/>
            <a:chExt cx="29457" cy="53406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82213" y="7500731"/>
              <a:ext cx="29457" cy="53406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799742" y="5320463"/>
            <a:ext cx="10187233" cy="348171"/>
            <a:chOff x="3799742" y="5320463"/>
            <a:chExt cx="10187233" cy="34817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99742" y="5320463"/>
              <a:ext cx="10187233" cy="348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8584" y="820422"/>
            <a:ext cx="11028571" cy="17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065670" y="957562"/>
            <a:ext cx="325982" cy="513244"/>
            <a:chOff x="4065670" y="957562"/>
            <a:chExt cx="325982" cy="513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5670" y="95756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04498" y="1123854"/>
            <a:ext cx="325982" cy="513244"/>
            <a:chOff x="13904498" y="1123854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04498" y="1123854"/>
              <a:ext cx="325982" cy="513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35326" y="2378410"/>
            <a:ext cx="11267246" cy="7376657"/>
            <a:chOff x="3735326" y="2378410"/>
            <a:chExt cx="11267246" cy="73766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5326" y="2378410"/>
              <a:ext cx="11267246" cy="73766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03891" y="5142857"/>
            <a:ext cx="5008500" cy="2120635"/>
            <a:chOff x="4003891" y="5142857"/>
            <a:chExt cx="5008500" cy="21206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3891" y="5142857"/>
              <a:ext cx="5008500" cy="21206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1044" y="5278594"/>
            <a:ext cx="4276190" cy="19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15617" y="5142857"/>
            <a:ext cx="5008500" cy="2120635"/>
            <a:chOff x="9615617" y="5142857"/>
            <a:chExt cx="5008500" cy="21206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5617" y="5142857"/>
              <a:ext cx="5008500" cy="212063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69969" y="5290521"/>
            <a:ext cx="4276190" cy="1942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4971" y="1077045"/>
            <a:ext cx="10019048" cy="17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096193" y="1296552"/>
            <a:ext cx="325982" cy="513244"/>
            <a:chOff x="5096193" y="1296552"/>
            <a:chExt cx="325982" cy="513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193" y="129655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44583" y="1383243"/>
            <a:ext cx="325982" cy="513244"/>
            <a:chOff x="12744583" y="1383243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44583" y="1383243"/>
              <a:ext cx="325982" cy="513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5680" y="3403761"/>
            <a:ext cx="15794354" cy="6116122"/>
            <a:chOff x="1245680" y="3403761"/>
            <a:chExt cx="15794354" cy="61161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5680" y="3403761"/>
              <a:ext cx="15794354" cy="6116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05050" y="2898860"/>
            <a:ext cx="9681327" cy="1208349"/>
            <a:chOff x="4405050" y="2898860"/>
            <a:chExt cx="9681327" cy="12083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5050" y="2898860"/>
              <a:ext cx="9681327" cy="12083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8441" y="4577906"/>
            <a:ext cx="13095238" cy="40761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2362" y="3160186"/>
            <a:ext cx="10047619" cy="8190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149" y="8908100"/>
            <a:ext cx="15742857" cy="8285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4971" y="1077045"/>
            <a:ext cx="10019048" cy="17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096193" y="1296552"/>
            <a:ext cx="325982" cy="513244"/>
            <a:chOff x="5096193" y="1296552"/>
            <a:chExt cx="325982" cy="513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193" y="129655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44583" y="1383243"/>
            <a:ext cx="325982" cy="513244"/>
            <a:chOff x="12744583" y="1383243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44583" y="1383243"/>
              <a:ext cx="325982" cy="513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43769" y="4283085"/>
            <a:ext cx="12798177" cy="3417034"/>
            <a:chOff x="2743769" y="4283085"/>
            <a:chExt cx="12798177" cy="3417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3769" y="4283085"/>
              <a:ext cx="12798177" cy="341703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2075" y="8167535"/>
            <a:ext cx="16952381" cy="19523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975" y="2571996"/>
            <a:ext cx="14800000" cy="11333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94246" y="9184299"/>
            <a:ext cx="325982" cy="513244"/>
            <a:chOff x="13894246" y="9184299"/>
            <a:chExt cx="325982" cy="51324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94246" y="9184299"/>
              <a:ext cx="325982" cy="5132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2097" y="9120967"/>
            <a:ext cx="325429" cy="513244"/>
            <a:chOff x="3812097" y="9120967"/>
            <a:chExt cx="325429" cy="5132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2097" y="9120967"/>
              <a:ext cx="325429" cy="513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0195" y="1300786"/>
            <a:ext cx="9990476" cy="22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79201" y="877115"/>
            <a:ext cx="2127311" cy="614142"/>
            <a:chOff x="8079201" y="877115"/>
            <a:chExt cx="2127311" cy="61414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79201" y="1394273"/>
              <a:ext cx="2127311" cy="79095"/>
              <a:chOff x="8079201" y="1394273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79201" y="1394273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5682" y="851763"/>
              <a:ext cx="1895238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079201" y="877115"/>
              <a:ext cx="2127311" cy="79095"/>
              <a:chOff x="8079201" y="877115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79201" y="877115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043426" y="1491258"/>
            <a:ext cx="325982" cy="513244"/>
            <a:chOff x="6043426" y="1491258"/>
            <a:chExt cx="325982" cy="513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3426" y="1491258"/>
              <a:ext cx="325982" cy="513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24003" y="1491258"/>
            <a:ext cx="325982" cy="513244"/>
            <a:chOff x="11624003" y="1491258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4003" y="1491258"/>
              <a:ext cx="325982" cy="51324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4659" y="4109083"/>
            <a:ext cx="14428571" cy="10190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1171" y="7501432"/>
            <a:ext cx="13076190" cy="101904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4659" y="5812888"/>
            <a:ext cx="15342857" cy="10190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3587" y="1300787"/>
            <a:ext cx="9990476" cy="22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79201" y="877115"/>
            <a:ext cx="2127311" cy="614142"/>
            <a:chOff x="8079201" y="877115"/>
            <a:chExt cx="2127311" cy="61414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79201" y="1394273"/>
              <a:ext cx="2127311" cy="79095"/>
              <a:chOff x="8079201" y="1394273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79201" y="1394273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5682" y="851763"/>
              <a:ext cx="1895238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079201" y="877115"/>
              <a:ext cx="2127311" cy="79095"/>
              <a:chOff x="8079201" y="877115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79201" y="877115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748076" y="1573626"/>
            <a:ext cx="325982" cy="513244"/>
            <a:chOff x="3748076" y="1573626"/>
            <a:chExt cx="325982" cy="513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8076" y="1573626"/>
              <a:ext cx="325982" cy="513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19866" y="1532442"/>
            <a:ext cx="325982" cy="513244"/>
            <a:chOff x="13319866" y="1532442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19866" y="1532442"/>
              <a:ext cx="325982" cy="51324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8041" y="3917770"/>
            <a:ext cx="15161905" cy="14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2713" y="7398871"/>
            <a:ext cx="13447619" cy="14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4489" y="5572345"/>
            <a:ext cx="11742857" cy="140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5" y="1455624"/>
              <a:ext cx="1942857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07485" y="4055044"/>
            <a:ext cx="374398" cy="599042"/>
            <a:chOff x="4407485" y="4055044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7485" y="405504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24526"/>
            <a:ext cx="374404" cy="599042"/>
            <a:chOff x="4386893" y="5324526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3" y="5324526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07485" y="6557130"/>
            <a:ext cx="374398" cy="599042"/>
            <a:chOff x="4407485" y="6557130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7485" y="6557130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50535" y="2848754"/>
            <a:ext cx="4333333" cy="6952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50535" y="4093763"/>
            <a:ext cx="3304762" cy="6952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0535" y="5338773"/>
            <a:ext cx="3533333" cy="6952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50535" y="6583792"/>
            <a:ext cx="2533333" cy="6952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50535" y="7828801"/>
            <a:ext cx="4800000" cy="6952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685714" cy="24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3616" y="2085216"/>
            <a:ext cx="10790476" cy="3323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1764" y="6231279"/>
            <a:ext cx="3704762" cy="1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32400" y="4656458"/>
            <a:ext cx="2792434" cy="939617"/>
            <a:chOff x="7332400" y="4656458"/>
            <a:chExt cx="2792434" cy="93961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332400" y="4825947"/>
              <a:ext cx="498975" cy="537358"/>
              <a:chOff x="7332400" y="4825947"/>
              <a:chExt cx="498975" cy="53735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332400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899296" y="4656458"/>
              <a:ext cx="2225539" cy="939617"/>
              <a:chOff x="7899296" y="4656458"/>
              <a:chExt cx="2225539" cy="93961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37110" y="4848555"/>
                <a:ext cx="1638095" cy="742857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86309" y="4539006"/>
                <a:ext cx="1114286" cy="140000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5707" y="4656458"/>
            <a:ext cx="2225539" cy="939617"/>
            <a:chOff x="2665707" y="4656458"/>
            <a:chExt cx="2225539" cy="9396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3522" y="4848555"/>
              <a:ext cx="1638095" cy="74285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2720" y="4539006"/>
              <a:ext cx="1076190" cy="140000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56148" y="6231279"/>
            <a:ext cx="4780952" cy="1476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556464" y="4656458"/>
            <a:ext cx="2792434" cy="939617"/>
            <a:chOff x="12556464" y="4656458"/>
            <a:chExt cx="2792434" cy="93961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556464" y="4825947"/>
              <a:ext cx="498975" cy="537358"/>
              <a:chOff x="12556464" y="4825947"/>
              <a:chExt cx="498975" cy="5373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556464" y="4825947"/>
                <a:ext cx="498975" cy="53735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123360" y="4656458"/>
              <a:ext cx="2225539" cy="939617"/>
              <a:chOff x="13123360" y="4656458"/>
              <a:chExt cx="2225539" cy="93961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1174" y="4848555"/>
                <a:ext cx="1638095" cy="742857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510373" y="4539006"/>
                <a:ext cx="1142857" cy="1400000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17034" y="3025630"/>
            <a:ext cx="1038095" cy="12380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30964" y="2656231"/>
            <a:ext cx="4876190" cy="178095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6965" y="2175110"/>
            <a:ext cx="6895238" cy="244761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908764" y="2379491"/>
            <a:ext cx="325982" cy="513244"/>
            <a:chOff x="2908764" y="2379491"/>
            <a:chExt cx="325982" cy="51324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8764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94415" y="2379491"/>
            <a:ext cx="325982" cy="513244"/>
            <a:chOff x="9394415" y="2379491"/>
            <a:chExt cx="325982" cy="51324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94415" y="2379491"/>
              <a:ext cx="325982" cy="5132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25802" y="1455620"/>
              <a:ext cx="1866667" cy="752381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8774" y="6231279"/>
            <a:ext cx="5619048" cy="147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8210" y="2131598"/>
            <a:ext cx="8019048" cy="1638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4942" y="3613236"/>
            <a:ext cx="3000000" cy="14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35378" y="1173832"/>
            <a:ext cx="2796855" cy="783915"/>
            <a:chOff x="9535378" y="1173832"/>
            <a:chExt cx="2796855" cy="7839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35378" y="1853758"/>
              <a:ext cx="2796855" cy="103989"/>
              <a:chOff x="9535378" y="1853758"/>
              <a:chExt cx="2796855" cy="10398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35378" y="1853758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1648" y="1140493"/>
              <a:ext cx="2457143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535378" y="1173832"/>
              <a:ext cx="2796855" cy="103989"/>
              <a:chOff x="9535378" y="1173832"/>
              <a:chExt cx="2796855" cy="10398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35378" y="1173832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30579" y="2869410"/>
            <a:ext cx="7592729" cy="4546894"/>
            <a:chOff x="930579" y="2869410"/>
            <a:chExt cx="7592729" cy="45468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579" y="2869410"/>
              <a:ext cx="7592729" cy="45468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63621" y="5018126"/>
            <a:ext cx="7952381" cy="3523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8194" y="2131594"/>
            <a:ext cx="8019048" cy="1638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4956" y="3613232"/>
            <a:ext cx="1904762" cy="14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35378" y="1173832"/>
            <a:ext cx="2796855" cy="783915"/>
            <a:chOff x="9535378" y="1173832"/>
            <a:chExt cx="2796855" cy="7839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35378" y="1853758"/>
              <a:ext cx="2796855" cy="103989"/>
              <a:chOff x="9535378" y="1853758"/>
              <a:chExt cx="2796855" cy="10398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35378" y="1853758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1648" y="1140493"/>
              <a:ext cx="2457143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535378" y="1173832"/>
              <a:ext cx="2796855" cy="103989"/>
              <a:chOff x="9535378" y="1173832"/>
              <a:chExt cx="2796855" cy="10398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35378" y="1173832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99843" y="2838736"/>
            <a:ext cx="7592729" cy="4546894"/>
            <a:chOff x="999843" y="2838736"/>
            <a:chExt cx="7592729" cy="45468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843" y="2838736"/>
              <a:ext cx="7592729" cy="45468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63621" y="5018126"/>
            <a:ext cx="7000000" cy="207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4197" y="3915676"/>
            <a:ext cx="1242125" cy="974372"/>
            <a:chOff x="1274197" y="3915676"/>
            <a:chExt cx="1242125" cy="974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197" y="3915676"/>
              <a:ext cx="1242125" cy="9743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2" y="1284192"/>
              <a:ext cx="1866667" cy="75238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1969" y="1569792"/>
            <a:ext cx="8447619" cy="3190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86363" y="2066547"/>
            <a:ext cx="325982" cy="513244"/>
            <a:chOff x="12286363" y="2066547"/>
            <a:chExt cx="325982" cy="513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86363" y="2066547"/>
              <a:ext cx="325982" cy="513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54373" y="2026923"/>
            <a:ext cx="325982" cy="513244"/>
            <a:chOff x="5554373" y="2026923"/>
            <a:chExt cx="325982" cy="51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4373" y="2026923"/>
              <a:ext cx="325982" cy="51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4197" y="5854595"/>
            <a:ext cx="1242125" cy="974372"/>
            <a:chOff x="1274197" y="5854595"/>
            <a:chExt cx="1242125" cy="9743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197" y="5854595"/>
              <a:ext cx="1242125" cy="9743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4197" y="7806998"/>
            <a:ext cx="1242125" cy="974372"/>
            <a:chOff x="1274197" y="7806998"/>
            <a:chExt cx="1242125" cy="974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197" y="7806998"/>
              <a:ext cx="1242125" cy="97437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36299" y="4175090"/>
            <a:ext cx="10619048" cy="9142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19035" y="5997925"/>
            <a:ext cx="14142857" cy="9142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24365" y="7935861"/>
            <a:ext cx="14990476" cy="914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498412" y="2152056"/>
            <a:ext cx="15238095" cy="7453832"/>
            <a:chOff x="1498412" y="2152056"/>
            <a:chExt cx="15238095" cy="74538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8412" y="2152056"/>
              <a:ext cx="15238095" cy="74538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094" y="799988"/>
            <a:ext cx="5533333" cy="1695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2884" y="2969049"/>
            <a:ext cx="2561678" cy="1639474"/>
            <a:chOff x="3062884" y="2969049"/>
            <a:chExt cx="2561678" cy="16394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2884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5548" y="3573924"/>
            <a:ext cx="2904762" cy="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59227" y="2969049"/>
            <a:ext cx="2561678" cy="1639474"/>
            <a:chOff x="7859227" y="2969049"/>
            <a:chExt cx="2561678" cy="16394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9227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1891" y="3347102"/>
            <a:ext cx="2980952" cy="9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0898" y="2969049"/>
            <a:ext cx="2561678" cy="1639474"/>
            <a:chOff x="12610898" y="2969049"/>
            <a:chExt cx="2561678" cy="16394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0898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72161" y="3573924"/>
            <a:ext cx="2895238" cy="5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7446" y="1276184"/>
            <a:ext cx="5638095" cy="1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081355" y="5746971"/>
            <a:ext cx="2561678" cy="1639474"/>
            <a:chOff x="3081355" y="5746971"/>
            <a:chExt cx="2561678" cy="16394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355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4021" y="6351842"/>
            <a:ext cx="2895238" cy="5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94404" y="5746971"/>
            <a:ext cx="2561678" cy="1639474"/>
            <a:chOff x="7894404" y="5746971"/>
            <a:chExt cx="2561678" cy="16394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4404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37066" y="6326779"/>
            <a:ext cx="3171429" cy="514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24656" y="5746971"/>
            <a:ext cx="2561678" cy="1639474"/>
            <a:chOff x="12624656" y="5746971"/>
            <a:chExt cx="2561678" cy="16394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656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85946" y="6351842"/>
            <a:ext cx="2885714" cy="5142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088311" y="8345761"/>
            <a:ext cx="2561678" cy="1639474"/>
            <a:chOff x="3088311" y="8345761"/>
            <a:chExt cx="2561678" cy="163947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311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30976" y="8950628"/>
            <a:ext cx="3028571" cy="514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887450" y="8345761"/>
            <a:ext cx="2561678" cy="1639474"/>
            <a:chOff x="7887450" y="8345761"/>
            <a:chExt cx="2561678" cy="16394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7450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30110" y="8925571"/>
            <a:ext cx="3095238" cy="5142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617712" y="8345761"/>
            <a:ext cx="2561678" cy="1639474"/>
            <a:chOff x="12617712" y="8345761"/>
            <a:chExt cx="2561678" cy="16394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7712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78990" y="8950628"/>
            <a:ext cx="2590476" cy="5142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624562" y="3595753"/>
            <a:ext cx="2255257" cy="386065"/>
            <a:chOff x="5624562" y="3595753"/>
            <a:chExt cx="2255257" cy="3860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24562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04504" y="7997591"/>
            <a:ext cx="10187233" cy="348171"/>
            <a:chOff x="3704504" y="7997591"/>
            <a:chExt cx="10187233" cy="34817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04504" y="7997591"/>
              <a:ext cx="10187233" cy="3481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96825" y="3595753"/>
            <a:ext cx="2255257" cy="386065"/>
            <a:chOff x="10396825" y="3595753"/>
            <a:chExt cx="2255257" cy="38606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96825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24562" y="6373675"/>
            <a:ext cx="2255257" cy="386065"/>
            <a:chOff x="5624562" y="6373675"/>
            <a:chExt cx="2255257" cy="38606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24562" y="6373675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420905" y="6414859"/>
            <a:ext cx="2255257" cy="386065"/>
            <a:chOff x="10420905" y="6414859"/>
            <a:chExt cx="2255257" cy="38606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20905" y="6414859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45154" y="8972466"/>
            <a:ext cx="2255257" cy="386065"/>
            <a:chOff x="5645154" y="8972466"/>
            <a:chExt cx="2255257" cy="38606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45154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76233" y="8972466"/>
            <a:ext cx="2255257" cy="386065"/>
            <a:chOff x="10376233" y="8972466"/>
            <a:chExt cx="2255257" cy="38606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76233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7519" y="4795926"/>
            <a:ext cx="29457" cy="534061"/>
            <a:chOff x="13957519" y="4795926"/>
            <a:chExt cx="29457" cy="53406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57519" y="4795926"/>
              <a:ext cx="29457" cy="53406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882213" y="7500731"/>
            <a:ext cx="29457" cy="534061"/>
            <a:chOff x="13882213" y="7500731"/>
            <a:chExt cx="29457" cy="53406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82213" y="7500731"/>
              <a:ext cx="29457" cy="53406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799742" y="5320463"/>
            <a:ext cx="10187233" cy="348171"/>
            <a:chOff x="3799742" y="5320463"/>
            <a:chExt cx="10187233" cy="34817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9742" y="5320463"/>
              <a:ext cx="10187233" cy="348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2884" y="2969049"/>
            <a:ext cx="2561678" cy="1639474"/>
            <a:chOff x="3062884" y="2969049"/>
            <a:chExt cx="2561678" cy="16394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2884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5548" y="3573924"/>
            <a:ext cx="2904762" cy="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59227" y="2969049"/>
            <a:ext cx="2561678" cy="1639474"/>
            <a:chOff x="7859227" y="2969049"/>
            <a:chExt cx="2561678" cy="16394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9227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1891" y="3347102"/>
            <a:ext cx="2980952" cy="9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0898" y="2969049"/>
            <a:ext cx="2561678" cy="1639474"/>
            <a:chOff x="12610898" y="2969049"/>
            <a:chExt cx="2561678" cy="16394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0898" y="2969049"/>
              <a:ext cx="2561678" cy="16394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72161" y="3573924"/>
            <a:ext cx="2895238" cy="5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87446" y="1276184"/>
            <a:ext cx="5638095" cy="1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44430" y="402896"/>
            <a:ext cx="2796855" cy="811288"/>
            <a:chOff x="7744430" y="402896"/>
            <a:chExt cx="2796855" cy="81128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44430" y="1082822"/>
              <a:ext cx="2796855" cy="103989"/>
              <a:chOff x="7744430" y="1082822"/>
              <a:chExt cx="2796855" cy="10398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44430" y="1082822"/>
                <a:ext cx="2796855" cy="10398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10697" y="369557"/>
              <a:ext cx="2514286" cy="99047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744430" y="402896"/>
              <a:ext cx="2796855" cy="103989"/>
              <a:chOff x="7744430" y="402896"/>
              <a:chExt cx="2796855" cy="10398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44430" y="402896"/>
                <a:ext cx="2796855" cy="1039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081355" y="5746971"/>
            <a:ext cx="2561678" cy="1639474"/>
            <a:chOff x="3081355" y="5746971"/>
            <a:chExt cx="2561678" cy="16394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355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24021" y="6351842"/>
            <a:ext cx="2895238" cy="5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94404" y="5746971"/>
            <a:ext cx="2561678" cy="1639474"/>
            <a:chOff x="7894404" y="5746971"/>
            <a:chExt cx="2561678" cy="16394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4404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37066" y="6326779"/>
            <a:ext cx="3171429" cy="514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24656" y="5746971"/>
            <a:ext cx="2561678" cy="1639474"/>
            <a:chOff x="12624656" y="5746971"/>
            <a:chExt cx="2561678" cy="16394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656" y="5746971"/>
              <a:ext cx="2561678" cy="163947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85946" y="6351842"/>
            <a:ext cx="2885714" cy="5142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088311" y="8345761"/>
            <a:ext cx="2561678" cy="1639474"/>
            <a:chOff x="3088311" y="8345761"/>
            <a:chExt cx="2561678" cy="163947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311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30976" y="8950628"/>
            <a:ext cx="3028571" cy="514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887450" y="8345761"/>
            <a:ext cx="2561678" cy="1639474"/>
            <a:chOff x="7887450" y="8345761"/>
            <a:chExt cx="2561678" cy="16394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7450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30110" y="8925571"/>
            <a:ext cx="3095238" cy="5142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617712" y="8345761"/>
            <a:ext cx="2561678" cy="1639474"/>
            <a:chOff x="12617712" y="8345761"/>
            <a:chExt cx="2561678" cy="16394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7712" y="8345761"/>
              <a:ext cx="2561678" cy="16394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78990" y="8950628"/>
            <a:ext cx="2590476" cy="5142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624562" y="3595753"/>
            <a:ext cx="2255257" cy="386065"/>
            <a:chOff x="5624562" y="3595753"/>
            <a:chExt cx="2255257" cy="3860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4562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04504" y="7997591"/>
            <a:ext cx="10187233" cy="348171"/>
            <a:chOff x="3704504" y="7997591"/>
            <a:chExt cx="10187233" cy="34817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04504" y="7997591"/>
              <a:ext cx="10187233" cy="3481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96825" y="3595753"/>
            <a:ext cx="2255257" cy="386065"/>
            <a:chOff x="10396825" y="3595753"/>
            <a:chExt cx="2255257" cy="38606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96825" y="3595753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24562" y="6373675"/>
            <a:ext cx="2255257" cy="386065"/>
            <a:chOff x="5624562" y="6373675"/>
            <a:chExt cx="2255257" cy="38606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24562" y="6373675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420905" y="6414859"/>
            <a:ext cx="2255257" cy="386065"/>
            <a:chOff x="10420905" y="6414859"/>
            <a:chExt cx="2255257" cy="38606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20905" y="6414859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45154" y="8972466"/>
            <a:ext cx="2255257" cy="386065"/>
            <a:chOff x="5645154" y="8972466"/>
            <a:chExt cx="2255257" cy="38606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5154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76233" y="8972466"/>
            <a:ext cx="2255257" cy="386065"/>
            <a:chOff x="10376233" y="8972466"/>
            <a:chExt cx="2255257" cy="38606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76233" y="8972466"/>
              <a:ext cx="2255257" cy="3860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7519" y="4795926"/>
            <a:ext cx="29457" cy="534061"/>
            <a:chOff x="13957519" y="4795926"/>
            <a:chExt cx="29457" cy="53406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57519" y="4795926"/>
              <a:ext cx="29457" cy="53406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882213" y="7500731"/>
            <a:ext cx="29457" cy="534061"/>
            <a:chOff x="13882213" y="7500731"/>
            <a:chExt cx="29457" cy="53406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82213" y="7500731"/>
              <a:ext cx="29457" cy="53406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799742" y="5320463"/>
            <a:ext cx="10187233" cy="348171"/>
            <a:chOff x="3799742" y="5320463"/>
            <a:chExt cx="10187233" cy="34817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99742" y="5320463"/>
              <a:ext cx="10187233" cy="348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3</cp:revision>
  <dcterms:created xsi:type="dcterms:W3CDTF">2020-11-19T13:58:46Z</dcterms:created>
  <dcterms:modified xsi:type="dcterms:W3CDTF">2021-01-15T05:43:06Z</dcterms:modified>
</cp:coreProperties>
</file>