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1" r:id="rId9"/>
    <p:sldId id="266" r:id="rId10"/>
    <p:sldId id="262" r:id="rId11"/>
    <p:sldId id="273" r:id="rId12"/>
    <p:sldId id="276" r:id="rId13"/>
    <p:sldId id="267" r:id="rId14"/>
    <p:sldId id="268" r:id="rId15"/>
    <p:sldId id="269" r:id="rId16"/>
    <p:sldId id="270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2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0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2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4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1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FF3C46-1326-44A7-9F75-75DA7EE8F04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CBB74-0836-4249-B485-CAC6AC23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Áp dụng kho dữ liệu và kỹ thuật OLAP phân tích và khai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thác kết quả khám chữa bệnh của các cơ sở y tế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smtClean="0"/>
              <a:t>GVHD: </a:t>
            </a:r>
            <a:r>
              <a:rPr lang="en-US" b="1" smtClean="0"/>
              <a:t>Đinh Thị Mận</a:t>
            </a:r>
          </a:p>
          <a:p>
            <a:pPr algn="r"/>
            <a:r>
              <a:rPr lang="en-US"/>
              <a:t>Sinh viên thực hiện</a:t>
            </a:r>
          </a:p>
          <a:p>
            <a:pPr algn="r"/>
            <a:r>
              <a:rPr lang="en-US"/>
              <a:t>1: Đỗ Thị Hồng Thắm : 2001170165</a:t>
            </a:r>
          </a:p>
          <a:p>
            <a:pPr algn="r"/>
            <a:r>
              <a:rPr lang="en-US"/>
              <a:t>2:Nguyễn Phi Nhung: 2001170124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3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3" y="776816"/>
            <a:ext cx="3603172" cy="1371600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bông tuyết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33" y="2275717"/>
            <a:ext cx="4034247" cy="3707072"/>
          </a:xfrm>
        </p:spPr>
        <p:txBody>
          <a:bodyPr>
            <a:noAutofit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demention: Dim_BHYte, Dim_NhanVien, Dim_BenhNhan, Dim_GiuongBenh, Dim_PhieuKham, Dim_Khoa, Dim_HoaDon , Dim_Thuoc</a:t>
            </a:r>
          </a:p>
          <a:p>
            <a:pPr algn="l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*Bảng Fact: Fact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r="3204"/>
          <a:stretch>
            <a:fillRect/>
          </a:stretch>
        </p:blipFill>
        <p:spPr>
          <a:xfrm>
            <a:off x="4924425" y="1041400"/>
            <a:ext cx="6234113" cy="47752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642855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18668" y="844353"/>
            <a:ext cx="6007296" cy="50315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dữ liệu từ excel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bảng: NhanVien, BenhNhan, Khoa, GiuongBenh, PhieuKham, HoaDon, CTHD, Thuoc, BHYte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6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sau khi thêm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BenhNhan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HoaDon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8900" y="3243262"/>
            <a:ext cx="4200525" cy="246520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3243262"/>
            <a:ext cx="4718050" cy="24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919"/>
          </a:xfrm>
        </p:spPr>
        <p:txBody>
          <a:bodyPr>
            <a:no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sau khi được phân tích thành các bảng Fact và Dimention trong Cubes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15" y="2557463"/>
            <a:ext cx="889955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9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câu truy vấn MDX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6" y="2181498"/>
            <a:ext cx="7101034" cy="3719966"/>
          </a:xfrm>
        </p:spPr>
      </p:pic>
    </p:spTree>
    <p:extLst>
      <p:ext uri="{BB962C8B-B14F-4D97-AF65-F5344CB8AC3E}">
        <p14:creationId xmlns:p14="http://schemas.microsoft.com/office/powerpoint/2010/main" val="32468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3"/>
            <a:ext cx="9601196" cy="4893206"/>
          </a:xfrm>
        </p:spPr>
      </p:pic>
    </p:spTree>
    <p:extLst>
      <p:ext uri="{BB962C8B-B14F-4D97-AF65-F5344CB8AC3E}">
        <p14:creationId xmlns:p14="http://schemas.microsoft.com/office/powerpoint/2010/main" val="2875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3"/>
            <a:ext cx="9601196" cy="4893206"/>
          </a:xfrm>
        </p:spPr>
      </p:pic>
    </p:spTree>
    <p:extLst>
      <p:ext uri="{BB962C8B-B14F-4D97-AF65-F5344CB8AC3E}">
        <p14:creationId xmlns:p14="http://schemas.microsoft.com/office/powerpoint/2010/main" val="23450036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09" y="982133"/>
            <a:ext cx="9895438" cy="48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057" y="982132"/>
            <a:ext cx="9701541" cy="48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1: Vì sao cần sử dụng kho dữ liệu vào y tế?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Chính xác và nhất quán trong dữ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Quyền riêng tư và bảo mật dữ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mã chẩn đoán, mã quy trình can thiệp, chữ viết tắt, kí hiệu, định nghĩa dùng trong bệnh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công nghệ thông tin vào trong quản lý</a:t>
            </a:r>
          </a:p>
        </p:txBody>
      </p:sp>
    </p:spTree>
    <p:extLst>
      <p:ext uri="{BB962C8B-B14F-4D97-AF65-F5344CB8AC3E}">
        <p14:creationId xmlns:p14="http://schemas.microsoft.com/office/powerpoint/2010/main" val="35936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/>
              <a:t>2: Qui trình khám và chữa bệnh </a:t>
            </a:r>
            <a:endParaRPr lang="en-US"/>
          </a:p>
        </p:txBody>
      </p:sp>
      <p:pic>
        <p:nvPicPr>
          <p:cNvPr id="4" name="Content Placeholder 3" descr="ol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37" y="2142309"/>
            <a:ext cx="8138160" cy="42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3: Phân tích nghiệp vụ khám chữa bệnh trong y tế: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bệnh nhân theo:</a:t>
            </a:r>
          </a:p>
          <a:p>
            <a:pPr lvl="0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Khu vực bệnh nhân sinh sống</a:t>
            </a:r>
          </a:p>
          <a:p>
            <a:pPr lvl="0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tính của bệnh nhân</a:t>
            </a:r>
          </a:p>
          <a:p>
            <a:pPr lvl="0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tuổi của bệnh nhân</a:t>
            </a:r>
          </a:p>
          <a:p>
            <a:pPr lvl="0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Tiền sử khám và chữa bệnh của bệnh nhân</a:t>
            </a:r>
          </a:p>
        </p:txBody>
      </p:sp>
    </p:spTree>
    <p:extLst>
      <p:ext uri="{BB962C8B-B14F-4D97-AF65-F5344CB8AC3E}">
        <p14:creationId xmlns:p14="http://schemas.microsoft.com/office/powerpoint/2010/main" val="8125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546769" cy="84349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tác nghiệp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1825625"/>
            <a:ext cx="9496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8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0" y="1366838"/>
            <a:ext cx="3718455" cy="13716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dữ liệu vào bảng Dim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1293809" y="5068389"/>
            <a:ext cx="2089471" cy="587826"/>
          </a:xfrm>
        </p:spPr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5" y="1366838"/>
            <a:ext cx="4972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0" y="1366838"/>
            <a:ext cx="3718455" cy="13716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dữ liệu vào bảng Dim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0800000" flipV="1">
            <a:off x="1293809" y="1267097"/>
            <a:ext cx="3718456" cy="4389118"/>
          </a:xfrm>
        </p:spPr>
        <p:txBody>
          <a:bodyPr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5" y="1366838"/>
            <a:ext cx="4972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sau khi them thành công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560320"/>
            <a:ext cx="4718050" cy="32004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04950" y="2560320"/>
            <a:ext cx="430530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9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0" y="1366838"/>
            <a:ext cx="3718455" cy="13716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dữ liệu vào bảng Fact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0800000" flipV="1">
            <a:off x="1293809" y="1366838"/>
            <a:ext cx="3839894" cy="4289377"/>
          </a:xfrm>
        </p:spPr>
        <p:txBody>
          <a:bodyPr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27788"/>
            <a:ext cx="5470525" cy="4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268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Times New Roman</vt:lpstr>
      <vt:lpstr>Organic</vt:lpstr>
      <vt:lpstr>Áp dụng kho dữ liệu và kỹ thuật OLAP phân tích và khai thác kết quả khám chữa bệnh của các cơ sở y tế </vt:lpstr>
      <vt:lpstr>1: Vì sao cần sử dụng kho dữ liệu vào y tế?</vt:lpstr>
      <vt:lpstr>2: Qui trình khám và chữa bệnh </vt:lpstr>
      <vt:lpstr>3: Phân tích nghiệp vụ khám chữa bệnh trong y tế: </vt:lpstr>
      <vt:lpstr>Cơ sở dữ liệu tác nghiệp</vt:lpstr>
      <vt:lpstr>Insert dữ liệu vào bảng Dim</vt:lpstr>
      <vt:lpstr>Insert dữ liệu vào bảng Dim</vt:lpstr>
      <vt:lpstr>Dữ liệu sau khi them thành công</vt:lpstr>
      <vt:lpstr>Insert dữ liệu vào bảng Fact</vt:lpstr>
      <vt:lpstr>Lược đồ bông tuyết</vt:lpstr>
      <vt:lpstr>Load dữ liệu từ excel</vt:lpstr>
      <vt:lpstr>Dữ liệu sau khi thêm</vt:lpstr>
      <vt:lpstr>Dữ liệu sau khi được phân tích thành các bảng Fact và Dimention trong Cubes</vt:lpstr>
      <vt:lpstr>Các câu truy vấn MDX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kho dữ liệu và kỹ thuật OLAP phân tích và khai thác kết quả khám chữa bệnh của các cơ sở y tế</dc:title>
  <dc:creator>DELL</dc:creator>
  <cp:lastModifiedBy>Hp</cp:lastModifiedBy>
  <cp:revision>16</cp:revision>
  <dcterms:created xsi:type="dcterms:W3CDTF">2020-07-26T04:52:40Z</dcterms:created>
  <dcterms:modified xsi:type="dcterms:W3CDTF">2020-08-11T05:35:49Z</dcterms:modified>
</cp:coreProperties>
</file>