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91" r:id="rId4"/>
    <p:sldId id="289" r:id="rId5"/>
    <p:sldId id="292" r:id="rId6"/>
    <p:sldId id="301" r:id="rId7"/>
    <p:sldId id="293" r:id="rId8"/>
    <p:sldId id="294" r:id="rId9"/>
    <p:sldId id="295" r:id="rId10"/>
    <p:sldId id="297" r:id="rId11"/>
    <p:sldId id="296" r:id="rId12"/>
    <p:sldId id="298" r:id="rId13"/>
    <p:sldId id="299" r:id="rId14"/>
    <p:sldId id="300" r:id="rId15"/>
    <p:sldId id="302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3399"/>
    <a:srgbClr val="000066"/>
    <a:srgbClr val="000099"/>
    <a:srgbClr val="0000CC"/>
    <a:srgbClr val="0066FF"/>
    <a:srgbClr val="0000FF"/>
    <a:srgbClr val="FFFFFF"/>
    <a:srgbClr val="C5C5C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43" autoAdjust="0"/>
  </p:normalViewPr>
  <p:slideViewPr>
    <p:cSldViewPr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4B73B2-970B-4C3F-9638-ED0769C1C2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33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35" y="36"/>
                </a:cxn>
                <a:cxn ang="0">
                  <a:pos x="30" y="36"/>
                </a:cxn>
                <a:cxn ang="0">
                  <a:pos x="22" y="34"/>
                </a:cxn>
                <a:cxn ang="0">
                  <a:pos x="15" y="30"/>
                </a:cxn>
                <a:cxn ang="0">
                  <a:pos x="7" y="2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15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7" y="20"/>
                </a:cxn>
                <a:cxn ang="0">
                  <a:pos x="39" y="34"/>
                </a:cxn>
                <a:cxn ang="0">
                  <a:pos x="39" y="121"/>
                </a:cxn>
                <a:cxn ang="0">
                  <a:pos x="37" y="121"/>
                </a:cxn>
                <a:cxn ang="0">
                  <a:pos x="37" y="36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6" y="42"/>
                </a:cxn>
                <a:cxn ang="0">
                  <a:pos x="12" y="42"/>
                </a:cxn>
                <a:cxn ang="0">
                  <a:pos x="20" y="39"/>
                </a:cxn>
                <a:cxn ang="0">
                  <a:pos x="29" y="35"/>
                </a:cxn>
                <a:cxn ang="0">
                  <a:pos x="37" y="27"/>
                </a:cxn>
                <a:cxn ang="0">
                  <a:pos x="43" y="17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37" y="2"/>
                </a:cxn>
                <a:cxn ang="0">
                  <a:pos x="29" y="3"/>
                </a:cxn>
                <a:cxn ang="0">
                  <a:pos x="19" y="7"/>
                </a:cxn>
                <a:cxn ang="0">
                  <a:pos x="11" y="14"/>
                </a:cxn>
                <a:cxn ang="0">
                  <a:pos x="4" y="23"/>
                </a:cxn>
                <a:cxn ang="0">
                  <a:pos x="0" y="39"/>
                </a:cxn>
                <a:cxn ang="0">
                  <a:pos x="0" y="139"/>
                </a:cxn>
                <a:cxn ang="0">
                  <a:pos x="3" y="139"/>
                </a:cxn>
                <a:cxn ang="0">
                  <a:pos x="3" y="42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67" y="67"/>
                </a:cxn>
                <a:cxn ang="0">
                  <a:pos x="60" y="66"/>
                </a:cxn>
                <a:cxn ang="0">
                  <a:pos x="50" y="64"/>
                </a:cxn>
                <a:cxn ang="0">
                  <a:pos x="41" y="62"/>
                </a:cxn>
                <a:cxn ang="0">
                  <a:pos x="29" y="55"/>
                </a:cxn>
                <a:cxn ang="0">
                  <a:pos x="18" y="47"/>
                </a:cxn>
                <a:cxn ang="0">
                  <a:pos x="10" y="35"/>
                </a:cxn>
                <a:cxn ang="0">
                  <a:pos x="3" y="2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2"/>
                </a:cxn>
                <a:cxn ang="0">
                  <a:pos x="41" y="6"/>
                </a:cxn>
                <a:cxn ang="0">
                  <a:pos x="53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5" y="45"/>
                </a:cxn>
                <a:cxn ang="0">
                  <a:pos x="79" y="36"/>
                </a:cxn>
                <a:cxn ang="0">
                  <a:pos x="84" y="25"/>
                </a:cxn>
                <a:cxn ang="0">
                  <a:pos x="92" y="16"/>
                </a:cxn>
                <a:cxn ang="0">
                  <a:pos x="106" y="8"/>
                </a:cxn>
                <a:cxn ang="0">
                  <a:pos x="123" y="2"/>
                </a:cxn>
                <a:cxn ang="0">
                  <a:pos x="146" y="0"/>
                </a:cxn>
                <a:cxn ang="0">
                  <a:pos x="145" y="2"/>
                </a:cxn>
                <a:cxn ang="0">
                  <a:pos x="145" y="8"/>
                </a:cxn>
                <a:cxn ang="0">
                  <a:pos x="143" y="17"/>
                </a:cxn>
                <a:cxn ang="0">
                  <a:pos x="139" y="28"/>
                </a:cxn>
                <a:cxn ang="0">
                  <a:pos x="134" y="39"/>
                </a:cxn>
                <a:cxn ang="0">
                  <a:pos x="126" y="49"/>
                </a:cxn>
                <a:cxn ang="0">
                  <a:pos x="114" y="59"/>
                </a:cxn>
                <a:cxn ang="0">
                  <a:pos x="98" y="64"/>
                </a:cxn>
                <a:cxn ang="0">
                  <a:pos x="79" y="67"/>
                </a:cxn>
                <a:cxn ang="0">
                  <a:pos x="79" y="211"/>
                </a:cxn>
                <a:cxn ang="0">
                  <a:pos x="68" y="211"/>
                </a:cxn>
                <a:cxn ang="0">
                  <a:pos x="68" y="67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6" y="67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39" y="62"/>
                </a:cxn>
                <a:cxn ang="0">
                  <a:pos x="28" y="55"/>
                </a:cxn>
                <a:cxn ang="0">
                  <a:pos x="17" y="47"/>
                </a:cxn>
                <a:cxn ang="0">
                  <a:pos x="9" y="35"/>
                </a:cxn>
                <a:cxn ang="0">
                  <a:pos x="2" y="2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8" y="2"/>
                </a:cxn>
                <a:cxn ang="0">
                  <a:pos x="40" y="6"/>
                </a:cxn>
                <a:cxn ang="0">
                  <a:pos x="51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4" y="45"/>
                </a:cxn>
                <a:cxn ang="0">
                  <a:pos x="77" y="36"/>
                </a:cxn>
                <a:cxn ang="0">
                  <a:pos x="82" y="25"/>
                </a:cxn>
                <a:cxn ang="0">
                  <a:pos x="91" y="16"/>
                </a:cxn>
                <a:cxn ang="0">
                  <a:pos x="105" y="8"/>
                </a:cxn>
                <a:cxn ang="0">
                  <a:pos x="121" y="2"/>
                </a:cxn>
                <a:cxn ang="0">
                  <a:pos x="144" y="0"/>
                </a:cxn>
                <a:cxn ang="0">
                  <a:pos x="144" y="2"/>
                </a:cxn>
                <a:cxn ang="0">
                  <a:pos x="144" y="8"/>
                </a:cxn>
                <a:cxn ang="0">
                  <a:pos x="141" y="17"/>
                </a:cxn>
                <a:cxn ang="0">
                  <a:pos x="139" y="28"/>
                </a:cxn>
                <a:cxn ang="0">
                  <a:pos x="133" y="39"/>
                </a:cxn>
                <a:cxn ang="0">
                  <a:pos x="125" y="49"/>
                </a:cxn>
                <a:cxn ang="0">
                  <a:pos x="113" y="59"/>
                </a:cxn>
                <a:cxn ang="0">
                  <a:pos x="97" y="64"/>
                </a:cxn>
                <a:cxn ang="0">
                  <a:pos x="77" y="67"/>
                </a:cxn>
                <a:cxn ang="0">
                  <a:pos x="77" y="211"/>
                </a:cxn>
                <a:cxn ang="0">
                  <a:pos x="67" y="211"/>
                </a:cxn>
                <a:cxn ang="0">
                  <a:pos x="67" y="67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/>
              <a:ahLst/>
              <a:cxnLst>
                <a:cxn ang="0">
                  <a:pos x="42" y="43"/>
                </a:cxn>
                <a:cxn ang="0">
                  <a:pos x="39" y="42"/>
                </a:cxn>
                <a:cxn ang="0">
                  <a:pos x="33" y="42"/>
                </a:cxn>
                <a:cxn ang="0">
                  <a:pos x="25" y="39"/>
                </a:cxn>
                <a:cxn ang="0">
                  <a:pos x="16" y="35"/>
                </a:cxn>
                <a:cxn ang="0">
                  <a:pos x="8" y="27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21" y="3"/>
                </a:cxn>
                <a:cxn ang="0">
                  <a:pos x="29" y="8"/>
                </a:cxn>
                <a:cxn ang="0">
                  <a:pos x="37" y="15"/>
                </a:cxn>
                <a:cxn ang="0">
                  <a:pos x="42" y="26"/>
                </a:cxn>
                <a:cxn ang="0">
                  <a:pos x="45" y="39"/>
                </a:cxn>
                <a:cxn ang="0">
                  <a:pos x="45" y="38"/>
                </a:cxn>
                <a:cxn ang="0">
                  <a:pos x="45" y="34"/>
                </a:cxn>
                <a:cxn ang="0">
                  <a:pos x="46" y="27"/>
                </a:cxn>
                <a:cxn ang="0">
                  <a:pos x="49" y="20"/>
                </a:cxn>
                <a:cxn ang="0">
                  <a:pos x="54" y="14"/>
                </a:cxn>
                <a:cxn ang="0">
                  <a:pos x="62" y="7"/>
                </a:cxn>
                <a:cxn ang="0">
                  <a:pos x="73" y="3"/>
                </a:cxn>
                <a:cxn ang="0">
                  <a:pos x="89" y="0"/>
                </a:cxn>
                <a:cxn ang="0">
                  <a:pos x="89" y="3"/>
                </a:cxn>
                <a:cxn ang="0">
                  <a:pos x="88" y="10"/>
                </a:cxn>
                <a:cxn ang="0">
                  <a:pos x="87" y="18"/>
                </a:cxn>
                <a:cxn ang="0">
                  <a:pos x="81" y="26"/>
                </a:cxn>
                <a:cxn ang="0">
                  <a:pos x="74" y="34"/>
                </a:cxn>
                <a:cxn ang="0">
                  <a:pos x="64" y="41"/>
                </a:cxn>
                <a:cxn ang="0">
                  <a:pos x="47" y="43"/>
                </a:cxn>
                <a:cxn ang="0">
                  <a:pos x="47" y="132"/>
                </a:cxn>
                <a:cxn ang="0">
                  <a:pos x="42" y="132"/>
                </a:cxn>
                <a:cxn ang="0">
                  <a:pos x="42" y="43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1" y="43"/>
                </a:cxn>
                <a:cxn ang="0">
                  <a:pos x="35" y="43"/>
                </a:cxn>
                <a:cxn ang="0">
                  <a:pos x="27" y="41"/>
                </a:cxn>
                <a:cxn ang="0">
                  <a:pos x="18" y="35"/>
                </a:cxn>
                <a:cxn ang="0">
                  <a:pos x="8" y="28"/>
                </a:cxn>
                <a:cxn ang="0">
                  <a:pos x="3" y="1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6" y="6"/>
                </a:cxn>
                <a:cxn ang="0">
                  <a:pos x="35" y="12"/>
                </a:cxn>
                <a:cxn ang="0">
                  <a:pos x="42" y="24"/>
                </a:cxn>
                <a:cxn ang="0">
                  <a:pos x="48" y="41"/>
                </a:cxn>
                <a:cxn ang="0">
                  <a:pos x="48" y="90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50" y="74"/>
                </a:cxn>
                <a:cxn ang="0">
                  <a:pos x="54" y="66"/>
                </a:cxn>
                <a:cxn ang="0">
                  <a:pos x="61" y="58"/>
                </a:cxn>
                <a:cxn ang="0">
                  <a:pos x="72" y="53"/>
                </a:cxn>
                <a:cxn ang="0">
                  <a:pos x="87" y="50"/>
                </a:cxn>
                <a:cxn ang="0">
                  <a:pos x="88" y="51"/>
                </a:cxn>
                <a:cxn ang="0">
                  <a:pos x="88" y="57"/>
                </a:cxn>
                <a:cxn ang="0">
                  <a:pos x="87" y="64"/>
                </a:cxn>
                <a:cxn ang="0">
                  <a:pos x="84" y="72"/>
                </a:cxn>
                <a:cxn ang="0">
                  <a:pos x="80" y="80"/>
                </a:cxn>
                <a:cxn ang="0">
                  <a:pos x="73" y="86"/>
                </a:cxn>
                <a:cxn ang="0">
                  <a:pos x="62" y="92"/>
                </a:cxn>
                <a:cxn ang="0">
                  <a:pos x="48" y="93"/>
                </a:cxn>
                <a:cxn ang="0">
                  <a:pos x="48" y="186"/>
                </a:cxn>
                <a:cxn ang="0">
                  <a:pos x="43" y="186"/>
                </a:cxn>
                <a:cxn ang="0">
                  <a:pos x="43" y="143"/>
                </a:cxn>
                <a:cxn ang="0">
                  <a:pos x="42" y="143"/>
                </a:cxn>
                <a:cxn ang="0">
                  <a:pos x="37" y="142"/>
                </a:cxn>
                <a:cxn ang="0">
                  <a:pos x="29" y="140"/>
                </a:cxn>
                <a:cxn ang="0">
                  <a:pos x="22" y="136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2" y="107"/>
                </a:cxn>
                <a:cxn ang="0">
                  <a:pos x="19" y="108"/>
                </a:cxn>
                <a:cxn ang="0">
                  <a:pos x="26" y="111"/>
                </a:cxn>
                <a:cxn ang="0">
                  <a:pos x="34" y="117"/>
                </a:cxn>
                <a:cxn ang="0">
                  <a:pos x="39" y="127"/>
                </a:cxn>
                <a:cxn ang="0">
                  <a:pos x="43" y="140"/>
                </a:cxn>
                <a:cxn ang="0">
                  <a:pos x="43" y="43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/>
              <a:ahLst/>
              <a:cxnLst>
                <a:cxn ang="0">
                  <a:pos x="85" y="84"/>
                </a:cxn>
                <a:cxn ang="0">
                  <a:pos x="101" y="81"/>
                </a:cxn>
                <a:cxn ang="0">
                  <a:pos x="124" y="73"/>
                </a:cxn>
                <a:cxn ang="0">
                  <a:pos x="148" y="56"/>
                </a:cxn>
                <a:cxn ang="0">
                  <a:pos x="163" y="23"/>
                </a:cxn>
                <a:cxn ang="0">
                  <a:pos x="163" y="0"/>
                </a:cxn>
                <a:cxn ang="0">
                  <a:pos x="148" y="0"/>
                </a:cxn>
                <a:cxn ang="0">
                  <a:pos x="125" y="6"/>
                </a:cxn>
                <a:cxn ang="0">
                  <a:pos x="101" y="22"/>
                </a:cxn>
                <a:cxn ang="0">
                  <a:pos x="82" y="54"/>
                </a:cxn>
                <a:cxn ang="0">
                  <a:pos x="77" y="173"/>
                </a:cxn>
                <a:cxn ang="0">
                  <a:pos x="77" y="165"/>
                </a:cxn>
                <a:cxn ang="0">
                  <a:pos x="71" y="146"/>
                </a:cxn>
                <a:cxn ang="0">
                  <a:pos x="60" y="123"/>
                </a:cxn>
                <a:cxn ang="0">
                  <a:pos x="38" y="104"/>
                </a:cxn>
                <a:cxn ang="0">
                  <a:pos x="0" y="96"/>
                </a:cxn>
                <a:cxn ang="0">
                  <a:pos x="0" y="103"/>
                </a:cxn>
                <a:cxn ang="0">
                  <a:pos x="0" y="120"/>
                </a:cxn>
                <a:cxn ang="0">
                  <a:pos x="8" y="143"/>
                </a:cxn>
                <a:cxn ang="0">
                  <a:pos x="24" y="163"/>
                </a:cxn>
                <a:cxn ang="0">
                  <a:pos x="55" y="177"/>
                </a:cxn>
                <a:cxn ang="0">
                  <a:pos x="77" y="356"/>
                </a:cxn>
                <a:cxn ang="0">
                  <a:pos x="82" y="274"/>
                </a:cxn>
                <a:cxn ang="0">
                  <a:pos x="91" y="273"/>
                </a:cxn>
                <a:cxn ang="0">
                  <a:pos x="112" y="267"/>
                </a:cxn>
                <a:cxn ang="0">
                  <a:pos x="135" y="252"/>
                </a:cxn>
                <a:cxn ang="0">
                  <a:pos x="151" y="224"/>
                </a:cxn>
                <a:cxn ang="0">
                  <a:pos x="152" y="203"/>
                </a:cxn>
                <a:cxn ang="0">
                  <a:pos x="137" y="204"/>
                </a:cxn>
                <a:cxn ang="0">
                  <a:pos x="117" y="211"/>
                </a:cxn>
                <a:cxn ang="0">
                  <a:pos x="97" y="231"/>
                </a:cxn>
                <a:cxn ang="0">
                  <a:pos x="82" y="267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/>
              <a:ahLst/>
              <a:cxnLst>
                <a:cxn ang="0">
                  <a:pos x="43" y="162"/>
                </a:cxn>
                <a:cxn ang="0">
                  <a:pos x="36" y="160"/>
                </a:cxn>
                <a:cxn ang="0">
                  <a:pos x="23" y="155"/>
                </a:cxn>
                <a:cxn ang="0">
                  <a:pos x="12" y="141"/>
                </a:cxn>
                <a:cxn ang="0">
                  <a:pos x="12" y="129"/>
                </a:cxn>
                <a:cxn ang="0">
                  <a:pos x="23" y="132"/>
                </a:cxn>
                <a:cxn ang="0">
                  <a:pos x="38" y="145"/>
                </a:cxn>
                <a:cxn ang="0">
                  <a:pos x="43" y="108"/>
                </a:cxn>
                <a:cxn ang="0">
                  <a:pos x="35" y="106"/>
                </a:cxn>
                <a:cxn ang="0">
                  <a:pos x="20" y="101"/>
                </a:cxn>
                <a:cxn ang="0">
                  <a:pos x="7" y="83"/>
                </a:cxn>
                <a:cxn ang="0">
                  <a:pos x="7" y="70"/>
                </a:cxn>
                <a:cxn ang="0">
                  <a:pos x="17" y="71"/>
                </a:cxn>
                <a:cxn ang="0">
                  <a:pos x="31" y="81"/>
                </a:cxn>
                <a:cxn ang="0">
                  <a:pos x="43" y="105"/>
                </a:cxn>
                <a:cxn ang="0">
                  <a:pos x="40" y="43"/>
                </a:cxn>
                <a:cxn ang="0">
                  <a:pos x="26" y="39"/>
                </a:cxn>
                <a:cxn ang="0">
                  <a:pos x="8" y="27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3" y="5"/>
                </a:cxn>
                <a:cxn ang="0">
                  <a:pos x="39" y="23"/>
                </a:cxn>
                <a:cxn ang="0">
                  <a:pos x="46" y="38"/>
                </a:cxn>
                <a:cxn ang="0">
                  <a:pos x="51" y="24"/>
                </a:cxn>
                <a:cxn ang="0">
                  <a:pos x="66" y="8"/>
                </a:cxn>
                <a:cxn ang="0">
                  <a:pos x="92" y="0"/>
                </a:cxn>
                <a:cxn ang="0">
                  <a:pos x="90" y="8"/>
                </a:cxn>
                <a:cxn ang="0">
                  <a:pos x="82" y="25"/>
                </a:cxn>
                <a:cxn ang="0">
                  <a:pos x="63" y="40"/>
                </a:cxn>
                <a:cxn ang="0">
                  <a:pos x="49" y="124"/>
                </a:cxn>
                <a:cxn ang="0">
                  <a:pos x="50" y="116"/>
                </a:cxn>
                <a:cxn ang="0">
                  <a:pos x="59" y="100"/>
                </a:cxn>
                <a:cxn ang="0">
                  <a:pos x="81" y="92"/>
                </a:cxn>
                <a:cxn ang="0">
                  <a:pos x="80" y="98"/>
                </a:cxn>
                <a:cxn ang="0">
                  <a:pos x="73" y="114"/>
                </a:cxn>
                <a:cxn ang="0">
                  <a:pos x="59" y="127"/>
                </a:cxn>
                <a:cxn ang="0">
                  <a:pos x="49" y="210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54" y="225"/>
                </a:cxn>
                <a:cxn ang="0">
                  <a:pos x="38" y="219"/>
                </a:cxn>
                <a:cxn ang="0">
                  <a:pos x="23" y="206"/>
                </a:cxn>
                <a:cxn ang="0">
                  <a:pos x="15" y="180"/>
                </a:cxn>
                <a:cxn ang="0">
                  <a:pos x="23" y="180"/>
                </a:cxn>
                <a:cxn ang="0">
                  <a:pos x="38" y="186"/>
                </a:cxn>
                <a:cxn ang="0">
                  <a:pos x="54" y="205"/>
                </a:cxn>
                <a:cxn ang="0">
                  <a:pos x="61" y="151"/>
                </a:cxn>
                <a:cxn ang="0">
                  <a:pos x="52" y="149"/>
                </a:cxn>
                <a:cxn ang="0">
                  <a:pos x="34" y="144"/>
                </a:cxn>
                <a:cxn ang="0">
                  <a:pos x="16" y="128"/>
                </a:cxn>
                <a:cxn ang="0">
                  <a:pos x="8" y="98"/>
                </a:cxn>
                <a:cxn ang="0">
                  <a:pos x="15" y="97"/>
                </a:cxn>
                <a:cxn ang="0">
                  <a:pos x="29" y="101"/>
                </a:cxn>
                <a:cxn ang="0">
                  <a:pos x="47" y="116"/>
                </a:cxn>
                <a:cxn ang="0">
                  <a:pos x="61" y="147"/>
                </a:cxn>
                <a:cxn ang="0">
                  <a:pos x="58" y="60"/>
                </a:cxn>
                <a:cxn ang="0">
                  <a:pos x="44" y="58"/>
                </a:cxn>
                <a:cxn ang="0">
                  <a:pos x="25" y="50"/>
                </a:cxn>
                <a:cxn ang="0">
                  <a:pos x="8" y="32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7" y="5"/>
                </a:cxn>
                <a:cxn ang="0">
                  <a:pos x="48" y="21"/>
                </a:cxn>
                <a:cxn ang="0">
                  <a:pos x="65" y="56"/>
                </a:cxn>
                <a:cxn ang="0">
                  <a:pos x="66" y="48"/>
                </a:cxn>
                <a:cxn ang="0">
                  <a:pos x="77" y="28"/>
                </a:cxn>
                <a:cxn ang="0">
                  <a:pos x="96" y="9"/>
                </a:cxn>
                <a:cxn ang="0">
                  <a:pos x="128" y="0"/>
                </a:cxn>
                <a:cxn ang="0">
                  <a:pos x="127" y="9"/>
                </a:cxn>
                <a:cxn ang="0">
                  <a:pos x="119" y="31"/>
                </a:cxn>
                <a:cxn ang="0">
                  <a:pos x="101" y="51"/>
                </a:cxn>
                <a:cxn ang="0">
                  <a:pos x="67" y="60"/>
                </a:cxn>
                <a:cxn ang="0">
                  <a:pos x="69" y="170"/>
                </a:cxn>
                <a:cxn ang="0">
                  <a:pos x="73" y="155"/>
                </a:cxn>
                <a:cxn ang="0">
                  <a:pos x="86" y="136"/>
                </a:cxn>
                <a:cxn ang="0">
                  <a:pos x="113" y="128"/>
                </a:cxn>
                <a:cxn ang="0">
                  <a:pos x="112" y="136"/>
                </a:cxn>
                <a:cxn ang="0">
                  <a:pos x="105" y="153"/>
                </a:cxn>
                <a:cxn ang="0">
                  <a:pos x="92" y="172"/>
                </a:cxn>
                <a:cxn ang="0">
                  <a:pos x="67" y="180"/>
                </a:cxn>
                <a:cxn ang="0">
                  <a:pos x="61" y="292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/>
              <a:ahLst/>
              <a:cxnLst>
                <a:cxn ang="0">
                  <a:pos x="31" y="164"/>
                </a:cxn>
                <a:cxn ang="0">
                  <a:pos x="23" y="163"/>
                </a:cxn>
                <a:cxn ang="0">
                  <a:pos x="8" y="155"/>
                </a:cxn>
                <a:cxn ang="0">
                  <a:pos x="0" y="132"/>
                </a:cxn>
                <a:cxn ang="0">
                  <a:pos x="7" y="132"/>
                </a:cxn>
                <a:cxn ang="0">
                  <a:pos x="22" y="139"/>
                </a:cxn>
                <a:cxn ang="0">
                  <a:pos x="31" y="160"/>
                </a:cxn>
                <a:cxn ang="0">
                  <a:pos x="29" y="101"/>
                </a:cxn>
                <a:cxn ang="0">
                  <a:pos x="16" y="97"/>
                </a:cxn>
                <a:cxn ang="0">
                  <a:pos x="3" y="83"/>
                </a:cxn>
                <a:cxn ang="0">
                  <a:pos x="3" y="70"/>
                </a:cxn>
                <a:cxn ang="0">
                  <a:pos x="15" y="74"/>
                </a:cxn>
                <a:cxn ang="0">
                  <a:pos x="27" y="86"/>
                </a:cxn>
                <a:cxn ang="0">
                  <a:pos x="31" y="31"/>
                </a:cxn>
                <a:cxn ang="0">
                  <a:pos x="33" y="23"/>
                </a:cxn>
                <a:cxn ang="0">
                  <a:pos x="41" y="8"/>
                </a:cxn>
                <a:cxn ang="0">
                  <a:pos x="62" y="0"/>
                </a:cxn>
                <a:cxn ang="0">
                  <a:pos x="61" y="8"/>
                </a:cxn>
                <a:cxn ang="0">
                  <a:pos x="53" y="23"/>
                </a:cxn>
                <a:cxn ang="0">
                  <a:pos x="35" y="31"/>
                </a:cxn>
                <a:cxn ang="0">
                  <a:pos x="35" y="75"/>
                </a:cxn>
                <a:cxn ang="0">
                  <a:pos x="39" y="62"/>
                </a:cxn>
                <a:cxn ang="0">
                  <a:pos x="54" y="48"/>
                </a:cxn>
                <a:cxn ang="0">
                  <a:pos x="68" y="48"/>
                </a:cxn>
                <a:cxn ang="0">
                  <a:pos x="66" y="59"/>
                </a:cxn>
                <a:cxn ang="0">
                  <a:pos x="58" y="72"/>
                </a:cxn>
                <a:cxn ang="0">
                  <a:pos x="35" y="82"/>
                </a:cxn>
                <a:cxn ang="0">
                  <a:pos x="35" y="143"/>
                </a:cxn>
                <a:cxn ang="0">
                  <a:pos x="38" y="132"/>
                </a:cxn>
                <a:cxn ang="0">
                  <a:pos x="49" y="122"/>
                </a:cxn>
                <a:cxn ang="0">
                  <a:pos x="60" y="122"/>
                </a:cxn>
                <a:cxn ang="0">
                  <a:pos x="58" y="133"/>
                </a:cxn>
                <a:cxn ang="0">
                  <a:pos x="47" y="144"/>
                </a:cxn>
                <a:cxn ang="0">
                  <a:pos x="35" y="25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/>
              <a:ahLst/>
              <a:cxnLst>
                <a:cxn ang="0">
                  <a:pos x="52" y="272"/>
                </a:cxn>
                <a:cxn ang="0">
                  <a:pos x="44" y="270"/>
                </a:cxn>
                <a:cxn ang="0">
                  <a:pos x="26" y="265"/>
                </a:cxn>
                <a:cxn ang="0">
                  <a:pos x="8" y="249"/>
                </a:cxn>
                <a:cxn ang="0">
                  <a:pos x="0" y="219"/>
                </a:cxn>
                <a:cxn ang="0">
                  <a:pos x="8" y="219"/>
                </a:cxn>
                <a:cxn ang="0">
                  <a:pos x="25" y="223"/>
                </a:cxn>
                <a:cxn ang="0">
                  <a:pos x="41" y="235"/>
                </a:cxn>
                <a:cxn ang="0">
                  <a:pos x="52" y="265"/>
                </a:cxn>
                <a:cxn ang="0">
                  <a:pos x="50" y="168"/>
                </a:cxn>
                <a:cxn ang="0">
                  <a:pos x="35" y="165"/>
                </a:cxn>
                <a:cxn ang="0">
                  <a:pos x="17" y="156"/>
                </a:cxn>
                <a:cxn ang="0">
                  <a:pos x="3" y="134"/>
                </a:cxn>
                <a:cxn ang="0">
                  <a:pos x="3" y="116"/>
                </a:cxn>
                <a:cxn ang="0">
                  <a:pos x="19" y="120"/>
                </a:cxn>
                <a:cxn ang="0">
                  <a:pos x="39" y="133"/>
                </a:cxn>
                <a:cxn ang="0">
                  <a:pos x="52" y="161"/>
                </a:cxn>
                <a:cxn ang="0">
                  <a:pos x="53" y="50"/>
                </a:cxn>
                <a:cxn ang="0">
                  <a:pos x="54" y="36"/>
                </a:cxn>
                <a:cxn ang="0">
                  <a:pos x="65" y="17"/>
                </a:cxn>
                <a:cxn ang="0">
                  <a:pos x="87" y="3"/>
                </a:cxn>
                <a:cxn ang="0">
                  <a:pos x="103" y="3"/>
                </a:cxn>
                <a:cxn ang="0">
                  <a:pos x="99" y="21"/>
                </a:cxn>
                <a:cxn ang="0">
                  <a:pos x="84" y="42"/>
                </a:cxn>
                <a:cxn ang="0">
                  <a:pos x="58" y="52"/>
                </a:cxn>
                <a:cxn ang="0">
                  <a:pos x="58" y="127"/>
                </a:cxn>
                <a:cxn ang="0">
                  <a:pos x="61" y="112"/>
                </a:cxn>
                <a:cxn ang="0">
                  <a:pos x="72" y="94"/>
                </a:cxn>
                <a:cxn ang="0">
                  <a:pos x="93" y="80"/>
                </a:cxn>
                <a:cxn ang="0">
                  <a:pos x="111" y="80"/>
                </a:cxn>
                <a:cxn ang="0">
                  <a:pos x="111" y="91"/>
                </a:cxn>
                <a:cxn ang="0">
                  <a:pos x="107" y="108"/>
                </a:cxn>
                <a:cxn ang="0">
                  <a:pos x="91" y="126"/>
                </a:cxn>
                <a:cxn ang="0">
                  <a:pos x="58" y="135"/>
                </a:cxn>
                <a:cxn ang="0">
                  <a:pos x="58" y="236"/>
                </a:cxn>
                <a:cxn ang="0">
                  <a:pos x="61" y="223"/>
                </a:cxn>
                <a:cxn ang="0">
                  <a:pos x="73" y="208"/>
                </a:cxn>
                <a:cxn ang="0">
                  <a:pos x="97" y="200"/>
                </a:cxn>
                <a:cxn ang="0">
                  <a:pos x="99" y="207"/>
                </a:cxn>
                <a:cxn ang="0">
                  <a:pos x="97" y="220"/>
                </a:cxn>
                <a:cxn ang="0">
                  <a:pos x="87" y="235"/>
                </a:cxn>
                <a:cxn ang="0">
                  <a:pos x="58" y="245"/>
                </a:cxn>
                <a:cxn ang="0">
                  <a:pos x="52" y="42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/>
              <a:ahLst/>
              <a:cxnLst>
                <a:cxn ang="0">
                  <a:pos x="52" y="176"/>
                </a:cxn>
                <a:cxn ang="0">
                  <a:pos x="59" y="176"/>
                </a:cxn>
                <a:cxn ang="0">
                  <a:pos x="74" y="169"/>
                </a:cxn>
                <a:cxn ang="0">
                  <a:pos x="86" y="154"/>
                </a:cxn>
                <a:cxn ang="0">
                  <a:pos x="86" y="141"/>
                </a:cxn>
                <a:cxn ang="0">
                  <a:pos x="74" y="143"/>
                </a:cxn>
                <a:cxn ang="0">
                  <a:pos x="58" y="158"/>
                </a:cxn>
                <a:cxn ang="0">
                  <a:pos x="52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2" y="115"/>
                </a:cxn>
                <a:cxn ang="0">
                  <a:pos x="55" y="48"/>
                </a:cxn>
                <a:cxn ang="0">
                  <a:pos x="67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3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1" y="3"/>
                </a:cxn>
                <a:cxn ang="0">
                  <a:pos x="5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5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5" y="132"/>
                </a:cxn>
                <a:cxn ang="0">
                  <a:pos x="47" y="141"/>
                </a:cxn>
                <a:cxn ang="0">
                  <a:pos x="52" y="228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/>
              <a:ahLst/>
              <a:cxnLst>
                <a:cxn ang="0">
                  <a:pos x="53" y="176"/>
                </a:cxn>
                <a:cxn ang="0">
                  <a:pos x="60" y="176"/>
                </a:cxn>
                <a:cxn ang="0">
                  <a:pos x="74" y="169"/>
                </a:cxn>
                <a:cxn ang="0">
                  <a:pos x="87" y="154"/>
                </a:cxn>
                <a:cxn ang="0">
                  <a:pos x="87" y="141"/>
                </a:cxn>
                <a:cxn ang="0">
                  <a:pos x="74" y="143"/>
                </a:cxn>
                <a:cxn ang="0">
                  <a:pos x="60" y="158"/>
                </a:cxn>
                <a:cxn ang="0">
                  <a:pos x="53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3" y="115"/>
                </a:cxn>
                <a:cxn ang="0">
                  <a:pos x="56" y="48"/>
                </a:cxn>
                <a:cxn ang="0">
                  <a:pos x="68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2" y="3"/>
                </a:cxn>
                <a:cxn ang="0">
                  <a:pos x="6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6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6" y="132"/>
                </a:cxn>
                <a:cxn ang="0">
                  <a:pos x="47" y="141"/>
                </a:cxn>
                <a:cxn ang="0">
                  <a:pos x="53" y="228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/>
              <a:ahLst/>
              <a:cxnLst>
                <a:cxn ang="0">
                  <a:pos x="93" y="309"/>
                </a:cxn>
                <a:cxn ang="0">
                  <a:pos x="101" y="309"/>
                </a:cxn>
                <a:cxn ang="0">
                  <a:pos x="118" y="304"/>
                </a:cxn>
                <a:cxn ang="0">
                  <a:pos x="138" y="292"/>
                </a:cxn>
                <a:cxn ang="0">
                  <a:pos x="152" y="266"/>
                </a:cxn>
                <a:cxn ang="0">
                  <a:pos x="152" y="247"/>
                </a:cxn>
                <a:cxn ang="0">
                  <a:pos x="138" y="250"/>
                </a:cxn>
                <a:cxn ang="0">
                  <a:pos x="120" y="259"/>
                </a:cxn>
                <a:cxn ang="0">
                  <a:pos x="99" y="285"/>
                </a:cxn>
                <a:cxn ang="0">
                  <a:pos x="93" y="207"/>
                </a:cxn>
                <a:cxn ang="0">
                  <a:pos x="102" y="205"/>
                </a:cxn>
                <a:cxn ang="0">
                  <a:pos x="122" y="200"/>
                </a:cxn>
                <a:cxn ang="0">
                  <a:pos x="147" y="185"/>
                </a:cxn>
                <a:cxn ang="0">
                  <a:pos x="163" y="155"/>
                </a:cxn>
                <a:cxn ang="0">
                  <a:pos x="163" y="134"/>
                </a:cxn>
                <a:cxn ang="0">
                  <a:pos x="149" y="135"/>
                </a:cxn>
                <a:cxn ang="0">
                  <a:pos x="129" y="142"/>
                </a:cxn>
                <a:cxn ang="0">
                  <a:pos x="107" y="162"/>
                </a:cxn>
                <a:cxn ang="0">
                  <a:pos x="93" y="201"/>
                </a:cxn>
                <a:cxn ang="0">
                  <a:pos x="95" y="83"/>
                </a:cxn>
                <a:cxn ang="0">
                  <a:pos x="110" y="81"/>
                </a:cxn>
                <a:cxn ang="0">
                  <a:pos x="134" y="73"/>
                </a:cxn>
                <a:cxn ang="0">
                  <a:pos x="157" y="54"/>
                </a:cxn>
                <a:cxn ang="0">
                  <a:pos x="174" y="23"/>
                </a:cxn>
                <a:cxn ang="0">
                  <a:pos x="174" y="0"/>
                </a:cxn>
                <a:cxn ang="0">
                  <a:pos x="157" y="2"/>
                </a:cxn>
                <a:cxn ang="0">
                  <a:pos x="133" y="10"/>
                </a:cxn>
                <a:cxn ang="0">
                  <a:pos x="107" y="33"/>
                </a:cxn>
                <a:cxn ang="0">
                  <a:pos x="87" y="77"/>
                </a:cxn>
                <a:cxn ang="0">
                  <a:pos x="85" y="68"/>
                </a:cxn>
                <a:cxn ang="0">
                  <a:pos x="75" y="46"/>
                </a:cxn>
                <a:cxn ang="0">
                  <a:pos x="55" y="21"/>
                </a:cxn>
                <a:cxn ang="0">
                  <a:pos x="22" y="3"/>
                </a:cxn>
                <a:cxn ang="0">
                  <a:pos x="1" y="3"/>
                </a:cxn>
                <a:cxn ang="0">
                  <a:pos x="4" y="18"/>
                </a:cxn>
                <a:cxn ang="0">
                  <a:pos x="12" y="42"/>
                </a:cxn>
                <a:cxn ang="0">
                  <a:pos x="31" y="65"/>
                </a:cxn>
                <a:cxn ang="0">
                  <a:pos x="62" y="81"/>
                </a:cxn>
                <a:cxn ang="0">
                  <a:pos x="82" y="238"/>
                </a:cxn>
                <a:cxn ang="0">
                  <a:pos x="80" y="228"/>
                </a:cxn>
                <a:cxn ang="0">
                  <a:pos x="72" y="207"/>
                </a:cxn>
                <a:cxn ang="0">
                  <a:pos x="55" y="185"/>
                </a:cxn>
                <a:cxn ang="0">
                  <a:pos x="21" y="176"/>
                </a:cxn>
                <a:cxn ang="0">
                  <a:pos x="22" y="185"/>
                </a:cxn>
                <a:cxn ang="0">
                  <a:pos x="28" y="205"/>
                </a:cxn>
                <a:cxn ang="0">
                  <a:pos x="41" y="230"/>
                </a:cxn>
                <a:cxn ang="0">
                  <a:pos x="66" y="246"/>
                </a:cxn>
                <a:cxn ang="0">
                  <a:pos x="82" y="402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/>
              <a:ahLst/>
              <a:cxnLst>
                <a:cxn ang="0">
                  <a:pos x="52" y="237"/>
                </a:cxn>
                <a:cxn ang="0">
                  <a:pos x="59" y="237"/>
                </a:cxn>
                <a:cxn ang="0">
                  <a:pos x="74" y="232"/>
                </a:cxn>
                <a:cxn ang="0">
                  <a:pos x="90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1" y="197"/>
                </a:cxn>
                <a:cxn ang="0">
                  <a:pos x="56" y="215"/>
                </a:cxn>
                <a:cxn ang="0">
                  <a:pos x="52" y="147"/>
                </a:cxn>
                <a:cxn ang="0">
                  <a:pos x="59" y="147"/>
                </a:cxn>
                <a:cxn ang="0">
                  <a:pos x="74" y="141"/>
                </a:cxn>
                <a:cxn ang="0">
                  <a:pos x="90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1" y="109"/>
                </a:cxn>
                <a:cxn ang="0">
                  <a:pos x="56" y="126"/>
                </a:cxn>
                <a:cxn ang="0">
                  <a:pos x="52" y="46"/>
                </a:cxn>
                <a:cxn ang="0">
                  <a:pos x="51" y="37"/>
                </a:cxn>
                <a:cxn ang="0">
                  <a:pos x="45" y="23"/>
                </a:cxn>
                <a:cxn ang="0">
                  <a:pos x="32" y="6"/>
                </a:cxn>
                <a:cxn ang="0">
                  <a:pos x="6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3" y="43"/>
                </a:cxn>
                <a:cxn ang="0">
                  <a:pos x="45" y="113"/>
                </a:cxn>
                <a:cxn ang="0">
                  <a:pos x="45" y="106"/>
                </a:cxn>
                <a:cxn ang="0">
                  <a:pos x="40" y="90"/>
                </a:cxn>
                <a:cxn ang="0">
                  <a:pos x="27" y="75"/>
                </a:cxn>
                <a:cxn ang="0">
                  <a:pos x="1" y="67"/>
                </a:cxn>
                <a:cxn ang="0">
                  <a:pos x="0" y="75"/>
                </a:cxn>
                <a:cxn ang="0">
                  <a:pos x="2" y="91"/>
                </a:cxn>
                <a:cxn ang="0">
                  <a:pos x="14" y="109"/>
                </a:cxn>
                <a:cxn ang="0">
                  <a:pos x="45" y="118"/>
                </a:cxn>
                <a:cxn ang="0">
                  <a:pos x="45" y="207"/>
                </a:cxn>
                <a:cxn ang="0">
                  <a:pos x="43" y="195"/>
                </a:cxn>
                <a:cxn ang="0">
                  <a:pos x="33" y="182"/>
                </a:cxn>
                <a:cxn ang="0">
                  <a:pos x="12" y="175"/>
                </a:cxn>
                <a:cxn ang="0">
                  <a:pos x="10" y="182"/>
                </a:cxn>
                <a:cxn ang="0">
                  <a:pos x="13" y="197"/>
                </a:cxn>
                <a:cxn ang="0">
                  <a:pos x="29" y="211"/>
                </a:cxn>
                <a:cxn ang="0">
                  <a:pos x="45" y="373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/>
              <a:ahLst/>
              <a:cxnLst>
                <a:cxn ang="0">
                  <a:pos x="51" y="237"/>
                </a:cxn>
                <a:cxn ang="0">
                  <a:pos x="60" y="237"/>
                </a:cxn>
                <a:cxn ang="0">
                  <a:pos x="74" y="232"/>
                </a:cxn>
                <a:cxn ang="0">
                  <a:pos x="91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2" y="197"/>
                </a:cxn>
                <a:cxn ang="0">
                  <a:pos x="55" y="215"/>
                </a:cxn>
                <a:cxn ang="0">
                  <a:pos x="51" y="147"/>
                </a:cxn>
                <a:cxn ang="0">
                  <a:pos x="60" y="147"/>
                </a:cxn>
                <a:cxn ang="0">
                  <a:pos x="74" y="141"/>
                </a:cxn>
                <a:cxn ang="0">
                  <a:pos x="91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2" y="109"/>
                </a:cxn>
                <a:cxn ang="0">
                  <a:pos x="55" y="126"/>
                </a:cxn>
                <a:cxn ang="0">
                  <a:pos x="51" y="46"/>
                </a:cxn>
                <a:cxn ang="0">
                  <a:pos x="51" y="37"/>
                </a:cxn>
                <a:cxn ang="0">
                  <a:pos x="46" y="23"/>
                </a:cxn>
                <a:cxn ang="0">
                  <a:pos x="33" y="6"/>
                </a:cxn>
                <a:cxn ang="0">
                  <a:pos x="7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4" y="43"/>
                </a:cxn>
                <a:cxn ang="0">
                  <a:pos x="46" y="113"/>
                </a:cxn>
                <a:cxn ang="0">
                  <a:pos x="46" y="106"/>
                </a:cxn>
                <a:cxn ang="0">
                  <a:pos x="41" y="90"/>
                </a:cxn>
                <a:cxn ang="0">
                  <a:pos x="27" y="7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3" y="91"/>
                </a:cxn>
                <a:cxn ang="0">
                  <a:pos x="15" y="109"/>
                </a:cxn>
                <a:cxn ang="0">
                  <a:pos x="46" y="118"/>
                </a:cxn>
                <a:cxn ang="0">
                  <a:pos x="46" y="207"/>
                </a:cxn>
                <a:cxn ang="0">
                  <a:pos x="43" y="195"/>
                </a:cxn>
                <a:cxn ang="0">
                  <a:pos x="34" y="182"/>
                </a:cxn>
                <a:cxn ang="0">
                  <a:pos x="12" y="175"/>
                </a:cxn>
                <a:cxn ang="0">
                  <a:pos x="11" y="182"/>
                </a:cxn>
                <a:cxn ang="0">
                  <a:pos x="14" y="197"/>
                </a:cxn>
                <a:cxn ang="0">
                  <a:pos x="30" y="211"/>
                </a:cxn>
                <a:cxn ang="0">
                  <a:pos x="46" y="373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546" y="0"/>
              </a:cxn>
              <a:cxn ang="0">
                <a:pos x="5655" y="84"/>
              </a:cxn>
              <a:cxn ang="0">
                <a:pos x="5649" y="315"/>
              </a:cxn>
              <a:cxn ang="0">
                <a:pos x="1" y="314"/>
              </a:cxn>
              <a:cxn ang="0">
                <a:pos x="0" y="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46" y="0"/>
                </a:cxn>
                <a:cxn ang="0">
                  <a:pos x="5446" y="312"/>
                </a:cxn>
                <a:cxn ang="0">
                  <a:pos x="5446" y="451"/>
                </a:cxn>
                <a:cxn ang="0">
                  <a:pos x="1512" y="443"/>
                </a:cxn>
                <a:cxn ang="0">
                  <a:pos x="1288" y="584"/>
                </a:cxn>
                <a:cxn ang="0">
                  <a:pos x="0" y="590"/>
                </a:cxn>
                <a:cxn ang="0">
                  <a:pos x="0" y="0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657" y="0"/>
                </a:cxn>
                <a:cxn ang="0">
                  <a:pos x="5658" y="534"/>
                </a:cxn>
                <a:cxn ang="0">
                  <a:pos x="1553" y="528"/>
                </a:cxn>
                <a:cxn ang="0">
                  <a:pos x="1317" y="651"/>
                </a:cxn>
                <a:cxn ang="0">
                  <a:pos x="0" y="655"/>
                </a:cxn>
                <a:cxn ang="0">
                  <a:pos x="1" y="0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/>
              <a:ahLst/>
              <a:cxnLst>
                <a:cxn ang="0">
                  <a:pos x="1440" y="1"/>
                </a:cxn>
                <a:cxn ang="0">
                  <a:pos x="1261" y="112"/>
                </a:cxn>
                <a:cxn ang="0">
                  <a:pos x="0" y="110"/>
                </a:cxn>
                <a:cxn ang="0">
                  <a:pos x="0" y="49"/>
                </a:cxn>
                <a:cxn ang="0">
                  <a:pos x="1069" y="50"/>
                </a:cxn>
                <a:cxn ang="0">
                  <a:pos x="1142" y="0"/>
                </a:cxn>
                <a:cxn ang="0">
                  <a:pos x="1440" y="1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2B313B9D-78DA-4CDA-BBC3-B4B66CF0B4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37"/>
          <p:cNvSpPr txBox="1">
            <a:spLocks noChangeArrowheads="1"/>
          </p:cNvSpPr>
          <p:nvPr userDrawn="1"/>
        </p:nvSpPr>
        <p:spPr bwMode="gray">
          <a:xfrm>
            <a:off x="301051" y="6291590"/>
            <a:ext cx="164019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kern="120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http://www.husc.edu.vn</a:t>
            </a:r>
            <a:endParaRPr lang="en-US" sz="1100" kern="120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42" y="914400"/>
            <a:ext cx="636253" cy="731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47639-4FA0-432E-B60B-8914257ABE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4EA63-11F9-4AFC-B323-3AD5EA62FA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470B65D5-A5EB-4E72-9AA2-EC914BB785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8D29B-685A-494B-B492-A3906677DB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657A3-BEBB-47C7-8A26-E09FF5B437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33DCA-1996-4086-A892-B393D068EF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F1AD2-00B3-4584-A578-17C9DB1DAC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CC5F7-4C40-401D-95D2-5E6CD47742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68B90-396B-4522-BE48-9266D68C25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9F797-FE61-4292-82B0-84D8644FE2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CA2BE-922C-4A41-8C6D-C40DC7FD51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35" y="36"/>
                </a:cxn>
                <a:cxn ang="0">
                  <a:pos x="30" y="36"/>
                </a:cxn>
                <a:cxn ang="0">
                  <a:pos x="22" y="34"/>
                </a:cxn>
                <a:cxn ang="0">
                  <a:pos x="15" y="30"/>
                </a:cxn>
                <a:cxn ang="0">
                  <a:pos x="7" y="2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15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7" y="20"/>
                </a:cxn>
                <a:cxn ang="0">
                  <a:pos x="39" y="34"/>
                </a:cxn>
                <a:cxn ang="0">
                  <a:pos x="39" y="121"/>
                </a:cxn>
                <a:cxn ang="0">
                  <a:pos x="37" y="121"/>
                </a:cxn>
                <a:cxn ang="0">
                  <a:pos x="37" y="36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6" y="42"/>
                </a:cxn>
                <a:cxn ang="0">
                  <a:pos x="12" y="42"/>
                </a:cxn>
                <a:cxn ang="0">
                  <a:pos x="20" y="39"/>
                </a:cxn>
                <a:cxn ang="0">
                  <a:pos x="29" y="35"/>
                </a:cxn>
                <a:cxn ang="0">
                  <a:pos x="37" y="27"/>
                </a:cxn>
                <a:cxn ang="0">
                  <a:pos x="43" y="17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37" y="2"/>
                </a:cxn>
                <a:cxn ang="0">
                  <a:pos x="29" y="3"/>
                </a:cxn>
                <a:cxn ang="0">
                  <a:pos x="19" y="7"/>
                </a:cxn>
                <a:cxn ang="0">
                  <a:pos x="11" y="14"/>
                </a:cxn>
                <a:cxn ang="0">
                  <a:pos x="4" y="23"/>
                </a:cxn>
                <a:cxn ang="0">
                  <a:pos x="0" y="39"/>
                </a:cxn>
                <a:cxn ang="0">
                  <a:pos x="0" y="139"/>
                </a:cxn>
                <a:cxn ang="0">
                  <a:pos x="3" y="139"/>
                </a:cxn>
                <a:cxn ang="0">
                  <a:pos x="3" y="42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67" y="67"/>
                </a:cxn>
                <a:cxn ang="0">
                  <a:pos x="60" y="66"/>
                </a:cxn>
                <a:cxn ang="0">
                  <a:pos x="50" y="64"/>
                </a:cxn>
                <a:cxn ang="0">
                  <a:pos x="41" y="62"/>
                </a:cxn>
                <a:cxn ang="0">
                  <a:pos x="29" y="55"/>
                </a:cxn>
                <a:cxn ang="0">
                  <a:pos x="18" y="47"/>
                </a:cxn>
                <a:cxn ang="0">
                  <a:pos x="10" y="35"/>
                </a:cxn>
                <a:cxn ang="0">
                  <a:pos x="3" y="2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2"/>
                </a:cxn>
                <a:cxn ang="0">
                  <a:pos x="41" y="6"/>
                </a:cxn>
                <a:cxn ang="0">
                  <a:pos x="53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5" y="45"/>
                </a:cxn>
                <a:cxn ang="0">
                  <a:pos x="79" y="36"/>
                </a:cxn>
                <a:cxn ang="0">
                  <a:pos x="84" y="25"/>
                </a:cxn>
                <a:cxn ang="0">
                  <a:pos x="92" y="16"/>
                </a:cxn>
                <a:cxn ang="0">
                  <a:pos x="106" y="8"/>
                </a:cxn>
                <a:cxn ang="0">
                  <a:pos x="123" y="2"/>
                </a:cxn>
                <a:cxn ang="0">
                  <a:pos x="146" y="0"/>
                </a:cxn>
                <a:cxn ang="0">
                  <a:pos x="145" y="2"/>
                </a:cxn>
                <a:cxn ang="0">
                  <a:pos x="145" y="8"/>
                </a:cxn>
                <a:cxn ang="0">
                  <a:pos x="143" y="17"/>
                </a:cxn>
                <a:cxn ang="0">
                  <a:pos x="139" y="28"/>
                </a:cxn>
                <a:cxn ang="0">
                  <a:pos x="134" y="39"/>
                </a:cxn>
                <a:cxn ang="0">
                  <a:pos x="126" y="49"/>
                </a:cxn>
                <a:cxn ang="0">
                  <a:pos x="114" y="59"/>
                </a:cxn>
                <a:cxn ang="0">
                  <a:pos x="98" y="64"/>
                </a:cxn>
                <a:cxn ang="0">
                  <a:pos x="79" y="67"/>
                </a:cxn>
                <a:cxn ang="0">
                  <a:pos x="79" y="211"/>
                </a:cxn>
                <a:cxn ang="0">
                  <a:pos x="68" y="211"/>
                </a:cxn>
                <a:cxn ang="0">
                  <a:pos x="68" y="67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6" y="67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39" y="62"/>
                </a:cxn>
                <a:cxn ang="0">
                  <a:pos x="28" y="55"/>
                </a:cxn>
                <a:cxn ang="0">
                  <a:pos x="17" y="47"/>
                </a:cxn>
                <a:cxn ang="0">
                  <a:pos x="9" y="35"/>
                </a:cxn>
                <a:cxn ang="0">
                  <a:pos x="2" y="2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8" y="2"/>
                </a:cxn>
                <a:cxn ang="0">
                  <a:pos x="40" y="6"/>
                </a:cxn>
                <a:cxn ang="0">
                  <a:pos x="51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4" y="45"/>
                </a:cxn>
                <a:cxn ang="0">
                  <a:pos x="77" y="36"/>
                </a:cxn>
                <a:cxn ang="0">
                  <a:pos x="82" y="25"/>
                </a:cxn>
                <a:cxn ang="0">
                  <a:pos x="91" y="16"/>
                </a:cxn>
                <a:cxn ang="0">
                  <a:pos x="105" y="8"/>
                </a:cxn>
                <a:cxn ang="0">
                  <a:pos x="121" y="2"/>
                </a:cxn>
                <a:cxn ang="0">
                  <a:pos x="144" y="0"/>
                </a:cxn>
                <a:cxn ang="0">
                  <a:pos x="144" y="2"/>
                </a:cxn>
                <a:cxn ang="0">
                  <a:pos x="144" y="8"/>
                </a:cxn>
                <a:cxn ang="0">
                  <a:pos x="141" y="17"/>
                </a:cxn>
                <a:cxn ang="0">
                  <a:pos x="139" y="28"/>
                </a:cxn>
                <a:cxn ang="0">
                  <a:pos x="133" y="39"/>
                </a:cxn>
                <a:cxn ang="0">
                  <a:pos x="125" y="49"/>
                </a:cxn>
                <a:cxn ang="0">
                  <a:pos x="113" y="59"/>
                </a:cxn>
                <a:cxn ang="0">
                  <a:pos x="97" y="64"/>
                </a:cxn>
                <a:cxn ang="0">
                  <a:pos x="77" y="67"/>
                </a:cxn>
                <a:cxn ang="0">
                  <a:pos x="77" y="211"/>
                </a:cxn>
                <a:cxn ang="0">
                  <a:pos x="67" y="211"/>
                </a:cxn>
                <a:cxn ang="0">
                  <a:pos x="67" y="67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/>
              <a:ahLst/>
              <a:cxnLst>
                <a:cxn ang="0">
                  <a:pos x="42" y="43"/>
                </a:cxn>
                <a:cxn ang="0">
                  <a:pos x="39" y="42"/>
                </a:cxn>
                <a:cxn ang="0">
                  <a:pos x="33" y="42"/>
                </a:cxn>
                <a:cxn ang="0">
                  <a:pos x="25" y="39"/>
                </a:cxn>
                <a:cxn ang="0">
                  <a:pos x="16" y="35"/>
                </a:cxn>
                <a:cxn ang="0">
                  <a:pos x="8" y="27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21" y="3"/>
                </a:cxn>
                <a:cxn ang="0">
                  <a:pos x="29" y="8"/>
                </a:cxn>
                <a:cxn ang="0">
                  <a:pos x="37" y="15"/>
                </a:cxn>
                <a:cxn ang="0">
                  <a:pos x="42" y="26"/>
                </a:cxn>
                <a:cxn ang="0">
                  <a:pos x="45" y="39"/>
                </a:cxn>
                <a:cxn ang="0">
                  <a:pos x="45" y="38"/>
                </a:cxn>
                <a:cxn ang="0">
                  <a:pos x="45" y="34"/>
                </a:cxn>
                <a:cxn ang="0">
                  <a:pos x="46" y="27"/>
                </a:cxn>
                <a:cxn ang="0">
                  <a:pos x="49" y="20"/>
                </a:cxn>
                <a:cxn ang="0">
                  <a:pos x="54" y="14"/>
                </a:cxn>
                <a:cxn ang="0">
                  <a:pos x="62" y="7"/>
                </a:cxn>
                <a:cxn ang="0">
                  <a:pos x="73" y="3"/>
                </a:cxn>
                <a:cxn ang="0">
                  <a:pos x="89" y="0"/>
                </a:cxn>
                <a:cxn ang="0">
                  <a:pos x="89" y="3"/>
                </a:cxn>
                <a:cxn ang="0">
                  <a:pos x="88" y="10"/>
                </a:cxn>
                <a:cxn ang="0">
                  <a:pos x="87" y="18"/>
                </a:cxn>
                <a:cxn ang="0">
                  <a:pos x="81" y="26"/>
                </a:cxn>
                <a:cxn ang="0">
                  <a:pos x="74" y="34"/>
                </a:cxn>
                <a:cxn ang="0">
                  <a:pos x="64" y="41"/>
                </a:cxn>
                <a:cxn ang="0">
                  <a:pos x="47" y="43"/>
                </a:cxn>
                <a:cxn ang="0">
                  <a:pos x="47" y="132"/>
                </a:cxn>
                <a:cxn ang="0">
                  <a:pos x="42" y="132"/>
                </a:cxn>
                <a:cxn ang="0">
                  <a:pos x="42" y="43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1" y="43"/>
                </a:cxn>
                <a:cxn ang="0">
                  <a:pos x="35" y="43"/>
                </a:cxn>
                <a:cxn ang="0">
                  <a:pos x="27" y="41"/>
                </a:cxn>
                <a:cxn ang="0">
                  <a:pos x="18" y="35"/>
                </a:cxn>
                <a:cxn ang="0">
                  <a:pos x="8" y="28"/>
                </a:cxn>
                <a:cxn ang="0">
                  <a:pos x="3" y="1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6" y="6"/>
                </a:cxn>
                <a:cxn ang="0">
                  <a:pos x="35" y="12"/>
                </a:cxn>
                <a:cxn ang="0">
                  <a:pos x="42" y="24"/>
                </a:cxn>
                <a:cxn ang="0">
                  <a:pos x="48" y="41"/>
                </a:cxn>
                <a:cxn ang="0">
                  <a:pos x="48" y="90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50" y="74"/>
                </a:cxn>
                <a:cxn ang="0">
                  <a:pos x="54" y="66"/>
                </a:cxn>
                <a:cxn ang="0">
                  <a:pos x="61" y="58"/>
                </a:cxn>
                <a:cxn ang="0">
                  <a:pos x="72" y="53"/>
                </a:cxn>
                <a:cxn ang="0">
                  <a:pos x="87" y="50"/>
                </a:cxn>
                <a:cxn ang="0">
                  <a:pos x="88" y="51"/>
                </a:cxn>
                <a:cxn ang="0">
                  <a:pos x="88" y="57"/>
                </a:cxn>
                <a:cxn ang="0">
                  <a:pos x="87" y="64"/>
                </a:cxn>
                <a:cxn ang="0">
                  <a:pos x="84" y="72"/>
                </a:cxn>
                <a:cxn ang="0">
                  <a:pos x="80" y="80"/>
                </a:cxn>
                <a:cxn ang="0">
                  <a:pos x="73" y="86"/>
                </a:cxn>
                <a:cxn ang="0">
                  <a:pos x="62" y="92"/>
                </a:cxn>
                <a:cxn ang="0">
                  <a:pos x="48" y="93"/>
                </a:cxn>
                <a:cxn ang="0">
                  <a:pos x="48" y="186"/>
                </a:cxn>
                <a:cxn ang="0">
                  <a:pos x="43" y="186"/>
                </a:cxn>
                <a:cxn ang="0">
                  <a:pos x="43" y="143"/>
                </a:cxn>
                <a:cxn ang="0">
                  <a:pos x="42" y="143"/>
                </a:cxn>
                <a:cxn ang="0">
                  <a:pos x="37" y="142"/>
                </a:cxn>
                <a:cxn ang="0">
                  <a:pos x="29" y="140"/>
                </a:cxn>
                <a:cxn ang="0">
                  <a:pos x="22" y="136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2" y="107"/>
                </a:cxn>
                <a:cxn ang="0">
                  <a:pos x="19" y="108"/>
                </a:cxn>
                <a:cxn ang="0">
                  <a:pos x="26" y="111"/>
                </a:cxn>
                <a:cxn ang="0">
                  <a:pos x="34" y="117"/>
                </a:cxn>
                <a:cxn ang="0">
                  <a:pos x="39" y="127"/>
                </a:cxn>
                <a:cxn ang="0">
                  <a:pos x="43" y="140"/>
                </a:cxn>
                <a:cxn ang="0">
                  <a:pos x="43" y="43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/>
              <a:ahLst/>
              <a:cxnLst>
                <a:cxn ang="0">
                  <a:pos x="85" y="84"/>
                </a:cxn>
                <a:cxn ang="0">
                  <a:pos x="101" y="81"/>
                </a:cxn>
                <a:cxn ang="0">
                  <a:pos x="124" y="73"/>
                </a:cxn>
                <a:cxn ang="0">
                  <a:pos x="148" y="56"/>
                </a:cxn>
                <a:cxn ang="0">
                  <a:pos x="163" y="23"/>
                </a:cxn>
                <a:cxn ang="0">
                  <a:pos x="163" y="0"/>
                </a:cxn>
                <a:cxn ang="0">
                  <a:pos x="148" y="0"/>
                </a:cxn>
                <a:cxn ang="0">
                  <a:pos x="125" y="6"/>
                </a:cxn>
                <a:cxn ang="0">
                  <a:pos x="101" y="22"/>
                </a:cxn>
                <a:cxn ang="0">
                  <a:pos x="82" y="54"/>
                </a:cxn>
                <a:cxn ang="0">
                  <a:pos x="77" y="173"/>
                </a:cxn>
                <a:cxn ang="0">
                  <a:pos x="77" y="165"/>
                </a:cxn>
                <a:cxn ang="0">
                  <a:pos x="71" y="146"/>
                </a:cxn>
                <a:cxn ang="0">
                  <a:pos x="60" y="123"/>
                </a:cxn>
                <a:cxn ang="0">
                  <a:pos x="38" y="104"/>
                </a:cxn>
                <a:cxn ang="0">
                  <a:pos x="0" y="96"/>
                </a:cxn>
                <a:cxn ang="0">
                  <a:pos x="0" y="103"/>
                </a:cxn>
                <a:cxn ang="0">
                  <a:pos x="0" y="120"/>
                </a:cxn>
                <a:cxn ang="0">
                  <a:pos x="8" y="143"/>
                </a:cxn>
                <a:cxn ang="0">
                  <a:pos x="24" y="163"/>
                </a:cxn>
                <a:cxn ang="0">
                  <a:pos x="55" y="177"/>
                </a:cxn>
                <a:cxn ang="0">
                  <a:pos x="77" y="356"/>
                </a:cxn>
                <a:cxn ang="0">
                  <a:pos x="82" y="274"/>
                </a:cxn>
                <a:cxn ang="0">
                  <a:pos x="91" y="273"/>
                </a:cxn>
                <a:cxn ang="0">
                  <a:pos x="112" y="267"/>
                </a:cxn>
                <a:cxn ang="0">
                  <a:pos x="135" y="252"/>
                </a:cxn>
                <a:cxn ang="0">
                  <a:pos x="151" y="224"/>
                </a:cxn>
                <a:cxn ang="0">
                  <a:pos x="152" y="203"/>
                </a:cxn>
                <a:cxn ang="0">
                  <a:pos x="137" y="204"/>
                </a:cxn>
                <a:cxn ang="0">
                  <a:pos x="117" y="211"/>
                </a:cxn>
                <a:cxn ang="0">
                  <a:pos x="97" y="231"/>
                </a:cxn>
                <a:cxn ang="0">
                  <a:pos x="82" y="267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/>
              <a:ahLst/>
              <a:cxnLst>
                <a:cxn ang="0">
                  <a:pos x="43" y="162"/>
                </a:cxn>
                <a:cxn ang="0">
                  <a:pos x="36" y="160"/>
                </a:cxn>
                <a:cxn ang="0">
                  <a:pos x="23" y="155"/>
                </a:cxn>
                <a:cxn ang="0">
                  <a:pos x="12" y="141"/>
                </a:cxn>
                <a:cxn ang="0">
                  <a:pos x="12" y="129"/>
                </a:cxn>
                <a:cxn ang="0">
                  <a:pos x="23" y="132"/>
                </a:cxn>
                <a:cxn ang="0">
                  <a:pos x="38" y="145"/>
                </a:cxn>
                <a:cxn ang="0">
                  <a:pos x="43" y="108"/>
                </a:cxn>
                <a:cxn ang="0">
                  <a:pos x="35" y="106"/>
                </a:cxn>
                <a:cxn ang="0">
                  <a:pos x="20" y="101"/>
                </a:cxn>
                <a:cxn ang="0">
                  <a:pos x="7" y="83"/>
                </a:cxn>
                <a:cxn ang="0">
                  <a:pos x="7" y="70"/>
                </a:cxn>
                <a:cxn ang="0">
                  <a:pos x="17" y="71"/>
                </a:cxn>
                <a:cxn ang="0">
                  <a:pos x="31" y="81"/>
                </a:cxn>
                <a:cxn ang="0">
                  <a:pos x="43" y="105"/>
                </a:cxn>
                <a:cxn ang="0">
                  <a:pos x="40" y="43"/>
                </a:cxn>
                <a:cxn ang="0">
                  <a:pos x="26" y="39"/>
                </a:cxn>
                <a:cxn ang="0">
                  <a:pos x="8" y="27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3" y="5"/>
                </a:cxn>
                <a:cxn ang="0">
                  <a:pos x="39" y="23"/>
                </a:cxn>
                <a:cxn ang="0">
                  <a:pos x="46" y="38"/>
                </a:cxn>
                <a:cxn ang="0">
                  <a:pos x="51" y="24"/>
                </a:cxn>
                <a:cxn ang="0">
                  <a:pos x="66" y="8"/>
                </a:cxn>
                <a:cxn ang="0">
                  <a:pos x="92" y="0"/>
                </a:cxn>
                <a:cxn ang="0">
                  <a:pos x="90" y="8"/>
                </a:cxn>
                <a:cxn ang="0">
                  <a:pos x="82" y="25"/>
                </a:cxn>
                <a:cxn ang="0">
                  <a:pos x="63" y="40"/>
                </a:cxn>
                <a:cxn ang="0">
                  <a:pos x="49" y="124"/>
                </a:cxn>
                <a:cxn ang="0">
                  <a:pos x="50" y="116"/>
                </a:cxn>
                <a:cxn ang="0">
                  <a:pos x="59" y="100"/>
                </a:cxn>
                <a:cxn ang="0">
                  <a:pos x="81" y="92"/>
                </a:cxn>
                <a:cxn ang="0">
                  <a:pos x="80" y="98"/>
                </a:cxn>
                <a:cxn ang="0">
                  <a:pos x="73" y="114"/>
                </a:cxn>
                <a:cxn ang="0">
                  <a:pos x="59" y="127"/>
                </a:cxn>
                <a:cxn ang="0">
                  <a:pos x="49" y="210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54" y="225"/>
                </a:cxn>
                <a:cxn ang="0">
                  <a:pos x="38" y="219"/>
                </a:cxn>
                <a:cxn ang="0">
                  <a:pos x="23" y="206"/>
                </a:cxn>
                <a:cxn ang="0">
                  <a:pos x="15" y="180"/>
                </a:cxn>
                <a:cxn ang="0">
                  <a:pos x="23" y="180"/>
                </a:cxn>
                <a:cxn ang="0">
                  <a:pos x="38" y="186"/>
                </a:cxn>
                <a:cxn ang="0">
                  <a:pos x="54" y="205"/>
                </a:cxn>
                <a:cxn ang="0">
                  <a:pos x="61" y="151"/>
                </a:cxn>
                <a:cxn ang="0">
                  <a:pos x="52" y="149"/>
                </a:cxn>
                <a:cxn ang="0">
                  <a:pos x="34" y="144"/>
                </a:cxn>
                <a:cxn ang="0">
                  <a:pos x="16" y="128"/>
                </a:cxn>
                <a:cxn ang="0">
                  <a:pos x="8" y="98"/>
                </a:cxn>
                <a:cxn ang="0">
                  <a:pos x="15" y="97"/>
                </a:cxn>
                <a:cxn ang="0">
                  <a:pos x="29" y="101"/>
                </a:cxn>
                <a:cxn ang="0">
                  <a:pos x="47" y="116"/>
                </a:cxn>
                <a:cxn ang="0">
                  <a:pos x="61" y="147"/>
                </a:cxn>
                <a:cxn ang="0">
                  <a:pos x="58" y="60"/>
                </a:cxn>
                <a:cxn ang="0">
                  <a:pos x="44" y="58"/>
                </a:cxn>
                <a:cxn ang="0">
                  <a:pos x="25" y="50"/>
                </a:cxn>
                <a:cxn ang="0">
                  <a:pos x="8" y="32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7" y="5"/>
                </a:cxn>
                <a:cxn ang="0">
                  <a:pos x="48" y="21"/>
                </a:cxn>
                <a:cxn ang="0">
                  <a:pos x="65" y="56"/>
                </a:cxn>
                <a:cxn ang="0">
                  <a:pos x="66" y="48"/>
                </a:cxn>
                <a:cxn ang="0">
                  <a:pos x="77" y="28"/>
                </a:cxn>
                <a:cxn ang="0">
                  <a:pos x="96" y="9"/>
                </a:cxn>
                <a:cxn ang="0">
                  <a:pos x="128" y="0"/>
                </a:cxn>
                <a:cxn ang="0">
                  <a:pos x="127" y="9"/>
                </a:cxn>
                <a:cxn ang="0">
                  <a:pos x="119" y="31"/>
                </a:cxn>
                <a:cxn ang="0">
                  <a:pos x="101" y="51"/>
                </a:cxn>
                <a:cxn ang="0">
                  <a:pos x="67" y="60"/>
                </a:cxn>
                <a:cxn ang="0">
                  <a:pos x="69" y="170"/>
                </a:cxn>
                <a:cxn ang="0">
                  <a:pos x="73" y="155"/>
                </a:cxn>
                <a:cxn ang="0">
                  <a:pos x="86" y="136"/>
                </a:cxn>
                <a:cxn ang="0">
                  <a:pos x="113" y="128"/>
                </a:cxn>
                <a:cxn ang="0">
                  <a:pos x="112" y="136"/>
                </a:cxn>
                <a:cxn ang="0">
                  <a:pos x="105" y="153"/>
                </a:cxn>
                <a:cxn ang="0">
                  <a:pos x="92" y="172"/>
                </a:cxn>
                <a:cxn ang="0">
                  <a:pos x="67" y="180"/>
                </a:cxn>
                <a:cxn ang="0">
                  <a:pos x="61" y="292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/>
              <a:ahLst/>
              <a:cxnLst>
                <a:cxn ang="0">
                  <a:pos x="31" y="164"/>
                </a:cxn>
                <a:cxn ang="0">
                  <a:pos x="23" y="163"/>
                </a:cxn>
                <a:cxn ang="0">
                  <a:pos x="8" y="155"/>
                </a:cxn>
                <a:cxn ang="0">
                  <a:pos x="0" y="132"/>
                </a:cxn>
                <a:cxn ang="0">
                  <a:pos x="7" y="132"/>
                </a:cxn>
                <a:cxn ang="0">
                  <a:pos x="22" y="139"/>
                </a:cxn>
                <a:cxn ang="0">
                  <a:pos x="31" y="160"/>
                </a:cxn>
                <a:cxn ang="0">
                  <a:pos x="29" y="101"/>
                </a:cxn>
                <a:cxn ang="0">
                  <a:pos x="16" y="97"/>
                </a:cxn>
                <a:cxn ang="0">
                  <a:pos x="3" y="83"/>
                </a:cxn>
                <a:cxn ang="0">
                  <a:pos x="3" y="70"/>
                </a:cxn>
                <a:cxn ang="0">
                  <a:pos x="15" y="74"/>
                </a:cxn>
                <a:cxn ang="0">
                  <a:pos x="27" y="86"/>
                </a:cxn>
                <a:cxn ang="0">
                  <a:pos x="31" y="31"/>
                </a:cxn>
                <a:cxn ang="0">
                  <a:pos x="33" y="23"/>
                </a:cxn>
                <a:cxn ang="0">
                  <a:pos x="41" y="8"/>
                </a:cxn>
                <a:cxn ang="0">
                  <a:pos x="62" y="0"/>
                </a:cxn>
                <a:cxn ang="0">
                  <a:pos x="61" y="8"/>
                </a:cxn>
                <a:cxn ang="0">
                  <a:pos x="53" y="23"/>
                </a:cxn>
                <a:cxn ang="0">
                  <a:pos x="35" y="31"/>
                </a:cxn>
                <a:cxn ang="0">
                  <a:pos x="35" y="75"/>
                </a:cxn>
                <a:cxn ang="0">
                  <a:pos x="39" y="62"/>
                </a:cxn>
                <a:cxn ang="0">
                  <a:pos x="54" y="48"/>
                </a:cxn>
                <a:cxn ang="0">
                  <a:pos x="68" y="48"/>
                </a:cxn>
                <a:cxn ang="0">
                  <a:pos x="66" y="59"/>
                </a:cxn>
                <a:cxn ang="0">
                  <a:pos x="58" y="72"/>
                </a:cxn>
                <a:cxn ang="0">
                  <a:pos x="35" y="82"/>
                </a:cxn>
                <a:cxn ang="0">
                  <a:pos x="35" y="143"/>
                </a:cxn>
                <a:cxn ang="0">
                  <a:pos x="38" y="132"/>
                </a:cxn>
                <a:cxn ang="0">
                  <a:pos x="49" y="122"/>
                </a:cxn>
                <a:cxn ang="0">
                  <a:pos x="60" y="122"/>
                </a:cxn>
                <a:cxn ang="0">
                  <a:pos x="58" y="133"/>
                </a:cxn>
                <a:cxn ang="0">
                  <a:pos x="47" y="144"/>
                </a:cxn>
                <a:cxn ang="0">
                  <a:pos x="35" y="25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/>
              <a:ahLst/>
              <a:cxnLst>
                <a:cxn ang="0">
                  <a:pos x="52" y="272"/>
                </a:cxn>
                <a:cxn ang="0">
                  <a:pos x="44" y="270"/>
                </a:cxn>
                <a:cxn ang="0">
                  <a:pos x="26" y="265"/>
                </a:cxn>
                <a:cxn ang="0">
                  <a:pos x="8" y="249"/>
                </a:cxn>
                <a:cxn ang="0">
                  <a:pos x="0" y="219"/>
                </a:cxn>
                <a:cxn ang="0">
                  <a:pos x="8" y="219"/>
                </a:cxn>
                <a:cxn ang="0">
                  <a:pos x="25" y="223"/>
                </a:cxn>
                <a:cxn ang="0">
                  <a:pos x="41" y="235"/>
                </a:cxn>
                <a:cxn ang="0">
                  <a:pos x="52" y="265"/>
                </a:cxn>
                <a:cxn ang="0">
                  <a:pos x="50" y="168"/>
                </a:cxn>
                <a:cxn ang="0">
                  <a:pos x="35" y="165"/>
                </a:cxn>
                <a:cxn ang="0">
                  <a:pos x="17" y="156"/>
                </a:cxn>
                <a:cxn ang="0">
                  <a:pos x="3" y="134"/>
                </a:cxn>
                <a:cxn ang="0">
                  <a:pos x="3" y="116"/>
                </a:cxn>
                <a:cxn ang="0">
                  <a:pos x="19" y="120"/>
                </a:cxn>
                <a:cxn ang="0">
                  <a:pos x="39" y="133"/>
                </a:cxn>
                <a:cxn ang="0">
                  <a:pos x="52" y="161"/>
                </a:cxn>
                <a:cxn ang="0">
                  <a:pos x="53" y="50"/>
                </a:cxn>
                <a:cxn ang="0">
                  <a:pos x="54" y="36"/>
                </a:cxn>
                <a:cxn ang="0">
                  <a:pos x="65" y="17"/>
                </a:cxn>
                <a:cxn ang="0">
                  <a:pos x="87" y="3"/>
                </a:cxn>
                <a:cxn ang="0">
                  <a:pos x="103" y="3"/>
                </a:cxn>
                <a:cxn ang="0">
                  <a:pos x="99" y="21"/>
                </a:cxn>
                <a:cxn ang="0">
                  <a:pos x="84" y="42"/>
                </a:cxn>
                <a:cxn ang="0">
                  <a:pos x="58" y="52"/>
                </a:cxn>
                <a:cxn ang="0">
                  <a:pos x="58" y="127"/>
                </a:cxn>
                <a:cxn ang="0">
                  <a:pos x="61" y="112"/>
                </a:cxn>
                <a:cxn ang="0">
                  <a:pos x="72" y="94"/>
                </a:cxn>
                <a:cxn ang="0">
                  <a:pos x="93" y="80"/>
                </a:cxn>
                <a:cxn ang="0">
                  <a:pos x="111" y="80"/>
                </a:cxn>
                <a:cxn ang="0">
                  <a:pos x="111" y="91"/>
                </a:cxn>
                <a:cxn ang="0">
                  <a:pos x="107" y="108"/>
                </a:cxn>
                <a:cxn ang="0">
                  <a:pos x="91" y="126"/>
                </a:cxn>
                <a:cxn ang="0">
                  <a:pos x="58" y="135"/>
                </a:cxn>
                <a:cxn ang="0">
                  <a:pos x="58" y="236"/>
                </a:cxn>
                <a:cxn ang="0">
                  <a:pos x="61" y="223"/>
                </a:cxn>
                <a:cxn ang="0">
                  <a:pos x="73" y="208"/>
                </a:cxn>
                <a:cxn ang="0">
                  <a:pos x="97" y="200"/>
                </a:cxn>
                <a:cxn ang="0">
                  <a:pos x="99" y="207"/>
                </a:cxn>
                <a:cxn ang="0">
                  <a:pos x="97" y="220"/>
                </a:cxn>
                <a:cxn ang="0">
                  <a:pos x="87" y="235"/>
                </a:cxn>
                <a:cxn ang="0">
                  <a:pos x="58" y="245"/>
                </a:cxn>
                <a:cxn ang="0">
                  <a:pos x="52" y="42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/>
              <a:ahLst/>
              <a:cxnLst>
                <a:cxn ang="0">
                  <a:pos x="52" y="176"/>
                </a:cxn>
                <a:cxn ang="0">
                  <a:pos x="59" y="176"/>
                </a:cxn>
                <a:cxn ang="0">
                  <a:pos x="74" y="169"/>
                </a:cxn>
                <a:cxn ang="0">
                  <a:pos x="86" y="154"/>
                </a:cxn>
                <a:cxn ang="0">
                  <a:pos x="86" y="141"/>
                </a:cxn>
                <a:cxn ang="0">
                  <a:pos x="74" y="143"/>
                </a:cxn>
                <a:cxn ang="0">
                  <a:pos x="58" y="158"/>
                </a:cxn>
                <a:cxn ang="0">
                  <a:pos x="52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2" y="115"/>
                </a:cxn>
                <a:cxn ang="0">
                  <a:pos x="55" y="48"/>
                </a:cxn>
                <a:cxn ang="0">
                  <a:pos x="67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3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1" y="3"/>
                </a:cxn>
                <a:cxn ang="0">
                  <a:pos x="5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5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5" y="132"/>
                </a:cxn>
                <a:cxn ang="0">
                  <a:pos x="47" y="141"/>
                </a:cxn>
                <a:cxn ang="0">
                  <a:pos x="52" y="228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/>
              <a:ahLst/>
              <a:cxnLst>
                <a:cxn ang="0">
                  <a:pos x="53" y="176"/>
                </a:cxn>
                <a:cxn ang="0">
                  <a:pos x="60" y="176"/>
                </a:cxn>
                <a:cxn ang="0">
                  <a:pos x="74" y="169"/>
                </a:cxn>
                <a:cxn ang="0">
                  <a:pos x="87" y="154"/>
                </a:cxn>
                <a:cxn ang="0">
                  <a:pos x="87" y="141"/>
                </a:cxn>
                <a:cxn ang="0">
                  <a:pos x="74" y="143"/>
                </a:cxn>
                <a:cxn ang="0">
                  <a:pos x="60" y="158"/>
                </a:cxn>
                <a:cxn ang="0">
                  <a:pos x="53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3" y="115"/>
                </a:cxn>
                <a:cxn ang="0">
                  <a:pos x="56" y="48"/>
                </a:cxn>
                <a:cxn ang="0">
                  <a:pos x="68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2" y="3"/>
                </a:cxn>
                <a:cxn ang="0">
                  <a:pos x="6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6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6" y="132"/>
                </a:cxn>
                <a:cxn ang="0">
                  <a:pos x="47" y="141"/>
                </a:cxn>
                <a:cxn ang="0">
                  <a:pos x="53" y="228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/>
              <a:ahLst/>
              <a:cxnLst>
                <a:cxn ang="0">
                  <a:pos x="93" y="309"/>
                </a:cxn>
                <a:cxn ang="0">
                  <a:pos x="101" y="309"/>
                </a:cxn>
                <a:cxn ang="0">
                  <a:pos x="118" y="304"/>
                </a:cxn>
                <a:cxn ang="0">
                  <a:pos x="138" y="292"/>
                </a:cxn>
                <a:cxn ang="0">
                  <a:pos x="152" y="266"/>
                </a:cxn>
                <a:cxn ang="0">
                  <a:pos x="152" y="247"/>
                </a:cxn>
                <a:cxn ang="0">
                  <a:pos x="138" y="250"/>
                </a:cxn>
                <a:cxn ang="0">
                  <a:pos x="120" y="259"/>
                </a:cxn>
                <a:cxn ang="0">
                  <a:pos x="99" y="285"/>
                </a:cxn>
                <a:cxn ang="0">
                  <a:pos x="93" y="207"/>
                </a:cxn>
                <a:cxn ang="0">
                  <a:pos x="102" y="205"/>
                </a:cxn>
                <a:cxn ang="0">
                  <a:pos x="122" y="200"/>
                </a:cxn>
                <a:cxn ang="0">
                  <a:pos x="147" y="185"/>
                </a:cxn>
                <a:cxn ang="0">
                  <a:pos x="163" y="155"/>
                </a:cxn>
                <a:cxn ang="0">
                  <a:pos x="163" y="134"/>
                </a:cxn>
                <a:cxn ang="0">
                  <a:pos x="149" y="135"/>
                </a:cxn>
                <a:cxn ang="0">
                  <a:pos x="129" y="142"/>
                </a:cxn>
                <a:cxn ang="0">
                  <a:pos x="107" y="162"/>
                </a:cxn>
                <a:cxn ang="0">
                  <a:pos x="93" y="201"/>
                </a:cxn>
                <a:cxn ang="0">
                  <a:pos x="95" y="83"/>
                </a:cxn>
                <a:cxn ang="0">
                  <a:pos x="110" y="81"/>
                </a:cxn>
                <a:cxn ang="0">
                  <a:pos x="134" y="73"/>
                </a:cxn>
                <a:cxn ang="0">
                  <a:pos x="157" y="54"/>
                </a:cxn>
                <a:cxn ang="0">
                  <a:pos x="174" y="23"/>
                </a:cxn>
                <a:cxn ang="0">
                  <a:pos x="174" y="0"/>
                </a:cxn>
                <a:cxn ang="0">
                  <a:pos x="157" y="2"/>
                </a:cxn>
                <a:cxn ang="0">
                  <a:pos x="133" y="10"/>
                </a:cxn>
                <a:cxn ang="0">
                  <a:pos x="107" y="33"/>
                </a:cxn>
                <a:cxn ang="0">
                  <a:pos x="87" y="77"/>
                </a:cxn>
                <a:cxn ang="0">
                  <a:pos x="85" y="68"/>
                </a:cxn>
                <a:cxn ang="0">
                  <a:pos x="75" y="46"/>
                </a:cxn>
                <a:cxn ang="0">
                  <a:pos x="55" y="21"/>
                </a:cxn>
                <a:cxn ang="0">
                  <a:pos x="22" y="3"/>
                </a:cxn>
                <a:cxn ang="0">
                  <a:pos x="1" y="3"/>
                </a:cxn>
                <a:cxn ang="0">
                  <a:pos x="4" y="18"/>
                </a:cxn>
                <a:cxn ang="0">
                  <a:pos x="12" y="42"/>
                </a:cxn>
                <a:cxn ang="0">
                  <a:pos x="31" y="65"/>
                </a:cxn>
                <a:cxn ang="0">
                  <a:pos x="62" y="81"/>
                </a:cxn>
                <a:cxn ang="0">
                  <a:pos x="82" y="238"/>
                </a:cxn>
                <a:cxn ang="0">
                  <a:pos x="80" y="228"/>
                </a:cxn>
                <a:cxn ang="0">
                  <a:pos x="72" y="207"/>
                </a:cxn>
                <a:cxn ang="0">
                  <a:pos x="55" y="185"/>
                </a:cxn>
                <a:cxn ang="0">
                  <a:pos x="21" y="176"/>
                </a:cxn>
                <a:cxn ang="0">
                  <a:pos x="22" y="185"/>
                </a:cxn>
                <a:cxn ang="0">
                  <a:pos x="28" y="205"/>
                </a:cxn>
                <a:cxn ang="0">
                  <a:pos x="41" y="230"/>
                </a:cxn>
                <a:cxn ang="0">
                  <a:pos x="66" y="246"/>
                </a:cxn>
                <a:cxn ang="0">
                  <a:pos x="82" y="402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/>
              <a:ahLst/>
              <a:cxnLst>
                <a:cxn ang="0">
                  <a:pos x="52" y="237"/>
                </a:cxn>
                <a:cxn ang="0">
                  <a:pos x="59" y="237"/>
                </a:cxn>
                <a:cxn ang="0">
                  <a:pos x="74" y="232"/>
                </a:cxn>
                <a:cxn ang="0">
                  <a:pos x="90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1" y="197"/>
                </a:cxn>
                <a:cxn ang="0">
                  <a:pos x="56" y="215"/>
                </a:cxn>
                <a:cxn ang="0">
                  <a:pos x="52" y="147"/>
                </a:cxn>
                <a:cxn ang="0">
                  <a:pos x="59" y="147"/>
                </a:cxn>
                <a:cxn ang="0">
                  <a:pos x="74" y="141"/>
                </a:cxn>
                <a:cxn ang="0">
                  <a:pos x="90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1" y="109"/>
                </a:cxn>
                <a:cxn ang="0">
                  <a:pos x="56" y="126"/>
                </a:cxn>
                <a:cxn ang="0">
                  <a:pos x="52" y="46"/>
                </a:cxn>
                <a:cxn ang="0">
                  <a:pos x="51" y="37"/>
                </a:cxn>
                <a:cxn ang="0">
                  <a:pos x="45" y="23"/>
                </a:cxn>
                <a:cxn ang="0">
                  <a:pos x="32" y="6"/>
                </a:cxn>
                <a:cxn ang="0">
                  <a:pos x="6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3" y="43"/>
                </a:cxn>
                <a:cxn ang="0">
                  <a:pos x="45" y="113"/>
                </a:cxn>
                <a:cxn ang="0">
                  <a:pos x="45" y="106"/>
                </a:cxn>
                <a:cxn ang="0">
                  <a:pos x="40" y="90"/>
                </a:cxn>
                <a:cxn ang="0">
                  <a:pos x="27" y="75"/>
                </a:cxn>
                <a:cxn ang="0">
                  <a:pos x="1" y="67"/>
                </a:cxn>
                <a:cxn ang="0">
                  <a:pos x="0" y="75"/>
                </a:cxn>
                <a:cxn ang="0">
                  <a:pos x="2" y="91"/>
                </a:cxn>
                <a:cxn ang="0">
                  <a:pos x="14" y="109"/>
                </a:cxn>
                <a:cxn ang="0">
                  <a:pos x="45" y="118"/>
                </a:cxn>
                <a:cxn ang="0">
                  <a:pos x="45" y="207"/>
                </a:cxn>
                <a:cxn ang="0">
                  <a:pos x="43" y="195"/>
                </a:cxn>
                <a:cxn ang="0">
                  <a:pos x="33" y="182"/>
                </a:cxn>
                <a:cxn ang="0">
                  <a:pos x="12" y="175"/>
                </a:cxn>
                <a:cxn ang="0">
                  <a:pos x="10" y="182"/>
                </a:cxn>
                <a:cxn ang="0">
                  <a:pos x="13" y="197"/>
                </a:cxn>
                <a:cxn ang="0">
                  <a:pos x="29" y="211"/>
                </a:cxn>
                <a:cxn ang="0">
                  <a:pos x="45" y="373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/>
              <a:ahLst/>
              <a:cxnLst>
                <a:cxn ang="0">
                  <a:pos x="51" y="237"/>
                </a:cxn>
                <a:cxn ang="0">
                  <a:pos x="60" y="237"/>
                </a:cxn>
                <a:cxn ang="0">
                  <a:pos x="74" y="232"/>
                </a:cxn>
                <a:cxn ang="0">
                  <a:pos x="91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2" y="197"/>
                </a:cxn>
                <a:cxn ang="0">
                  <a:pos x="55" y="215"/>
                </a:cxn>
                <a:cxn ang="0">
                  <a:pos x="51" y="147"/>
                </a:cxn>
                <a:cxn ang="0">
                  <a:pos x="60" y="147"/>
                </a:cxn>
                <a:cxn ang="0">
                  <a:pos x="74" y="141"/>
                </a:cxn>
                <a:cxn ang="0">
                  <a:pos x="91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2" y="109"/>
                </a:cxn>
                <a:cxn ang="0">
                  <a:pos x="55" y="126"/>
                </a:cxn>
                <a:cxn ang="0">
                  <a:pos x="51" y="46"/>
                </a:cxn>
                <a:cxn ang="0">
                  <a:pos x="51" y="37"/>
                </a:cxn>
                <a:cxn ang="0">
                  <a:pos x="46" y="23"/>
                </a:cxn>
                <a:cxn ang="0">
                  <a:pos x="33" y="6"/>
                </a:cxn>
                <a:cxn ang="0">
                  <a:pos x="7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4" y="43"/>
                </a:cxn>
                <a:cxn ang="0">
                  <a:pos x="46" y="113"/>
                </a:cxn>
                <a:cxn ang="0">
                  <a:pos x="46" y="106"/>
                </a:cxn>
                <a:cxn ang="0">
                  <a:pos x="41" y="90"/>
                </a:cxn>
                <a:cxn ang="0">
                  <a:pos x="27" y="7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3" y="91"/>
                </a:cxn>
                <a:cxn ang="0">
                  <a:pos x="15" y="109"/>
                </a:cxn>
                <a:cxn ang="0">
                  <a:pos x="46" y="118"/>
                </a:cxn>
                <a:cxn ang="0">
                  <a:pos x="46" y="207"/>
                </a:cxn>
                <a:cxn ang="0">
                  <a:pos x="43" y="195"/>
                </a:cxn>
                <a:cxn ang="0">
                  <a:pos x="34" y="182"/>
                </a:cxn>
                <a:cxn ang="0">
                  <a:pos x="12" y="175"/>
                </a:cxn>
                <a:cxn ang="0">
                  <a:pos x="11" y="182"/>
                </a:cxn>
                <a:cxn ang="0">
                  <a:pos x="14" y="197"/>
                </a:cxn>
                <a:cxn ang="0">
                  <a:pos x="30" y="211"/>
                </a:cxn>
                <a:cxn ang="0">
                  <a:pos x="46" y="373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82" y="0"/>
              </a:cxn>
              <a:cxn ang="0">
                <a:pos x="5639" y="45"/>
              </a:cxn>
              <a:cxn ang="0">
                <a:pos x="5636" y="113"/>
              </a:cxn>
              <a:cxn ang="0">
                <a:pos x="0" y="113"/>
              </a:cxn>
              <a:cxn ang="0">
                <a:pos x="0" y="0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358" y="0"/>
              </a:cxn>
              <a:cxn ang="0">
                <a:pos x="1356" y="32"/>
              </a:cxn>
              <a:cxn ang="0">
                <a:pos x="60" y="33"/>
              </a:cxn>
              <a:cxn ang="0">
                <a:pos x="0" y="2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770124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199" y="1347097"/>
            <a:ext cx="8463731" cy="482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A2F32D12-589A-4C6C-9C18-7BB957B4D2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52400" y="6477000"/>
            <a:ext cx="164019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kern="120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http://www.husc.edu.vn</a:t>
            </a:r>
            <a:endParaRPr lang="en-US" sz="1100" kern="120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78" y="322263"/>
            <a:ext cx="636253" cy="73152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14000"/>
        </a:lnSpc>
        <a:spcBef>
          <a:spcPts val="600"/>
        </a:spcBef>
        <a:spcAft>
          <a:spcPts val="300"/>
        </a:spcAft>
        <a:buSzPct val="85000"/>
        <a:buFont typeface="Wingdings" panose="05000000000000000000" pitchFamily="2" charset="2"/>
        <a:buChar char="v"/>
        <a:defRPr sz="2800">
          <a:solidFill>
            <a:srgbClr val="003399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rtl="0" eaLnBrk="1" fontAlgn="base" hangingPunct="1">
        <a:lnSpc>
          <a:spcPct val="114000"/>
        </a:lnSpc>
        <a:spcBef>
          <a:spcPts val="600"/>
        </a:spcBef>
        <a:spcAft>
          <a:spcPts val="300"/>
        </a:spcAft>
        <a:buChar char="–"/>
        <a:defRPr sz="2400">
          <a:solidFill>
            <a:srgbClr val="003399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rtl="0" eaLnBrk="1" fontAlgn="base" hangingPunct="1">
        <a:lnSpc>
          <a:spcPct val="114000"/>
        </a:lnSpc>
        <a:spcBef>
          <a:spcPts val="600"/>
        </a:spcBef>
        <a:spcAft>
          <a:spcPts val="300"/>
        </a:spcAft>
        <a:buChar char="•"/>
        <a:defRPr sz="2000">
          <a:solidFill>
            <a:srgbClr val="003399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rtl="0" eaLnBrk="1" fontAlgn="base" hangingPunct="1">
        <a:lnSpc>
          <a:spcPct val="114000"/>
        </a:lnSpc>
        <a:spcBef>
          <a:spcPts val="600"/>
        </a:spcBef>
        <a:spcAft>
          <a:spcPts val="300"/>
        </a:spcAft>
        <a:buChar char="–"/>
        <a:defRPr sz="1800">
          <a:solidFill>
            <a:srgbClr val="003399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rtl="0" eaLnBrk="1" fontAlgn="base" hangingPunct="1">
        <a:lnSpc>
          <a:spcPct val="114000"/>
        </a:lnSpc>
        <a:spcBef>
          <a:spcPts val="600"/>
        </a:spcBef>
        <a:spcAft>
          <a:spcPts val="300"/>
        </a:spcAft>
        <a:buChar char="»"/>
        <a:defRPr sz="1800">
          <a:solidFill>
            <a:srgbClr val="003399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819401"/>
            <a:ext cx="7315200" cy="990599"/>
          </a:xfrm>
        </p:spPr>
        <p:txBody>
          <a:bodyPr/>
          <a:lstStyle/>
          <a:p>
            <a:r>
              <a:rPr lang="en-US" sz="2600">
                <a:solidFill>
                  <a:schemeClr val="tx2"/>
                </a:solidFill>
              </a:rPr>
              <a:t>PHÁT HIỆN VÀ CẢI THIỆN MÃ </a:t>
            </a:r>
            <a:r>
              <a:rPr lang="en-US" sz="2600" smtClean="0">
                <a:solidFill>
                  <a:schemeClr val="tx2"/>
                </a:solidFill>
              </a:rPr>
              <a:t>NGUỒN</a:t>
            </a:r>
            <a:br>
              <a:rPr lang="en-US" sz="2600" smtClean="0">
                <a:solidFill>
                  <a:schemeClr val="tx2"/>
                </a:solidFill>
              </a:rPr>
            </a:br>
            <a:r>
              <a:rPr lang="en-US" sz="2600" smtClean="0">
                <a:solidFill>
                  <a:schemeClr val="tx2"/>
                </a:solidFill>
              </a:rPr>
              <a:t>XỬ </a:t>
            </a:r>
            <a:r>
              <a:rPr lang="en-US" sz="2600">
                <a:solidFill>
                  <a:schemeClr val="tx2"/>
                </a:solidFill>
              </a:rPr>
              <a:t>LÝ NGOẠI LỆ </a:t>
            </a:r>
            <a:r>
              <a:rPr lang="en-US" sz="2600" smtClean="0">
                <a:solidFill>
                  <a:schemeClr val="tx2"/>
                </a:solidFill>
              </a:rPr>
              <a:t>XẤU TRONG </a:t>
            </a:r>
            <a:r>
              <a:rPr lang="en-US" sz="2600">
                <a:solidFill>
                  <a:schemeClr val="tx2"/>
                </a:solidFill>
              </a:rPr>
              <a:t>JAVASCRIPT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8401" y="48768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mtClean="0">
                <a:solidFill>
                  <a:srgbClr val="C00000"/>
                </a:solidFill>
              </a:rPr>
              <a:t>TRẦN THANH LƯƠNG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9906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FFFFFF"/>
                </a:solidFill>
              </a:rPr>
              <a:t>BỘ GIÁO DỤC VÀ ĐÀO TẠO</a:t>
            </a:r>
          </a:p>
          <a:p>
            <a:r>
              <a:rPr lang="en-US" sz="1600" b="1" smtClean="0">
                <a:solidFill>
                  <a:srgbClr val="FFFFFF"/>
                </a:solidFill>
              </a:rPr>
              <a:t>ĐẠI HỌC HUẾ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ĐỐI TƯỢNG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Các </a:t>
            </a:r>
            <a:r>
              <a:rPr lang="vi-VN" dirty="0"/>
              <a:t>thuộc tính của ngôn ngữ lập trình JavaScript</a:t>
            </a:r>
          </a:p>
          <a:p>
            <a:r>
              <a:rPr lang="vi-VN" dirty="0" smtClean="0"/>
              <a:t>Các </a:t>
            </a:r>
            <a:r>
              <a:rPr lang="vi-VN" dirty="0"/>
              <a:t>dự án JavaScript mã nguồn mở</a:t>
            </a:r>
          </a:p>
          <a:p>
            <a:r>
              <a:rPr lang="vi-VN" dirty="0" smtClean="0"/>
              <a:t>Các </a:t>
            </a:r>
            <a:r>
              <a:rPr lang="vi-VN" dirty="0"/>
              <a:t>mẫu mã xấu trong JavaScript</a:t>
            </a:r>
          </a:p>
          <a:p>
            <a:r>
              <a:rPr lang="vi-VN" dirty="0" smtClean="0"/>
              <a:t>Các </a:t>
            </a:r>
            <a:r>
              <a:rPr lang="vi-VN" dirty="0"/>
              <a:t>cách thức cải tiến mã xấu trong </a:t>
            </a:r>
            <a:r>
              <a:rPr lang="vi-VN" dirty="0" smtClean="0"/>
              <a:t>JavaScript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191000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9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PHẠM VI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vi-VN" dirty="0" smtClean="0"/>
              <a:t>ác </a:t>
            </a:r>
            <a:r>
              <a:rPr lang="vi-VN" dirty="0"/>
              <a:t>thuộc tính của ngôn ngữ lập trình JavaScript trong phạm vi liên quan đến xử lý ngoại </a:t>
            </a:r>
            <a:r>
              <a:rPr lang="vi-VN" dirty="0" smtClean="0"/>
              <a:t>lệ</a:t>
            </a:r>
            <a:endParaRPr lang="vi-VN" dirty="0"/>
          </a:p>
          <a:p>
            <a:r>
              <a:rPr lang="en-US" dirty="0" smtClean="0"/>
              <a:t>C</a:t>
            </a:r>
            <a:r>
              <a:rPr lang="vi-VN" dirty="0" smtClean="0"/>
              <a:t>ác </a:t>
            </a:r>
            <a:r>
              <a:rPr lang="vi-VN" dirty="0"/>
              <a:t>cơ chế, cách thức xử lý ngoại </a:t>
            </a:r>
            <a:r>
              <a:rPr lang="vi-VN" dirty="0" smtClean="0"/>
              <a:t>trong </a:t>
            </a:r>
            <a:r>
              <a:rPr lang="vi-VN" dirty="0"/>
              <a:t>các ngôn ngữ thuần hướng đối </a:t>
            </a:r>
            <a:r>
              <a:rPr lang="vi-VN" dirty="0" smtClean="0"/>
              <a:t>tượng</a:t>
            </a:r>
            <a:endParaRPr lang="vi-VN" dirty="0"/>
          </a:p>
          <a:p>
            <a:r>
              <a:rPr lang="en-US" dirty="0" smtClean="0"/>
              <a:t>C</a:t>
            </a:r>
            <a:r>
              <a:rPr lang="vi-VN" dirty="0" smtClean="0"/>
              <a:t>ách </a:t>
            </a:r>
            <a:r>
              <a:rPr lang="vi-VN" dirty="0"/>
              <a:t>thức xử lý ngoại lệ trong JavaScript ở phạm vi lập trình </a:t>
            </a:r>
            <a:r>
              <a:rPr lang="vi-VN" dirty="0" smtClean="0"/>
              <a:t>đồng </a:t>
            </a:r>
            <a:r>
              <a:rPr lang="vi-VN" dirty="0"/>
              <a:t>bộ (synchronous) và bất đồng bộ (asynchronous), ở </a:t>
            </a:r>
            <a:r>
              <a:rPr lang="vi-VN" dirty="0" smtClean="0"/>
              <a:t>phía </a:t>
            </a:r>
            <a:r>
              <a:rPr lang="vi-VN" dirty="0"/>
              <a:t>client và phía </a:t>
            </a:r>
            <a:r>
              <a:rPr lang="vi-VN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1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8463731" cy="5181599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vi-VN" sz="1800" b="1" smtClean="0"/>
              <a:t>Kiến </a:t>
            </a:r>
            <a:r>
              <a:rPr lang="vi-VN" sz="1800" b="1"/>
              <a:t>thức cơ sở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Các </a:t>
            </a:r>
            <a:r>
              <a:rPr lang="vi-VN" sz="1800"/>
              <a:t>cơ chế xử lý ngoại lệ trong ngôn ngữ lập trình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Các </a:t>
            </a:r>
            <a:r>
              <a:rPr lang="vi-VN" sz="1800"/>
              <a:t>đặc tính ngôn ngữ chuyên biệt của JavaScript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Cơ </a:t>
            </a:r>
            <a:r>
              <a:rPr lang="vi-VN" sz="1800"/>
              <a:t>chế xử lý ngoại lệ trong ngôn ngữ JavaScript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vi-VN" sz="1800" b="1" smtClean="0"/>
              <a:t>Các </a:t>
            </a:r>
            <a:r>
              <a:rPr lang="vi-VN" sz="1800" b="1"/>
              <a:t>mẫu mã xử lý ngoại lệ xấu trong JavaScript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Định </a:t>
            </a:r>
            <a:r>
              <a:rPr lang="vi-VN" sz="1800"/>
              <a:t>nghĩa các mẫu mã xấu trong xử lý ngoại lệ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Ảnh </a:t>
            </a:r>
            <a:r>
              <a:rPr lang="vi-VN" sz="1800"/>
              <a:t>hưởng của </a:t>
            </a:r>
            <a:r>
              <a:rPr lang="vi-VN" sz="1800" smtClean="0"/>
              <a:t>mẫu </a:t>
            </a:r>
            <a:r>
              <a:rPr lang="vi-VN" sz="1800"/>
              <a:t>mã xấu đến chất lượng phần </a:t>
            </a:r>
            <a:r>
              <a:rPr lang="vi-VN" sz="1800" smtClean="0"/>
              <a:t>mềm</a:t>
            </a:r>
            <a:endParaRPr lang="vi-VN" sz="1800"/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vi-VN" sz="1800" b="1" smtClean="0"/>
              <a:t>Các </a:t>
            </a:r>
            <a:r>
              <a:rPr lang="vi-VN" sz="1800" b="1"/>
              <a:t>thức cải tiến mã nguồn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Mô </a:t>
            </a:r>
            <a:r>
              <a:rPr lang="vi-VN" sz="1800"/>
              <a:t>hình hóa cách thức cải tiến mã </a:t>
            </a:r>
            <a:r>
              <a:rPr lang="vi-VN" sz="1800" smtClean="0"/>
              <a:t>nguồn</a:t>
            </a:r>
            <a:endParaRPr lang="vi-VN" sz="1800"/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Lợi </a:t>
            </a:r>
            <a:r>
              <a:rPr lang="vi-VN" sz="1800"/>
              <a:t>ích mang lại khi áp dụng các cách thức cải tiến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Ví </a:t>
            </a:r>
            <a:r>
              <a:rPr lang="vi-VN" sz="1800"/>
              <a:t>dụ minh chứng cho mỗi mẫu mã xấu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vi-VN" sz="1800" b="1" smtClean="0"/>
              <a:t>Phân </a:t>
            </a:r>
            <a:r>
              <a:rPr lang="vi-VN" sz="1800" b="1"/>
              <a:t>tích, kết luận và mở rộng</a:t>
            </a:r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Phân </a:t>
            </a:r>
            <a:r>
              <a:rPr lang="vi-VN" sz="1800"/>
              <a:t>tích đánh </a:t>
            </a:r>
            <a:r>
              <a:rPr lang="vi-VN" sz="1800" smtClean="0"/>
              <a:t>giá</a:t>
            </a:r>
            <a:endParaRPr lang="en-US" sz="1800" smtClean="0"/>
          </a:p>
          <a:p>
            <a:pPr lvl="1">
              <a:lnSpc>
                <a:spcPct val="105000"/>
              </a:lnSpc>
              <a:spcBef>
                <a:spcPts val="300"/>
              </a:spcBef>
            </a:pPr>
            <a:r>
              <a:rPr lang="vi-VN" sz="1800" smtClean="0"/>
              <a:t>Kết </a:t>
            </a:r>
            <a:r>
              <a:rPr lang="vi-VN" sz="1800"/>
              <a:t>luận và các hướng nghiên cứu mở rộng</a:t>
            </a:r>
            <a:r>
              <a:rPr lang="vi-VN" sz="1800" smtClean="0"/>
              <a:t>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742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SẢN PHẨM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Bài báo khoa học: 	02</a:t>
            </a:r>
          </a:p>
          <a:p>
            <a:r>
              <a:rPr lang="en-US" smtClean="0"/>
              <a:t>Đào tạo thạc sĩ:	01</a:t>
            </a:r>
          </a:p>
          <a:p>
            <a:r>
              <a:rPr lang="en-US" smtClean="0"/>
              <a:t>Đào tạo cử nhân:	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6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KINH </a:t>
            </a:r>
            <a:r>
              <a:rPr lang="en-US"/>
              <a:t>PHÍ THỰC HIỆN ĐỀ </a:t>
            </a:r>
            <a:r>
              <a:rPr lang="en-US" smtClean="0"/>
              <a:t>TÀI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240440"/>
              </p:ext>
            </p:extLst>
          </p:nvPr>
        </p:nvGraphicFramePr>
        <p:xfrm>
          <a:off x="304800" y="1219205"/>
          <a:ext cx="8534401" cy="5181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0"/>
                <a:gridCol w="3630222"/>
                <a:gridCol w="947143"/>
                <a:gridCol w="1013295"/>
                <a:gridCol w="1013295"/>
                <a:gridCol w="701212"/>
                <a:gridCol w="772034"/>
              </a:tblGrid>
              <a:tr h="34151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STT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Khoản chi, nội dung chi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Thời gian</a:t>
                      </a:r>
                      <a:b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thực hiện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Tổng</a:t>
                      </a:r>
                      <a:b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kinh phí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Nguồn kinh </a:t>
                      </a:r>
                      <a:r>
                        <a:rPr lang="en-US" sz="130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phí</a:t>
                      </a: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Ghi chú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Kinh phí</a:t>
                      </a:r>
                      <a:b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từ NSNN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Nguồn</a:t>
                      </a:r>
                      <a:b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khác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8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Chi công lao động tham gia trực tiếp thực hiện đề tài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49.610.000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49.610.000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Chủ nhiệm đề tài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Trần Thanh Lương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40 công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20.328.000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20.328.000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Thư ký, thành viên chính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Lê Mỹ Cảnh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40 công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12.584.000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12.584.000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Hoàng Thị Lan Giao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40 công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12.584.000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12.584.000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Thành viên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Hồ Thị Kim Thoa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20 công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4.114.000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4.114.000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II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Chi khác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14.390.000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14.390.000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Tham dự hội nghị, hội thảo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5.000.000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5.000.000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Seminar chuyên môn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2.000.000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2.000.000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Văn phòng phẩm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1.690.000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1.690.000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Quản lý chung của cơ quan chủ trì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3.200.000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3.200.000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Nghiệm thu cấp cơ sở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2.500.000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2.500.000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873">
                <a:tc gridSpan="3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Tổng cộng</a:t>
                      </a:r>
                      <a:endParaRPr lang="en-US" sz="13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64.000.000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64.000.000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300" b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581">
                <a:tc gridSpan="7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b="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(Sáu mươi tư triệu đồng chẵn)</a:t>
                      </a:r>
                      <a:endParaRPr lang="en-US" sz="1300" b="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32" marR="56732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41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 anchorCtr="0"/>
          <a:lstStyle/>
          <a:p>
            <a:pPr algn="ctr"/>
            <a:r>
              <a:rPr lang="en-US" sz="2800" b="1" smtClean="0"/>
              <a:t>XIN CHÂN THÀNH CẢM ƠN QUÝ THẦY CÔ</a:t>
            </a:r>
            <a:endParaRPr lang="en-US" sz="2800" b="1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457200" y="381000"/>
            <a:ext cx="7701246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sz="3600" kern="0" smtClean="0"/>
              <a:t>THUYẾT MINH ĐỀ TÀI</a:t>
            </a:r>
            <a:endParaRPr lang="en-US" sz="3600" kern="0"/>
          </a:p>
        </p:txBody>
      </p:sp>
    </p:spTree>
    <p:extLst>
      <p:ext uri="{BB962C8B-B14F-4D97-AF65-F5344CB8AC3E}">
        <p14:creationId xmlns:p14="http://schemas.microsoft.com/office/powerpoint/2010/main" val="3445909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HÌNH NGHIÊN CỨU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smtClean="0"/>
              <a:t>T</a:t>
            </a:r>
            <a:r>
              <a:rPr lang="vi-VN" sz="2400" smtClean="0"/>
              <a:t>ập </a:t>
            </a:r>
            <a:r>
              <a:rPr lang="vi-VN" sz="2400" dirty="0"/>
              <a:t>trung vào các mẫu mã xấu trong việc xử lý logic chính của </a:t>
            </a:r>
            <a:r>
              <a:rPr lang="vi-VN" sz="2400"/>
              <a:t>chương </a:t>
            </a:r>
            <a:r>
              <a:rPr lang="vi-VN" sz="2400" smtClean="0"/>
              <a:t>trình</a:t>
            </a:r>
            <a:r>
              <a:rPr lang="en-US" sz="2400" smtClean="0"/>
              <a:t> </a:t>
            </a:r>
            <a:r>
              <a:rPr lang="vi-VN" sz="2400" smtClean="0">
                <a:solidFill>
                  <a:srgbClr val="C00000"/>
                </a:solidFill>
              </a:rPr>
              <a:t>(</a:t>
            </a:r>
            <a:r>
              <a:rPr lang="vi-VN" sz="2400" dirty="0" smtClean="0">
                <a:solidFill>
                  <a:srgbClr val="C00000"/>
                </a:solidFill>
              </a:rPr>
              <a:t>M</a:t>
            </a:r>
            <a:r>
              <a:rPr lang="vi-VN" sz="2400" dirty="0">
                <a:solidFill>
                  <a:srgbClr val="C00000"/>
                </a:solidFill>
              </a:rPr>
              <a:t>. Fowler, K. Beck, J. Brant</a:t>
            </a:r>
            <a:r>
              <a:rPr lang="vi-VN" sz="2400">
                <a:solidFill>
                  <a:srgbClr val="C00000"/>
                </a:solidFill>
              </a:rPr>
              <a:t>, </a:t>
            </a:r>
            <a:r>
              <a:rPr lang="vi-VN" sz="2400" smtClean="0">
                <a:solidFill>
                  <a:srgbClr val="C00000"/>
                </a:solidFill>
              </a:rPr>
              <a:t>W.Opdyke  </a:t>
            </a:r>
            <a:r>
              <a:rPr lang="vi-VN" sz="2400" dirty="0">
                <a:solidFill>
                  <a:srgbClr val="C00000"/>
                </a:solidFill>
              </a:rPr>
              <a:t>và D</a:t>
            </a:r>
            <a:r>
              <a:rPr lang="vi-VN" sz="2400">
                <a:solidFill>
                  <a:srgbClr val="C00000"/>
                </a:solidFill>
              </a:rPr>
              <a:t>. </a:t>
            </a:r>
            <a:r>
              <a:rPr lang="vi-VN" sz="2400" smtClean="0">
                <a:solidFill>
                  <a:srgbClr val="C00000"/>
                </a:solidFill>
              </a:rPr>
              <a:t>Roberts, 1999; </a:t>
            </a:r>
            <a:r>
              <a:rPr lang="vi-VN" sz="2400" dirty="0">
                <a:solidFill>
                  <a:srgbClr val="C00000"/>
                </a:solidFill>
              </a:rPr>
              <a:t>R. C. Martin, </a:t>
            </a:r>
            <a:r>
              <a:rPr lang="vi-VN" sz="2400">
                <a:solidFill>
                  <a:srgbClr val="C00000"/>
                </a:solidFill>
              </a:rPr>
              <a:t>2008</a:t>
            </a:r>
            <a:r>
              <a:rPr lang="vi-VN" sz="2400" smtClean="0">
                <a:solidFill>
                  <a:srgbClr val="C00000"/>
                </a:solidFill>
              </a:rPr>
              <a:t>).</a:t>
            </a:r>
            <a:endParaRPr lang="en-US" sz="2400" smtClean="0">
              <a:solidFill>
                <a:srgbClr val="C00000"/>
              </a:solidFill>
            </a:endParaRPr>
          </a:p>
          <a:p>
            <a:pPr>
              <a:spcAft>
                <a:spcPts val="600"/>
              </a:spcAft>
            </a:pPr>
            <a:r>
              <a:rPr lang="vi-VN" sz="2400"/>
              <a:t>R. C. Martin đã chỉ ra một số kỹ thuật để viết mã tốt cho việc xử lý ngoại lệ</a:t>
            </a:r>
            <a:r>
              <a:rPr lang="en-US" sz="2400"/>
              <a:t>:</a:t>
            </a:r>
          </a:p>
          <a:p>
            <a:pPr lvl="1">
              <a:spcAft>
                <a:spcPts val="600"/>
              </a:spcAft>
            </a:pPr>
            <a:r>
              <a:rPr lang="en-US" sz="2000">
                <a:solidFill>
                  <a:srgbClr val="000066"/>
                </a:solidFill>
              </a:rPr>
              <a:t>S</a:t>
            </a:r>
            <a:r>
              <a:rPr lang="vi-VN" sz="2000">
                <a:solidFill>
                  <a:srgbClr val="000066"/>
                </a:solidFill>
              </a:rPr>
              <a:t>ử dụng ngoại lệ (</a:t>
            </a:r>
            <a:r>
              <a:rPr lang="vi-VN" sz="2000">
                <a:solidFill>
                  <a:srgbClr val="C00000"/>
                </a:solidFill>
              </a:rPr>
              <a:t>exception</a:t>
            </a:r>
            <a:r>
              <a:rPr lang="vi-VN" sz="2000">
                <a:solidFill>
                  <a:srgbClr val="000066"/>
                </a:solidFill>
              </a:rPr>
              <a:t>) thay vì trả về mã lỗi (</a:t>
            </a:r>
            <a:r>
              <a:rPr lang="vi-VN" sz="2000">
                <a:solidFill>
                  <a:srgbClr val="C00000"/>
                </a:solidFill>
              </a:rPr>
              <a:t>return code</a:t>
            </a:r>
            <a:r>
              <a:rPr lang="vi-VN" sz="2000">
                <a:solidFill>
                  <a:srgbClr val="000066"/>
                </a:solidFill>
              </a:rPr>
              <a:t>),</a:t>
            </a:r>
            <a:endParaRPr lang="en-US" sz="2000">
              <a:solidFill>
                <a:srgbClr val="000066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000">
                <a:solidFill>
                  <a:srgbClr val="000066"/>
                </a:solidFill>
              </a:rPr>
              <a:t>D</a:t>
            </a:r>
            <a:r>
              <a:rPr lang="vi-VN" sz="2000">
                <a:solidFill>
                  <a:srgbClr val="000066"/>
                </a:solidFill>
              </a:rPr>
              <a:t>ùng ngoại lệ không kiểm tra (</a:t>
            </a:r>
            <a:r>
              <a:rPr lang="vi-VN" sz="2000">
                <a:solidFill>
                  <a:srgbClr val="C00000"/>
                </a:solidFill>
              </a:rPr>
              <a:t>unchecked exception</a:t>
            </a:r>
            <a:r>
              <a:rPr lang="vi-VN" sz="2000">
                <a:solidFill>
                  <a:srgbClr val="000066"/>
                </a:solidFill>
              </a:rPr>
              <a:t>),</a:t>
            </a:r>
            <a:endParaRPr lang="en-US" sz="2000">
              <a:solidFill>
                <a:srgbClr val="000066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000">
                <a:solidFill>
                  <a:srgbClr val="000066"/>
                </a:solidFill>
              </a:rPr>
              <a:t>K</a:t>
            </a:r>
            <a:r>
              <a:rPr lang="vi-VN" sz="2000">
                <a:solidFill>
                  <a:srgbClr val="000066"/>
                </a:solidFill>
              </a:rPr>
              <a:t>hông trả về </a:t>
            </a:r>
            <a:r>
              <a:rPr lang="en-US" sz="2000">
                <a:solidFill>
                  <a:srgbClr val="000066"/>
                </a:solidFill>
              </a:rPr>
              <a:t>giá trị N</a:t>
            </a:r>
            <a:r>
              <a:rPr lang="vi-VN" sz="2000">
                <a:solidFill>
                  <a:srgbClr val="000066"/>
                </a:solidFill>
              </a:rPr>
              <a:t>ull.</a:t>
            </a:r>
            <a:endParaRPr lang="en-US" sz="2000">
              <a:solidFill>
                <a:srgbClr val="000066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smtClean="0"/>
              <a:t>T</a:t>
            </a:r>
            <a:r>
              <a:rPr lang="vi-VN" sz="2400" smtClean="0"/>
              <a:t>ập </a:t>
            </a:r>
            <a:r>
              <a:rPr lang="vi-VN" sz="2400"/>
              <a:t>trung vào xử lý ngoại lệ trong các ngôn ngữ hướng đối tượng tĩnh (</a:t>
            </a:r>
            <a:r>
              <a:rPr lang="vi-VN" sz="2400">
                <a:solidFill>
                  <a:srgbClr val="C00000"/>
                </a:solidFill>
              </a:rPr>
              <a:t>static object oriented languages</a:t>
            </a:r>
            <a:r>
              <a:rPr lang="vi-VN" sz="2400"/>
              <a:t>)</a:t>
            </a:r>
            <a:r>
              <a:rPr lang="en-US" sz="2400" smtClean="0"/>
              <a:t>: </a:t>
            </a:r>
            <a:r>
              <a:rPr lang="vi-VN" sz="2000" smtClean="0"/>
              <a:t>Java</a:t>
            </a:r>
            <a:r>
              <a:rPr lang="en-US" sz="2000" smtClean="0"/>
              <a:t>/</a:t>
            </a:r>
            <a:r>
              <a:rPr lang="vi-VN" sz="2000" smtClean="0"/>
              <a:t>C</a:t>
            </a:r>
            <a:r>
              <a:rPr lang="vi-VN" sz="2000"/>
              <a:t>#.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57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HÌNH NGHIÊN CỨU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err="1" smtClean="0"/>
              <a:t>cứu</a:t>
            </a:r>
            <a:r>
              <a:rPr lang="en-US" sz="2400" smtClean="0"/>
              <a:t> về </a:t>
            </a:r>
            <a:r>
              <a:rPr lang="vi-VN" sz="2400" smtClean="0"/>
              <a:t>các </a:t>
            </a:r>
            <a:r>
              <a:rPr lang="vi-VN" sz="2400"/>
              <a:t>mẫu mã xấu </a:t>
            </a:r>
            <a:r>
              <a:rPr lang="en-US" sz="2400" smtClean="0"/>
              <a:t>chưa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vi-VN" sz="2400" dirty="0" smtClean="0"/>
              <a:t>các ngôn</a:t>
            </a:r>
            <a:r>
              <a:rPr lang="en-US" sz="2400" dirty="0" smtClean="0"/>
              <a:t> </a:t>
            </a:r>
            <a:r>
              <a:rPr lang="vi-VN" sz="2400" dirty="0"/>
              <a:t>ngữ động (</a:t>
            </a:r>
            <a:r>
              <a:rPr lang="vi-VN" sz="2400" dirty="0">
                <a:solidFill>
                  <a:srgbClr val="C00000"/>
                </a:solidFill>
              </a:rPr>
              <a:t>dynamic </a:t>
            </a:r>
            <a:r>
              <a:rPr lang="vi-VN" sz="2400">
                <a:solidFill>
                  <a:srgbClr val="C00000"/>
                </a:solidFill>
              </a:rPr>
              <a:t>language</a:t>
            </a:r>
            <a:r>
              <a:rPr lang="vi-VN" sz="2400" smtClean="0"/>
              <a:t>)</a:t>
            </a:r>
            <a:r>
              <a:rPr lang="en-US" sz="2400" smtClean="0"/>
              <a:t> như JavaScript.</a:t>
            </a:r>
            <a:endParaRPr lang="en-US" sz="2400" dirty="0" smtClean="0"/>
          </a:p>
          <a:p>
            <a:r>
              <a:rPr lang="vi-VN" sz="2400" dirty="0" smtClean="0"/>
              <a:t>JavaScript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, </a:t>
            </a:r>
            <a:r>
              <a:rPr lang="vi-VN" sz="2400" dirty="0" smtClean="0"/>
              <a:t>là </a:t>
            </a:r>
            <a:r>
              <a:rPr lang="vi-VN" sz="2400" dirty="0"/>
              <a:t>một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vi-VN" sz="2400" dirty="0" smtClean="0"/>
              <a:t>mới </a:t>
            </a:r>
            <a:r>
              <a:rPr lang="vi-VN" sz="2400" dirty="0"/>
              <a:t>ở thời điểm hiện tại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r>
              <a:rPr lang="vi-VN" sz="2400" dirty="0" smtClean="0"/>
              <a:t>Việt Nam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>
                <a:solidFill>
                  <a:srgbClr val="000066"/>
                </a:solidFill>
              </a:rPr>
              <a:t>C</a:t>
            </a:r>
            <a:r>
              <a:rPr lang="vi-VN" sz="2000" dirty="0" smtClean="0">
                <a:solidFill>
                  <a:srgbClr val="000066"/>
                </a:solidFill>
              </a:rPr>
              <a:t>hưa </a:t>
            </a:r>
            <a:r>
              <a:rPr lang="vi-VN" sz="2000" dirty="0">
                <a:solidFill>
                  <a:srgbClr val="000066"/>
                </a:solidFill>
              </a:rPr>
              <a:t>được đề cập đến một cách chính </a:t>
            </a:r>
            <a:r>
              <a:rPr lang="vi-VN" sz="2000" dirty="0" smtClean="0">
                <a:solidFill>
                  <a:srgbClr val="000066"/>
                </a:solidFill>
              </a:rPr>
              <a:t>thức.</a:t>
            </a:r>
            <a:endParaRPr lang="en-US" sz="2000" dirty="0" smtClean="0">
              <a:solidFill>
                <a:srgbClr val="000066"/>
              </a:solidFill>
            </a:endParaRPr>
          </a:p>
          <a:p>
            <a:pPr lvl="1"/>
            <a:r>
              <a:rPr lang="en-US" sz="2000" dirty="0" err="1" smtClean="0">
                <a:solidFill>
                  <a:srgbClr val="000066"/>
                </a:solidFill>
              </a:rPr>
              <a:t>Một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số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vi-VN" sz="2000" dirty="0" smtClean="0">
                <a:solidFill>
                  <a:srgbClr val="000066"/>
                </a:solidFill>
              </a:rPr>
              <a:t>tài </a:t>
            </a:r>
            <a:r>
              <a:rPr lang="vi-VN" sz="2000" dirty="0">
                <a:solidFill>
                  <a:srgbClr val="000066"/>
                </a:solidFill>
              </a:rPr>
              <a:t>liệu </a:t>
            </a:r>
            <a:r>
              <a:rPr lang="en-US" sz="2000" dirty="0" err="1" smtClean="0">
                <a:solidFill>
                  <a:srgbClr val="000066"/>
                </a:solidFill>
              </a:rPr>
              <a:t>có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đề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cập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đến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cải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tiến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mã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nguồn</a:t>
            </a:r>
            <a:r>
              <a:rPr lang="en-US" sz="2000" dirty="0" smtClean="0">
                <a:solidFill>
                  <a:srgbClr val="000066"/>
                </a:solidFill>
              </a:rPr>
              <a:t>: </a:t>
            </a:r>
            <a:r>
              <a:rPr lang="en-US" sz="2000" dirty="0" err="1" smtClean="0">
                <a:solidFill>
                  <a:srgbClr val="000066"/>
                </a:solidFill>
              </a:rPr>
              <a:t>chủ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yếu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là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mẫu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thiết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kế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vi-VN" sz="2000" dirty="0" smtClean="0">
                <a:solidFill>
                  <a:srgbClr val="000066"/>
                </a:solidFill>
              </a:rPr>
              <a:t>(</a:t>
            </a:r>
            <a:r>
              <a:rPr lang="vi-VN" sz="2000" dirty="0" smtClean="0">
                <a:solidFill>
                  <a:srgbClr val="C00000"/>
                </a:solidFill>
              </a:rPr>
              <a:t>design </a:t>
            </a:r>
            <a:r>
              <a:rPr lang="vi-VN" sz="2000" dirty="0">
                <a:solidFill>
                  <a:srgbClr val="C00000"/>
                </a:solidFill>
              </a:rPr>
              <a:t>patterns</a:t>
            </a:r>
            <a:r>
              <a:rPr lang="vi-VN" sz="2000" dirty="0" smtClean="0">
                <a:solidFill>
                  <a:srgbClr val="000066"/>
                </a:solidFill>
              </a:rPr>
              <a:t>)</a:t>
            </a:r>
            <a:endParaRPr lang="en-US" sz="2000" dirty="0">
              <a:solidFill>
                <a:srgbClr val="00006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097438"/>
            <a:ext cx="991321" cy="994458"/>
          </a:xfrm>
          <a:prstGeom prst="rect">
            <a:avLst/>
          </a:prstGeom>
        </p:spPr>
      </p:pic>
      <p:pic>
        <p:nvPicPr>
          <p:cNvPr id="1026" name="Picture 2" descr="Kết quả hình ảnh cho 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505"/>
            <a:ext cx="1334076" cy="133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1754" y="5574268"/>
            <a:ext cx="701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M</a:t>
            </a:r>
            <a:r>
              <a:rPr lang="vi-VN" b="1" smtClean="0">
                <a:solidFill>
                  <a:srgbClr val="C00000"/>
                </a:solidFill>
              </a:rPr>
              <a:t>ẫu </a:t>
            </a:r>
            <a:r>
              <a:rPr lang="vi-VN" b="1">
                <a:solidFill>
                  <a:srgbClr val="C00000"/>
                </a:solidFill>
              </a:rPr>
              <a:t>mã </a:t>
            </a:r>
            <a:r>
              <a:rPr lang="vi-VN" b="1" smtClean="0">
                <a:solidFill>
                  <a:srgbClr val="C00000"/>
                </a:solidFill>
              </a:rPr>
              <a:t>xấu</a:t>
            </a:r>
            <a:r>
              <a:rPr lang="en-US" b="1" smtClean="0">
                <a:solidFill>
                  <a:srgbClr val="C00000"/>
                </a:solidFill>
              </a:rPr>
              <a:t> (Code Smell)</a:t>
            </a:r>
            <a:r>
              <a:rPr lang="vi-VN" b="1" smtClean="0">
                <a:solidFill>
                  <a:srgbClr val="C00000"/>
                </a:solidFill>
              </a:rPr>
              <a:t> </a:t>
            </a:r>
            <a:r>
              <a:rPr lang="vi-VN" b="1">
                <a:solidFill>
                  <a:srgbClr val="C00000"/>
                </a:solidFill>
              </a:rPr>
              <a:t>trong xử lý ngoại </a:t>
            </a:r>
            <a:r>
              <a:rPr lang="vi-VN" b="1" smtClean="0">
                <a:solidFill>
                  <a:srgbClr val="C00000"/>
                </a:solidFill>
              </a:rPr>
              <a:t>lệ</a:t>
            </a:r>
            <a:r>
              <a:rPr lang="en-US" b="1" smtClean="0">
                <a:solidFill>
                  <a:srgbClr val="C00000"/>
                </a:solidFill>
              </a:rPr>
              <a:t> trong JavaScript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545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CẤP THIẾT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nghệ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ngày</a:t>
            </a:r>
            <a:r>
              <a:rPr lang="en-US" sz="2400" dirty="0" smtClean="0"/>
              <a:t> </a:t>
            </a:r>
            <a:r>
              <a:rPr lang="en-US" sz="2400" dirty="0" err="1" smtClean="0"/>
              <a:t>càng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err="1" smtClean="0"/>
              <a:t>nhanh</a:t>
            </a:r>
            <a:r>
              <a:rPr lang="en-US" sz="2400" smtClean="0"/>
              <a:t> chóng trên </a:t>
            </a:r>
            <a:r>
              <a:rPr lang="en-US" sz="2400" dirty="0" err="1" smtClean="0"/>
              <a:t>nền</a:t>
            </a:r>
            <a:r>
              <a:rPr lang="en-US" sz="2400" dirty="0" smtClean="0"/>
              <a:t> Internet (Web):</a:t>
            </a:r>
          </a:p>
          <a:p>
            <a:pPr lvl="1"/>
            <a:r>
              <a:rPr lang="en-US" sz="2000" dirty="0" smtClean="0">
                <a:solidFill>
                  <a:srgbClr val="000066"/>
                </a:solidFill>
              </a:rPr>
              <a:t>T</a:t>
            </a:r>
            <a:r>
              <a:rPr lang="vi-VN" sz="2000" dirty="0" smtClean="0">
                <a:solidFill>
                  <a:srgbClr val="000066"/>
                </a:solidFill>
              </a:rPr>
              <a:t>ốc </a:t>
            </a:r>
            <a:r>
              <a:rPr lang="vi-VN" sz="2000" dirty="0">
                <a:solidFill>
                  <a:srgbClr val="000066"/>
                </a:solidFill>
              </a:rPr>
              <a:t>độ đường truyền </a:t>
            </a:r>
            <a:r>
              <a:rPr lang="en-US" sz="2000" dirty="0" err="1" smtClean="0">
                <a:solidFill>
                  <a:srgbClr val="000066"/>
                </a:solidFill>
              </a:rPr>
              <a:t>được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cải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thiện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000066"/>
                </a:solidFill>
              </a:rPr>
              <a:t>S</a:t>
            </a:r>
            <a:r>
              <a:rPr lang="vi-VN" sz="2000" dirty="0" smtClean="0">
                <a:solidFill>
                  <a:srgbClr val="000066"/>
                </a:solidFill>
              </a:rPr>
              <a:t>ự </a:t>
            </a:r>
            <a:r>
              <a:rPr lang="vi-VN" sz="2000" dirty="0">
                <a:solidFill>
                  <a:srgbClr val="000066"/>
                </a:solidFill>
              </a:rPr>
              <a:t>phát triển của ngôn ngữ đánh dấu siêu </a:t>
            </a:r>
            <a:r>
              <a:rPr lang="vi-VN" sz="2000">
                <a:solidFill>
                  <a:srgbClr val="000066"/>
                </a:solidFill>
              </a:rPr>
              <a:t>văn </a:t>
            </a:r>
            <a:r>
              <a:rPr lang="vi-VN" sz="2000" smtClean="0">
                <a:solidFill>
                  <a:srgbClr val="000066"/>
                </a:solidFill>
              </a:rPr>
              <a:t>bản</a:t>
            </a:r>
            <a:r>
              <a:rPr lang="en-US" sz="2000" smtClean="0">
                <a:solidFill>
                  <a:srgbClr val="000066"/>
                </a:solidFill>
              </a:rPr>
              <a:t> thế </a:t>
            </a:r>
            <a:r>
              <a:rPr lang="en-US" sz="2000" dirty="0" err="1" smtClean="0">
                <a:solidFill>
                  <a:srgbClr val="000066"/>
                </a:solidFill>
              </a:rPr>
              <a:t>hệ</a:t>
            </a: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 err="1" smtClean="0">
                <a:solidFill>
                  <a:srgbClr val="000066"/>
                </a:solidFill>
              </a:rPr>
              <a:t>mới</a:t>
            </a:r>
            <a:r>
              <a:rPr lang="en-US" sz="2000" dirty="0" smtClean="0">
                <a:solidFill>
                  <a:srgbClr val="000066"/>
                </a:solidFill>
              </a:rPr>
              <a:t> -</a:t>
            </a:r>
            <a:r>
              <a:rPr lang="vi-VN" sz="2000" dirty="0" smtClean="0">
                <a:solidFill>
                  <a:srgbClr val="000066"/>
                </a:solidFill>
              </a:rPr>
              <a:t> HTML5</a:t>
            </a:r>
            <a:endParaRPr lang="en-US" sz="2000" dirty="0" smtClean="0">
              <a:solidFill>
                <a:srgbClr val="000066"/>
              </a:solidFill>
            </a:endParaRPr>
          </a:p>
          <a:p>
            <a:pPr lvl="1"/>
            <a:r>
              <a:rPr lang="en-US" sz="2000" dirty="0" smtClean="0">
                <a:solidFill>
                  <a:srgbClr val="000066"/>
                </a:solidFill>
              </a:rPr>
              <a:t>J</a:t>
            </a:r>
            <a:r>
              <a:rPr lang="vi-VN" sz="2000" dirty="0" smtClean="0">
                <a:solidFill>
                  <a:srgbClr val="000066"/>
                </a:solidFill>
              </a:rPr>
              <a:t>avaScript</a:t>
            </a:r>
            <a:r>
              <a:rPr lang="en-US" sz="2000" dirty="0" smtClean="0">
                <a:solidFill>
                  <a:srgbClr val="000066"/>
                </a:solidFill>
              </a:rPr>
              <a:t>: </a:t>
            </a:r>
            <a:r>
              <a:rPr lang="vi-VN" sz="2000" dirty="0" smtClean="0">
                <a:solidFill>
                  <a:srgbClr val="000066"/>
                </a:solidFill>
              </a:rPr>
              <a:t>tạo </a:t>
            </a:r>
            <a:r>
              <a:rPr lang="vi-VN" sz="2000" dirty="0">
                <a:solidFill>
                  <a:srgbClr val="000066"/>
                </a:solidFill>
              </a:rPr>
              <a:t>ra các </a:t>
            </a:r>
            <a:r>
              <a:rPr lang="vi-VN" sz="2000" dirty="0" smtClean="0">
                <a:solidFill>
                  <a:srgbClr val="000066"/>
                </a:solidFill>
              </a:rPr>
              <a:t>trang Web </a:t>
            </a:r>
            <a:r>
              <a:rPr lang="vi-VN" sz="2000" dirty="0">
                <a:solidFill>
                  <a:srgbClr val="000066"/>
                </a:solidFill>
              </a:rPr>
              <a:t>có tính </a:t>
            </a:r>
            <a:r>
              <a:rPr lang="vi-VN" sz="2000" dirty="0" smtClean="0">
                <a:solidFill>
                  <a:srgbClr val="000066"/>
                </a:solidFill>
              </a:rPr>
              <a:t>tương </a:t>
            </a:r>
            <a:r>
              <a:rPr lang="vi-VN" sz="2000" dirty="0">
                <a:solidFill>
                  <a:srgbClr val="000066"/>
                </a:solidFill>
              </a:rPr>
              <a:t>tác </a:t>
            </a:r>
            <a:r>
              <a:rPr lang="vi-VN" sz="2000" dirty="0" smtClean="0">
                <a:solidFill>
                  <a:srgbClr val="000066"/>
                </a:solidFill>
              </a:rPr>
              <a:t>cao</a:t>
            </a:r>
            <a:endParaRPr lang="en-US" sz="2000" dirty="0" smtClean="0">
              <a:solidFill>
                <a:srgbClr val="000066"/>
              </a:solidFill>
            </a:endParaRPr>
          </a:p>
          <a:p>
            <a:pPr lvl="1"/>
            <a:r>
              <a:rPr lang="en-US" sz="2000" dirty="0" smtClean="0">
                <a:solidFill>
                  <a:srgbClr val="000066"/>
                </a:solidFill>
              </a:rPr>
              <a:t>J</a:t>
            </a:r>
            <a:r>
              <a:rPr lang="vi-VN" sz="2000" dirty="0" smtClean="0">
                <a:solidFill>
                  <a:srgbClr val="000066"/>
                </a:solidFill>
              </a:rPr>
              <a:t>avaScript</a:t>
            </a:r>
            <a:r>
              <a:rPr lang="en-US" sz="2000" dirty="0" smtClean="0">
                <a:solidFill>
                  <a:srgbClr val="000066"/>
                </a:solidFill>
              </a:rPr>
              <a:t>:</a:t>
            </a:r>
            <a:r>
              <a:rPr lang="vi-VN" sz="2000" dirty="0" smtClean="0">
                <a:solidFill>
                  <a:srgbClr val="000066"/>
                </a:solidFill>
              </a:rPr>
              <a:t> sử </a:t>
            </a:r>
            <a:r>
              <a:rPr lang="vi-VN" sz="2000" dirty="0">
                <a:solidFill>
                  <a:srgbClr val="000066"/>
                </a:solidFill>
              </a:rPr>
              <a:t>dụng </a:t>
            </a:r>
            <a:r>
              <a:rPr lang="vi-VN" sz="2000" dirty="0" smtClean="0">
                <a:solidFill>
                  <a:srgbClr val="000066"/>
                </a:solidFill>
              </a:rPr>
              <a:t>lập </a:t>
            </a:r>
            <a:r>
              <a:rPr lang="vi-VN" sz="2000" dirty="0">
                <a:solidFill>
                  <a:srgbClr val="000066"/>
                </a:solidFill>
              </a:rPr>
              <a:t>trình phía server (Node.js</a:t>
            </a:r>
            <a:r>
              <a:rPr lang="vi-VN" sz="2000" dirty="0" smtClean="0">
                <a:solidFill>
                  <a:srgbClr val="000066"/>
                </a:solidFill>
              </a:rPr>
              <a:t>)</a:t>
            </a:r>
            <a:endParaRPr lang="en-US" sz="2000" dirty="0" smtClean="0">
              <a:solidFill>
                <a:srgbClr val="000066"/>
              </a:solidFill>
            </a:endParaRPr>
          </a:p>
          <a:p>
            <a:r>
              <a:rPr lang="en-US" sz="2400" dirty="0" smtClean="0"/>
              <a:t>JavaScript: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lợi</a:t>
            </a:r>
            <a:r>
              <a:rPr lang="en-US" sz="2400" dirty="0" smtClean="0"/>
              <a:t> </a:t>
            </a:r>
            <a:r>
              <a:rPr lang="en-US" sz="2400" dirty="0" err="1" smtClean="0"/>
              <a:t>ích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err="1" smtClean="0"/>
              <a:t>ứng</a:t>
            </a:r>
            <a:r>
              <a:rPr lang="en-US" sz="2400" smtClean="0"/>
              <a:t> dụng</a:t>
            </a:r>
          </a:p>
          <a:p>
            <a:pPr lvl="1"/>
            <a:r>
              <a:rPr lang="en-US" sz="2000" smtClean="0">
                <a:solidFill>
                  <a:srgbClr val="000066"/>
                </a:solidFill>
              </a:rPr>
              <a:t>L</a:t>
            </a:r>
            <a:r>
              <a:rPr lang="vi-VN" sz="2000" smtClean="0">
                <a:solidFill>
                  <a:srgbClr val="000066"/>
                </a:solidFill>
              </a:rPr>
              <a:t>inh hoạt</a:t>
            </a:r>
            <a:r>
              <a:rPr lang="en-US" sz="2000" smtClean="0">
                <a:solidFill>
                  <a:srgbClr val="000066"/>
                </a:solidFill>
              </a:rPr>
              <a:t> và đang tiến dần vào các ứng dụng trên Desktop</a:t>
            </a:r>
          </a:p>
          <a:p>
            <a:pPr lvl="1"/>
            <a:r>
              <a:rPr lang="en-US" sz="2000" smtClean="0">
                <a:solidFill>
                  <a:srgbClr val="000066"/>
                </a:solidFill>
              </a:rPr>
              <a:t>Ngôn ngữ phía máy khách và chạy </a:t>
            </a:r>
            <a:r>
              <a:rPr lang="en-US" sz="2000">
                <a:solidFill>
                  <a:srgbClr val="000066"/>
                </a:solidFill>
              </a:rPr>
              <a:t>trong </a:t>
            </a:r>
            <a:r>
              <a:rPr lang="en-US" sz="2000" smtClean="0">
                <a:solidFill>
                  <a:srgbClr val="000066"/>
                </a:solidFill>
              </a:rPr>
              <a:t>trình duyệt Web</a:t>
            </a:r>
            <a:endParaRPr lang="en-US" sz="20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3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CẤP THIẾT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 smtClean="0"/>
              <a:t>JavaScript </a:t>
            </a:r>
            <a:r>
              <a:rPr lang="vi-VN" sz="2400" dirty="0"/>
              <a:t>cũng có những nhược </a:t>
            </a:r>
            <a:r>
              <a:rPr lang="vi-VN" sz="2400" dirty="0" smtClean="0"/>
              <a:t>điểm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K</a:t>
            </a:r>
            <a:r>
              <a:rPr lang="vi-VN" sz="2000" dirty="0" smtClean="0"/>
              <a:t>hả </a:t>
            </a:r>
            <a:r>
              <a:rPr lang="vi-VN" sz="2000" dirty="0"/>
              <a:t>năng bảo mật </a:t>
            </a:r>
            <a:r>
              <a:rPr lang="vi-VN" sz="2000" dirty="0" smtClean="0"/>
              <a:t>kém</a:t>
            </a:r>
            <a:endParaRPr lang="en-US" sz="2000" dirty="0" smtClean="0"/>
          </a:p>
          <a:p>
            <a:pPr lvl="1"/>
            <a:r>
              <a:rPr lang="en-US" sz="2000" dirty="0"/>
              <a:t>H</a:t>
            </a:r>
            <a:r>
              <a:rPr lang="vi-VN" sz="2000" dirty="0" smtClean="0"/>
              <a:t>iệu </a:t>
            </a:r>
            <a:r>
              <a:rPr lang="vi-VN" sz="2000" dirty="0"/>
              <a:t>ứng kịch bản phụ thuộc vào trình </a:t>
            </a:r>
            <a:r>
              <a:rPr lang="vi-VN" sz="2000" dirty="0" smtClean="0"/>
              <a:t>duyệt</a:t>
            </a:r>
            <a:endParaRPr lang="en-US" sz="2000" dirty="0" smtClean="0"/>
          </a:p>
          <a:p>
            <a:pPr lvl="1"/>
            <a:r>
              <a:rPr lang="en-US" sz="2000" dirty="0"/>
              <a:t>K</a:t>
            </a:r>
            <a:r>
              <a:rPr lang="vi-VN" sz="2000" dirty="0" smtClean="0"/>
              <a:t>hả </a:t>
            </a:r>
            <a:r>
              <a:rPr lang="vi-VN" sz="2000" dirty="0"/>
              <a:t>năng xảy ra lỗi không mong muốn khi thực thi các </a:t>
            </a:r>
            <a:r>
              <a:rPr lang="vi-VN" sz="2000"/>
              <a:t>script 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vi-VN" sz="2000" smtClean="0"/>
              <a:t>rất </a:t>
            </a:r>
            <a:r>
              <a:rPr lang="vi-VN" sz="2000" dirty="0"/>
              <a:t>cao</a:t>
            </a:r>
            <a:r>
              <a:rPr lang="vi-VN" sz="2000" dirty="0" smtClean="0"/>
              <a:t>.</a:t>
            </a:r>
            <a:endParaRPr lang="en-US" sz="2000" dirty="0" smtClean="0"/>
          </a:p>
          <a:p>
            <a:r>
              <a:rPr lang="vi-VN" sz="2400" smtClean="0"/>
              <a:t>JavaScript</a:t>
            </a:r>
            <a:r>
              <a:rPr lang="en-US" sz="2400" smtClean="0"/>
              <a:t>:</a:t>
            </a:r>
          </a:p>
          <a:p>
            <a:pPr lvl="1"/>
            <a:r>
              <a:rPr lang="en-US" sz="2000" smtClean="0"/>
              <a:t>L</a:t>
            </a:r>
            <a:r>
              <a:rPr lang="vi-VN" sz="2000" smtClean="0"/>
              <a:t>inh </a:t>
            </a:r>
            <a:r>
              <a:rPr lang="vi-VN" sz="2000" dirty="0"/>
              <a:t>hoạt 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 </a:t>
            </a:r>
            <a:r>
              <a:rPr lang="vi-VN" sz="2000" dirty="0" smtClean="0"/>
              <a:t>những </a:t>
            </a:r>
            <a:r>
              <a:rPr lang="vi-VN" sz="2000" dirty="0"/>
              <a:t>đoạn mã tiềm ẩn nhiều nguy cơ phát sinh lỗi, các đoạn mã này được gọi là là các mẫu mã xấu (</a:t>
            </a:r>
            <a:r>
              <a:rPr lang="vi-VN" sz="2000" dirty="0">
                <a:solidFill>
                  <a:srgbClr val="C00000"/>
                </a:solidFill>
              </a:rPr>
              <a:t>code smells</a:t>
            </a:r>
            <a:r>
              <a:rPr lang="vi-VN" sz="2000" dirty="0"/>
              <a:t>).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953000"/>
            <a:ext cx="991321" cy="9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7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CẤP THIẾT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8463731" cy="495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790045" y="2365373"/>
            <a:ext cx="2554288" cy="1366837"/>
          </a:xfrm>
          <a:prstGeom prst="cloud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Smell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2800" y="4011612"/>
            <a:ext cx="3352799" cy="160043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285750" marR="0" lvl="0" indent="-285750" algn="l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↓"/>
              <a:tabLst/>
              <a:defRPr/>
            </a:pPr>
            <a:r>
              <a:rPr kumimoji="1" lang="en-US" altLang="zh-TW" sz="2600" kern="0" dirty="0" err="1" smtClean="0">
                <a:solidFill>
                  <a:srgbClr val="002060"/>
                </a:solidFill>
                <a:latin typeface="Calibri"/>
                <a:ea typeface="新細明體" panose="02020500000000000000" pitchFamily="18" charset="-120"/>
              </a:rPr>
              <a:t>Tính</a:t>
            </a:r>
            <a:r>
              <a:rPr kumimoji="1" lang="en-US" altLang="zh-TW" sz="2600" kern="0" dirty="0" smtClean="0">
                <a:solidFill>
                  <a:srgbClr val="002060"/>
                </a:solidFill>
                <a:latin typeface="Calibri"/>
                <a:ea typeface="新細明體" panose="02020500000000000000" pitchFamily="18" charset="-120"/>
              </a:rPr>
              <a:t> </a:t>
            </a:r>
            <a:r>
              <a:rPr kumimoji="1" lang="en-US" altLang="zh-TW" sz="2600" kern="0" dirty="0" err="1" smtClean="0">
                <a:solidFill>
                  <a:srgbClr val="002060"/>
                </a:solidFill>
                <a:latin typeface="Calibri"/>
                <a:ea typeface="新細明體" panose="02020500000000000000" pitchFamily="18" charset="-120"/>
              </a:rPr>
              <a:t>đọc</a:t>
            </a:r>
            <a:r>
              <a:rPr kumimoji="1" lang="en-US" altLang="zh-TW" sz="2600" kern="0" dirty="0" smtClean="0">
                <a:solidFill>
                  <a:srgbClr val="002060"/>
                </a:solidFill>
                <a:latin typeface="Calibri"/>
                <a:ea typeface="新細明體" panose="02020500000000000000" pitchFamily="18" charset="-120"/>
              </a:rPr>
              <a:t> </a:t>
            </a:r>
            <a:r>
              <a:rPr kumimoji="1" lang="en-US" altLang="zh-TW" sz="2600" kern="0" dirty="0" err="1" smtClean="0">
                <a:solidFill>
                  <a:srgbClr val="002060"/>
                </a:solidFill>
                <a:latin typeface="Calibri"/>
                <a:ea typeface="新細明體" panose="02020500000000000000" pitchFamily="18" charset="-120"/>
              </a:rPr>
              <a:t>hiểu</a:t>
            </a:r>
            <a:endParaRPr kumimoji="1" lang="en-US" altLang="zh-TW" sz="26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新細明體" panose="02020500000000000000" pitchFamily="18" charset="-120"/>
            </a:endParaRPr>
          </a:p>
          <a:p>
            <a:pPr marL="285750" marR="0" lvl="0" indent="-285750" algn="l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↓"/>
              <a:tabLst/>
              <a:defRPr/>
            </a:pPr>
            <a:r>
              <a:rPr kumimoji="1" lang="en-US" altLang="zh-TW" sz="26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Khả</a:t>
            </a:r>
            <a:r>
              <a:rPr kumimoji="1" lang="en-US" altLang="zh-TW" sz="260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 </a:t>
            </a:r>
            <a:r>
              <a:rPr kumimoji="1" lang="en-US" altLang="zh-TW" sz="2600" i="0" u="none" strike="noStrike" kern="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năng</a:t>
            </a:r>
            <a:r>
              <a:rPr kumimoji="1" lang="en-US" altLang="zh-TW" sz="260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 </a:t>
            </a:r>
            <a:r>
              <a:rPr kumimoji="1" lang="en-US" altLang="zh-TW" sz="2600" i="0" u="none" strike="noStrike" kern="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kiểm</a:t>
            </a:r>
            <a:r>
              <a:rPr kumimoji="1" lang="en-US" altLang="zh-TW" sz="260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 </a:t>
            </a:r>
            <a:r>
              <a:rPr kumimoji="1" lang="en-US" altLang="zh-TW" sz="2600" i="0" u="none" strike="noStrike" kern="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thử</a:t>
            </a:r>
            <a:endParaRPr kumimoji="1" lang="en-US" altLang="zh-TW" sz="26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新細明體" panose="02020500000000000000" pitchFamily="18" charset="-120"/>
            </a:endParaRPr>
          </a:p>
          <a:p>
            <a:pPr marL="285750" marR="0" lvl="0" indent="-285750" algn="l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↓"/>
              <a:tabLst/>
              <a:defRPr/>
            </a:pPr>
            <a:r>
              <a:rPr kumimoji="1" lang="en-US" altLang="zh-TW" sz="26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Khả</a:t>
            </a:r>
            <a:r>
              <a:rPr kumimoji="1" lang="en-US" altLang="zh-TW" sz="260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 </a:t>
            </a:r>
            <a:r>
              <a:rPr kumimoji="1" lang="en-US" altLang="zh-TW" sz="2600" i="0" u="none" strike="noStrike" kern="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năng</a:t>
            </a:r>
            <a:r>
              <a:rPr kumimoji="1" lang="en-US" altLang="zh-TW" sz="260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 </a:t>
            </a:r>
            <a:r>
              <a:rPr kumimoji="1" lang="en-US" altLang="zh-TW" sz="2600" i="0" u="none" strike="noStrike" kern="0" cap="none" spc="0" normalizeH="0" noProof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bảo</a:t>
            </a:r>
            <a:r>
              <a:rPr kumimoji="1" lang="en-US" altLang="zh-TW" sz="260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 trì</a:t>
            </a:r>
            <a:endParaRPr kumimoji="1" lang="en-US" altLang="zh-TW" sz="26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5486400" y="1600200"/>
            <a:ext cx="3048000" cy="1290637"/>
          </a:xfrm>
          <a:prstGeom prst="cloud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</a:t>
            </a:r>
            <a:r>
              <a:rPr kumimoji="1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Smell </a:t>
            </a:r>
            <a:br>
              <a:rPr kumimoji="1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1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trong </a:t>
            </a:r>
            <a:r>
              <a:rPr kumimoji="1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xử</a:t>
            </a:r>
            <a:r>
              <a:rPr kumimoji="1" lang="en-US" sz="20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1" lang="en-US" sz="20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lý</a:t>
            </a:r>
            <a:r>
              <a:rPr kumimoji="1" lang="en-US" sz="20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1" lang="en-US" sz="20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ngoại</a:t>
            </a:r>
            <a:r>
              <a:rPr kumimoji="1" lang="en-US" sz="20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1" lang="en-US" sz="2000" b="0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lệ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2941636" y="3576638"/>
            <a:ext cx="466727" cy="198596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352800" y="3270248"/>
            <a:ext cx="3352799" cy="46196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Mức</a:t>
            </a:r>
            <a:r>
              <a:rPr kumimoji="1" lang="en-US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độ</a:t>
            </a:r>
            <a:r>
              <a:rPr kumimoji="1" lang="en-US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bền</a:t>
            </a:r>
            <a:r>
              <a:rPr kumimoji="1" lang="en-US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vững</a:t>
            </a:r>
            <a:endParaRPr kumimoji="1" lang="en-US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6629400" y="2971800"/>
            <a:ext cx="487363" cy="2593975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Lightning Bolt 19"/>
          <p:cNvSpPr/>
          <p:nvPr/>
        </p:nvSpPr>
        <p:spPr bwMode="auto">
          <a:xfrm>
            <a:off x="6478308" y="3177379"/>
            <a:ext cx="302183" cy="647700"/>
          </a:xfrm>
          <a:prstGeom prst="lightningBol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47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CẤP THIẾT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9212" y="4202870"/>
            <a:ext cx="2286000" cy="2133600"/>
          </a:xfrm>
          <a:solidFill>
            <a:srgbClr val="CCECFF"/>
          </a:solidFill>
        </p:spPr>
        <p:txBody>
          <a:bodyPr/>
          <a:lstStyle/>
          <a:p>
            <a:pPr marL="0" indent="0" algn="just">
              <a:buNone/>
            </a:pPr>
            <a:r>
              <a:rPr lang="en-US" sz="2000">
                <a:solidFill>
                  <a:srgbClr val="C00000"/>
                </a:solidFill>
              </a:rPr>
              <a:t>P</a:t>
            </a:r>
            <a:r>
              <a:rPr lang="vi-VN" sz="2000">
                <a:solidFill>
                  <a:srgbClr val="C00000"/>
                </a:solidFill>
              </a:rPr>
              <a:t>hát hiện các mẫu mã xấu trong xử lý ngoại lệ và cách thức cải thiện mã nguồn nhằm loại bỏ </a:t>
            </a:r>
            <a:r>
              <a:rPr lang="vi-VN" sz="2000" smtClean="0">
                <a:solidFill>
                  <a:srgbClr val="C00000"/>
                </a:solidFill>
              </a:rPr>
              <a:t>chúng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70" y="1111488"/>
            <a:ext cx="3603864" cy="317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1334869"/>
            <a:ext cx="2360612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kern="0" dirty="0" err="1" smtClean="0">
                <a:solidFill>
                  <a:srgbClr val="003399"/>
                </a:solidFill>
                <a:latin typeface="Calibri"/>
              </a:rPr>
              <a:t>Có</a:t>
            </a:r>
            <a:r>
              <a:rPr kumimoji="1" lang="en-US" kern="0" dirty="0" smtClean="0">
                <a:solidFill>
                  <a:srgbClr val="003399"/>
                </a:solidFill>
                <a:latin typeface="Calibri"/>
              </a:rPr>
              <a:t> </a:t>
            </a:r>
            <a:r>
              <a:rPr kumimoji="1" lang="en-US" kern="0" dirty="0" err="1" smtClean="0">
                <a:solidFill>
                  <a:srgbClr val="003399"/>
                </a:solidFill>
                <a:latin typeface="Calibri"/>
              </a:rPr>
              <a:t>một</a:t>
            </a:r>
            <a:r>
              <a:rPr kumimoji="1" lang="en-US" kern="0" dirty="0" smtClean="0">
                <a:solidFill>
                  <a:srgbClr val="003399"/>
                </a:solidFill>
                <a:latin typeface="Calibri"/>
              </a:rPr>
              <a:t> </a:t>
            </a:r>
            <a:r>
              <a:rPr kumimoji="1" lang="en-US" kern="0" dirty="0" err="1" smtClean="0">
                <a:solidFill>
                  <a:srgbClr val="003399"/>
                </a:solidFill>
                <a:latin typeface="Calibri"/>
              </a:rPr>
              <a:t>thiết</a:t>
            </a:r>
            <a:r>
              <a:rPr kumimoji="1" lang="en-US" kern="0" dirty="0" smtClean="0">
                <a:solidFill>
                  <a:srgbClr val="003399"/>
                </a:solidFill>
                <a:latin typeface="Calibri"/>
              </a:rPr>
              <a:t> </a:t>
            </a:r>
            <a:r>
              <a:rPr kumimoji="1" lang="en-US" kern="0" dirty="0" err="1" smtClean="0">
                <a:solidFill>
                  <a:srgbClr val="003399"/>
                </a:solidFill>
                <a:latin typeface="Calibri"/>
              </a:rPr>
              <a:t>kế</a:t>
            </a:r>
            <a:r>
              <a:rPr kumimoji="1" lang="en-US" kern="0" dirty="0">
                <a:solidFill>
                  <a:srgbClr val="003399"/>
                </a:solidFill>
                <a:latin typeface="Calibri"/>
              </a:rPr>
              <a:t> </a:t>
            </a:r>
            <a:r>
              <a:rPr kumimoji="1" lang="en-US" b="1" kern="0" dirty="0" smtClean="0">
                <a:solidFill>
                  <a:srgbClr val="003399"/>
                </a:solidFill>
                <a:latin typeface="Calibri"/>
              </a:rPr>
              <a:t>ĐÚNG </a:t>
            </a:r>
            <a:r>
              <a:rPr kumimoji="1" lang="en-US" kern="0" dirty="0" err="1" smtClean="0">
                <a:solidFill>
                  <a:srgbClr val="003399"/>
                </a:solidFill>
                <a:latin typeface="Calibri"/>
              </a:rPr>
              <a:t>trước</a:t>
            </a:r>
            <a:r>
              <a:rPr kumimoji="1" lang="en-US" kern="0" dirty="0" smtClean="0">
                <a:solidFill>
                  <a:srgbClr val="003399"/>
                </a:solidFill>
                <a:latin typeface="Calibri"/>
              </a:rPr>
              <a:t> </a:t>
            </a:r>
            <a:r>
              <a:rPr kumimoji="1" lang="en-US" kern="0" err="1" smtClean="0">
                <a:solidFill>
                  <a:srgbClr val="003399"/>
                </a:solidFill>
                <a:latin typeface="Calibri"/>
              </a:rPr>
              <a:t>khi</a:t>
            </a:r>
            <a:r>
              <a:rPr kumimoji="1" lang="en-US" kern="0" smtClean="0">
                <a:solidFill>
                  <a:srgbClr val="003399"/>
                </a:solidFill>
                <a:latin typeface="Calibri"/>
              </a:rPr>
              <a:t> lập trình</a:t>
            </a:r>
            <a:endParaRPr kumimoji="1" lang="en-US" sz="18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4290941"/>
            <a:ext cx="6508343" cy="195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eaLnBrk="0" hangingPunc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altLang="zh-TW" sz="200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Tránh </a:t>
            </a:r>
            <a:r>
              <a:rPr kumimoji="1" lang="en-US" altLang="zh-TW" sz="200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hoặc phát hiện ra các mẫu mã </a:t>
            </a:r>
            <a:r>
              <a:rPr kumimoji="1" lang="en-US" altLang="zh-TW" sz="200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xấu</a:t>
            </a:r>
          </a:p>
          <a:p>
            <a:pPr marL="285750" indent="-285750" algn="l" eaLnBrk="0" hangingPunc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vi-VN" altLang="zh-TW" sz="200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Giảm </a:t>
            </a:r>
            <a:r>
              <a:rPr kumimoji="1" lang="vi-VN" altLang="zh-TW" sz="200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tối </a:t>
            </a:r>
            <a:r>
              <a:rPr kumimoji="1" lang="vi-VN" altLang="zh-TW" sz="200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đa những lỗi xảy ra trong lúc thực </a:t>
            </a:r>
            <a:r>
              <a:rPr kumimoji="1" lang="vi-VN" altLang="zh-TW" sz="200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thi</a:t>
            </a:r>
            <a:endParaRPr kumimoji="1" lang="en-US" altLang="zh-TW" sz="2000" smtClean="0">
              <a:solidFill>
                <a:srgbClr val="1F497D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285750" indent="-285750" algn="l" eaLnBrk="0" hangingPunc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altLang="zh-TW" sz="200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Tăng </a:t>
            </a:r>
            <a:r>
              <a:rPr kumimoji="1" lang="en-US" altLang="zh-TW" sz="2000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chất</a:t>
            </a:r>
            <a:r>
              <a:rPr kumimoji="1" lang="en-US" altLang="zh-TW" sz="2000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lượng</a:t>
            </a:r>
            <a:r>
              <a:rPr kumimoji="1" lang="en-US" altLang="zh-TW" sz="2000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mã</a:t>
            </a:r>
            <a:r>
              <a:rPr kumimoji="1" lang="en-US" altLang="zh-TW" sz="2000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nguồn</a:t>
            </a:r>
            <a:endParaRPr kumimoji="1" lang="en-US" altLang="zh-TW" sz="2000" dirty="0">
              <a:solidFill>
                <a:srgbClr val="1F497D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285750" indent="-285750" algn="l" eaLnBrk="0" hangingPunc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1" lang="en-US" altLang="zh-TW" sz="2000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Tăng</a:t>
            </a:r>
            <a:r>
              <a:rPr kumimoji="1" lang="en-US" altLang="zh-TW" sz="2000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tính</a:t>
            </a:r>
            <a:r>
              <a:rPr kumimoji="1" lang="en-US" altLang="zh-TW" sz="2000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bền</a:t>
            </a:r>
            <a:r>
              <a:rPr kumimoji="1" lang="en-US" altLang="zh-TW" sz="2000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vững</a:t>
            </a:r>
            <a:r>
              <a:rPr kumimoji="1" lang="en-US" altLang="zh-TW" sz="2000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của</a:t>
            </a:r>
            <a:r>
              <a:rPr kumimoji="1" lang="en-US" altLang="zh-TW" sz="2000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hệ</a:t>
            </a:r>
            <a:r>
              <a:rPr kumimoji="1" lang="en-US" altLang="zh-TW" sz="2000" dirty="0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dirty="0" err="1" smtClean="0">
                <a:solidFill>
                  <a:srgbClr val="1F497D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thống</a:t>
            </a:r>
            <a:endParaRPr kumimoji="1" lang="en-US" sz="2000" dirty="0">
              <a:solidFill>
                <a:prstClr val="black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pic>
        <p:nvPicPr>
          <p:cNvPr id="2050" name="Picture 2" descr="Kết quả hình ảnh cho 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81" y="2204580"/>
            <a:ext cx="2062619" cy="206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19800" y="4977282"/>
            <a:ext cx="57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00000"/>
                </a:solidFill>
                <a:sym typeface="Wingdings 3" panose="05040102010807070707" pitchFamily="18" charset="2"/>
              </a:rPr>
              <a:t></a:t>
            </a:r>
            <a:endParaRPr lang="en-US" sz="3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8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 CHUNG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47097"/>
            <a:ext cx="7473130" cy="4825103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-VN" dirty="0" smtClean="0"/>
              <a:t>Xác </a:t>
            </a:r>
            <a:r>
              <a:rPr lang="vi-VN" dirty="0"/>
              <a:t>định các mẫu mã xấu trong </a:t>
            </a:r>
            <a:r>
              <a:rPr lang="vi-VN" dirty="0" smtClean="0"/>
              <a:t>xử lý ngoại lệ đối </a:t>
            </a:r>
            <a:r>
              <a:rPr lang="vi-VN" dirty="0"/>
              <a:t>với ngôn ngữ </a:t>
            </a:r>
            <a:r>
              <a:rPr lang="vi-VN" dirty="0" smtClean="0"/>
              <a:t>JavaScript</a:t>
            </a:r>
            <a:endParaRPr lang="en-US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Ả</a:t>
            </a:r>
            <a:r>
              <a:rPr lang="vi-VN" dirty="0" smtClean="0"/>
              <a:t>nh </a:t>
            </a:r>
            <a:r>
              <a:rPr lang="vi-VN" dirty="0"/>
              <a:t>hưởng của chúng tới chất lượng mã nguồn, chất lượng sản </a:t>
            </a:r>
            <a:r>
              <a:rPr lang="vi-VN" dirty="0" smtClean="0"/>
              <a:t>phẩm.</a:t>
            </a:r>
            <a:endParaRPr lang="en-US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err="1" smtClean="0">
                <a:sym typeface="Wingdings 3" panose="05040102010807070707" pitchFamily="18" charset="2"/>
              </a:rPr>
              <a:t>Đề</a:t>
            </a:r>
            <a:r>
              <a:rPr lang="en-US" dirty="0" smtClean="0">
                <a:sym typeface="Wingdings 3" panose="05040102010807070707" pitchFamily="18" charset="2"/>
              </a:rPr>
              <a:t> </a:t>
            </a:r>
            <a:r>
              <a:rPr lang="vi-VN" dirty="0" smtClean="0"/>
              <a:t>xuất </a:t>
            </a:r>
            <a:r>
              <a:rPr lang="vi-VN" dirty="0"/>
              <a:t>các phương thức cải tiến </a:t>
            </a:r>
            <a:r>
              <a:rPr lang="vi-VN" dirty="0" smtClean="0"/>
              <a:t>nhằm </a:t>
            </a:r>
            <a:r>
              <a:rPr lang="vi-VN" dirty="0"/>
              <a:t>loại bỏ chúng</a:t>
            </a:r>
            <a:r>
              <a:rPr lang="vi-VN" dirty="0" smtClean="0"/>
              <a:t>.</a:t>
            </a:r>
            <a:endParaRPr lang="vi-VN" dirty="0"/>
          </a:p>
        </p:txBody>
      </p:sp>
      <p:pic>
        <p:nvPicPr>
          <p:cNvPr id="4098" name="Picture 2" descr="Kết quả hình ảnh cho effec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5" y="2895600"/>
            <a:ext cx="1105259" cy="68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2" y="1426270"/>
            <a:ext cx="991321" cy="994458"/>
          </a:xfrm>
          <a:prstGeom prst="rect">
            <a:avLst/>
          </a:prstGeom>
        </p:spPr>
      </p:pic>
      <p:pic>
        <p:nvPicPr>
          <p:cNvPr id="4100" name="Picture 4" descr="Kết quả hình ảnh cho sugges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7" y="4056316"/>
            <a:ext cx="750623" cy="7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07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 CỤ THỂ (JAVASCRIPT)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47097"/>
            <a:ext cx="8382001" cy="4825103"/>
          </a:xfrm>
        </p:spPr>
        <p:txBody>
          <a:bodyPr/>
          <a:lstStyle/>
          <a:p>
            <a:pPr marL="398463" indent="-398463">
              <a:spcAft>
                <a:spcPts val="1200"/>
              </a:spcAft>
            </a:pPr>
            <a:r>
              <a:rPr lang="vi-VN" sz="2500" dirty="0" smtClean="0"/>
              <a:t>Xác </a:t>
            </a:r>
            <a:r>
              <a:rPr lang="vi-VN" sz="2500" dirty="0"/>
              <a:t>định được cơ chế xử lý ngoại </a:t>
            </a:r>
            <a:r>
              <a:rPr lang="vi-VN" sz="2500" dirty="0" smtClean="0"/>
              <a:t>lệ</a:t>
            </a:r>
            <a:endParaRPr lang="vi-VN" sz="2500" dirty="0"/>
          </a:p>
          <a:p>
            <a:pPr marL="398463" indent="-398463">
              <a:spcAft>
                <a:spcPts val="1200"/>
              </a:spcAft>
            </a:pPr>
            <a:r>
              <a:rPr lang="vi-VN" sz="2500" dirty="0" smtClean="0"/>
              <a:t>Nghiên </a:t>
            </a:r>
            <a:r>
              <a:rPr lang="vi-VN" sz="2500" dirty="0"/>
              <a:t>cứu các phương pháp xử lý ngoại lệ thông thường trong các dự án sử dụng JavaScript</a:t>
            </a:r>
          </a:p>
          <a:p>
            <a:pPr marL="398463" indent="-398463">
              <a:spcAft>
                <a:spcPts val="1200"/>
              </a:spcAft>
            </a:pPr>
            <a:r>
              <a:rPr lang="vi-VN" sz="2500" dirty="0" smtClean="0"/>
              <a:t>Tìm </a:t>
            </a:r>
            <a:r>
              <a:rPr lang="vi-VN" sz="2500" dirty="0"/>
              <a:t>được các mẫu mã xử lý ngoại lệ </a:t>
            </a:r>
            <a:r>
              <a:rPr lang="vi-VN" sz="2500" dirty="0" smtClean="0"/>
              <a:t>xấ</a:t>
            </a:r>
            <a:r>
              <a:rPr lang="en-US" sz="2500" dirty="0" smtClean="0"/>
              <a:t>u</a:t>
            </a:r>
            <a:endParaRPr lang="vi-VN" sz="2500" dirty="0"/>
          </a:p>
          <a:p>
            <a:pPr marL="398463" indent="-398463">
              <a:spcAft>
                <a:spcPts val="1200"/>
              </a:spcAft>
            </a:pPr>
            <a:r>
              <a:rPr lang="vi-VN" sz="2500" dirty="0" smtClean="0"/>
              <a:t>Xây </a:t>
            </a:r>
            <a:r>
              <a:rPr lang="vi-VN" sz="2500" dirty="0"/>
              <a:t>dựng các cách thức cải tiến mẫu mã </a:t>
            </a:r>
            <a:r>
              <a:rPr lang="vi-VN" sz="2500" dirty="0" smtClean="0"/>
              <a:t>xấu</a:t>
            </a:r>
            <a:endParaRPr lang="vi-VN" sz="2500" dirty="0"/>
          </a:p>
          <a:p>
            <a:pPr marL="398463" indent="-398463">
              <a:spcAft>
                <a:spcPts val="1200"/>
              </a:spcAft>
            </a:pPr>
            <a:r>
              <a:rPr lang="vi-VN" sz="2500" dirty="0" smtClean="0"/>
              <a:t>Đánh </a:t>
            </a:r>
            <a:r>
              <a:rPr lang="vi-VN" sz="2500" dirty="0"/>
              <a:t>giá khả năng áp dụng vào </a:t>
            </a:r>
            <a:r>
              <a:rPr lang="vi-VN" sz="2500" dirty="0" smtClean="0"/>
              <a:t>một </a:t>
            </a:r>
            <a:r>
              <a:rPr lang="vi-VN" sz="2500"/>
              <a:t>số </a:t>
            </a:r>
            <a:r>
              <a:rPr lang="vi-VN" sz="2500" smtClean="0"/>
              <a:t>ngôn ngữ </a:t>
            </a:r>
            <a:r>
              <a:rPr lang="vi-VN" sz="2500" dirty="0"/>
              <a:t>khác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8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74TGp_natural_light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74TGp_natural_light.potx" id="{66D8022D-6F9F-4C9B-94EF-88C6969B74D4}" vid="{FDA5D0AE-BF4D-42F2-A8C7-09CB49CD250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574TGp_natural_light</Template>
  <TotalTime>393</TotalTime>
  <Words>1022</Words>
  <Application>Microsoft Office PowerPoint</Application>
  <PresentationFormat>On-screen Show (4:3)</PresentationFormat>
  <Paragraphs>202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PMingLiU</vt:lpstr>
      <vt:lpstr>PMingLiU</vt:lpstr>
      <vt:lpstr>Arial</vt:lpstr>
      <vt:lpstr>Calibri</vt:lpstr>
      <vt:lpstr>Symbol</vt:lpstr>
      <vt:lpstr>Tahoma</vt:lpstr>
      <vt:lpstr>Times New Roman</vt:lpstr>
      <vt:lpstr>Wingdings</vt:lpstr>
      <vt:lpstr>Wingdings 3</vt:lpstr>
      <vt:lpstr>574TGp_natural_light</vt:lpstr>
      <vt:lpstr>PHÁT HIỆN VÀ CẢI THIỆN MÃ NGUỒN XỬ LÝ NGOẠI LỆ XẤU TRONG JAVASCRIPT</vt:lpstr>
      <vt:lpstr>TÌNH HÌNH NGHIÊN CỨU (1)</vt:lpstr>
      <vt:lpstr>TÌNH HÌNH NGHIÊN CỨU (2)</vt:lpstr>
      <vt:lpstr>TÍNH CẤP THIẾT</vt:lpstr>
      <vt:lpstr>TÍNH CẤP THIẾT</vt:lpstr>
      <vt:lpstr>TÍNH CẤP THIẾT</vt:lpstr>
      <vt:lpstr>TÍNH CẤP THIẾT</vt:lpstr>
      <vt:lpstr>MỤC TIÊU CHUNG</vt:lpstr>
      <vt:lpstr>MỤC TIÊU CỤ THỂ (JAVASCRIPT)</vt:lpstr>
      <vt:lpstr>ĐỐI TƯỢNG NGHIÊN CỨU</vt:lpstr>
      <vt:lpstr>PHẠM VI NGHIÊN CỨU</vt:lpstr>
      <vt:lpstr>NỘI DUNG NGHIÊN CỨU</vt:lpstr>
      <vt:lpstr>SẢN PHẨM</vt:lpstr>
      <vt:lpstr>KINH PHÍ THỰC HIỆN ĐỀ TÀI</vt:lpstr>
      <vt:lpstr>PowerPoint Presentation</vt:lpstr>
    </vt:vector>
  </TitlesOfParts>
  <Company>College of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Tran Thanh Luong</dc:creator>
  <cp:lastModifiedBy>Tran Thanh Luong</cp:lastModifiedBy>
  <cp:revision>81</cp:revision>
  <dcterms:created xsi:type="dcterms:W3CDTF">2016-07-28T00:45:01Z</dcterms:created>
  <dcterms:modified xsi:type="dcterms:W3CDTF">2016-08-31T03:31:55Z</dcterms:modified>
</cp:coreProperties>
</file>