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8" r:id="rId3"/>
    <p:sldId id="290" r:id="rId4"/>
    <p:sldId id="291" r:id="rId5"/>
    <p:sldId id="289" r:id="rId6"/>
    <p:sldId id="292" r:id="rId7"/>
    <p:sldId id="293" r:id="rId8"/>
    <p:sldId id="294" r:id="rId9"/>
    <p:sldId id="295" r:id="rId10"/>
    <p:sldId id="297" r:id="rId11"/>
    <p:sldId id="296" r:id="rId12"/>
    <p:sldId id="298" r:id="rId13"/>
    <p:sldId id="299" r:id="rId14"/>
    <p:sldId id="300" r:id="rId15"/>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FFFF"/>
    <a:srgbClr val="C5C5C5"/>
    <a:srgbClr val="C0C0C0"/>
    <a:srgbClr val="DDDDDD"/>
    <a:srgbClr val="333333"/>
    <a:srgbClr val="70A8DA"/>
    <a:srgbClr val="357DA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743" autoAdjust="0"/>
  </p:normalViewPr>
  <p:slideViewPr>
    <p:cSldViewPr>
      <p:cViewPr varScale="1">
        <p:scale>
          <a:sx n="113" d="100"/>
          <a:sy n="113"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F4B73B2-970B-4C3F-9638-ED0769C1C267}" type="slidenum">
              <a:rPr lang="en-US"/>
              <a:pPr/>
              <a:t>‹#›</a:t>
            </a:fld>
            <a:endParaRPr lang="en-US"/>
          </a:p>
        </p:txBody>
      </p:sp>
    </p:spTree>
    <p:extLst>
      <p:ext uri="{BB962C8B-B14F-4D97-AF65-F5344CB8AC3E}">
        <p14:creationId xmlns:p14="http://schemas.microsoft.com/office/powerpoint/2010/main" val="8480330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45" name="Rectangle 73"/>
          <p:cNvSpPr>
            <a:spLocks noChangeArrowheads="1"/>
          </p:cNvSpPr>
          <p:nvPr/>
        </p:nvSpPr>
        <p:spPr bwMode="gray">
          <a:xfrm>
            <a:off x="1698625" y="3705225"/>
            <a:ext cx="742950" cy="742950"/>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3116" name="Rectangle 44" descr="3"/>
          <p:cNvSpPr>
            <a:spLocks noChangeArrowheads="1"/>
          </p:cNvSpPr>
          <p:nvPr/>
        </p:nvSpPr>
        <p:spPr bwMode="gray">
          <a:xfrm>
            <a:off x="2492375" y="4510088"/>
            <a:ext cx="742950" cy="744537"/>
          </a:xfrm>
          <a:prstGeom prst="rect">
            <a:avLst/>
          </a:prstGeom>
          <a:blipFill dpi="0" rotWithShape="1">
            <a:blip r:embed="rId2" cstate="print"/>
            <a:srcRect/>
            <a:stretch>
              <a:fillRect/>
            </a:stretch>
          </a:blipFill>
          <a:ln w="9525">
            <a:noFill/>
            <a:miter lim="800000"/>
            <a:headEnd/>
            <a:tailEnd/>
          </a:ln>
          <a:effectLst/>
        </p:spPr>
        <p:txBody>
          <a:bodyPr wrap="none" anchor="ctr"/>
          <a:lstStyle/>
          <a:p>
            <a:endParaRPr lang="en-US"/>
          </a:p>
        </p:txBody>
      </p:sp>
      <p:sp>
        <p:nvSpPr>
          <p:cNvPr id="3106" name="Rectangle 34" descr="5"/>
          <p:cNvSpPr>
            <a:spLocks noChangeArrowheads="1"/>
          </p:cNvSpPr>
          <p:nvPr/>
        </p:nvSpPr>
        <p:spPr bwMode="gray">
          <a:xfrm>
            <a:off x="915988" y="4510088"/>
            <a:ext cx="742950" cy="744537"/>
          </a:xfrm>
          <a:prstGeom prst="rect">
            <a:avLst/>
          </a:prstGeom>
          <a:blipFill dpi="0" rotWithShape="1">
            <a:blip r:embed="rId3" cstate="print"/>
            <a:srcRect/>
            <a:stretch>
              <a:fillRect/>
            </a:stretch>
          </a:blipFill>
          <a:ln w="9525">
            <a:noFill/>
            <a:miter lim="800000"/>
            <a:headEnd/>
            <a:tailEnd/>
          </a:ln>
          <a:effectLst/>
        </p:spPr>
        <p:txBody>
          <a:bodyPr wrap="none" anchor="ctr"/>
          <a:lstStyle/>
          <a:p>
            <a:endParaRPr lang="en-US"/>
          </a:p>
        </p:txBody>
      </p:sp>
      <p:sp>
        <p:nvSpPr>
          <p:cNvPr id="3131" name="Rectangle 59"/>
          <p:cNvSpPr>
            <a:spLocks noChangeArrowheads="1"/>
          </p:cNvSpPr>
          <p:nvPr/>
        </p:nvSpPr>
        <p:spPr bwMode="gray">
          <a:xfrm>
            <a:off x="1703388" y="5314950"/>
            <a:ext cx="742950" cy="742950"/>
          </a:xfrm>
          <a:prstGeom prst="rect">
            <a:avLst/>
          </a:prstGeom>
          <a:solidFill>
            <a:srgbClr val="DDDDDD"/>
          </a:solidFill>
          <a:ln w="9525">
            <a:noFill/>
            <a:miter lim="800000"/>
            <a:headEnd/>
            <a:tailEnd/>
          </a:ln>
          <a:effectLst/>
        </p:spPr>
        <p:txBody>
          <a:bodyPr wrap="none" anchor="ctr"/>
          <a:lstStyle/>
          <a:p>
            <a:endParaRPr lang="en-US"/>
          </a:p>
        </p:txBody>
      </p:sp>
      <p:sp>
        <p:nvSpPr>
          <p:cNvPr id="3126" name="Rectangle 54"/>
          <p:cNvSpPr>
            <a:spLocks noChangeArrowheads="1"/>
          </p:cNvSpPr>
          <p:nvPr/>
        </p:nvSpPr>
        <p:spPr bwMode="gray">
          <a:xfrm>
            <a:off x="128588" y="3705225"/>
            <a:ext cx="742950" cy="742950"/>
          </a:xfrm>
          <a:prstGeom prst="rect">
            <a:avLst/>
          </a:prstGeom>
          <a:solidFill>
            <a:srgbClr val="DDDDDD"/>
          </a:solidFill>
          <a:ln w="9525">
            <a:noFill/>
            <a:miter lim="800000"/>
            <a:headEnd/>
            <a:tailEnd/>
          </a:ln>
          <a:effectLst/>
        </p:spPr>
        <p:txBody>
          <a:bodyPr wrap="none" anchor="ctr"/>
          <a:lstStyle/>
          <a:p>
            <a:endParaRPr lang="en-US"/>
          </a:p>
        </p:txBody>
      </p:sp>
      <p:sp>
        <p:nvSpPr>
          <p:cNvPr id="3128" name="Rectangle 56"/>
          <p:cNvSpPr>
            <a:spLocks noChangeArrowheads="1"/>
          </p:cNvSpPr>
          <p:nvPr/>
        </p:nvSpPr>
        <p:spPr bwMode="gray">
          <a:xfrm>
            <a:off x="2492375" y="3705225"/>
            <a:ext cx="742950" cy="742950"/>
          </a:xfrm>
          <a:prstGeom prst="rect">
            <a:avLst/>
          </a:prstGeom>
          <a:solidFill>
            <a:srgbClr val="DDDDDD"/>
          </a:solidFill>
          <a:ln w="9525">
            <a:noFill/>
            <a:miter lim="800000"/>
            <a:headEnd/>
            <a:tailEnd/>
          </a:ln>
          <a:effectLst/>
        </p:spPr>
        <p:txBody>
          <a:bodyPr wrap="none" anchor="ctr"/>
          <a:lstStyle/>
          <a:p>
            <a:endParaRPr lang="en-US"/>
          </a:p>
        </p:txBody>
      </p:sp>
      <p:grpSp>
        <p:nvGrpSpPr>
          <p:cNvPr id="3147" name="Group 75"/>
          <p:cNvGrpSpPr>
            <a:grpSpLocks/>
          </p:cNvGrpSpPr>
          <p:nvPr/>
        </p:nvGrpSpPr>
        <p:grpSpPr bwMode="auto">
          <a:xfrm>
            <a:off x="112713" y="5954713"/>
            <a:ext cx="8936037" cy="631825"/>
            <a:chOff x="71" y="3751"/>
            <a:chExt cx="5629" cy="398"/>
          </a:xfrm>
        </p:grpSpPr>
        <p:sp>
          <p:nvSpPr>
            <p:cNvPr id="3096" name="Freeform 24"/>
            <p:cNvSpPr>
              <a:spLocks/>
            </p:cNvSpPr>
            <p:nvPr userDrawn="1"/>
          </p:nvSpPr>
          <p:spPr bwMode="gray">
            <a:xfrm>
              <a:off x="71" y="3751"/>
              <a:ext cx="5626" cy="349"/>
            </a:xfrm>
            <a:custGeom>
              <a:avLst/>
              <a:gdLst/>
              <a:ahLst/>
              <a:cxnLst>
                <a:cxn ang="0">
                  <a:pos x="5626" y="349"/>
                </a:cxn>
                <a:cxn ang="0">
                  <a:pos x="0" y="349"/>
                </a:cxn>
                <a:cxn ang="0">
                  <a:pos x="0" y="187"/>
                </a:cxn>
                <a:cxn ang="0">
                  <a:pos x="0" y="114"/>
                </a:cxn>
                <a:cxn ang="0">
                  <a:pos x="4064" y="118"/>
                </a:cxn>
                <a:cxn ang="0">
                  <a:pos x="4329" y="0"/>
                </a:cxn>
                <a:cxn ang="0">
                  <a:pos x="5623" y="0"/>
                </a:cxn>
                <a:cxn ang="0">
                  <a:pos x="5626" y="349"/>
                </a:cxn>
              </a:cxnLst>
              <a:rect l="0" t="0" r="r" b="b"/>
              <a:pathLst>
                <a:path w="5626" h="349">
                  <a:moveTo>
                    <a:pt x="5626" y="349"/>
                  </a:moveTo>
                  <a:lnTo>
                    <a:pt x="0" y="349"/>
                  </a:lnTo>
                  <a:lnTo>
                    <a:pt x="0" y="187"/>
                  </a:lnTo>
                  <a:lnTo>
                    <a:pt x="0" y="114"/>
                  </a:lnTo>
                  <a:cubicBezTo>
                    <a:pt x="678" y="103"/>
                    <a:pt x="3343" y="137"/>
                    <a:pt x="4064" y="118"/>
                  </a:cubicBezTo>
                  <a:lnTo>
                    <a:pt x="4329" y="0"/>
                  </a:lnTo>
                  <a:lnTo>
                    <a:pt x="5623" y="0"/>
                  </a:lnTo>
                  <a:lnTo>
                    <a:pt x="5626" y="349"/>
                  </a:lnTo>
                  <a:close/>
                </a:path>
              </a:pathLst>
            </a:custGeom>
            <a:solidFill>
              <a:schemeClr val="tx1"/>
            </a:solidFill>
            <a:ln w="9525">
              <a:noFill/>
              <a:round/>
              <a:headEnd/>
              <a:tailEnd/>
            </a:ln>
            <a:effectLst/>
          </p:spPr>
          <p:txBody>
            <a:bodyPr/>
            <a:lstStyle/>
            <a:p>
              <a:endParaRPr lang="en-US"/>
            </a:p>
          </p:txBody>
        </p:sp>
        <p:sp>
          <p:nvSpPr>
            <p:cNvPr id="3097" name="Freeform 25"/>
            <p:cNvSpPr>
              <a:spLocks/>
            </p:cNvSpPr>
            <p:nvPr userDrawn="1"/>
          </p:nvSpPr>
          <p:spPr bwMode="gray">
            <a:xfrm>
              <a:off x="71" y="3800"/>
              <a:ext cx="5626" cy="349"/>
            </a:xfrm>
            <a:custGeom>
              <a:avLst/>
              <a:gdLst/>
              <a:ahLst/>
              <a:cxnLst>
                <a:cxn ang="0">
                  <a:pos x="5626" y="349"/>
                </a:cxn>
                <a:cxn ang="0">
                  <a:pos x="0" y="349"/>
                </a:cxn>
                <a:cxn ang="0">
                  <a:pos x="0" y="187"/>
                </a:cxn>
                <a:cxn ang="0">
                  <a:pos x="0" y="114"/>
                </a:cxn>
                <a:cxn ang="0">
                  <a:pos x="4082" y="118"/>
                </a:cxn>
                <a:cxn ang="0">
                  <a:pos x="4345" y="0"/>
                </a:cxn>
                <a:cxn ang="0">
                  <a:pos x="5623" y="6"/>
                </a:cxn>
                <a:cxn ang="0">
                  <a:pos x="5626" y="349"/>
                </a:cxn>
              </a:cxnLst>
              <a:rect l="0" t="0" r="r" b="b"/>
              <a:pathLst>
                <a:path w="5626" h="349">
                  <a:moveTo>
                    <a:pt x="5626" y="349"/>
                  </a:moveTo>
                  <a:lnTo>
                    <a:pt x="0" y="349"/>
                  </a:lnTo>
                  <a:lnTo>
                    <a:pt x="0" y="187"/>
                  </a:lnTo>
                  <a:lnTo>
                    <a:pt x="0" y="114"/>
                  </a:lnTo>
                  <a:cubicBezTo>
                    <a:pt x="680" y="103"/>
                    <a:pt x="3358" y="137"/>
                    <a:pt x="4082" y="118"/>
                  </a:cubicBezTo>
                  <a:lnTo>
                    <a:pt x="4345" y="0"/>
                  </a:lnTo>
                  <a:lnTo>
                    <a:pt x="5623" y="6"/>
                  </a:lnTo>
                  <a:lnTo>
                    <a:pt x="5626" y="349"/>
                  </a:lnTo>
                  <a:close/>
                </a:path>
              </a:pathLst>
            </a:custGeom>
            <a:solidFill>
              <a:schemeClr val="bg1"/>
            </a:solidFill>
            <a:ln w="9525">
              <a:noFill/>
              <a:round/>
              <a:headEnd/>
              <a:tailEnd/>
            </a:ln>
            <a:effectLst/>
          </p:spPr>
          <p:txBody>
            <a:bodyPr/>
            <a:lstStyle/>
            <a:p>
              <a:endParaRPr lang="en-US"/>
            </a:p>
          </p:txBody>
        </p:sp>
        <p:sp>
          <p:nvSpPr>
            <p:cNvPr id="3098" name="Freeform 26"/>
            <p:cNvSpPr>
              <a:spLocks/>
            </p:cNvSpPr>
            <p:nvPr userDrawn="1"/>
          </p:nvSpPr>
          <p:spPr bwMode="gray">
            <a:xfrm>
              <a:off x="4209" y="3833"/>
              <a:ext cx="1491" cy="88"/>
            </a:xfrm>
            <a:custGeom>
              <a:avLst/>
              <a:gdLst/>
              <a:ahLst/>
              <a:cxnLst>
                <a:cxn ang="0">
                  <a:pos x="0" y="84"/>
                </a:cxn>
                <a:cxn ang="0">
                  <a:pos x="223" y="0"/>
                </a:cxn>
                <a:cxn ang="0">
                  <a:pos x="1491" y="0"/>
                </a:cxn>
                <a:cxn ang="0">
                  <a:pos x="1488" y="60"/>
                </a:cxn>
                <a:cxn ang="0">
                  <a:pos x="383" y="59"/>
                </a:cxn>
                <a:cxn ang="0">
                  <a:pos x="273" y="88"/>
                </a:cxn>
                <a:cxn ang="0">
                  <a:pos x="0" y="84"/>
                </a:cxn>
              </a:cxnLst>
              <a:rect l="0" t="0" r="r" b="b"/>
              <a:pathLst>
                <a:path w="1491" h="88">
                  <a:moveTo>
                    <a:pt x="0" y="84"/>
                  </a:moveTo>
                  <a:lnTo>
                    <a:pt x="223" y="0"/>
                  </a:lnTo>
                  <a:lnTo>
                    <a:pt x="1491" y="0"/>
                  </a:lnTo>
                  <a:lnTo>
                    <a:pt x="1488" y="60"/>
                  </a:lnTo>
                  <a:lnTo>
                    <a:pt x="383" y="59"/>
                  </a:lnTo>
                  <a:lnTo>
                    <a:pt x="273" y="88"/>
                  </a:lnTo>
                  <a:lnTo>
                    <a:pt x="0" y="84"/>
                  </a:lnTo>
                  <a:close/>
                </a:path>
              </a:pathLst>
            </a:custGeom>
            <a:solidFill>
              <a:srgbClr val="FFFFFF">
                <a:alpha val="30000"/>
              </a:srgbClr>
            </a:solidFill>
            <a:ln w="9525">
              <a:noFill/>
              <a:round/>
              <a:headEnd/>
              <a:tailEnd/>
            </a:ln>
            <a:effectLst/>
          </p:spPr>
          <p:txBody>
            <a:bodyPr/>
            <a:lstStyle/>
            <a:p>
              <a:endParaRPr lang="en-US"/>
            </a:p>
          </p:txBody>
        </p:sp>
      </p:grpSp>
      <p:grpSp>
        <p:nvGrpSpPr>
          <p:cNvPr id="3079" name="Group 7"/>
          <p:cNvGrpSpPr>
            <a:grpSpLocks/>
          </p:cNvGrpSpPr>
          <p:nvPr/>
        </p:nvGrpSpPr>
        <p:grpSpPr bwMode="auto">
          <a:xfrm rot="10800000">
            <a:off x="6003925" y="1778000"/>
            <a:ext cx="2768600" cy="779463"/>
            <a:chOff x="1566" y="164"/>
            <a:chExt cx="1455" cy="425"/>
          </a:xfrm>
        </p:grpSpPr>
        <p:sp>
          <p:nvSpPr>
            <p:cNvPr id="3080" name="Freeform 8"/>
            <p:cNvSpPr>
              <a:spLocks/>
            </p:cNvSpPr>
            <p:nvPr/>
          </p:nvSpPr>
          <p:spPr bwMode="gray">
            <a:xfrm>
              <a:off x="1892" y="468"/>
              <a:ext cx="39" cy="121"/>
            </a:xfrm>
            <a:custGeom>
              <a:avLst/>
              <a:gdLst/>
              <a:ahLst/>
              <a:cxnLst>
                <a:cxn ang="0">
                  <a:pos x="37" y="36"/>
                </a:cxn>
                <a:cxn ang="0">
                  <a:pos x="35" y="36"/>
                </a:cxn>
                <a:cxn ang="0">
                  <a:pos x="30" y="36"/>
                </a:cxn>
                <a:cxn ang="0">
                  <a:pos x="22" y="34"/>
                </a:cxn>
                <a:cxn ang="0">
                  <a:pos x="15" y="30"/>
                </a:cxn>
                <a:cxn ang="0">
                  <a:pos x="7" y="23"/>
                </a:cxn>
                <a:cxn ang="0">
                  <a:pos x="3" y="13"/>
                </a:cxn>
                <a:cxn ang="0">
                  <a:pos x="0" y="0"/>
                </a:cxn>
                <a:cxn ang="0">
                  <a:pos x="3" y="0"/>
                </a:cxn>
                <a:cxn ang="0">
                  <a:pos x="7" y="1"/>
                </a:cxn>
                <a:cxn ang="0">
                  <a:pos x="15" y="3"/>
                </a:cxn>
                <a:cxn ang="0">
                  <a:pos x="23" y="5"/>
                </a:cxn>
                <a:cxn ang="0">
                  <a:pos x="30" y="11"/>
                </a:cxn>
                <a:cxn ang="0">
                  <a:pos x="37" y="20"/>
                </a:cxn>
                <a:cxn ang="0">
                  <a:pos x="39" y="34"/>
                </a:cxn>
                <a:cxn ang="0">
                  <a:pos x="39" y="121"/>
                </a:cxn>
                <a:cxn ang="0">
                  <a:pos x="37" y="121"/>
                </a:cxn>
                <a:cxn ang="0">
                  <a:pos x="37" y="36"/>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headEnd/>
              <a:tailEnd/>
            </a:ln>
          </p:spPr>
          <p:txBody>
            <a:bodyPr/>
            <a:lstStyle/>
            <a:p>
              <a:endParaRPr lang="en-US"/>
            </a:p>
          </p:txBody>
        </p:sp>
        <p:sp>
          <p:nvSpPr>
            <p:cNvPr id="3081" name="Freeform 9"/>
            <p:cNvSpPr>
              <a:spLocks/>
            </p:cNvSpPr>
            <p:nvPr/>
          </p:nvSpPr>
          <p:spPr bwMode="gray">
            <a:xfrm>
              <a:off x="2271" y="450"/>
              <a:ext cx="45" cy="139"/>
            </a:xfrm>
            <a:custGeom>
              <a:avLst/>
              <a:gdLst/>
              <a:ahLst/>
              <a:cxnLst>
                <a:cxn ang="0">
                  <a:pos x="3" y="42"/>
                </a:cxn>
                <a:cxn ang="0">
                  <a:pos x="6" y="42"/>
                </a:cxn>
                <a:cxn ang="0">
                  <a:pos x="12" y="42"/>
                </a:cxn>
                <a:cxn ang="0">
                  <a:pos x="20" y="39"/>
                </a:cxn>
                <a:cxn ang="0">
                  <a:pos x="29" y="35"/>
                </a:cxn>
                <a:cxn ang="0">
                  <a:pos x="37" y="27"/>
                </a:cxn>
                <a:cxn ang="0">
                  <a:pos x="43" y="17"/>
                </a:cxn>
                <a:cxn ang="0">
                  <a:pos x="45" y="2"/>
                </a:cxn>
                <a:cxn ang="0">
                  <a:pos x="43" y="0"/>
                </a:cxn>
                <a:cxn ang="0">
                  <a:pos x="37" y="2"/>
                </a:cxn>
                <a:cxn ang="0">
                  <a:pos x="29" y="3"/>
                </a:cxn>
                <a:cxn ang="0">
                  <a:pos x="19" y="7"/>
                </a:cxn>
                <a:cxn ang="0">
                  <a:pos x="11" y="14"/>
                </a:cxn>
                <a:cxn ang="0">
                  <a:pos x="4" y="23"/>
                </a:cxn>
                <a:cxn ang="0">
                  <a:pos x="0" y="39"/>
                </a:cxn>
                <a:cxn ang="0">
                  <a:pos x="0" y="139"/>
                </a:cxn>
                <a:cxn ang="0">
                  <a:pos x="3" y="139"/>
                </a:cxn>
                <a:cxn ang="0">
                  <a:pos x="3" y="42"/>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headEnd/>
              <a:tailEnd/>
            </a:ln>
          </p:spPr>
          <p:txBody>
            <a:bodyPr/>
            <a:lstStyle/>
            <a:p>
              <a:endParaRPr lang="en-US"/>
            </a:p>
          </p:txBody>
        </p:sp>
        <p:sp>
          <p:nvSpPr>
            <p:cNvPr id="3082" name="Freeform 10"/>
            <p:cNvSpPr>
              <a:spLocks/>
            </p:cNvSpPr>
            <p:nvPr/>
          </p:nvSpPr>
          <p:spPr bwMode="gray">
            <a:xfrm>
              <a:off x="1765" y="378"/>
              <a:ext cx="146" cy="211"/>
            </a:xfrm>
            <a:custGeom>
              <a:avLst/>
              <a:gdLst/>
              <a:ahLst/>
              <a:cxnLst>
                <a:cxn ang="0">
                  <a:pos x="68" y="67"/>
                </a:cxn>
                <a:cxn ang="0">
                  <a:pos x="67" y="67"/>
                </a:cxn>
                <a:cxn ang="0">
                  <a:pos x="60" y="66"/>
                </a:cxn>
                <a:cxn ang="0">
                  <a:pos x="50" y="64"/>
                </a:cxn>
                <a:cxn ang="0">
                  <a:pos x="41" y="62"/>
                </a:cxn>
                <a:cxn ang="0">
                  <a:pos x="29" y="55"/>
                </a:cxn>
                <a:cxn ang="0">
                  <a:pos x="18" y="47"/>
                </a:cxn>
                <a:cxn ang="0">
                  <a:pos x="10" y="35"/>
                </a:cxn>
                <a:cxn ang="0">
                  <a:pos x="3" y="20"/>
                </a:cxn>
                <a:cxn ang="0">
                  <a:pos x="0" y="0"/>
                </a:cxn>
                <a:cxn ang="0">
                  <a:pos x="3" y="0"/>
                </a:cxn>
                <a:cxn ang="0">
                  <a:pos x="10" y="0"/>
                </a:cxn>
                <a:cxn ang="0">
                  <a:pos x="19" y="0"/>
                </a:cxn>
                <a:cxn ang="0">
                  <a:pos x="30" y="2"/>
                </a:cxn>
                <a:cxn ang="0">
                  <a:pos x="41" y="6"/>
                </a:cxn>
                <a:cxn ang="0">
                  <a:pos x="53" y="14"/>
                </a:cxn>
                <a:cxn ang="0">
                  <a:pos x="62" y="25"/>
                </a:cxn>
                <a:cxn ang="0">
                  <a:pos x="69" y="41"/>
                </a:cxn>
                <a:cxn ang="0">
                  <a:pos x="73" y="62"/>
                </a:cxn>
                <a:cxn ang="0">
                  <a:pos x="73" y="60"/>
                </a:cxn>
                <a:cxn ang="0">
                  <a:pos x="73" y="55"/>
                </a:cxn>
                <a:cxn ang="0">
                  <a:pos x="75" y="45"/>
                </a:cxn>
                <a:cxn ang="0">
                  <a:pos x="79" y="36"/>
                </a:cxn>
                <a:cxn ang="0">
                  <a:pos x="84" y="25"/>
                </a:cxn>
                <a:cxn ang="0">
                  <a:pos x="92" y="16"/>
                </a:cxn>
                <a:cxn ang="0">
                  <a:pos x="106" y="8"/>
                </a:cxn>
                <a:cxn ang="0">
                  <a:pos x="123" y="2"/>
                </a:cxn>
                <a:cxn ang="0">
                  <a:pos x="146" y="0"/>
                </a:cxn>
                <a:cxn ang="0">
                  <a:pos x="145" y="2"/>
                </a:cxn>
                <a:cxn ang="0">
                  <a:pos x="145" y="8"/>
                </a:cxn>
                <a:cxn ang="0">
                  <a:pos x="143" y="17"/>
                </a:cxn>
                <a:cxn ang="0">
                  <a:pos x="139" y="28"/>
                </a:cxn>
                <a:cxn ang="0">
                  <a:pos x="134" y="39"/>
                </a:cxn>
                <a:cxn ang="0">
                  <a:pos x="126" y="49"/>
                </a:cxn>
                <a:cxn ang="0">
                  <a:pos x="114" y="59"/>
                </a:cxn>
                <a:cxn ang="0">
                  <a:pos x="98" y="64"/>
                </a:cxn>
                <a:cxn ang="0">
                  <a:pos x="79" y="67"/>
                </a:cxn>
                <a:cxn ang="0">
                  <a:pos x="79" y="211"/>
                </a:cxn>
                <a:cxn ang="0">
                  <a:pos x="68" y="211"/>
                </a:cxn>
                <a:cxn ang="0">
                  <a:pos x="68" y="67"/>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headEnd/>
              <a:tailEnd/>
            </a:ln>
          </p:spPr>
          <p:txBody>
            <a:bodyPr/>
            <a:lstStyle/>
            <a:p>
              <a:endParaRPr lang="en-US"/>
            </a:p>
          </p:txBody>
        </p:sp>
        <p:sp>
          <p:nvSpPr>
            <p:cNvPr id="3083" name="Freeform 11"/>
            <p:cNvSpPr>
              <a:spLocks/>
            </p:cNvSpPr>
            <p:nvPr/>
          </p:nvSpPr>
          <p:spPr bwMode="gray">
            <a:xfrm>
              <a:off x="2792" y="378"/>
              <a:ext cx="144" cy="211"/>
            </a:xfrm>
            <a:custGeom>
              <a:avLst/>
              <a:gdLst/>
              <a:ahLst/>
              <a:cxnLst>
                <a:cxn ang="0">
                  <a:pos x="67" y="67"/>
                </a:cxn>
                <a:cxn ang="0">
                  <a:pos x="66" y="67"/>
                </a:cxn>
                <a:cxn ang="0">
                  <a:pos x="59" y="66"/>
                </a:cxn>
                <a:cxn ang="0">
                  <a:pos x="50" y="64"/>
                </a:cxn>
                <a:cxn ang="0">
                  <a:pos x="39" y="62"/>
                </a:cxn>
                <a:cxn ang="0">
                  <a:pos x="28" y="55"/>
                </a:cxn>
                <a:cxn ang="0">
                  <a:pos x="17" y="47"/>
                </a:cxn>
                <a:cxn ang="0">
                  <a:pos x="9" y="35"/>
                </a:cxn>
                <a:cxn ang="0">
                  <a:pos x="2" y="20"/>
                </a:cxn>
                <a:cxn ang="0">
                  <a:pos x="0" y="0"/>
                </a:cxn>
                <a:cxn ang="0">
                  <a:pos x="2" y="0"/>
                </a:cxn>
                <a:cxn ang="0">
                  <a:pos x="9" y="0"/>
                </a:cxn>
                <a:cxn ang="0">
                  <a:pos x="17" y="0"/>
                </a:cxn>
                <a:cxn ang="0">
                  <a:pos x="28" y="2"/>
                </a:cxn>
                <a:cxn ang="0">
                  <a:pos x="40" y="6"/>
                </a:cxn>
                <a:cxn ang="0">
                  <a:pos x="51" y="14"/>
                </a:cxn>
                <a:cxn ang="0">
                  <a:pos x="62" y="25"/>
                </a:cxn>
                <a:cxn ang="0">
                  <a:pos x="69" y="41"/>
                </a:cxn>
                <a:cxn ang="0">
                  <a:pos x="73" y="62"/>
                </a:cxn>
                <a:cxn ang="0">
                  <a:pos x="73" y="60"/>
                </a:cxn>
                <a:cxn ang="0">
                  <a:pos x="73" y="55"/>
                </a:cxn>
                <a:cxn ang="0">
                  <a:pos x="74" y="45"/>
                </a:cxn>
                <a:cxn ang="0">
                  <a:pos x="77" y="36"/>
                </a:cxn>
                <a:cxn ang="0">
                  <a:pos x="82" y="25"/>
                </a:cxn>
                <a:cxn ang="0">
                  <a:pos x="91" y="16"/>
                </a:cxn>
                <a:cxn ang="0">
                  <a:pos x="105" y="8"/>
                </a:cxn>
                <a:cxn ang="0">
                  <a:pos x="121" y="2"/>
                </a:cxn>
                <a:cxn ang="0">
                  <a:pos x="144" y="0"/>
                </a:cxn>
                <a:cxn ang="0">
                  <a:pos x="144" y="2"/>
                </a:cxn>
                <a:cxn ang="0">
                  <a:pos x="144" y="8"/>
                </a:cxn>
                <a:cxn ang="0">
                  <a:pos x="141" y="17"/>
                </a:cxn>
                <a:cxn ang="0">
                  <a:pos x="139" y="28"/>
                </a:cxn>
                <a:cxn ang="0">
                  <a:pos x="133" y="39"/>
                </a:cxn>
                <a:cxn ang="0">
                  <a:pos x="125" y="49"/>
                </a:cxn>
                <a:cxn ang="0">
                  <a:pos x="113" y="59"/>
                </a:cxn>
                <a:cxn ang="0">
                  <a:pos x="97" y="64"/>
                </a:cxn>
                <a:cxn ang="0">
                  <a:pos x="77" y="67"/>
                </a:cxn>
                <a:cxn ang="0">
                  <a:pos x="77" y="211"/>
                </a:cxn>
                <a:cxn ang="0">
                  <a:pos x="67" y="211"/>
                </a:cxn>
                <a:cxn ang="0">
                  <a:pos x="67" y="67"/>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headEnd/>
              <a:tailEnd/>
            </a:ln>
          </p:spPr>
          <p:txBody>
            <a:bodyPr/>
            <a:lstStyle/>
            <a:p>
              <a:endParaRPr lang="en-US"/>
            </a:p>
          </p:txBody>
        </p:sp>
        <p:sp>
          <p:nvSpPr>
            <p:cNvPr id="3084" name="Freeform 12"/>
            <p:cNvSpPr>
              <a:spLocks/>
            </p:cNvSpPr>
            <p:nvPr/>
          </p:nvSpPr>
          <p:spPr bwMode="gray">
            <a:xfrm>
              <a:off x="2631" y="457"/>
              <a:ext cx="89" cy="132"/>
            </a:xfrm>
            <a:custGeom>
              <a:avLst/>
              <a:gdLst/>
              <a:ahLst/>
              <a:cxnLst>
                <a:cxn ang="0">
                  <a:pos x="42" y="43"/>
                </a:cxn>
                <a:cxn ang="0">
                  <a:pos x="39" y="42"/>
                </a:cxn>
                <a:cxn ang="0">
                  <a:pos x="33" y="42"/>
                </a:cxn>
                <a:cxn ang="0">
                  <a:pos x="25" y="39"/>
                </a:cxn>
                <a:cxn ang="0">
                  <a:pos x="16" y="35"/>
                </a:cxn>
                <a:cxn ang="0">
                  <a:pos x="8" y="27"/>
                </a:cxn>
                <a:cxn ang="0">
                  <a:pos x="2" y="16"/>
                </a:cxn>
                <a:cxn ang="0">
                  <a:pos x="0" y="0"/>
                </a:cxn>
                <a:cxn ang="0">
                  <a:pos x="2" y="0"/>
                </a:cxn>
                <a:cxn ang="0">
                  <a:pos x="6" y="0"/>
                </a:cxn>
                <a:cxn ang="0">
                  <a:pos x="12" y="1"/>
                </a:cxn>
                <a:cxn ang="0">
                  <a:pos x="21" y="3"/>
                </a:cxn>
                <a:cxn ang="0">
                  <a:pos x="29" y="8"/>
                </a:cxn>
                <a:cxn ang="0">
                  <a:pos x="37" y="15"/>
                </a:cxn>
                <a:cxn ang="0">
                  <a:pos x="42" y="26"/>
                </a:cxn>
                <a:cxn ang="0">
                  <a:pos x="45" y="39"/>
                </a:cxn>
                <a:cxn ang="0">
                  <a:pos x="45" y="38"/>
                </a:cxn>
                <a:cxn ang="0">
                  <a:pos x="45" y="34"/>
                </a:cxn>
                <a:cxn ang="0">
                  <a:pos x="46" y="27"/>
                </a:cxn>
                <a:cxn ang="0">
                  <a:pos x="49" y="20"/>
                </a:cxn>
                <a:cxn ang="0">
                  <a:pos x="54" y="14"/>
                </a:cxn>
                <a:cxn ang="0">
                  <a:pos x="62" y="7"/>
                </a:cxn>
                <a:cxn ang="0">
                  <a:pos x="73" y="3"/>
                </a:cxn>
                <a:cxn ang="0">
                  <a:pos x="89" y="0"/>
                </a:cxn>
                <a:cxn ang="0">
                  <a:pos x="89" y="3"/>
                </a:cxn>
                <a:cxn ang="0">
                  <a:pos x="88" y="10"/>
                </a:cxn>
                <a:cxn ang="0">
                  <a:pos x="87" y="18"/>
                </a:cxn>
                <a:cxn ang="0">
                  <a:pos x="81" y="26"/>
                </a:cxn>
                <a:cxn ang="0">
                  <a:pos x="74" y="34"/>
                </a:cxn>
                <a:cxn ang="0">
                  <a:pos x="64" y="41"/>
                </a:cxn>
                <a:cxn ang="0">
                  <a:pos x="47" y="43"/>
                </a:cxn>
                <a:cxn ang="0">
                  <a:pos x="47" y="132"/>
                </a:cxn>
                <a:cxn ang="0">
                  <a:pos x="42" y="132"/>
                </a:cxn>
                <a:cxn ang="0">
                  <a:pos x="42" y="43"/>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headEnd/>
              <a:tailEnd/>
            </a:ln>
          </p:spPr>
          <p:txBody>
            <a:bodyPr/>
            <a:lstStyle/>
            <a:p>
              <a:endParaRPr lang="en-US"/>
            </a:p>
          </p:txBody>
        </p:sp>
        <p:sp>
          <p:nvSpPr>
            <p:cNvPr id="3085" name="Freeform 13"/>
            <p:cNvSpPr>
              <a:spLocks/>
            </p:cNvSpPr>
            <p:nvPr/>
          </p:nvSpPr>
          <p:spPr bwMode="gray">
            <a:xfrm>
              <a:off x="2430" y="403"/>
              <a:ext cx="88" cy="186"/>
            </a:xfrm>
            <a:custGeom>
              <a:avLst/>
              <a:gdLst/>
              <a:ahLst/>
              <a:cxnLst>
                <a:cxn ang="0">
                  <a:pos x="43" y="43"/>
                </a:cxn>
                <a:cxn ang="0">
                  <a:pos x="41" y="43"/>
                </a:cxn>
                <a:cxn ang="0">
                  <a:pos x="35" y="43"/>
                </a:cxn>
                <a:cxn ang="0">
                  <a:pos x="27" y="41"/>
                </a:cxn>
                <a:cxn ang="0">
                  <a:pos x="18" y="35"/>
                </a:cxn>
                <a:cxn ang="0">
                  <a:pos x="8" y="28"/>
                </a:cxn>
                <a:cxn ang="0">
                  <a:pos x="3" y="16"/>
                </a:cxn>
                <a:cxn ang="0">
                  <a:pos x="0" y="0"/>
                </a:cxn>
                <a:cxn ang="0">
                  <a:pos x="3" y="0"/>
                </a:cxn>
                <a:cxn ang="0">
                  <a:pos x="8" y="0"/>
                </a:cxn>
                <a:cxn ang="0">
                  <a:pos x="17" y="1"/>
                </a:cxn>
                <a:cxn ang="0">
                  <a:pos x="26" y="6"/>
                </a:cxn>
                <a:cxn ang="0">
                  <a:pos x="35" y="12"/>
                </a:cxn>
                <a:cxn ang="0">
                  <a:pos x="42" y="24"/>
                </a:cxn>
                <a:cxn ang="0">
                  <a:pos x="48" y="41"/>
                </a:cxn>
                <a:cxn ang="0">
                  <a:pos x="48" y="90"/>
                </a:cxn>
                <a:cxn ang="0">
                  <a:pos x="48" y="88"/>
                </a:cxn>
                <a:cxn ang="0">
                  <a:pos x="48" y="82"/>
                </a:cxn>
                <a:cxn ang="0">
                  <a:pos x="50" y="74"/>
                </a:cxn>
                <a:cxn ang="0">
                  <a:pos x="54" y="66"/>
                </a:cxn>
                <a:cxn ang="0">
                  <a:pos x="61" y="58"/>
                </a:cxn>
                <a:cxn ang="0">
                  <a:pos x="72" y="53"/>
                </a:cxn>
                <a:cxn ang="0">
                  <a:pos x="87" y="50"/>
                </a:cxn>
                <a:cxn ang="0">
                  <a:pos x="88" y="51"/>
                </a:cxn>
                <a:cxn ang="0">
                  <a:pos x="88" y="57"/>
                </a:cxn>
                <a:cxn ang="0">
                  <a:pos x="87" y="64"/>
                </a:cxn>
                <a:cxn ang="0">
                  <a:pos x="84" y="72"/>
                </a:cxn>
                <a:cxn ang="0">
                  <a:pos x="80" y="80"/>
                </a:cxn>
                <a:cxn ang="0">
                  <a:pos x="73" y="86"/>
                </a:cxn>
                <a:cxn ang="0">
                  <a:pos x="62" y="92"/>
                </a:cxn>
                <a:cxn ang="0">
                  <a:pos x="48" y="93"/>
                </a:cxn>
                <a:cxn ang="0">
                  <a:pos x="48" y="186"/>
                </a:cxn>
                <a:cxn ang="0">
                  <a:pos x="43" y="186"/>
                </a:cxn>
                <a:cxn ang="0">
                  <a:pos x="43" y="143"/>
                </a:cxn>
                <a:cxn ang="0">
                  <a:pos x="42" y="143"/>
                </a:cxn>
                <a:cxn ang="0">
                  <a:pos x="37" y="142"/>
                </a:cxn>
                <a:cxn ang="0">
                  <a:pos x="29" y="140"/>
                </a:cxn>
                <a:cxn ang="0">
                  <a:pos x="22" y="136"/>
                </a:cxn>
                <a:cxn ang="0">
                  <a:pos x="14" y="130"/>
                </a:cxn>
                <a:cxn ang="0">
                  <a:pos x="8" y="120"/>
                </a:cxn>
                <a:cxn ang="0">
                  <a:pos x="7" y="105"/>
                </a:cxn>
                <a:cxn ang="0">
                  <a:pos x="8" y="105"/>
                </a:cxn>
                <a:cxn ang="0">
                  <a:pos x="12" y="107"/>
                </a:cxn>
                <a:cxn ang="0">
                  <a:pos x="19" y="108"/>
                </a:cxn>
                <a:cxn ang="0">
                  <a:pos x="26" y="111"/>
                </a:cxn>
                <a:cxn ang="0">
                  <a:pos x="34" y="117"/>
                </a:cxn>
                <a:cxn ang="0">
                  <a:pos x="39" y="127"/>
                </a:cxn>
                <a:cxn ang="0">
                  <a:pos x="43" y="140"/>
                </a:cxn>
                <a:cxn ang="0">
                  <a:pos x="43" y="43"/>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headEnd/>
              <a:tailEnd/>
            </a:ln>
          </p:spPr>
          <p:txBody>
            <a:bodyPr/>
            <a:lstStyle/>
            <a:p>
              <a:endParaRPr lang="en-US"/>
            </a:p>
          </p:txBody>
        </p:sp>
        <p:sp>
          <p:nvSpPr>
            <p:cNvPr id="3086" name="Freeform 14"/>
            <p:cNvSpPr>
              <a:spLocks/>
            </p:cNvSpPr>
            <p:nvPr/>
          </p:nvSpPr>
          <p:spPr bwMode="gray">
            <a:xfrm>
              <a:off x="1914" y="233"/>
              <a:ext cx="166" cy="356"/>
            </a:xfrm>
            <a:custGeom>
              <a:avLst/>
              <a:gdLst/>
              <a:ahLst/>
              <a:cxnLst>
                <a:cxn ang="0">
                  <a:pos x="85" y="84"/>
                </a:cxn>
                <a:cxn ang="0">
                  <a:pos x="101" y="81"/>
                </a:cxn>
                <a:cxn ang="0">
                  <a:pos x="124" y="73"/>
                </a:cxn>
                <a:cxn ang="0">
                  <a:pos x="148" y="56"/>
                </a:cxn>
                <a:cxn ang="0">
                  <a:pos x="163" y="23"/>
                </a:cxn>
                <a:cxn ang="0">
                  <a:pos x="163" y="0"/>
                </a:cxn>
                <a:cxn ang="0">
                  <a:pos x="148" y="0"/>
                </a:cxn>
                <a:cxn ang="0">
                  <a:pos x="125" y="6"/>
                </a:cxn>
                <a:cxn ang="0">
                  <a:pos x="101" y="22"/>
                </a:cxn>
                <a:cxn ang="0">
                  <a:pos x="82" y="54"/>
                </a:cxn>
                <a:cxn ang="0">
                  <a:pos x="77" y="173"/>
                </a:cxn>
                <a:cxn ang="0">
                  <a:pos x="77" y="165"/>
                </a:cxn>
                <a:cxn ang="0">
                  <a:pos x="71" y="146"/>
                </a:cxn>
                <a:cxn ang="0">
                  <a:pos x="60" y="123"/>
                </a:cxn>
                <a:cxn ang="0">
                  <a:pos x="38" y="104"/>
                </a:cxn>
                <a:cxn ang="0">
                  <a:pos x="0" y="96"/>
                </a:cxn>
                <a:cxn ang="0">
                  <a:pos x="0" y="103"/>
                </a:cxn>
                <a:cxn ang="0">
                  <a:pos x="0" y="120"/>
                </a:cxn>
                <a:cxn ang="0">
                  <a:pos x="8" y="143"/>
                </a:cxn>
                <a:cxn ang="0">
                  <a:pos x="24" y="163"/>
                </a:cxn>
                <a:cxn ang="0">
                  <a:pos x="55" y="177"/>
                </a:cxn>
                <a:cxn ang="0">
                  <a:pos x="77" y="356"/>
                </a:cxn>
                <a:cxn ang="0">
                  <a:pos x="82" y="274"/>
                </a:cxn>
                <a:cxn ang="0">
                  <a:pos x="91" y="273"/>
                </a:cxn>
                <a:cxn ang="0">
                  <a:pos x="112" y="267"/>
                </a:cxn>
                <a:cxn ang="0">
                  <a:pos x="135" y="252"/>
                </a:cxn>
                <a:cxn ang="0">
                  <a:pos x="151" y="224"/>
                </a:cxn>
                <a:cxn ang="0">
                  <a:pos x="152" y="203"/>
                </a:cxn>
                <a:cxn ang="0">
                  <a:pos x="137" y="204"/>
                </a:cxn>
                <a:cxn ang="0">
                  <a:pos x="117" y="211"/>
                </a:cxn>
                <a:cxn ang="0">
                  <a:pos x="97" y="231"/>
                </a:cxn>
                <a:cxn ang="0">
                  <a:pos x="82" y="267"/>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headEnd/>
              <a:tailEnd/>
            </a:ln>
          </p:spPr>
          <p:txBody>
            <a:bodyPr/>
            <a:lstStyle/>
            <a:p>
              <a:endParaRPr lang="en-US"/>
            </a:p>
          </p:txBody>
        </p:sp>
        <p:sp>
          <p:nvSpPr>
            <p:cNvPr id="3087" name="Freeform 15"/>
            <p:cNvSpPr>
              <a:spLocks/>
            </p:cNvSpPr>
            <p:nvPr/>
          </p:nvSpPr>
          <p:spPr bwMode="gray">
            <a:xfrm>
              <a:off x="2514" y="379"/>
              <a:ext cx="92" cy="210"/>
            </a:xfrm>
            <a:custGeom>
              <a:avLst/>
              <a:gdLst/>
              <a:ahLst/>
              <a:cxnLst>
                <a:cxn ang="0">
                  <a:pos x="43" y="162"/>
                </a:cxn>
                <a:cxn ang="0">
                  <a:pos x="36" y="160"/>
                </a:cxn>
                <a:cxn ang="0">
                  <a:pos x="23" y="155"/>
                </a:cxn>
                <a:cxn ang="0">
                  <a:pos x="12" y="141"/>
                </a:cxn>
                <a:cxn ang="0">
                  <a:pos x="12" y="129"/>
                </a:cxn>
                <a:cxn ang="0">
                  <a:pos x="23" y="132"/>
                </a:cxn>
                <a:cxn ang="0">
                  <a:pos x="38" y="145"/>
                </a:cxn>
                <a:cxn ang="0">
                  <a:pos x="43" y="108"/>
                </a:cxn>
                <a:cxn ang="0">
                  <a:pos x="35" y="106"/>
                </a:cxn>
                <a:cxn ang="0">
                  <a:pos x="20" y="101"/>
                </a:cxn>
                <a:cxn ang="0">
                  <a:pos x="7" y="83"/>
                </a:cxn>
                <a:cxn ang="0">
                  <a:pos x="7" y="70"/>
                </a:cxn>
                <a:cxn ang="0">
                  <a:pos x="17" y="71"/>
                </a:cxn>
                <a:cxn ang="0">
                  <a:pos x="31" y="81"/>
                </a:cxn>
                <a:cxn ang="0">
                  <a:pos x="43" y="105"/>
                </a:cxn>
                <a:cxn ang="0">
                  <a:pos x="40" y="43"/>
                </a:cxn>
                <a:cxn ang="0">
                  <a:pos x="26" y="39"/>
                </a:cxn>
                <a:cxn ang="0">
                  <a:pos x="8" y="27"/>
                </a:cxn>
                <a:cxn ang="0">
                  <a:pos x="0" y="0"/>
                </a:cxn>
                <a:cxn ang="0">
                  <a:pos x="7" y="0"/>
                </a:cxn>
                <a:cxn ang="0">
                  <a:pos x="23" y="5"/>
                </a:cxn>
                <a:cxn ang="0">
                  <a:pos x="39" y="23"/>
                </a:cxn>
                <a:cxn ang="0">
                  <a:pos x="46" y="38"/>
                </a:cxn>
                <a:cxn ang="0">
                  <a:pos x="51" y="24"/>
                </a:cxn>
                <a:cxn ang="0">
                  <a:pos x="66" y="8"/>
                </a:cxn>
                <a:cxn ang="0">
                  <a:pos x="92" y="0"/>
                </a:cxn>
                <a:cxn ang="0">
                  <a:pos x="90" y="8"/>
                </a:cxn>
                <a:cxn ang="0">
                  <a:pos x="82" y="25"/>
                </a:cxn>
                <a:cxn ang="0">
                  <a:pos x="63" y="40"/>
                </a:cxn>
                <a:cxn ang="0">
                  <a:pos x="49" y="124"/>
                </a:cxn>
                <a:cxn ang="0">
                  <a:pos x="50" y="116"/>
                </a:cxn>
                <a:cxn ang="0">
                  <a:pos x="59" y="100"/>
                </a:cxn>
                <a:cxn ang="0">
                  <a:pos x="81" y="92"/>
                </a:cxn>
                <a:cxn ang="0">
                  <a:pos x="80" y="98"/>
                </a:cxn>
                <a:cxn ang="0">
                  <a:pos x="73" y="114"/>
                </a:cxn>
                <a:cxn ang="0">
                  <a:pos x="59" y="127"/>
                </a:cxn>
                <a:cxn ang="0">
                  <a:pos x="49" y="210"/>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headEnd/>
              <a:tailEnd/>
            </a:ln>
          </p:spPr>
          <p:txBody>
            <a:bodyPr/>
            <a:lstStyle/>
            <a:p>
              <a:endParaRPr lang="en-US"/>
            </a:p>
          </p:txBody>
        </p:sp>
        <p:sp>
          <p:nvSpPr>
            <p:cNvPr id="3088" name="Freeform 16"/>
            <p:cNvSpPr>
              <a:spLocks/>
            </p:cNvSpPr>
            <p:nvPr/>
          </p:nvSpPr>
          <p:spPr bwMode="gray">
            <a:xfrm>
              <a:off x="1566" y="297"/>
              <a:ext cx="128" cy="292"/>
            </a:xfrm>
            <a:custGeom>
              <a:avLst/>
              <a:gdLst/>
              <a:ahLst/>
              <a:cxnLst>
                <a:cxn ang="0">
                  <a:pos x="61" y="225"/>
                </a:cxn>
                <a:cxn ang="0">
                  <a:pos x="54" y="225"/>
                </a:cxn>
                <a:cxn ang="0">
                  <a:pos x="38" y="219"/>
                </a:cxn>
                <a:cxn ang="0">
                  <a:pos x="23" y="206"/>
                </a:cxn>
                <a:cxn ang="0">
                  <a:pos x="15" y="180"/>
                </a:cxn>
                <a:cxn ang="0">
                  <a:pos x="23" y="180"/>
                </a:cxn>
                <a:cxn ang="0">
                  <a:pos x="38" y="186"/>
                </a:cxn>
                <a:cxn ang="0">
                  <a:pos x="54" y="205"/>
                </a:cxn>
                <a:cxn ang="0">
                  <a:pos x="61" y="151"/>
                </a:cxn>
                <a:cxn ang="0">
                  <a:pos x="52" y="149"/>
                </a:cxn>
                <a:cxn ang="0">
                  <a:pos x="34" y="144"/>
                </a:cxn>
                <a:cxn ang="0">
                  <a:pos x="16" y="128"/>
                </a:cxn>
                <a:cxn ang="0">
                  <a:pos x="8" y="98"/>
                </a:cxn>
                <a:cxn ang="0">
                  <a:pos x="15" y="97"/>
                </a:cxn>
                <a:cxn ang="0">
                  <a:pos x="29" y="101"/>
                </a:cxn>
                <a:cxn ang="0">
                  <a:pos x="47" y="116"/>
                </a:cxn>
                <a:cxn ang="0">
                  <a:pos x="61" y="147"/>
                </a:cxn>
                <a:cxn ang="0">
                  <a:pos x="58" y="60"/>
                </a:cxn>
                <a:cxn ang="0">
                  <a:pos x="44" y="58"/>
                </a:cxn>
                <a:cxn ang="0">
                  <a:pos x="25" y="50"/>
                </a:cxn>
                <a:cxn ang="0">
                  <a:pos x="8" y="32"/>
                </a:cxn>
                <a:cxn ang="0">
                  <a:pos x="0" y="0"/>
                </a:cxn>
                <a:cxn ang="0">
                  <a:pos x="8" y="0"/>
                </a:cxn>
                <a:cxn ang="0">
                  <a:pos x="27" y="5"/>
                </a:cxn>
                <a:cxn ang="0">
                  <a:pos x="48" y="21"/>
                </a:cxn>
                <a:cxn ang="0">
                  <a:pos x="65" y="56"/>
                </a:cxn>
                <a:cxn ang="0">
                  <a:pos x="66" y="48"/>
                </a:cxn>
                <a:cxn ang="0">
                  <a:pos x="77" y="28"/>
                </a:cxn>
                <a:cxn ang="0">
                  <a:pos x="96" y="9"/>
                </a:cxn>
                <a:cxn ang="0">
                  <a:pos x="128" y="0"/>
                </a:cxn>
                <a:cxn ang="0">
                  <a:pos x="127" y="9"/>
                </a:cxn>
                <a:cxn ang="0">
                  <a:pos x="119" y="31"/>
                </a:cxn>
                <a:cxn ang="0">
                  <a:pos x="101" y="51"/>
                </a:cxn>
                <a:cxn ang="0">
                  <a:pos x="67" y="60"/>
                </a:cxn>
                <a:cxn ang="0">
                  <a:pos x="69" y="170"/>
                </a:cxn>
                <a:cxn ang="0">
                  <a:pos x="73" y="155"/>
                </a:cxn>
                <a:cxn ang="0">
                  <a:pos x="86" y="136"/>
                </a:cxn>
                <a:cxn ang="0">
                  <a:pos x="113" y="128"/>
                </a:cxn>
                <a:cxn ang="0">
                  <a:pos x="112" y="136"/>
                </a:cxn>
                <a:cxn ang="0">
                  <a:pos x="105" y="153"/>
                </a:cxn>
                <a:cxn ang="0">
                  <a:pos x="92" y="172"/>
                </a:cxn>
                <a:cxn ang="0">
                  <a:pos x="67" y="180"/>
                </a:cxn>
                <a:cxn ang="0">
                  <a:pos x="61" y="292"/>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headEnd/>
              <a:tailEnd/>
            </a:ln>
          </p:spPr>
          <p:txBody>
            <a:bodyPr/>
            <a:lstStyle/>
            <a:p>
              <a:endParaRPr lang="en-US"/>
            </a:p>
          </p:txBody>
        </p:sp>
        <p:sp>
          <p:nvSpPr>
            <p:cNvPr id="3089" name="Freeform 17"/>
            <p:cNvSpPr>
              <a:spLocks/>
            </p:cNvSpPr>
            <p:nvPr/>
          </p:nvSpPr>
          <p:spPr bwMode="gray">
            <a:xfrm>
              <a:off x="2596" y="332"/>
              <a:ext cx="68" cy="257"/>
            </a:xfrm>
            <a:custGeom>
              <a:avLst/>
              <a:gdLst/>
              <a:ahLst/>
              <a:cxnLst>
                <a:cxn ang="0">
                  <a:pos x="31" y="164"/>
                </a:cxn>
                <a:cxn ang="0">
                  <a:pos x="23" y="163"/>
                </a:cxn>
                <a:cxn ang="0">
                  <a:pos x="8" y="155"/>
                </a:cxn>
                <a:cxn ang="0">
                  <a:pos x="0" y="132"/>
                </a:cxn>
                <a:cxn ang="0">
                  <a:pos x="7" y="132"/>
                </a:cxn>
                <a:cxn ang="0">
                  <a:pos x="22" y="139"/>
                </a:cxn>
                <a:cxn ang="0">
                  <a:pos x="31" y="160"/>
                </a:cxn>
                <a:cxn ang="0">
                  <a:pos x="29" y="101"/>
                </a:cxn>
                <a:cxn ang="0">
                  <a:pos x="16" y="97"/>
                </a:cxn>
                <a:cxn ang="0">
                  <a:pos x="3" y="83"/>
                </a:cxn>
                <a:cxn ang="0">
                  <a:pos x="3" y="70"/>
                </a:cxn>
                <a:cxn ang="0">
                  <a:pos x="15" y="74"/>
                </a:cxn>
                <a:cxn ang="0">
                  <a:pos x="27" y="86"/>
                </a:cxn>
                <a:cxn ang="0">
                  <a:pos x="31" y="31"/>
                </a:cxn>
                <a:cxn ang="0">
                  <a:pos x="33" y="23"/>
                </a:cxn>
                <a:cxn ang="0">
                  <a:pos x="41" y="8"/>
                </a:cxn>
                <a:cxn ang="0">
                  <a:pos x="62" y="0"/>
                </a:cxn>
                <a:cxn ang="0">
                  <a:pos x="61" y="8"/>
                </a:cxn>
                <a:cxn ang="0">
                  <a:pos x="53" y="23"/>
                </a:cxn>
                <a:cxn ang="0">
                  <a:pos x="35" y="31"/>
                </a:cxn>
                <a:cxn ang="0">
                  <a:pos x="35" y="75"/>
                </a:cxn>
                <a:cxn ang="0">
                  <a:pos x="39" y="62"/>
                </a:cxn>
                <a:cxn ang="0">
                  <a:pos x="54" y="48"/>
                </a:cxn>
                <a:cxn ang="0">
                  <a:pos x="68" y="48"/>
                </a:cxn>
                <a:cxn ang="0">
                  <a:pos x="66" y="59"/>
                </a:cxn>
                <a:cxn ang="0">
                  <a:pos x="58" y="72"/>
                </a:cxn>
                <a:cxn ang="0">
                  <a:pos x="35" y="82"/>
                </a:cxn>
                <a:cxn ang="0">
                  <a:pos x="35" y="143"/>
                </a:cxn>
                <a:cxn ang="0">
                  <a:pos x="38" y="132"/>
                </a:cxn>
                <a:cxn ang="0">
                  <a:pos x="49" y="122"/>
                </a:cxn>
                <a:cxn ang="0">
                  <a:pos x="60" y="122"/>
                </a:cxn>
                <a:cxn ang="0">
                  <a:pos x="58" y="133"/>
                </a:cxn>
                <a:cxn ang="0">
                  <a:pos x="47" y="144"/>
                </a:cxn>
                <a:cxn ang="0">
                  <a:pos x="35" y="25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headEnd/>
              <a:tailEnd/>
            </a:ln>
          </p:spPr>
          <p:txBody>
            <a:bodyPr/>
            <a:lstStyle/>
            <a:p>
              <a:endParaRPr lang="en-US"/>
            </a:p>
          </p:txBody>
        </p:sp>
        <p:sp>
          <p:nvSpPr>
            <p:cNvPr id="3090" name="Freeform 18"/>
            <p:cNvSpPr>
              <a:spLocks/>
            </p:cNvSpPr>
            <p:nvPr/>
          </p:nvSpPr>
          <p:spPr bwMode="gray">
            <a:xfrm>
              <a:off x="1672" y="164"/>
              <a:ext cx="111" cy="425"/>
            </a:xfrm>
            <a:custGeom>
              <a:avLst/>
              <a:gdLst/>
              <a:ahLst/>
              <a:cxnLst>
                <a:cxn ang="0">
                  <a:pos x="52" y="272"/>
                </a:cxn>
                <a:cxn ang="0">
                  <a:pos x="44" y="270"/>
                </a:cxn>
                <a:cxn ang="0">
                  <a:pos x="26" y="265"/>
                </a:cxn>
                <a:cxn ang="0">
                  <a:pos x="8" y="249"/>
                </a:cxn>
                <a:cxn ang="0">
                  <a:pos x="0" y="219"/>
                </a:cxn>
                <a:cxn ang="0">
                  <a:pos x="8" y="219"/>
                </a:cxn>
                <a:cxn ang="0">
                  <a:pos x="25" y="223"/>
                </a:cxn>
                <a:cxn ang="0">
                  <a:pos x="41" y="235"/>
                </a:cxn>
                <a:cxn ang="0">
                  <a:pos x="52" y="265"/>
                </a:cxn>
                <a:cxn ang="0">
                  <a:pos x="50" y="168"/>
                </a:cxn>
                <a:cxn ang="0">
                  <a:pos x="35" y="165"/>
                </a:cxn>
                <a:cxn ang="0">
                  <a:pos x="17" y="156"/>
                </a:cxn>
                <a:cxn ang="0">
                  <a:pos x="3" y="134"/>
                </a:cxn>
                <a:cxn ang="0">
                  <a:pos x="3" y="116"/>
                </a:cxn>
                <a:cxn ang="0">
                  <a:pos x="19" y="120"/>
                </a:cxn>
                <a:cxn ang="0">
                  <a:pos x="39" y="133"/>
                </a:cxn>
                <a:cxn ang="0">
                  <a:pos x="52" y="161"/>
                </a:cxn>
                <a:cxn ang="0">
                  <a:pos x="53" y="50"/>
                </a:cxn>
                <a:cxn ang="0">
                  <a:pos x="54" y="36"/>
                </a:cxn>
                <a:cxn ang="0">
                  <a:pos x="65" y="17"/>
                </a:cxn>
                <a:cxn ang="0">
                  <a:pos x="87" y="3"/>
                </a:cxn>
                <a:cxn ang="0">
                  <a:pos x="103" y="3"/>
                </a:cxn>
                <a:cxn ang="0">
                  <a:pos x="99" y="21"/>
                </a:cxn>
                <a:cxn ang="0">
                  <a:pos x="84" y="42"/>
                </a:cxn>
                <a:cxn ang="0">
                  <a:pos x="58" y="52"/>
                </a:cxn>
                <a:cxn ang="0">
                  <a:pos x="58" y="127"/>
                </a:cxn>
                <a:cxn ang="0">
                  <a:pos x="61" y="112"/>
                </a:cxn>
                <a:cxn ang="0">
                  <a:pos x="72" y="94"/>
                </a:cxn>
                <a:cxn ang="0">
                  <a:pos x="93" y="80"/>
                </a:cxn>
                <a:cxn ang="0">
                  <a:pos x="111" y="80"/>
                </a:cxn>
                <a:cxn ang="0">
                  <a:pos x="111" y="91"/>
                </a:cxn>
                <a:cxn ang="0">
                  <a:pos x="107" y="108"/>
                </a:cxn>
                <a:cxn ang="0">
                  <a:pos x="91" y="126"/>
                </a:cxn>
                <a:cxn ang="0">
                  <a:pos x="58" y="135"/>
                </a:cxn>
                <a:cxn ang="0">
                  <a:pos x="58" y="236"/>
                </a:cxn>
                <a:cxn ang="0">
                  <a:pos x="61" y="223"/>
                </a:cxn>
                <a:cxn ang="0">
                  <a:pos x="73" y="208"/>
                </a:cxn>
                <a:cxn ang="0">
                  <a:pos x="97" y="200"/>
                </a:cxn>
                <a:cxn ang="0">
                  <a:pos x="99" y="207"/>
                </a:cxn>
                <a:cxn ang="0">
                  <a:pos x="97" y="220"/>
                </a:cxn>
                <a:cxn ang="0">
                  <a:pos x="87" y="235"/>
                </a:cxn>
                <a:cxn ang="0">
                  <a:pos x="58" y="245"/>
                </a:cxn>
                <a:cxn ang="0">
                  <a:pos x="52" y="42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headEnd/>
              <a:tailEnd/>
            </a:ln>
          </p:spPr>
          <p:txBody>
            <a:bodyPr/>
            <a:lstStyle/>
            <a:p>
              <a:endParaRPr lang="en-US"/>
            </a:p>
          </p:txBody>
        </p:sp>
        <p:sp>
          <p:nvSpPr>
            <p:cNvPr id="3091" name="Freeform 19"/>
            <p:cNvSpPr>
              <a:spLocks/>
            </p:cNvSpPr>
            <p:nvPr/>
          </p:nvSpPr>
          <p:spPr bwMode="gray">
            <a:xfrm>
              <a:off x="2065" y="361"/>
              <a:ext cx="100" cy="228"/>
            </a:xfrm>
            <a:custGeom>
              <a:avLst/>
              <a:gdLst/>
              <a:ahLst/>
              <a:cxnLst>
                <a:cxn ang="0">
                  <a:pos x="52" y="176"/>
                </a:cxn>
                <a:cxn ang="0">
                  <a:pos x="59" y="176"/>
                </a:cxn>
                <a:cxn ang="0">
                  <a:pos x="74" y="169"/>
                </a:cxn>
                <a:cxn ang="0">
                  <a:pos x="86" y="154"/>
                </a:cxn>
                <a:cxn ang="0">
                  <a:pos x="86" y="141"/>
                </a:cxn>
                <a:cxn ang="0">
                  <a:pos x="74" y="143"/>
                </a:cxn>
                <a:cxn ang="0">
                  <a:pos x="58" y="158"/>
                </a:cxn>
                <a:cxn ang="0">
                  <a:pos x="52" y="118"/>
                </a:cxn>
                <a:cxn ang="0">
                  <a:pos x="61" y="116"/>
                </a:cxn>
                <a:cxn ang="0">
                  <a:pos x="78" y="110"/>
                </a:cxn>
                <a:cxn ang="0">
                  <a:pos x="92" y="92"/>
                </a:cxn>
                <a:cxn ang="0">
                  <a:pos x="92" y="77"/>
                </a:cxn>
                <a:cxn ang="0">
                  <a:pos x="81" y="79"/>
                </a:cxn>
                <a:cxn ang="0">
                  <a:pos x="65" y="88"/>
                </a:cxn>
                <a:cxn ang="0">
                  <a:pos x="52" y="115"/>
                </a:cxn>
                <a:cxn ang="0">
                  <a:pos x="55" y="48"/>
                </a:cxn>
                <a:cxn ang="0">
                  <a:pos x="67" y="45"/>
                </a:cxn>
                <a:cxn ang="0">
                  <a:pos x="85" y="37"/>
                </a:cxn>
                <a:cxn ang="0">
                  <a:pos x="97" y="17"/>
                </a:cxn>
                <a:cxn ang="0">
                  <a:pos x="97" y="0"/>
                </a:cxn>
                <a:cxn ang="0">
                  <a:pos x="83" y="3"/>
                </a:cxn>
                <a:cxn ang="0">
                  <a:pos x="65" y="14"/>
                </a:cxn>
                <a:cxn ang="0">
                  <a:pos x="50" y="45"/>
                </a:cxn>
                <a:cxn ang="0">
                  <a:pos x="47" y="35"/>
                </a:cxn>
                <a:cxn ang="0">
                  <a:pos x="38" y="18"/>
                </a:cxn>
                <a:cxn ang="0">
                  <a:pos x="16" y="3"/>
                </a:cxn>
                <a:cxn ang="0">
                  <a:pos x="1" y="3"/>
                </a:cxn>
                <a:cxn ang="0">
                  <a:pos x="5" y="19"/>
                </a:cxn>
                <a:cxn ang="0">
                  <a:pos x="19" y="38"/>
                </a:cxn>
                <a:cxn ang="0">
                  <a:pos x="47" y="48"/>
                </a:cxn>
                <a:cxn ang="0">
                  <a:pos x="47" y="132"/>
                </a:cxn>
                <a:cxn ang="0">
                  <a:pos x="42" y="118"/>
                </a:cxn>
                <a:cxn ang="0">
                  <a:pos x="25" y="103"/>
                </a:cxn>
                <a:cxn ang="0">
                  <a:pos x="12" y="103"/>
                </a:cxn>
                <a:cxn ang="0">
                  <a:pos x="16" y="116"/>
                </a:cxn>
                <a:cxn ang="0">
                  <a:pos x="25" y="132"/>
                </a:cxn>
                <a:cxn ang="0">
                  <a:pos x="47" y="141"/>
                </a:cxn>
                <a:cxn ang="0">
                  <a:pos x="52" y="228"/>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headEnd/>
              <a:tailEnd/>
            </a:ln>
          </p:spPr>
          <p:txBody>
            <a:bodyPr/>
            <a:lstStyle/>
            <a:p>
              <a:endParaRPr lang="en-US"/>
            </a:p>
          </p:txBody>
        </p:sp>
        <p:sp>
          <p:nvSpPr>
            <p:cNvPr id="3092" name="Freeform 20"/>
            <p:cNvSpPr>
              <a:spLocks/>
            </p:cNvSpPr>
            <p:nvPr/>
          </p:nvSpPr>
          <p:spPr bwMode="gray">
            <a:xfrm>
              <a:off x="2921" y="361"/>
              <a:ext cx="100" cy="228"/>
            </a:xfrm>
            <a:custGeom>
              <a:avLst/>
              <a:gdLst/>
              <a:ahLst/>
              <a:cxnLst>
                <a:cxn ang="0">
                  <a:pos x="53" y="176"/>
                </a:cxn>
                <a:cxn ang="0">
                  <a:pos x="60" y="176"/>
                </a:cxn>
                <a:cxn ang="0">
                  <a:pos x="74" y="169"/>
                </a:cxn>
                <a:cxn ang="0">
                  <a:pos x="87" y="154"/>
                </a:cxn>
                <a:cxn ang="0">
                  <a:pos x="87" y="141"/>
                </a:cxn>
                <a:cxn ang="0">
                  <a:pos x="74" y="143"/>
                </a:cxn>
                <a:cxn ang="0">
                  <a:pos x="60" y="158"/>
                </a:cxn>
                <a:cxn ang="0">
                  <a:pos x="53" y="118"/>
                </a:cxn>
                <a:cxn ang="0">
                  <a:pos x="61" y="116"/>
                </a:cxn>
                <a:cxn ang="0">
                  <a:pos x="78" y="110"/>
                </a:cxn>
                <a:cxn ang="0">
                  <a:pos x="92" y="92"/>
                </a:cxn>
                <a:cxn ang="0">
                  <a:pos x="92" y="77"/>
                </a:cxn>
                <a:cxn ang="0">
                  <a:pos x="81" y="79"/>
                </a:cxn>
                <a:cxn ang="0">
                  <a:pos x="65" y="88"/>
                </a:cxn>
                <a:cxn ang="0">
                  <a:pos x="53" y="115"/>
                </a:cxn>
                <a:cxn ang="0">
                  <a:pos x="56" y="48"/>
                </a:cxn>
                <a:cxn ang="0">
                  <a:pos x="68" y="45"/>
                </a:cxn>
                <a:cxn ang="0">
                  <a:pos x="85" y="37"/>
                </a:cxn>
                <a:cxn ang="0">
                  <a:pos x="97" y="17"/>
                </a:cxn>
                <a:cxn ang="0">
                  <a:pos x="97" y="0"/>
                </a:cxn>
                <a:cxn ang="0">
                  <a:pos x="84" y="3"/>
                </a:cxn>
                <a:cxn ang="0">
                  <a:pos x="65" y="14"/>
                </a:cxn>
                <a:cxn ang="0">
                  <a:pos x="50" y="45"/>
                </a:cxn>
                <a:cxn ang="0">
                  <a:pos x="47" y="35"/>
                </a:cxn>
                <a:cxn ang="0">
                  <a:pos x="38" y="18"/>
                </a:cxn>
                <a:cxn ang="0">
                  <a:pos x="16" y="3"/>
                </a:cxn>
                <a:cxn ang="0">
                  <a:pos x="2" y="3"/>
                </a:cxn>
                <a:cxn ang="0">
                  <a:pos x="6" y="19"/>
                </a:cxn>
                <a:cxn ang="0">
                  <a:pos x="19" y="38"/>
                </a:cxn>
                <a:cxn ang="0">
                  <a:pos x="47" y="48"/>
                </a:cxn>
                <a:cxn ang="0">
                  <a:pos x="47" y="132"/>
                </a:cxn>
                <a:cxn ang="0">
                  <a:pos x="42" y="118"/>
                </a:cxn>
                <a:cxn ang="0">
                  <a:pos x="26" y="103"/>
                </a:cxn>
                <a:cxn ang="0">
                  <a:pos x="12" y="103"/>
                </a:cxn>
                <a:cxn ang="0">
                  <a:pos x="16" y="116"/>
                </a:cxn>
                <a:cxn ang="0">
                  <a:pos x="26" y="132"/>
                </a:cxn>
                <a:cxn ang="0">
                  <a:pos x="47" y="141"/>
                </a:cxn>
                <a:cxn ang="0">
                  <a:pos x="53" y="228"/>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headEnd/>
              <a:tailEnd/>
            </a:ln>
          </p:spPr>
          <p:txBody>
            <a:bodyPr/>
            <a:lstStyle/>
            <a:p>
              <a:endParaRPr lang="en-US"/>
            </a:p>
          </p:txBody>
        </p:sp>
        <p:sp>
          <p:nvSpPr>
            <p:cNvPr id="3093" name="Freeform 21"/>
            <p:cNvSpPr>
              <a:spLocks/>
            </p:cNvSpPr>
            <p:nvPr/>
          </p:nvSpPr>
          <p:spPr bwMode="gray">
            <a:xfrm>
              <a:off x="2273" y="187"/>
              <a:ext cx="175" cy="402"/>
            </a:xfrm>
            <a:custGeom>
              <a:avLst/>
              <a:gdLst/>
              <a:ahLst/>
              <a:cxnLst>
                <a:cxn ang="0">
                  <a:pos x="93" y="309"/>
                </a:cxn>
                <a:cxn ang="0">
                  <a:pos x="101" y="309"/>
                </a:cxn>
                <a:cxn ang="0">
                  <a:pos x="118" y="304"/>
                </a:cxn>
                <a:cxn ang="0">
                  <a:pos x="138" y="292"/>
                </a:cxn>
                <a:cxn ang="0">
                  <a:pos x="152" y="266"/>
                </a:cxn>
                <a:cxn ang="0">
                  <a:pos x="152" y="247"/>
                </a:cxn>
                <a:cxn ang="0">
                  <a:pos x="138" y="250"/>
                </a:cxn>
                <a:cxn ang="0">
                  <a:pos x="120" y="259"/>
                </a:cxn>
                <a:cxn ang="0">
                  <a:pos x="99" y="285"/>
                </a:cxn>
                <a:cxn ang="0">
                  <a:pos x="93" y="207"/>
                </a:cxn>
                <a:cxn ang="0">
                  <a:pos x="102" y="205"/>
                </a:cxn>
                <a:cxn ang="0">
                  <a:pos x="122" y="200"/>
                </a:cxn>
                <a:cxn ang="0">
                  <a:pos x="147" y="185"/>
                </a:cxn>
                <a:cxn ang="0">
                  <a:pos x="163" y="155"/>
                </a:cxn>
                <a:cxn ang="0">
                  <a:pos x="163" y="134"/>
                </a:cxn>
                <a:cxn ang="0">
                  <a:pos x="149" y="135"/>
                </a:cxn>
                <a:cxn ang="0">
                  <a:pos x="129" y="142"/>
                </a:cxn>
                <a:cxn ang="0">
                  <a:pos x="107" y="162"/>
                </a:cxn>
                <a:cxn ang="0">
                  <a:pos x="93" y="201"/>
                </a:cxn>
                <a:cxn ang="0">
                  <a:pos x="95" y="83"/>
                </a:cxn>
                <a:cxn ang="0">
                  <a:pos x="110" y="81"/>
                </a:cxn>
                <a:cxn ang="0">
                  <a:pos x="134" y="73"/>
                </a:cxn>
                <a:cxn ang="0">
                  <a:pos x="157" y="54"/>
                </a:cxn>
                <a:cxn ang="0">
                  <a:pos x="174" y="23"/>
                </a:cxn>
                <a:cxn ang="0">
                  <a:pos x="174" y="0"/>
                </a:cxn>
                <a:cxn ang="0">
                  <a:pos x="157" y="2"/>
                </a:cxn>
                <a:cxn ang="0">
                  <a:pos x="133" y="10"/>
                </a:cxn>
                <a:cxn ang="0">
                  <a:pos x="107" y="33"/>
                </a:cxn>
                <a:cxn ang="0">
                  <a:pos x="87" y="77"/>
                </a:cxn>
                <a:cxn ang="0">
                  <a:pos x="85" y="68"/>
                </a:cxn>
                <a:cxn ang="0">
                  <a:pos x="75" y="46"/>
                </a:cxn>
                <a:cxn ang="0">
                  <a:pos x="55" y="21"/>
                </a:cxn>
                <a:cxn ang="0">
                  <a:pos x="22" y="3"/>
                </a:cxn>
                <a:cxn ang="0">
                  <a:pos x="1" y="3"/>
                </a:cxn>
                <a:cxn ang="0">
                  <a:pos x="4" y="18"/>
                </a:cxn>
                <a:cxn ang="0">
                  <a:pos x="12" y="42"/>
                </a:cxn>
                <a:cxn ang="0">
                  <a:pos x="31" y="65"/>
                </a:cxn>
                <a:cxn ang="0">
                  <a:pos x="62" y="81"/>
                </a:cxn>
                <a:cxn ang="0">
                  <a:pos x="82" y="238"/>
                </a:cxn>
                <a:cxn ang="0">
                  <a:pos x="80" y="228"/>
                </a:cxn>
                <a:cxn ang="0">
                  <a:pos x="72" y="207"/>
                </a:cxn>
                <a:cxn ang="0">
                  <a:pos x="55" y="185"/>
                </a:cxn>
                <a:cxn ang="0">
                  <a:pos x="21" y="176"/>
                </a:cxn>
                <a:cxn ang="0">
                  <a:pos x="22" y="185"/>
                </a:cxn>
                <a:cxn ang="0">
                  <a:pos x="28" y="205"/>
                </a:cxn>
                <a:cxn ang="0">
                  <a:pos x="41" y="230"/>
                </a:cxn>
                <a:cxn ang="0">
                  <a:pos x="66" y="246"/>
                </a:cxn>
                <a:cxn ang="0">
                  <a:pos x="82" y="402"/>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headEnd/>
              <a:tailEnd/>
            </a:ln>
          </p:spPr>
          <p:txBody>
            <a:bodyPr/>
            <a:lstStyle/>
            <a:p>
              <a:endParaRPr lang="en-US"/>
            </a:p>
          </p:txBody>
        </p:sp>
        <p:sp>
          <p:nvSpPr>
            <p:cNvPr id="3094" name="Freeform 22"/>
            <p:cNvSpPr>
              <a:spLocks/>
            </p:cNvSpPr>
            <p:nvPr/>
          </p:nvSpPr>
          <p:spPr bwMode="gray">
            <a:xfrm>
              <a:off x="2161" y="216"/>
              <a:ext cx="97" cy="373"/>
            </a:xfrm>
            <a:custGeom>
              <a:avLst/>
              <a:gdLst/>
              <a:ahLst/>
              <a:cxnLst>
                <a:cxn ang="0">
                  <a:pos x="52" y="237"/>
                </a:cxn>
                <a:cxn ang="0">
                  <a:pos x="59" y="237"/>
                </a:cxn>
                <a:cxn ang="0">
                  <a:pos x="74" y="232"/>
                </a:cxn>
                <a:cxn ang="0">
                  <a:pos x="90" y="218"/>
                </a:cxn>
                <a:cxn ang="0">
                  <a:pos x="97" y="193"/>
                </a:cxn>
                <a:cxn ang="0">
                  <a:pos x="89" y="193"/>
                </a:cxn>
                <a:cxn ang="0">
                  <a:pos x="71" y="197"/>
                </a:cxn>
                <a:cxn ang="0">
                  <a:pos x="56" y="215"/>
                </a:cxn>
                <a:cxn ang="0">
                  <a:pos x="52" y="147"/>
                </a:cxn>
                <a:cxn ang="0">
                  <a:pos x="59" y="147"/>
                </a:cxn>
                <a:cxn ang="0">
                  <a:pos x="74" y="141"/>
                </a:cxn>
                <a:cxn ang="0">
                  <a:pos x="90" y="128"/>
                </a:cxn>
                <a:cxn ang="0">
                  <a:pos x="97" y="102"/>
                </a:cxn>
                <a:cxn ang="0">
                  <a:pos x="89" y="102"/>
                </a:cxn>
                <a:cxn ang="0">
                  <a:pos x="71" y="109"/>
                </a:cxn>
                <a:cxn ang="0">
                  <a:pos x="56" y="126"/>
                </a:cxn>
                <a:cxn ang="0">
                  <a:pos x="52" y="46"/>
                </a:cxn>
                <a:cxn ang="0">
                  <a:pos x="51" y="37"/>
                </a:cxn>
                <a:cxn ang="0">
                  <a:pos x="45" y="23"/>
                </a:cxn>
                <a:cxn ang="0">
                  <a:pos x="32" y="6"/>
                </a:cxn>
                <a:cxn ang="0">
                  <a:pos x="6" y="0"/>
                </a:cxn>
                <a:cxn ang="0">
                  <a:pos x="8" y="9"/>
                </a:cxn>
                <a:cxn ang="0">
                  <a:pos x="16" y="27"/>
                </a:cxn>
                <a:cxn ang="0">
                  <a:pos x="33" y="43"/>
                </a:cxn>
                <a:cxn ang="0">
                  <a:pos x="45" y="113"/>
                </a:cxn>
                <a:cxn ang="0">
                  <a:pos x="45" y="106"/>
                </a:cxn>
                <a:cxn ang="0">
                  <a:pos x="40" y="90"/>
                </a:cxn>
                <a:cxn ang="0">
                  <a:pos x="27" y="75"/>
                </a:cxn>
                <a:cxn ang="0">
                  <a:pos x="1" y="67"/>
                </a:cxn>
                <a:cxn ang="0">
                  <a:pos x="0" y="75"/>
                </a:cxn>
                <a:cxn ang="0">
                  <a:pos x="2" y="91"/>
                </a:cxn>
                <a:cxn ang="0">
                  <a:pos x="14" y="109"/>
                </a:cxn>
                <a:cxn ang="0">
                  <a:pos x="45" y="118"/>
                </a:cxn>
                <a:cxn ang="0">
                  <a:pos x="45" y="207"/>
                </a:cxn>
                <a:cxn ang="0">
                  <a:pos x="43" y="195"/>
                </a:cxn>
                <a:cxn ang="0">
                  <a:pos x="33" y="182"/>
                </a:cxn>
                <a:cxn ang="0">
                  <a:pos x="12" y="175"/>
                </a:cxn>
                <a:cxn ang="0">
                  <a:pos x="10" y="182"/>
                </a:cxn>
                <a:cxn ang="0">
                  <a:pos x="13" y="197"/>
                </a:cxn>
                <a:cxn ang="0">
                  <a:pos x="29" y="211"/>
                </a:cxn>
                <a:cxn ang="0">
                  <a:pos x="45" y="373"/>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headEnd/>
              <a:tailEnd/>
            </a:ln>
          </p:spPr>
          <p:txBody>
            <a:bodyPr/>
            <a:lstStyle/>
            <a:p>
              <a:endParaRPr lang="en-US"/>
            </a:p>
          </p:txBody>
        </p:sp>
        <p:sp>
          <p:nvSpPr>
            <p:cNvPr id="3095" name="Freeform 23"/>
            <p:cNvSpPr>
              <a:spLocks/>
            </p:cNvSpPr>
            <p:nvPr/>
          </p:nvSpPr>
          <p:spPr bwMode="gray">
            <a:xfrm>
              <a:off x="2708" y="216"/>
              <a:ext cx="97" cy="373"/>
            </a:xfrm>
            <a:custGeom>
              <a:avLst/>
              <a:gdLst/>
              <a:ahLst/>
              <a:cxnLst>
                <a:cxn ang="0">
                  <a:pos x="51" y="237"/>
                </a:cxn>
                <a:cxn ang="0">
                  <a:pos x="60" y="237"/>
                </a:cxn>
                <a:cxn ang="0">
                  <a:pos x="74" y="232"/>
                </a:cxn>
                <a:cxn ang="0">
                  <a:pos x="91" y="218"/>
                </a:cxn>
                <a:cxn ang="0">
                  <a:pos x="97" y="193"/>
                </a:cxn>
                <a:cxn ang="0">
                  <a:pos x="89" y="193"/>
                </a:cxn>
                <a:cxn ang="0">
                  <a:pos x="72" y="197"/>
                </a:cxn>
                <a:cxn ang="0">
                  <a:pos x="55" y="215"/>
                </a:cxn>
                <a:cxn ang="0">
                  <a:pos x="51" y="147"/>
                </a:cxn>
                <a:cxn ang="0">
                  <a:pos x="60" y="147"/>
                </a:cxn>
                <a:cxn ang="0">
                  <a:pos x="74" y="141"/>
                </a:cxn>
                <a:cxn ang="0">
                  <a:pos x="91" y="128"/>
                </a:cxn>
                <a:cxn ang="0">
                  <a:pos x="97" y="102"/>
                </a:cxn>
                <a:cxn ang="0">
                  <a:pos x="89" y="102"/>
                </a:cxn>
                <a:cxn ang="0">
                  <a:pos x="72" y="109"/>
                </a:cxn>
                <a:cxn ang="0">
                  <a:pos x="55" y="126"/>
                </a:cxn>
                <a:cxn ang="0">
                  <a:pos x="51" y="46"/>
                </a:cxn>
                <a:cxn ang="0">
                  <a:pos x="51" y="37"/>
                </a:cxn>
                <a:cxn ang="0">
                  <a:pos x="46" y="23"/>
                </a:cxn>
                <a:cxn ang="0">
                  <a:pos x="33" y="6"/>
                </a:cxn>
                <a:cxn ang="0">
                  <a:pos x="7" y="0"/>
                </a:cxn>
                <a:cxn ang="0">
                  <a:pos x="8" y="9"/>
                </a:cxn>
                <a:cxn ang="0">
                  <a:pos x="16" y="27"/>
                </a:cxn>
                <a:cxn ang="0">
                  <a:pos x="34" y="43"/>
                </a:cxn>
                <a:cxn ang="0">
                  <a:pos x="46" y="113"/>
                </a:cxn>
                <a:cxn ang="0">
                  <a:pos x="46" y="106"/>
                </a:cxn>
                <a:cxn ang="0">
                  <a:pos x="41" y="90"/>
                </a:cxn>
                <a:cxn ang="0">
                  <a:pos x="27" y="75"/>
                </a:cxn>
                <a:cxn ang="0">
                  <a:pos x="0" y="67"/>
                </a:cxn>
                <a:cxn ang="0">
                  <a:pos x="0" y="75"/>
                </a:cxn>
                <a:cxn ang="0">
                  <a:pos x="3" y="91"/>
                </a:cxn>
                <a:cxn ang="0">
                  <a:pos x="15" y="109"/>
                </a:cxn>
                <a:cxn ang="0">
                  <a:pos x="46" y="118"/>
                </a:cxn>
                <a:cxn ang="0">
                  <a:pos x="46" y="207"/>
                </a:cxn>
                <a:cxn ang="0">
                  <a:pos x="43" y="195"/>
                </a:cxn>
                <a:cxn ang="0">
                  <a:pos x="34" y="182"/>
                </a:cxn>
                <a:cxn ang="0">
                  <a:pos x="12" y="175"/>
                </a:cxn>
                <a:cxn ang="0">
                  <a:pos x="11" y="182"/>
                </a:cxn>
                <a:cxn ang="0">
                  <a:pos x="14" y="197"/>
                </a:cxn>
                <a:cxn ang="0">
                  <a:pos x="30" y="211"/>
                </a:cxn>
                <a:cxn ang="0">
                  <a:pos x="46" y="373"/>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headEnd/>
              <a:tailEnd/>
            </a:ln>
          </p:spPr>
          <p:txBody>
            <a:bodyPr/>
            <a:lstStyle/>
            <a:p>
              <a:endParaRPr lang="en-US"/>
            </a:p>
          </p:txBody>
        </p:sp>
      </p:grpSp>
      <p:sp>
        <p:nvSpPr>
          <p:cNvPr id="3099" name="Freeform 27" descr="Dark upward diagonal"/>
          <p:cNvSpPr>
            <a:spLocks/>
          </p:cNvSpPr>
          <p:nvPr/>
        </p:nvSpPr>
        <p:spPr bwMode="gray">
          <a:xfrm>
            <a:off x="85725" y="76200"/>
            <a:ext cx="8977313" cy="500063"/>
          </a:xfrm>
          <a:custGeom>
            <a:avLst/>
            <a:gdLst/>
            <a:ahLst/>
            <a:cxnLst>
              <a:cxn ang="0">
                <a:pos x="0" y="1"/>
              </a:cxn>
              <a:cxn ang="0">
                <a:pos x="5546" y="0"/>
              </a:cxn>
              <a:cxn ang="0">
                <a:pos x="5655" y="84"/>
              </a:cxn>
              <a:cxn ang="0">
                <a:pos x="5649" y="315"/>
              </a:cxn>
              <a:cxn ang="0">
                <a:pos x="1" y="314"/>
              </a:cxn>
              <a:cxn ang="0">
                <a:pos x="0" y="1"/>
              </a:cxn>
            </a:cxnLst>
            <a:rect l="0" t="0" r="r" b="b"/>
            <a:pathLst>
              <a:path w="5655" h="315">
                <a:moveTo>
                  <a:pt x="0" y="1"/>
                </a:moveTo>
                <a:lnTo>
                  <a:pt x="5546" y="0"/>
                </a:lnTo>
                <a:cubicBezTo>
                  <a:pt x="5652" y="0"/>
                  <a:pt x="5655" y="84"/>
                  <a:pt x="5655" y="84"/>
                </a:cubicBezTo>
                <a:lnTo>
                  <a:pt x="5649" y="315"/>
                </a:lnTo>
                <a:lnTo>
                  <a:pt x="1" y="314"/>
                </a:lnTo>
                <a:lnTo>
                  <a:pt x="0" y="1"/>
                </a:lnTo>
                <a:close/>
              </a:path>
            </a:pathLst>
          </a:custGeom>
          <a:pattFill prst="dkUpDiag">
            <a:fgClr>
              <a:schemeClr val="bg1">
                <a:alpha val="77000"/>
              </a:schemeClr>
            </a:fgClr>
            <a:bgClr>
              <a:schemeClr val="tx1">
                <a:alpha val="77000"/>
              </a:schemeClr>
            </a:bgClr>
          </a:pattFill>
          <a:ln w="9525">
            <a:noFill/>
            <a:round/>
            <a:headEnd/>
            <a:tailEnd/>
          </a:ln>
          <a:effectLst/>
        </p:spPr>
        <p:txBody>
          <a:bodyPr/>
          <a:lstStyle/>
          <a:p>
            <a:endParaRPr lang="en-US"/>
          </a:p>
        </p:txBody>
      </p:sp>
      <p:sp>
        <p:nvSpPr>
          <p:cNvPr id="3100" name="Rectangle 28"/>
          <p:cNvSpPr>
            <a:spLocks noChangeArrowheads="1"/>
          </p:cNvSpPr>
          <p:nvPr/>
        </p:nvSpPr>
        <p:spPr bwMode="gray">
          <a:xfrm>
            <a:off x="114300" y="6610350"/>
            <a:ext cx="8931275" cy="163513"/>
          </a:xfrm>
          <a:prstGeom prst="rect">
            <a:avLst/>
          </a:prstGeom>
          <a:solidFill>
            <a:schemeClr val="accent1"/>
          </a:solidFill>
          <a:ln w="9525">
            <a:noFill/>
            <a:miter lim="800000"/>
            <a:headEnd/>
            <a:tailEnd/>
          </a:ln>
          <a:effectLst/>
        </p:spPr>
        <p:txBody>
          <a:bodyPr wrap="none" anchor="ctr"/>
          <a:lstStyle/>
          <a:p>
            <a:endParaRPr lang="en-US"/>
          </a:p>
        </p:txBody>
      </p:sp>
      <p:grpSp>
        <p:nvGrpSpPr>
          <p:cNvPr id="3146" name="Group 74"/>
          <p:cNvGrpSpPr>
            <a:grpSpLocks/>
          </p:cNvGrpSpPr>
          <p:nvPr/>
        </p:nvGrpSpPr>
        <p:grpSpPr bwMode="auto">
          <a:xfrm>
            <a:off x="85725" y="854075"/>
            <a:ext cx="8982075" cy="1131888"/>
            <a:chOff x="54" y="538"/>
            <a:chExt cx="5658" cy="713"/>
          </a:xfrm>
        </p:grpSpPr>
        <p:sp>
          <p:nvSpPr>
            <p:cNvPr id="3102" name="Freeform 30"/>
            <p:cNvSpPr>
              <a:spLocks/>
            </p:cNvSpPr>
            <p:nvPr userDrawn="1"/>
          </p:nvSpPr>
          <p:spPr bwMode="gray">
            <a:xfrm>
              <a:off x="54" y="736"/>
              <a:ext cx="5658" cy="515"/>
            </a:xfrm>
            <a:custGeom>
              <a:avLst/>
              <a:gdLst/>
              <a:ahLst/>
              <a:cxnLst>
                <a:cxn ang="0">
                  <a:pos x="0" y="0"/>
                </a:cxn>
                <a:cxn ang="0">
                  <a:pos x="5446" y="0"/>
                </a:cxn>
                <a:cxn ang="0">
                  <a:pos x="5446" y="312"/>
                </a:cxn>
                <a:cxn ang="0">
                  <a:pos x="5446" y="451"/>
                </a:cxn>
                <a:cxn ang="0">
                  <a:pos x="1512" y="443"/>
                </a:cxn>
                <a:cxn ang="0">
                  <a:pos x="1288" y="584"/>
                </a:cxn>
                <a:cxn ang="0">
                  <a:pos x="0" y="590"/>
                </a:cxn>
                <a:cxn ang="0">
                  <a:pos x="0" y="0"/>
                </a:cxn>
              </a:cxnLst>
              <a:rect l="0" t="0" r="r" b="b"/>
              <a:pathLst>
                <a:path w="5446" h="590">
                  <a:moveTo>
                    <a:pt x="0" y="0"/>
                  </a:moveTo>
                  <a:lnTo>
                    <a:pt x="5446" y="0"/>
                  </a:lnTo>
                  <a:lnTo>
                    <a:pt x="5446" y="312"/>
                  </a:lnTo>
                  <a:lnTo>
                    <a:pt x="5446" y="451"/>
                  </a:lnTo>
                  <a:cubicBezTo>
                    <a:pt x="4790" y="473"/>
                    <a:pt x="2205" y="421"/>
                    <a:pt x="1512" y="443"/>
                  </a:cubicBezTo>
                  <a:lnTo>
                    <a:pt x="1288" y="584"/>
                  </a:lnTo>
                  <a:lnTo>
                    <a:pt x="0" y="590"/>
                  </a:lnTo>
                  <a:lnTo>
                    <a:pt x="0" y="0"/>
                  </a:lnTo>
                  <a:close/>
                </a:path>
              </a:pathLst>
            </a:custGeom>
            <a:solidFill>
              <a:schemeClr val="tx1"/>
            </a:solidFill>
            <a:ln w="9525">
              <a:noFill/>
              <a:round/>
              <a:headEnd/>
              <a:tailEnd/>
            </a:ln>
            <a:effectLst/>
          </p:spPr>
          <p:txBody>
            <a:bodyPr/>
            <a:lstStyle/>
            <a:p>
              <a:endParaRPr lang="en-US"/>
            </a:p>
          </p:txBody>
        </p:sp>
        <p:sp>
          <p:nvSpPr>
            <p:cNvPr id="3103" name="Freeform 31"/>
            <p:cNvSpPr>
              <a:spLocks/>
            </p:cNvSpPr>
            <p:nvPr userDrawn="1"/>
          </p:nvSpPr>
          <p:spPr bwMode="gray">
            <a:xfrm>
              <a:off x="54" y="538"/>
              <a:ext cx="5658" cy="655"/>
            </a:xfrm>
            <a:custGeom>
              <a:avLst/>
              <a:gdLst/>
              <a:ahLst/>
              <a:cxnLst>
                <a:cxn ang="0">
                  <a:pos x="1" y="0"/>
                </a:cxn>
                <a:cxn ang="0">
                  <a:pos x="5657" y="0"/>
                </a:cxn>
                <a:cxn ang="0">
                  <a:pos x="5658" y="534"/>
                </a:cxn>
                <a:cxn ang="0">
                  <a:pos x="1553" y="528"/>
                </a:cxn>
                <a:cxn ang="0">
                  <a:pos x="1317" y="651"/>
                </a:cxn>
                <a:cxn ang="0">
                  <a:pos x="0" y="655"/>
                </a:cxn>
                <a:cxn ang="0">
                  <a:pos x="1" y="0"/>
                </a:cxn>
              </a:cxnLst>
              <a:rect l="0" t="0" r="r" b="b"/>
              <a:pathLst>
                <a:path w="5658" h="655">
                  <a:moveTo>
                    <a:pt x="1" y="0"/>
                  </a:moveTo>
                  <a:lnTo>
                    <a:pt x="5657" y="0"/>
                  </a:lnTo>
                  <a:lnTo>
                    <a:pt x="5658" y="534"/>
                  </a:lnTo>
                  <a:lnTo>
                    <a:pt x="1553" y="528"/>
                  </a:lnTo>
                  <a:lnTo>
                    <a:pt x="1317" y="651"/>
                  </a:lnTo>
                  <a:lnTo>
                    <a:pt x="0" y="655"/>
                  </a:lnTo>
                  <a:lnTo>
                    <a:pt x="1" y="0"/>
                  </a:lnTo>
                  <a:close/>
                </a:path>
              </a:pathLst>
            </a:custGeom>
            <a:solidFill>
              <a:schemeClr val="bg1"/>
            </a:solidFill>
            <a:ln w="9525">
              <a:noFill/>
              <a:round/>
              <a:headEnd/>
              <a:tailEnd/>
            </a:ln>
            <a:effectLst/>
          </p:spPr>
          <p:txBody>
            <a:bodyPr/>
            <a:lstStyle/>
            <a:p>
              <a:endParaRPr lang="en-US"/>
            </a:p>
          </p:txBody>
        </p:sp>
        <p:sp>
          <p:nvSpPr>
            <p:cNvPr id="3104" name="Freeform 32"/>
            <p:cNvSpPr>
              <a:spLocks/>
            </p:cNvSpPr>
            <p:nvPr userDrawn="1"/>
          </p:nvSpPr>
          <p:spPr bwMode="gray">
            <a:xfrm>
              <a:off x="54" y="1062"/>
              <a:ext cx="1496" cy="98"/>
            </a:xfrm>
            <a:custGeom>
              <a:avLst/>
              <a:gdLst/>
              <a:ahLst/>
              <a:cxnLst>
                <a:cxn ang="0">
                  <a:pos x="1440" y="1"/>
                </a:cxn>
                <a:cxn ang="0">
                  <a:pos x="1261" y="112"/>
                </a:cxn>
                <a:cxn ang="0">
                  <a:pos x="0" y="110"/>
                </a:cxn>
                <a:cxn ang="0">
                  <a:pos x="0" y="49"/>
                </a:cxn>
                <a:cxn ang="0">
                  <a:pos x="1069" y="50"/>
                </a:cxn>
                <a:cxn ang="0">
                  <a:pos x="1142" y="0"/>
                </a:cxn>
                <a:cxn ang="0">
                  <a:pos x="1440" y="1"/>
                </a:cxn>
              </a:cxnLst>
              <a:rect l="0" t="0" r="r" b="b"/>
              <a:pathLst>
                <a:path w="1440" h="112">
                  <a:moveTo>
                    <a:pt x="1440" y="1"/>
                  </a:moveTo>
                  <a:lnTo>
                    <a:pt x="1261" y="112"/>
                  </a:lnTo>
                  <a:lnTo>
                    <a:pt x="0" y="110"/>
                  </a:lnTo>
                  <a:lnTo>
                    <a:pt x="0" y="49"/>
                  </a:lnTo>
                  <a:lnTo>
                    <a:pt x="1069" y="50"/>
                  </a:lnTo>
                  <a:lnTo>
                    <a:pt x="1142" y="0"/>
                  </a:lnTo>
                  <a:lnTo>
                    <a:pt x="1440" y="1"/>
                  </a:lnTo>
                  <a:close/>
                </a:path>
              </a:pathLst>
            </a:custGeom>
            <a:solidFill>
              <a:srgbClr val="FFFFFF">
                <a:alpha val="30000"/>
              </a:srgbClr>
            </a:solidFill>
            <a:ln w="9525">
              <a:noFill/>
              <a:round/>
              <a:headEnd/>
              <a:tailEnd/>
            </a:ln>
            <a:effectLst/>
          </p:spPr>
          <p:txBody>
            <a:bodyPr/>
            <a:lstStyle/>
            <a:p>
              <a:endParaRPr lang="en-US"/>
            </a:p>
          </p:txBody>
        </p:sp>
      </p:grpSp>
      <p:sp>
        <p:nvSpPr>
          <p:cNvPr id="3105" name="Rectangle 33"/>
          <p:cNvSpPr>
            <a:spLocks noChangeArrowheads="1"/>
          </p:cNvSpPr>
          <p:nvPr/>
        </p:nvSpPr>
        <p:spPr bwMode="gray">
          <a:xfrm>
            <a:off x="85725" y="609600"/>
            <a:ext cx="8982075" cy="185738"/>
          </a:xfrm>
          <a:prstGeom prst="rect">
            <a:avLst/>
          </a:prstGeom>
          <a:solidFill>
            <a:schemeClr val="accent1"/>
          </a:solidFill>
          <a:ln w="9525">
            <a:noFill/>
            <a:miter lim="800000"/>
            <a:headEnd/>
            <a:tailEnd/>
          </a:ln>
          <a:effectLst/>
        </p:spPr>
        <p:txBody>
          <a:bodyPr wrap="none" anchor="ctr"/>
          <a:lstStyle/>
          <a:p>
            <a:endParaRPr lang="en-US"/>
          </a:p>
        </p:txBody>
      </p:sp>
      <p:sp>
        <p:nvSpPr>
          <p:cNvPr id="3110" name="Rectangle 38" descr="1"/>
          <p:cNvSpPr>
            <a:spLocks noChangeArrowheads="1"/>
          </p:cNvSpPr>
          <p:nvPr/>
        </p:nvSpPr>
        <p:spPr bwMode="gray">
          <a:xfrm>
            <a:off x="4067175" y="4497388"/>
            <a:ext cx="741363" cy="742950"/>
          </a:xfrm>
          <a:prstGeom prst="rect">
            <a:avLst/>
          </a:prstGeom>
          <a:blipFill dpi="0" rotWithShape="1">
            <a:blip r:embed="rId4" cstate="print"/>
            <a:srcRect/>
            <a:stretch>
              <a:fillRect/>
            </a:stretch>
          </a:blipFill>
          <a:ln w="9525">
            <a:noFill/>
            <a:miter lim="800000"/>
            <a:headEnd/>
            <a:tailEnd/>
          </a:ln>
          <a:effectLst/>
        </p:spPr>
        <p:txBody>
          <a:bodyPr wrap="none" anchor="ctr"/>
          <a:lstStyle/>
          <a:p>
            <a:endParaRPr lang="en-US"/>
          </a:p>
        </p:txBody>
      </p:sp>
      <p:sp>
        <p:nvSpPr>
          <p:cNvPr id="3112" name="Rectangle 40" descr="7"/>
          <p:cNvSpPr>
            <a:spLocks noChangeArrowheads="1"/>
          </p:cNvSpPr>
          <p:nvPr/>
        </p:nvSpPr>
        <p:spPr bwMode="gray">
          <a:xfrm>
            <a:off x="3275013" y="5314950"/>
            <a:ext cx="742950" cy="742950"/>
          </a:xfrm>
          <a:prstGeom prst="rect">
            <a:avLst/>
          </a:prstGeom>
          <a:blipFill dpi="0" rotWithShape="1">
            <a:blip r:embed="rId5" cstate="print"/>
            <a:srcRect/>
            <a:stretch>
              <a:fillRect/>
            </a:stretch>
          </a:blipFill>
          <a:ln w="9525">
            <a:noFill/>
            <a:miter lim="800000"/>
            <a:headEnd/>
            <a:tailEnd/>
          </a:ln>
          <a:effectLst/>
        </p:spPr>
        <p:txBody>
          <a:bodyPr wrap="none" anchor="ctr"/>
          <a:lstStyle/>
          <a:p>
            <a:endParaRPr lang="en-US"/>
          </a:p>
        </p:txBody>
      </p:sp>
      <p:sp>
        <p:nvSpPr>
          <p:cNvPr id="3114" name="Rectangle 42"/>
          <p:cNvSpPr>
            <a:spLocks noChangeArrowheads="1"/>
          </p:cNvSpPr>
          <p:nvPr/>
        </p:nvSpPr>
        <p:spPr bwMode="gray">
          <a:xfrm>
            <a:off x="3282950" y="4510088"/>
            <a:ext cx="741363" cy="744537"/>
          </a:xfrm>
          <a:prstGeom prst="rect">
            <a:avLst/>
          </a:prstGeom>
          <a:solidFill>
            <a:srgbClr val="D7D7D7"/>
          </a:solidFill>
          <a:ln w="9525">
            <a:noFill/>
            <a:miter lim="800000"/>
            <a:headEnd/>
            <a:tailEnd/>
          </a:ln>
          <a:effectLst/>
        </p:spPr>
        <p:txBody>
          <a:bodyPr wrap="none" anchor="ctr"/>
          <a:lstStyle/>
          <a:p>
            <a:endParaRPr lang="en-US"/>
          </a:p>
        </p:txBody>
      </p:sp>
      <p:sp>
        <p:nvSpPr>
          <p:cNvPr id="3109" name="Rectangle 37" descr="6"/>
          <p:cNvSpPr>
            <a:spLocks noChangeArrowheads="1"/>
          </p:cNvSpPr>
          <p:nvPr/>
        </p:nvSpPr>
        <p:spPr bwMode="gray">
          <a:xfrm>
            <a:off x="1703388" y="5314950"/>
            <a:ext cx="742950" cy="742950"/>
          </a:xfrm>
          <a:prstGeom prst="rect">
            <a:avLst/>
          </a:prstGeom>
          <a:blipFill dpi="0" rotWithShape="1">
            <a:blip r:embed="rId6" cstate="print"/>
            <a:srcRect/>
            <a:stretch>
              <a:fillRect/>
            </a:stretch>
          </a:blipFill>
          <a:ln w="9525">
            <a:noFill/>
            <a:miter lim="800000"/>
            <a:headEnd/>
            <a:tailEnd/>
          </a:ln>
          <a:effectLst/>
        </p:spPr>
        <p:txBody>
          <a:bodyPr wrap="none" anchor="ctr"/>
          <a:lstStyle/>
          <a:p>
            <a:endParaRPr lang="en-US"/>
          </a:p>
        </p:txBody>
      </p:sp>
      <p:sp>
        <p:nvSpPr>
          <p:cNvPr id="3075" name="Rectangle 3"/>
          <p:cNvSpPr>
            <a:spLocks noGrp="1" noChangeArrowheads="1"/>
          </p:cNvSpPr>
          <p:nvPr>
            <p:ph type="subTitle" idx="1"/>
          </p:nvPr>
        </p:nvSpPr>
        <p:spPr>
          <a:xfrm>
            <a:off x="4114800" y="6196013"/>
            <a:ext cx="4811713" cy="403225"/>
          </a:xfrm>
        </p:spPr>
        <p:txBody>
          <a:bodyPr/>
          <a:lstStyle>
            <a:lvl1pPr marL="0" indent="0" algn="r">
              <a:buFontTx/>
              <a:buNone/>
              <a:defRPr sz="1600" i="1">
                <a:solidFill>
                  <a:srgbClr val="FFFFFF"/>
                </a:solidFill>
                <a:latin typeface="Times New Roman" pitchFamily="18" charset="0"/>
              </a:defRPr>
            </a:lvl1pPr>
          </a:lstStyle>
          <a:p>
            <a:r>
              <a:rPr lang="en-US" smtClean="0"/>
              <a:t>Click to edit Master subtitle style</a:t>
            </a:r>
            <a:endParaRPr lang="en-US"/>
          </a:p>
        </p:txBody>
      </p:sp>
      <p:sp>
        <p:nvSpPr>
          <p:cNvPr id="3076" name="Rectangle 4"/>
          <p:cNvSpPr>
            <a:spLocks noGrp="1" noChangeArrowheads="1"/>
          </p:cNvSpPr>
          <p:nvPr>
            <p:ph type="dt" sz="half" idx="2"/>
          </p:nvPr>
        </p:nvSpPr>
        <p:spPr>
          <a:xfrm>
            <a:off x="231775" y="6445250"/>
            <a:ext cx="2205038" cy="317500"/>
          </a:xfrm>
        </p:spPr>
        <p:txBody>
          <a:bodyPr/>
          <a:lstStyle>
            <a:lvl1pPr>
              <a:defRPr/>
            </a:lvl1pPr>
          </a:lstStyle>
          <a:p>
            <a:endParaRPr lang="en-US"/>
          </a:p>
        </p:txBody>
      </p:sp>
      <p:sp>
        <p:nvSpPr>
          <p:cNvPr id="3077" name="Rectangle 5"/>
          <p:cNvSpPr>
            <a:spLocks noGrp="1" noChangeArrowheads="1"/>
          </p:cNvSpPr>
          <p:nvPr>
            <p:ph type="ftr" sz="quarter" idx="3"/>
          </p:nvPr>
        </p:nvSpPr>
        <p:spPr>
          <a:xfrm>
            <a:off x="2574925" y="6445250"/>
            <a:ext cx="2990850" cy="317500"/>
          </a:xfrm>
        </p:spPr>
        <p:txBody>
          <a:bodyPr/>
          <a:lstStyle>
            <a:lvl1pPr>
              <a:defRPr/>
            </a:lvl1pPr>
          </a:lstStyle>
          <a:p>
            <a:endParaRPr lang="en-US"/>
          </a:p>
        </p:txBody>
      </p:sp>
      <p:sp>
        <p:nvSpPr>
          <p:cNvPr id="3078" name="Rectangle 6"/>
          <p:cNvSpPr>
            <a:spLocks noGrp="1" noChangeArrowheads="1"/>
          </p:cNvSpPr>
          <p:nvPr>
            <p:ph type="sldNum" sz="quarter" idx="4"/>
          </p:nvPr>
        </p:nvSpPr>
        <p:spPr>
          <a:xfrm>
            <a:off x="5700713" y="6445250"/>
            <a:ext cx="2205037" cy="317500"/>
          </a:xfrm>
        </p:spPr>
        <p:txBody>
          <a:bodyPr/>
          <a:lstStyle>
            <a:lvl1pPr>
              <a:defRPr/>
            </a:lvl1pPr>
          </a:lstStyle>
          <a:p>
            <a:fld id="{2B313B9D-78DA-4CDA-BBC3-B4B66CF0B4C2}" type="slidenum">
              <a:rPr lang="en-US"/>
              <a:pPr/>
              <a:t>‹#›</a:t>
            </a:fld>
            <a:endParaRPr lang="en-US"/>
          </a:p>
        </p:txBody>
      </p:sp>
      <p:sp>
        <p:nvSpPr>
          <p:cNvPr id="3122" name="Rectangle 50"/>
          <p:cNvSpPr>
            <a:spLocks noChangeArrowheads="1"/>
          </p:cNvSpPr>
          <p:nvPr/>
        </p:nvSpPr>
        <p:spPr bwMode="gray">
          <a:xfrm>
            <a:off x="128588" y="4511675"/>
            <a:ext cx="741362" cy="742950"/>
          </a:xfrm>
          <a:prstGeom prst="rect">
            <a:avLst/>
          </a:prstGeom>
          <a:solidFill>
            <a:schemeClr val="bg1">
              <a:alpha val="50000"/>
            </a:schemeClr>
          </a:solidFill>
          <a:ln w="9525">
            <a:noFill/>
            <a:miter lim="800000"/>
            <a:headEnd/>
            <a:tailEnd/>
          </a:ln>
          <a:effectLst/>
        </p:spPr>
        <p:txBody>
          <a:bodyPr wrap="none" anchor="ctr"/>
          <a:lstStyle/>
          <a:p>
            <a:endParaRPr lang="en-US"/>
          </a:p>
        </p:txBody>
      </p:sp>
      <p:pic>
        <p:nvPicPr>
          <p:cNvPr id="3115" name="Picture 43" descr="1"/>
          <p:cNvPicPr>
            <a:picLocks noChangeAspect="1" noChangeArrowheads="1"/>
          </p:cNvPicPr>
          <p:nvPr/>
        </p:nvPicPr>
        <p:blipFill>
          <a:blip r:embed="rId7"/>
          <a:srcRect/>
          <a:stretch>
            <a:fillRect/>
          </a:stretch>
        </p:blipFill>
        <p:spPr bwMode="gray">
          <a:xfrm>
            <a:off x="130175" y="2911475"/>
            <a:ext cx="1347788" cy="1531938"/>
          </a:xfrm>
          <a:prstGeom prst="rect">
            <a:avLst/>
          </a:prstGeom>
          <a:noFill/>
        </p:spPr>
      </p:pic>
      <p:sp>
        <p:nvSpPr>
          <p:cNvPr id="3074" name="Rectangle 2"/>
          <p:cNvSpPr>
            <a:spLocks noGrp="1" noChangeArrowheads="1"/>
          </p:cNvSpPr>
          <p:nvPr>
            <p:ph type="ctrTitle"/>
          </p:nvPr>
        </p:nvSpPr>
        <p:spPr>
          <a:xfrm>
            <a:off x="2819400" y="2819400"/>
            <a:ext cx="6019800" cy="1470025"/>
          </a:xfrm>
        </p:spPr>
        <p:txBody>
          <a:bodyPr/>
          <a:lstStyle>
            <a:lvl1pPr algn="r">
              <a:defRPr sz="4800">
                <a:solidFill>
                  <a:srgbClr val="000000"/>
                </a:solidFill>
              </a:defRPr>
            </a:lvl1pPr>
          </a:lstStyle>
          <a:p>
            <a:r>
              <a:rPr lang="en-US" smtClean="0"/>
              <a:t>Click to edit Master title style</a:t>
            </a:r>
            <a:endParaRPr lang="en-US"/>
          </a:p>
        </p:txBody>
      </p:sp>
      <p:sp>
        <p:nvSpPr>
          <p:cNvPr id="3142" name="Rectangle 70" descr="2"/>
          <p:cNvSpPr>
            <a:spLocks noChangeArrowheads="1"/>
          </p:cNvSpPr>
          <p:nvPr/>
        </p:nvSpPr>
        <p:spPr bwMode="gray">
          <a:xfrm>
            <a:off x="1701800" y="3705225"/>
            <a:ext cx="744538" cy="742950"/>
          </a:xfrm>
          <a:prstGeom prst="rect">
            <a:avLst/>
          </a:prstGeom>
          <a:blipFill dpi="0" rotWithShape="1">
            <a:blip r:embed="rId8" cstate="print"/>
            <a:srcRect/>
            <a:stretch>
              <a:fillRect/>
            </a:stretch>
          </a:blipFill>
          <a:ln w="9525">
            <a:noFill/>
            <a:miter lim="800000"/>
            <a:headEnd/>
            <a:tailEnd/>
          </a:ln>
          <a:effectLst/>
        </p:spPr>
        <p:txBody>
          <a:bodyPr wrap="none" anchor="ctr"/>
          <a:lstStyle/>
          <a:p>
            <a:endParaRPr lang="en-US"/>
          </a:p>
        </p:txBody>
      </p:sp>
      <p:sp>
        <p:nvSpPr>
          <p:cNvPr id="50" name="Text Box 37"/>
          <p:cNvSpPr txBox="1">
            <a:spLocks noChangeArrowheads="1"/>
          </p:cNvSpPr>
          <p:nvPr userDrawn="1"/>
        </p:nvSpPr>
        <p:spPr bwMode="gray">
          <a:xfrm>
            <a:off x="301051" y="6291590"/>
            <a:ext cx="1640193" cy="261610"/>
          </a:xfrm>
          <a:prstGeom prst="rect">
            <a:avLst/>
          </a:prstGeom>
          <a:noFill/>
          <a:ln w="9525">
            <a:noFill/>
            <a:miter lim="800000"/>
            <a:headEnd/>
            <a:tailEnd/>
          </a:ln>
          <a:effectLst/>
        </p:spPr>
        <p:txBody>
          <a:bodyPr wrap="none">
            <a:spAutoFit/>
          </a:bodyPr>
          <a:lstStyle/>
          <a:p>
            <a:r>
              <a:rPr lang="en-US" sz="1100" kern="1200" smtClean="0">
                <a:solidFill>
                  <a:srgbClr val="FFFFFF"/>
                </a:solidFill>
                <a:latin typeface="Arial" charset="0"/>
                <a:ea typeface="+mn-ea"/>
                <a:cs typeface="+mn-cs"/>
              </a:rPr>
              <a:t>http://www.husc.edu.vn</a:t>
            </a:r>
            <a:endParaRPr lang="en-US" sz="1100" kern="1200">
              <a:solidFill>
                <a:srgbClr val="FFFFFF"/>
              </a:solidFill>
              <a:latin typeface="Arial" charset="0"/>
              <a:ea typeface="+mn-ea"/>
              <a:cs typeface="+mn-cs"/>
            </a:endParaRPr>
          </a:p>
        </p:txBody>
      </p:sp>
      <p:pic>
        <p:nvPicPr>
          <p:cNvPr id="2" name="Picture 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14842" y="914400"/>
            <a:ext cx="636253" cy="73152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647639-4FA0-432E-B60B-8914257ABE6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38125"/>
            <a:ext cx="2057400" cy="5934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38125"/>
            <a:ext cx="6019800" cy="5934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A4EA63-11F9-4AFC-B323-3AD5EA62FA7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6477000" cy="868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38275"/>
            <a:ext cx="4038600" cy="4733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8275"/>
            <a:ext cx="4038600" cy="4733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048000" y="6311900"/>
            <a:ext cx="1712913" cy="290513"/>
          </a:xfrm>
        </p:spPr>
        <p:txBody>
          <a:bodyPr/>
          <a:lstStyle>
            <a:lvl1pPr>
              <a:defRPr/>
            </a:lvl1pPr>
          </a:lstStyle>
          <a:p>
            <a:endParaRPr lang="en-US"/>
          </a:p>
        </p:txBody>
      </p:sp>
      <p:sp>
        <p:nvSpPr>
          <p:cNvPr id="6" name="Footer Placeholder 5"/>
          <p:cNvSpPr>
            <a:spLocks noGrp="1"/>
          </p:cNvSpPr>
          <p:nvPr>
            <p:ph type="ftr" sz="quarter" idx="11"/>
          </p:nvPr>
        </p:nvSpPr>
        <p:spPr>
          <a:xfrm>
            <a:off x="4830763" y="6323013"/>
            <a:ext cx="2311400" cy="290512"/>
          </a:xfrm>
        </p:spPr>
        <p:txBody>
          <a:bodyPr/>
          <a:lstStyle>
            <a:lvl1pPr>
              <a:defRPr/>
            </a:lvl1pPr>
          </a:lstStyle>
          <a:p>
            <a:endParaRPr lang="en-US"/>
          </a:p>
        </p:txBody>
      </p:sp>
      <p:sp>
        <p:nvSpPr>
          <p:cNvPr id="7" name="Slide Number Placeholder 6"/>
          <p:cNvSpPr>
            <a:spLocks noGrp="1"/>
          </p:cNvSpPr>
          <p:nvPr>
            <p:ph type="sldNum" sz="quarter" idx="12"/>
          </p:nvPr>
        </p:nvSpPr>
        <p:spPr>
          <a:xfrm>
            <a:off x="7116763" y="6323013"/>
            <a:ext cx="1616075" cy="290512"/>
          </a:xfrm>
        </p:spPr>
        <p:txBody>
          <a:bodyPr/>
          <a:lstStyle>
            <a:lvl1pPr>
              <a:defRPr/>
            </a:lvl1pPr>
          </a:lstStyle>
          <a:p>
            <a:fld id="{470B65D5-A5EB-4E72-9AA2-EC914BB7854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3D8D29B-685A-494B-B492-A3906677DB0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7657A3-BEBB-47C7-8A26-E09FF5B4376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5033DCA-1996-4086-A892-B393D068EFA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40F1AD2-00B3-4584-A578-17C9DB1DACF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46CC5F7-4C40-401D-95D2-5E6CD477427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5868B90-396B-4522-BE48-9266D68C252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949F797-FE61-4292-82B0-84D8644FE2A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82CA2BE-922C-4A41-8C6D-C40DC7FD51F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31" name="Group 7"/>
          <p:cNvGrpSpPr>
            <a:grpSpLocks/>
          </p:cNvGrpSpPr>
          <p:nvPr/>
        </p:nvGrpSpPr>
        <p:grpSpPr bwMode="auto">
          <a:xfrm>
            <a:off x="6553200" y="6013450"/>
            <a:ext cx="2392363" cy="563563"/>
            <a:chOff x="1566" y="164"/>
            <a:chExt cx="1455" cy="425"/>
          </a:xfrm>
        </p:grpSpPr>
        <p:sp>
          <p:nvSpPr>
            <p:cNvPr id="1032" name="Freeform 8"/>
            <p:cNvSpPr>
              <a:spLocks/>
            </p:cNvSpPr>
            <p:nvPr/>
          </p:nvSpPr>
          <p:spPr bwMode="gray">
            <a:xfrm>
              <a:off x="1892" y="468"/>
              <a:ext cx="39" cy="121"/>
            </a:xfrm>
            <a:custGeom>
              <a:avLst/>
              <a:gdLst/>
              <a:ahLst/>
              <a:cxnLst>
                <a:cxn ang="0">
                  <a:pos x="37" y="36"/>
                </a:cxn>
                <a:cxn ang="0">
                  <a:pos x="35" y="36"/>
                </a:cxn>
                <a:cxn ang="0">
                  <a:pos x="30" y="36"/>
                </a:cxn>
                <a:cxn ang="0">
                  <a:pos x="22" y="34"/>
                </a:cxn>
                <a:cxn ang="0">
                  <a:pos x="15" y="30"/>
                </a:cxn>
                <a:cxn ang="0">
                  <a:pos x="7" y="23"/>
                </a:cxn>
                <a:cxn ang="0">
                  <a:pos x="3" y="13"/>
                </a:cxn>
                <a:cxn ang="0">
                  <a:pos x="0" y="0"/>
                </a:cxn>
                <a:cxn ang="0">
                  <a:pos x="3" y="0"/>
                </a:cxn>
                <a:cxn ang="0">
                  <a:pos x="7" y="1"/>
                </a:cxn>
                <a:cxn ang="0">
                  <a:pos x="15" y="3"/>
                </a:cxn>
                <a:cxn ang="0">
                  <a:pos x="23" y="5"/>
                </a:cxn>
                <a:cxn ang="0">
                  <a:pos x="30" y="11"/>
                </a:cxn>
                <a:cxn ang="0">
                  <a:pos x="37" y="20"/>
                </a:cxn>
                <a:cxn ang="0">
                  <a:pos x="39" y="34"/>
                </a:cxn>
                <a:cxn ang="0">
                  <a:pos x="39" y="121"/>
                </a:cxn>
                <a:cxn ang="0">
                  <a:pos x="37" y="121"/>
                </a:cxn>
                <a:cxn ang="0">
                  <a:pos x="37" y="36"/>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headEnd/>
              <a:tailEnd/>
            </a:ln>
          </p:spPr>
          <p:txBody>
            <a:bodyPr/>
            <a:lstStyle/>
            <a:p>
              <a:endParaRPr lang="en-US"/>
            </a:p>
          </p:txBody>
        </p:sp>
        <p:sp>
          <p:nvSpPr>
            <p:cNvPr id="1033" name="Freeform 9"/>
            <p:cNvSpPr>
              <a:spLocks/>
            </p:cNvSpPr>
            <p:nvPr/>
          </p:nvSpPr>
          <p:spPr bwMode="gray">
            <a:xfrm>
              <a:off x="2271" y="450"/>
              <a:ext cx="45" cy="139"/>
            </a:xfrm>
            <a:custGeom>
              <a:avLst/>
              <a:gdLst/>
              <a:ahLst/>
              <a:cxnLst>
                <a:cxn ang="0">
                  <a:pos x="3" y="42"/>
                </a:cxn>
                <a:cxn ang="0">
                  <a:pos x="6" y="42"/>
                </a:cxn>
                <a:cxn ang="0">
                  <a:pos x="12" y="42"/>
                </a:cxn>
                <a:cxn ang="0">
                  <a:pos x="20" y="39"/>
                </a:cxn>
                <a:cxn ang="0">
                  <a:pos x="29" y="35"/>
                </a:cxn>
                <a:cxn ang="0">
                  <a:pos x="37" y="27"/>
                </a:cxn>
                <a:cxn ang="0">
                  <a:pos x="43" y="17"/>
                </a:cxn>
                <a:cxn ang="0">
                  <a:pos x="45" y="2"/>
                </a:cxn>
                <a:cxn ang="0">
                  <a:pos x="43" y="0"/>
                </a:cxn>
                <a:cxn ang="0">
                  <a:pos x="37" y="2"/>
                </a:cxn>
                <a:cxn ang="0">
                  <a:pos x="29" y="3"/>
                </a:cxn>
                <a:cxn ang="0">
                  <a:pos x="19" y="7"/>
                </a:cxn>
                <a:cxn ang="0">
                  <a:pos x="11" y="14"/>
                </a:cxn>
                <a:cxn ang="0">
                  <a:pos x="4" y="23"/>
                </a:cxn>
                <a:cxn ang="0">
                  <a:pos x="0" y="39"/>
                </a:cxn>
                <a:cxn ang="0">
                  <a:pos x="0" y="139"/>
                </a:cxn>
                <a:cxn ang="0">
                  <a:pos x="3" y="139"/>
                </a:cxn>
                <a:cxn ang="0">
                  <a:pos x="3" y="42"/>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headEnd/>
              <a:tailEnd/>
            </a:ln>
          </p:spPr>
          <p:txBody>
            <a:bodyPr/>
            <a:lstStyle/>
            <a:p>
              <a:endParaRPr lang="en-US"/>
            </a:p>
          </p:txBody>
        </p:sp>
        <p:sp>
          <p:nvSpPr>
            <p:cNvPr id="1034" name="Freeform 10"/>
            <p:cNvSpPr>
              <a:spLocks/>
            </p:cNvSpPr>
            <p:nvPr/>
          </p:nvSpPr>
          <p:spPr bwMode="gray">
            <a:xfrm>
              <a:off x="1765" y="378"/>
              <a:ext cx="146" cy="211"/>
            </a:xfrm>
            <a:custGeom>
              <a:avLst/>
              <a:gdLst/>
              <a:ahLst/>
              <a:cxnLst>
                <a:cxn ang="0">
                  <a:pos x="68" y="67"/>
                </a:cxn>
                <a:cxn ang="0">
                  <a:pos x="67" y="67"/>
                </a:cxn>
                <a:cxn ang="0">
                  <a:pos x="60" y="66"/>
                </a:cxn>
                <a:cxn ang="0">
                  <a:pos x="50" y="64"/>
                </a:cxn>
                <a:cxn ang="0">
                  <a:pos x="41" y="62"/>
                </a:cxn>
                <a:cxn ang="0">
                  <a:pos x="29" y="55"/>
                </a:cxn>
                <a:cxn ang="0">
                  <a:pos x="18" y="47"/>
                </a:cxn>
                <a:cxn ang="0">
                  <a:pos x="10" y="35"/>
                </a:cxn>
                <a:cxn ang="0">
                  <a:pos x="3" y="20"/>
                </a:cxn>
                <a:cxn ang="0">
                  <a:pos x="0" y="0"/>
                </a:cxn>
                <a:cxn ang="0">
                  <a:pos x="3" y="0"/>
                </a:cxn>
                <a:cxn ang="0">
                  <a:pos x="10" y="0"/>
                </a:cxn>
                <a:cxn ang="0">
                  <a:pos x="19" y="0"/>
                </a:cxn>
                <a:cxn ang="0">
                  <a:pos x="30" y="2"/>
                </a:cxn>
                <a:cxn ang="0">
                  <a:pos x="41" y="6"/>
                </a:cxn>
                <a:cxn ang="0">
                  <a:pos x="53" y="14"/>
                </a:cxn>
                <a:cxn ang="0">
                  <a:pos x="62" y="25"/>
                </a:cxn>
                <a:cxn ang="0">
                  <a:pos x="69" y="41"/>
                </a:cxn>
                <a:cxn ang="0">
                  <a:pos x="73" y="62"/>
                </a:cxn>
                <a:cxn ang="0">
                  <a:pos x="73" y="60"/>
                </a:cxn>
                <a:cxn ang="0">
                  <a:pos x="73" y="55"/>
                </a:cxn>
                <a:cxn ang="0">
                  <a:pos x="75" y="45"/>
                </a:cxn>
                <a:cxn ang="0">
                  <a:pos x="79" y="36"/>
                </a:cxn>
                <a:cxn ang="0">
                  <a:pos x="84" y="25"/>
                </a:cxn>
                <a:cxn ang="0">
                  <a:pos x="92" y="16"/>
                </a:cxn>
                <a:cxn ang="0">
                  <a:pos x="106" y="8"/>
                </a:cxn>
                <a:cxn ang="0">
                  <a:pos x="123" y="2"/>
                </a:cxn>
                <a:cxn ang="0">
                  <a:pos x="146" y="0"/>
                </a:cxn>
                <a:cxn ang="0">
                  <a:pos x="145" y="2"/>
                </a:cxn>
                <a:cxn ang="0">
                  <a:pos x="145" y="8"/>
                </a:cxn>
                <a:cxn ang="0">
                  <a:pos x="143" y="17"/>
                </a:cxn>
                <a:cxn ang="0">
                  <a:pos x="139" y="28"/>
                </a:cxn>
                <a:cxn ang="0">
                  <a:pos x="134" y="39"/>
                </a:cxn>
                <a:cxn ang="0">
                  <a:pos x="126" y="49"/>
                </a:cxn>
                <a:cxn ang="0">
                  <a:pos x="114" y="59"/>
                </a:cxn>
                <a:cxn ang="0">
                  <a:pos x="98" y="64"/>
                </a:cxn>
                <a:cxn ang="0">
                  <a:pos x="79" y="67"/>
                </a:cxn>
                <a:cxn ang="0">
                  <a:pos x="79" y="211"/>
                </a:cxn>
                <a:cxn ang="0">
                  <a:pos x="68" y="211"/>
                </a:cxn>
                <a:cxn ang="0">
                  <a:pos x="68" y="67"/>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headEnd/>
              <a:tailEnd/>
            </a:ln>
          </p:spPr>
          <p:txBody>
            <a:bodyPr/>
            <a:lstStyle/>
            <a:p>
              <a:endParaRPr lang="en-US"/>
            </a:p>
          </p:txBody>
        </p:sp>
        <p:sp>
          <p:nvSpPr>
            <p:cNvPr id="1035" name="Freeform 11"/>
            <p:cNvSpPr>
              <a:spLocks/>
            </p:cNvSpPr>
            <p:nvPr/>
          </p:nvSpPr>
          <p:spPr bwMode="gray">
            <a:xfrm>
              <a:off x="2792" y="378"/>
              <a:ext cx="144" cy="211"/>
            </a:xfrm>
            <a:custGeom>
              <a:avLst/>
              <a:gdLst/>
              <a:ahLst/>
              <a:cxnLst>
                <a:cxn ang="0">
                  <a:pos x="67" y="67"/>
                </a:cxn>
                <a:cxn ang="0">
                  <a:pos x="66" y="67"/>
                </a:cxn>
                <a:cxn ang="0">
                  <a:pos x="59" y="66"/>
                </a:cxn>
                <a:cxn ang="0">
                  <a:pos x="50" y="64"/>
                </a:cxn>
                <a:cxn ang="0">
                  <a:pos x="39" y="62"/>
                </a:cxn>
                <a:cxn ang="0">
                  <a:pos x="28" y="55"/>
                </a:cxn>
                <a:cxn ang="0">
                  <a:pos x="17" y="47"/>
                </a:cxn>
                <a:cxn ang="0">
                  <a:pos x="9" y="35"/>
                </a:cxn>
                <a:cxn ang="0">
                  <a:pos x="2" y="20"/>
                </a:cxn>
                <a:cxn ang="0">
                  <a:pos x="0" y="0"/>
                </a:cxn>
                <a:cxn ang="0">
                  <a:pos x="2" y="0"/>
                </a:cxn>
                <a:cxn ang="0">
                  <a:pos x="9" y="0"/>
                </a:cxn>
                <a:cxn ang="0">
                  <a:pos x="17" y="0"/>
                </a:cxn>
                <a:cxn ang="0">
                  <a:pos x="28" y="2"/>
                </a:cxn>
                <a:cxn ang="0">
                  <a:pos x="40" y="6"/>
                </a:cxn>
                <a:cxn ang="0">
                  <a:pos x="51" y="14"/>
                </a:cxn>
                <a:cxn ang="0">
                  <a:pos x="62" y="25"/>
                </a:cxn>
                <a:cxn ang="0">
                  <a:pos x="69" y="41"/>
                </a:cxn>
                <a:cxn ang="0">
                  <a:pos x="73" y="62"/>
                </a:cxn>
                <a:cxn ang="0">
                  <a:pos x="73" y="60"/>
                </a:cxn>
                <a:cxn ang="0">
                  <a:pos x="73" y="55"/>
                </a:cxn>
                <a:cxn ang="0">
                  <a:pos x="74" y="45"/>
                </a:cxn>
                <a:cxn ang="0">
                  <a:pos x="77" y="36"/>
                </a:cxn>
                <a:cxn ang="0">
                  <a:pos x="82" y="25"/>
                </a:cxn>
                <a:cxn ang="0">
                  <a:pos x="91" y="16"/>
                </a:cxn>
                <a:cxn ang="0">
                  <a:pos x="105" y="8"/>
                </a:cxn>
                <a:cxn ang="0">
                  <a:pos x="121" y="2"/>
                </a:cxn>
                <a:cxn ang="0">
                  <a:pos x="144" y="0"/>
                </a:cxn>
                <a:cxn ang="0">
                  <a:pos x="144" y="2"/>
                </a:cxn>
                <a:cxn ang="0">
                  <a:pos x="144" y="8"/>
                </a:cxn>
                <a:cxn ang="0">
                  <a:pos x="141" y="17"/>
                </a:cxn>
                <a:cxn ang="0">
                  <a:pos x="139" y="28"/>
                </a:cxn>
                <a:cxn ang="0">
                  <a:pos x="133" y="39"/>
                </a:cxn>
                <a:cxn ang="0">
                  <a:pos x="125" y="49"/>
                </a:cxn>
                <a:cxn ang="0">
                  <a:pos x="113" y="59"/>
                </a:cxn>
                <a:cxn ang="0">
                  <a:pos x="97" y="64"/>
                </a:cxn>
                <a:cxn ang="0">
                  <a:pos x="77" y="67"/>
                </a:cxn>
                <a:cxn ang="0">
                  <a:pos x="77" y="211"/>
                </a:cxn>
                <a:cxn ang="0">
                  <a:pos x="67" y="211"/>
                </a:cxn>
                <a:cxn ang="0">
                  <a:pos x="67" y="67"/>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headEnd/>
              <a:tailEnd/>
            </a:ln>
          </p:spPr>
          <p:txBody>
            <a:bodyPr/>
            <a:lstStyle/>
            <a:p>
              <a:endParaRPr lang="en-US"/>
            </a:p>
          </p:txBody>
        </p:sp>
        <p:sp>
          <p:nvSpPr>
            <p:cNvPr id="1036" name="Freeform 12"/>
            <p:cNvSpPr>
              <a:spLocks/>
            </p:cNvSpPr>
            <p:nvPr/>
          </p:nvSpPr>
          <p:spPr bwMode="gray">
            <a:xfrm>
              <a:off x="2631" y="457"/>
              <a:ext cx="89" cy="132"/>
            </a:xfrm>
            <a:custGeom>
              <a:avLst/>
              <a:gdLst/>
              <a:ahLst/>
              <a:cxnLst>
                <a:cxn ang="0">
                  <a:pos x="42" y="43"/>
                </a:cxn>
                <a:cxn ang="0">
                  <a:pos x="39" y="42"/>
                </a:cxn>
                <a:cxn ang="0">
                  <a:pos x="33" y="42"/>
                </a:cxn>
                <a:cxn ang="0">
                  <a:pos x="25" y="39"/>
                </a:cxn>
                <a:cxn ang="0">
                  <a:pos x="16" y="35"/>
                </a:cxn>
                <a:cxn ang="0">
                  <a:pos x="8" y="27"/>
                </a:cxn>
                <a:cxn ang="0">
                  <a:pos x="2" y="16"/>
                </a:cxn>
                <a:cxn ang="0">
                  <a:pos x="0" y="0"/>
                </a:cxn>
                <a:cxn ang="0">
                  <a:pos x="2" y="0"/>
                </a:cxn>
                <a:cxn ang="0">
                  <a:pos x="6" y="0"/>
                </a:cxn>
                <a:cxn ang="0">
                  <a:pos x="12" y="1"/>
                </a:cxn>
                <a:cxn ang="0">
                  <a:pos x="21" y="3"/>
                </a:cxn>
                <a:cxn ang="0">
                  <a:pos x="29" y="8"/>
                </a:cxn>
                <a:cxn ang="0">
                  <a:pos x="37" y="15"/>
                </a:cxn>
                <a:cxn ang="0">
                  <a:pos x="42" y="26"/>
                </a:cxn>
                <a:cxn ang="0">
                  <a:pos x="45" y="39"/>
                </a:cxn>
                <a:cxn ang="0">
                  <a:pos x="45" y="38"/>
                </a:cxn>
                <a:cxn ang="0">
                  <a:pos x="45" y="34"/>
                </a:cxn>
                <a:cxn ang="0">
                  <a:pos x="46" y="27"/>
                </a:cxn>
                <a:cxn ang="0">
                  <a:pos x="49" y="20"/>
                </a:cxn>
                <a:cxn ang="0">
                  <a:pos x="54" y="14"/>
                </a:cxn>
                <a:cxn ang="0">
                  <a:pos x="62" y="7"/>
                </a:cxn>
                <a:cxn ang="0">
                  <a:pos x="73" y="3"/>
                </a:cxn>
                <a:cxn ang="0">
                  <a:pos x="89" y="0"/>
                </a:cxn>
                <a:cxn ang="0">
                  <a:pos x="89" y="3"/>
                </a:cxn>
                <a:cxn ang="0">
                  <a:pos x="88" y="10"/>
                </a:cxn>
                <a:cxn ang="0">
                  <a:pos x="87" y="18"/>
                </a:cxn>
                <a:cxn ang="0">
                  <a:pos x="81" y="26"/>
                </a:cxn>
                <a:cxn ang="0">
                  <a:pos x="74" y="34"/>
                </a:cxn>
                <a:cxn ang="0">
                  <a:pos x="64" y="41"/>
                </a:cxn>
                <a:cxn ang="0">
                  <a:pos x="47" y="43"/>
                </a:cxn>
                <a:cxn ang="0">
                  <a:pos x="47" y="132"/>
                </a:cxn>
                <a:cxn ang="0">
                  <a:pos x="42" y="132"/>
                </a:cxn>
                <a:cxn ang="0">
                  <a:pos x="42" y="43"/>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headEnd/>
              <a:tailEnd/>
            </a:ln>
          </p:spPr>
          <p:txBody>
            <a:bodyPr/>
            <a:lstStyle/>
            <a:p>
              <a:endParaRPr lang="en-US"/>
            </a:p>
          </p:txBody>
        </p:sp>
        <p:sp>
          <p:nvSpPr>
            <p:cNvPr id="1037" name="Freeform 13"/>
            <p:cNvSpPr>
              <a:spLocks/>
            </p:cNvSpPr>
            <p:nvPr/>
          </p:nvSpPr>
          <p:spPr bwMode="gray">
            <a:xfrm>
              <a:off x="2430" y="403"/>
              <a:ext cx="88" cy="186"/>
            </a:xfrm>
            <a:custGeom>
              <a:avLst/>
              <a:gdLst/>
              <a:ahLst/>
              <a:cxnLst>
                <a:cxn ang="0">
                  <a:pos x="43" y="43"/>
                </a:cxn>
                <a:cxn ang="0">
                  <a:pos x="41" y="43"/>
                </a:cxn>
                <a:cxn ang="0">
                  <a:pos x="35" y="43"/>
                </a:cxn>
                <a:cxn ang="0">
                  <a:pos x="27" y="41"/>
                </a:cxn>
                <a:cxn ang="0">
                  <a:pos x="18" y="35"/>
                </a:cxn>
                <a:cxn ang="0">
                  <a:pos x="8" y="28"/>
                </a:cxn>
                <a:cxn ang="0">
                  <a:pos x="3" y="16"/>
                </a:cxn>
                <a:cxn ang="0">
                  <a:pos x="0" y="0"/>
                </a:cxn>
                <a:cxn ang="0">
                  <a:pos x="3" y="0"/>
                </a:cxn>
                <a:cxn ang="0">
                  <a:pos x="8" y="0"/>
                </a:cxn>
                <a:cxn ang="0">
                  <a:pos x="17" y="1"/>
                </a:cxn>
                <a:cxn ang="0">
                  <a:pos x="26" y="6"/>
                </a:cxn>
                <a:cxn ang="0">
                  <a:pos x="35" y="12"/>
                </a:cxn>
                <a:cxn ang="0">
                  <a:pos x="42" y="24"/>
                </a:cxn>
                <a:cxn ang="0">
                  <a:pos x="48" y="41"/>
                </a:cxn>
                <a:cxn ang="0">
                  <a:pos x="48" y="90"/>
                </a:cxn>
                <a:cxn ang="0">
                  <a:pos x="48" y="88"/>
                </a:cxn>
                <a:cxn ang="0">
                  <a:pos x="48" y="82"/>
                </a:cxn>
                <a:cxn ang="0">
                  <a:pos x="50" y="74"/>
                </a:cxn>
                <a:cxn ang="0">
                  <a:pos x="54" y="66"/>
                </a:cxn>
                <a:cxn ang="0">
                  <a:pos x="61" y="58"/>
                </a:cxn>
                <a:cxn ang="0">
                  <a:pos x="72" y="53"/>
                </a:cxn>
                <a:cxn ang="0">
                  <a:pos x="87" y="50"/>
                </a:cxn>
                <a:cxn ang="0">
                  <a:pos x="88" y="51"/>
                </a:cxn>
                <a:cxn ang="0">
                  <a:pos x="88" y="57"/>
                </a:cxn>
                <a:cxn ang="0">
                  <a:pos x="87" y="64"/>
                </a:cxn>
                <a:cxn ang="0">
                  <a:pos x="84" y="72"/>
                </a:cxn>
                <a:cxn ang="0">
                  <a:pos x="80" y="80"/>
                </a:cxn>
                <a:cxn ang="0">
                  <a:pos x="73" y="86"/>
                </a:cxn>
                <a:cxn ang="0">
                  <a:pos x="62" y="92"/>
                </a:cxn>
                <a:cxn ang="0">
                  <a:pos x="48" y="93"/>
                </a:cxn>
                <a:cxn ang="0">
                  <a:pos x="48" y="186"/>
                </a:cxn>
                <a:cxn ang="0">
                  <a:pos x="43" y="186"/>
                </a:cxn>
                <a:cxn ang="0">
                  <a:pos x="43" y="143"/>
                </a:cxn>
                <a:cxn ang="0">
                  <a:pos x="42" y="143"/>
                </a:cxn>
                <a:cxn ang="0">
                  <a:pos x="37" y="142"/>
                </a:cxn>
                <a:cxn ang="0">
                  <a:pos x="29" y="140"/>
                </a:cxn>
                <a:cxn ang="0">
                  <a:pos x="22" y="136"/>
                </a:cxn>
                <a:cxn ang="0">
                  <a:pos x="14" y="130"/>
                </a:cxn>
                <a:cxn ang="0">
                  <a:pos x="8" y="120"/>
                </a:cxn>
                <a:cxn ang="0">
                  <a:pos x="7" y="105"/>
                </a:cxn>
                <a:cxn ang="0">
                  <a:pos x="8" y="105"/>
                </a:cxn>
                <a:cxn ang="0">
                  <a:pos x="12" y="107"/>
                </a:cxn>
                <a:cxn ang="0">
                  <a:pos x="19" y="108"/>
                </a:cxn>
                <a:cxn ang="0">
                  <a:pos x="26" y="111"/>
                </a:cxn>
                <a:cxn ang="0">
                  <a:pos x="34" y="117"/>
                </a:cxn>
                <a:cxn ang="0">
                  <a:pos x="39" y="127"/>
                </a:cxn>
                <a:cxn ang="0">
                  <a:pos x="43" y="140"/>
                </a:cxn>
                <a:cxn ang="0">
                  <a:pos x="43" y="43"/>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headEnd/>
              <a:tailEnd/>
            </a:ln>
          </p:spPr>
          <p:txBody>
            <a:bodyPr/>
            <a:lstStyle/>
            <a:p>
              <a:endParaRPr lang="en-US"/>
            </a:p>
          </p:txBody>
        </p:sp>
        <p:sp>
          <p:nvSpPr>
            <p:cNvPr id="1038" name="Freeform 14"/>
            <p:cNvSpPr>
              <a:spLocks/>
            </p:cNvSpPr>
            <p:nvPr/>
          </p:nvSpPr>
          <p:spPr bwMode="gray">
            <a:xfrm>
              <a:off x="1914" y="233"/>
              <a:ext cx="166" cy="356"/>
            </a:xfrm>
            <a:custGeom>
              <a:avLst/>
              <a:gdLst/>
              <a:ahLst/>
              <a:cxnLst>
                <a:cxn ang="0">
                  <a:pos x="85" y="84"/>
                </a:cxn>
                <a:cxn ang="0">
                  <a:pos x="101" y="81"/>
                </a:cxn>
                <a:cxn ang="0">
                  <a:pos x="124" y="73"/>
                </a:cxn>
                <a:cxn ang="0">
                  <a:pos x="148" y="56"/>
                </a:cxn>
                <a:cxn ang="0">
                  <a:pos x="163" y="23"/>
                </a:cxn>
                <a:cxn ang="0">
                  <a:pos x="163" y="0"/>
                </a:cxn>
                <a:cxn ang="0">
                  <a:pos x="148" y="0"/>
                </a:cxn>
                <a:cxn ang="0">
                  <a:pos x="125" y="6"/>
                </a:cxn>
                <a:cxn ang="0">
                  <a:pos x="101" y="22"/>
                </a:cxn>
                <a:cxn ang="0">
                  <a:pos x="82" y="54"/>
                </a:cxn>
                <a:cxn ang="0">
                  <a:pos x="77" y="173"/>
                </a:cxn>
                <a:cxn ang="0">
                  <a:pos x="77" y="165"/>
                </a:cxn>
                <a:cxn ang="0">
                  <a:pos x="71" y="146"/>
                </a:cxn>
                <a:cxn ang="0">
                  <a:pos x="60" y="123"/>
                </a:cxn>
                <a:cxn ang="0">
                  <a:pos x="38" y="104"/>
                </a:cxn>
                <a:cxn ang="0">
                  <a:pos x="0" y="96"/>
                </a:cxn>
                <a:cxn ang="0">
                  <a:pos x="0" y="103"/>
                </a:cxn>
                <a:cxn ang="0">
                  <a:pos x="0" y="120"/>
                </a:cxn>
                <a:cxn ang="0">
                  <a:pos x="8" y="143"/>
                </a:cxn>
                <a:cxn ang="0">
                  <a:pos x="24" y="163"/>
                </a:cxn>
                <a:cxn ang="0">
                  <a:pos x="55" y="177"/>
                </a:cxn>
                <a:cxn ang="0">
                  <a:pos x="77" y="356"/>
                </a:cxn>
                <a:cxn ang="0">
                  <a:pos x="82" y="274"/>
                </a:cxn>
                <a:cxn ang="0">
                  <a:pos x="91" y="273"/>
                </a:cxn>
                <a:cxn ang="0">
                  <a:pos x="112" y="267"/>
                </a:cxn>
                <a:cxn ang="0">
                  <a:pos x="135" y="252"/>
                </a:cxn>
                <a:cxn ang="0">
                  <a:pos x="151" y="224"/>
                </a:cxn>
                <a:cxn ang="0">
                  <a:pos x="152" y="203"/>
                </a:cxn>
                <a:cxn ang="0">
                  <a:pos x="137" y="204"/>
                </a:cxn>
                <a:cxn ang="0">
                  <a:pos x="117" y="211"/>
                </a:cxn>
                <a:cxn ang="0">
                  <a:pos x="97" y="231"/>
                </a:cxn>
                <a:cxn ang="0">
                  <a:pos x="82" y="267"/>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headEnd/>
              <a:tailEnd/>
            </a:ln>
          </p:spPr>
          <p:txBody>
            <a:bodyPr/>
            <a:lstStyle/>
            <a:p>
              <a:endParaRPr lang="en-US"/>
            </a:p>
          </p:txBody>
        </p:sp>
        <p:sp>
          <p:nvSpPr>
            <p:cNvPr id="1039" name="Freeform 15"/>
            <p:cNvSpPr>
              <a:spLocks/>
            </p:cNvSpPr>
            <p:nvPr/>
          </p:nvSpPr>
          <p:spPr bwMode="gray">
            <a:xfrm>
              <a:off x="2514" y="379"/>
              <a:ext cx="92" cy="210"/>
            </a:xfrm>
            <a:custGeom>
              <a:avLst/>
              <a:gdLst/>
              <a:ahLst/>
              <a:cxnLst>
                <a:cxn ang="0">
                  <a:pos x="43" y="162"/>
                </a:cxn>
                <a:cxn ang="0">
                  <a:pos x="36" y="160"/>
                </a:cxn>
                <a:cxn ang="0">
                  <a:pos x="23" y="155"/>
                </a:cxn>
                <a:cxn ang="0">
                  <a:pos x="12" y="141"/>
                </a:cxn>
                <a:cxn ang="0">
                  <a:pos x="12" y="129"/>
                </a:cxn>
                <a:cxn ang="0">
                  <a:pos x="23" y="132"/>
                </a:cxn>
                <a:cxn ang="0">
                  <a:pos x="38" y="145"/>
                </a:cxn>
                <a:cxn ang="0">
                  <a:pos x="43" y="108"/>
                </a:cxn>
                <a:cxn ang="0">
                  <a:pos x="35" y="106"/>
                </a:cxn>
                <a:cxn ang="0">
                  <a:pos x="20" y="101"/>
                </a:cxn>
                <a:cxn ang="0">
                  <a:pos x="7" y="83"/>
                </a:cxn>
                <a:cxn ang="0">
                  <a:pos x="7" y="70"/>
                </a:cxn>
                <a:cxn ang="0">
                  <a:pos x="17" y="71"/>
                </a:cxn>
                <a:cxn ang="0">
                  <a:pos x="31" y="81"/>
                </a:cxn>
                <a:cxn ang="0">
                  <a:pos x="43" y="105"/>
                </a:cxn>
                <a:cxn ang="0">
                  <a:pos x="40" y="43"/>
                </a:cxn>
                <a:cxn ang="0">
                  <a:pos x="26" y="39"/>
                </a:cxn>
                <a:cxn ang="0">
                  <a:pos x="8" y="27"/>
                </a:cxn>
                <a:cxn ang="0">
                  <a:pos x="0" y="0"/>
                </a:cxn>
                <a:cxn ang="0">
                  <a:pos x="7" y="0"/>
                </a:cxn>
                <a:cxn ang="0">
                  <a:pos x="23" y="5"/>
                </a:cxn>
                <a:cxn ang="0">
                  <a:pos x="39" y="23"/>
                </a:cxn>
                <a:cxn ang="0">
                  <a:pos x="46" y="38"/>
                </a:cxn>
                <a:cxn ang="0">
                  <a:pos x="51" y="24"/>
                </a:cxn>
                <a:cxn ang="0">
                  <a:pos x="66" y="8"/>
                </a:cxn>
                <a:cxn ang="0">
                  <a:pos x="92" y="0"/>
                </a:cxn>
                <a:cxn ang="0">
                  <a:pos x="90" y="8"/>
                </a:cxn>
                <a:cxn ang="0">
                  <a:pos x="82" y="25"/>
                </a:cxn>
                <a:cxn ang="0">
                  <a:pos x="63" y="40"/>
                </a:cxn>
                <a:cxn ang="0">
                  <a:pos x="49" y="124"/>
                </a:cxn>
                <a:cxn ang="0">
                  <a:pos x="50" y="116"/>
                </a:cxn>
                <a:cxn ang="0">
                  <a:pos x="59" y="100"/>
                </a:cxn>
                <a:cxn ang="0">
                  <a:pos x="81" y="92"/>
                </a:cxn>
                <a:cxn ang="0">
                  <a:pos x="80" y="98"/>
                </a:cxn>
                <a:cxn ang="0">
                  <a:pos x="73" y="114"/>
                </a:cxn>
                <a:cxn ang="0">
                  <a:pos x="59" y="127"/>
                </a:cxn>
                <a:cxn ang="0">
                  <a:pos x="49" y="210"/>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headEnd/>
              <a:tailEnd/>
            </a:ln>
          </p:spPr>
          <p:txBody>
            <a:bodyPr/>
            <a:lstStyle/>
            <a:p>
              <a:endParaRPr lang="en-US"/>
            </a:p>
          </p:txBody>
        </p:sp>
        <p:sp>
          <p:nvSpPr>
            <p:cNvPr id="1040" name="Freeform 16"/>
            <p:cNvSpPr>
              <a:spLocks/>
            </p:cNvSpPr>
            <p:nvPr/>
          </p:nvSpPr>
          <p:spPr bwMode="gray">
            <a:xfrm>
              <a:off x="1566" y="297"/>
              <a:ext cx="128" cy="292"/>
            </a:xfrm>
            <a:custGeom>
              <a:avLst/>
              <a:gdLst/>
              <a:ahLst/>
              <a:cxnLst>
                <a:cxn ang="0">
                  <a:pos x="61" y="225"/>
                </a:cxn>
                <a:cxn ang="0">
                  <a:pos x="54" y="225"/>
                </a:cxn>
                <a:cxn ang="0">
                  <a:pos x="38" y="219"/>
                </a:cxn>
                <a:cxn ang="0">
                  <a:pos x="23" y="206"/>
                </a:cxn>
                <a:cxn ang="0">
                  <a:pos x="15" y="180"/>
                </a:cxn>
                <a:cxn ang="0">
                  <a:pos x="23" y="180"/>
                </a:cxn>
                <a:cxn ang="0">
                  <a:pos x="38" y="186"/>
                </a:cxn>
                <a:cxn ang="0">
                  <a:pos x="54" y="205"/>
                </a:cxn>
                <a:cxn ang="0">
                  <a:pos x="61" y="151"/>
                </a:cxn>
                <a:cxn ang="0">
                  <a:pos x="52" y="149"/>
                </a:cxn>
                <a:cxn ang="0">
                  <a:pos x="34" y="144"/>
                </a:cxn>
                <a:cxn ang="0">
                  <a:pos x="16" y="128"/>
                </a:cxn>
                <a:cxn ang="0">
                  <a:pos x="8" y="98"/>
                </a:cxn>
                <a:cxn ang="0">
                  <a:pos x="15" y="97"/>
                </a:cxn>
                <a:cxn ang="0">
                  <a:pos x="29" y="101"/>
                </a:cxn>
                <a:cxn ang="0">
                  <a:pos x="47" y="116"/>
                </a:cxn>
                <a:cxn ang="0">
                  <a:pos x="61" y="147"/>
                </a:cxn>
                <a:cxn ang="0">
                  <a:pos x="58" y="60"/>
                </a:cxn>
                <a:cxn ang="0">
                  <a:pos x="44" y="58"/>
                </a:cxn>
                <a:cxn ang="0">
                  <a:pos x="25" y="50"/>
                </a:cxn>
                <a:cxn ang="0">
                  <a:pos x="8" y="32"/>
                </a:cxn>
                <a:cxn ang="0">
                  <a:pos x="0" y="0"/>
                </a:cxn>
                <a:cxn ang="0">
                  <a:pos x="8" y="0"/>
                </a:cxn>
                <a:cxn ang="0">
                  <a:pos x="27" y="5"/>
                </a:cxn>
                <a:cxn ang="0">
                  <a:pos x="48" y="21"/>
                </a:cxn>
                <a:cxn ang="0">
                  <a:pos x="65" y="56"/>
                </a:cxn>
                <a:cxn ang="0">
                  <a:pos x="66" y="48"/>
                </a:cxn>
                <a:cxn ang="0">
                  <a:pos x="77" y="28"/>
                </a:cxn>
                <a:cxn ang="0">
                  <a:pos x="96" y="9"/>
                </a:cxn>
                <a:cxn ang="0">
                  <a:pos x="128" y="0"/>
                </a:cxn>
                <a:cxn ang="0">
                  <a:pos x="127" y="9"/>
                </a:cxn>
                <a:cxn ang="0">
                  <a:pos x="119" y="31"/>
                </a:cxn>
                <a:cxn ang="0">
                  <a:pos x="101" y="51"/>
                </a:cxn>
                <a:cxn ang="0">
                  <a:pos x="67" y="60"/>
                </a:cxn>
                <a:cxn ang="0">
                  <a:pos x="69" y="170"/>
                </a:cxn>
                <a:cxn ang="0">
                  <a:pos x="73" y="155"/>
                </a:cxn>
                <a:cxn ang="0">
                  <a:pos x="86" y="136"/>
                </a:cxn>
                <a:cxn ang="0">
                  <a:pos x="113" y="128"/>
                </a:cxn>
                <a:cxn ang="0">
                  <a:pos x="112" y="136"/>
                </a:cxn>
                <a:cxn ang="0">
                  <a:pos x="105" y="153"/>
                </a:cxn>
                <a:cxn ang="0">
                  <a:pos x="92" y="172"/>
                </a:cxn>
                <a:cxn ang="0">
                  <a:pos x="67" y="180"/>
                </a:cxn>
                <a:cxn ang="0">
                  <a:pos x="61" y="292"/>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headEnd/>
              <a:tailEnd/>
            </a:ln>
          </p:spPr>
          <p:txBody>
            <a:bodyPr/>
            <a:lstStyle/>
            <a:p>
              <a:endParaRPr lang="en-US"/>
            </a:p>
          </p:txBody>
        </p:sp>
        <p:sp>
          <p:nvSpPr>
            <p:cNvPr id="1041" name="Freeform 17"/>
            <p:cNvSpPr>
              <a:spLocks/>
            </p:cNvSpPr>
            <p:nvPr/>
          </p:nvSpPr>
          <p:spPr bwMode="gray">
            <a:xfrm>
              <a:off x="2596" y="332"/>
              <a:ext cx="68" cy="257"/>
            </a:xfrm>
            <a:custGeom>
              <a:avLst/>
              <a:gdLst/>
              <a:ahLst/>
              <a:cxnLst>
                <a:cxn ang="0">
                  <a:pos x="31" y="164"/>
                </a:cxn>
                <a:cxn ang="0">
                  <a:pos x="23" y="163"/>
                </a:cxn>
                <a:cxn ang="0">
                  <a:pos x="8" y="155"/>
                </a:cxn>
                <a:cxn ang="0">
                  <a:pos x="0" y="132"/>
                </a:cxn>
                <a:cxn ang="0">
                  <a:pos x="7" y="132"/>
                </a:cxn>
                <a:cxn ang="0">
                  <a:pos x="22" y="139"/>
                </a:cxn>
                <a:cxn ang="0">
                  <a:pos x="31" y="160"/>
                </a:cxn>
                <a:cxn ang="0">
                  <a:pos x="29" y="101"/>
                </a:cxn>
                <a:cxn ang="0">
                  <a:pos x="16" y="97"/>
                </a:cxn>
                <a:cxn ang="0">
                  <a:pos x="3" y="83"/>
                </a:cxn>
                <a:cxn ang="0">
                  <a:pos x="3" y="70"/>
                </a:cxn>
                <a:cxn ang="0">
                  <a:pos x="15" y="74"/>
                </a:cxn>
                <a:cxn ang="0">
                  <a:pos x="27" y="86"/>
                </a:cxn>
                <a:cxn ang="0">
                  <a:pos x="31" y="31"/>
                </a:cxn>
                <a:cxn ang="0">
                  <a:pos x="33" y="23"/>
                </a:cxn>
                <a:cxn ang="0">
                  <a:pos x="41" y="8"/>
                </a:cxn>
                <a:cxn ang="0">
                  <a:pos x="62" y="0"/>
                </a:cxn>
                <a:cxn ang="0">
                  <a:pos x="61" y="8"/>
                </a:cxn>
                <a:cxn ang="0">
                  <a:pos x="53" y="23"/>
                </a:cxn>
                <a:cxn ang="0">
                  <a:pos x="35" y="31"/>
                </a:cxn>
                <a:cxn ang="0">
                  <a:pos x="35" y="75"/>
                </a:cxn>
                <a:cxn ang="0">
                  <a:pos x="39" y="62"/>
                </a:cxn>
                <a:cxn ang="0">
                  <a:pos x="54" y="48"/>
                </a:cxn>
                <a:cxn ang="0">
                  <a:pos x="68" y="48"/>
                </a:cxn>
                <a:cxn ang="0">
                  <a:pos x="66" y="59"/>
                </a:cxn>
                <a:cxn ang="0">
                  <a:pos x="58" y="72"/>
                </a:cxn>
                <a:cxn ang="0">
                  <a:pos x="35" y="82"/>
                </a:cxn>
                <a:cxn ang="0">
                  <a:pos x="35" y="143"/>
                </a:cxn>
                <a:cxn ang="0">
                  <a:pos x="38" y="132"/>
                </a:cxn>
                <a:cxn ang="0">
                  <a:pos x="49" y="122"/>
                </a:cxn>
                <a:cxn ang="0">
                  <a:pos x="60" y="122"/>
                </a:cxn>
                <a:cxn ang="0">
                  <a:pos x="58" y="133"/>
                </a:cxn>
                <a:cxn ang="0">
                  <a:pos x="47" y="144"/>
                </a:cxn>
                <a:cxn ang="0">
                  <a:pos x="35" y="25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headEnd/>
              <a:tailEnd/>
            </a:ln>
          </p:spPr>
          <p:txBody>
            <a:bodyPr/>
            <a:lstStyle/>
            <a:p>
              <a:endParaRPr lang="en-US"/>
            </a:p>
          </p:txBody>
        </p:sp>
        <p:sp>
          <p:nvSpPr>
            <p:cNvPr id="1042" name="Freeform 18"/>
            <p:cNvSpPr>
              <a:spLocks/>
            </p:cNvSpPr>
            <p:nvPr/>
          </p:nvSpPr>
          <p:spPr bwMode="gray">
            <a:xfrm>
              <a:off x="1672" y="164"/>
              <a:ext cx="111" cy="425"/>
            </a:xfrm>
            <a:custGeom>
              <a:avLst/>
              <a:gdLst/>
              <a:ahLst/>
              <a:cxnLst>
                <a:cxn ang="0">
                  <a:pos x="52" y="272"/>
                </a:cxn>
                <a:cxn ang="0">
                  <a:pos x="44" y="270"/>
                </a:cxn>
                <a:cxn ang="0">
                  <a:pos x="26" y="265"/>
                </a:cxn>
                <a:cxn ang="0">
                  <a:pos x="8" y="249"/>
                </a:cxn>
                <a:cxn ang="0">
                  <a:pos x="0" y="219"/>
                </a:cxn>
                <a:cxn ang="0">
                  <a:pos x="8" y="219"/>
                </a:cxn>
                <a:cxn ang="0">
                  <a:pos x="25" y="223"/>
                </a:cxn>
                <a:cxn ang="0">
                  <a:pos x="41" y="235"/>
                </a:cxn>
                <a:cxn ang="0">
                  <a:pos x="52" y="265"/>
                </a:cxn>
                <a:cxn ang="0">
                  <a:pos x="50" y="168"/>
                </a:cxn>
                <a:cxn ang="0">
                  <a:pos x="35" y="165"/>
                </a:cxn>
                <a:cxn ang="0">
                  <a:pos x="17" y="156"/>
                </a:cxn>
                <a:cxn ang="0">
                  <a:pos x="3" y="134"/>
                </a:cxn>
                <a:cxn ang="0">
                  <a:pos x="3" y="116"/>
                </a:cxn>
                <a:cxn ang="0">
                  <a:pos x="19" y="120"/>
                </a:cxn>
                <a:cxn ang="0">
                  <a:pos x="39" y="133"/>
                </a:cxn>
                <a:cxn ang="0">
                  <a:pos x="52" y="161"/>
                </a:cxn>
                <a:cxn ang="0">
                  <a:pos x="53" y="50"/>
                </a:cxn>
                <a:cxn ang="0">
                  <a:pos x="54" y="36"/>
                </a:cxn>
                <a:cxn ang="0">
                  <a:pos x="65" y="17"/>
                </a:cxn>
                <a:cxn ang="0">
                  <a:pos x="87" y="3"/>
                </a:cxn>
                <a:cxn ang="0">
                  <a:pos x="103" y="3"/>
                </a:cxn>
                <a:cxn ang="0">
                  <a:pos x="99" y="21"/>
                </a:cxn>
                <a:cxn ang="0">
                  <a:pos x="84" y="42"/>
                </a:cxn>
                <a:cxn ang="0">
                  <a:pos x="58" y="52"/>
                </a:cxn>
                <a:cxn ang="0">
                  <a:pos x="58" y="127"/>
                </a:cxn>
                <a:cxn ang="0">
                  <a:pos x="61" y="112"/>
                </a:cxn>
                <a:cxn ang="0">
                  <a:pos x="72" y="94"/>
                </a:cxn>
                <a:cxn ang="0">
                  <a:pos x="93" y="80"/>
                </a:cxn>
                <a:cxn ang="0">
                  <a:pos x="111" y="80"/>
                </a:cxn>
                <a:cxn ang="0">
                  <a:pos x="111" y="91"/>
                </a:cxn>
                <a:cxn ang="0">
                  <a:pos x="107" y="108"/>
                </a:cxn>
                <a:cxn ang="0">
                  <a:pos x="91" y="126"/>
                </a:cxn>
                <a:cxn ang="0">
                  <a:pos x="58" y="135"/>
                </a:cxn>
                <a:cxn ang="0">
                  <a:pos x="58" y="236"/>
                </a:cxn>
                <a:cxn ang="0">
                  <a:pos x="61" y="223"/>
                </a:cxn>
                <a:cxn ang="0">
                  <a:pos x="73" y="208"/>
                </a:cxn>
                <a:cxn ang="0">
                  <a:pos x="97" y="200"/>
                </a:cxn>
                <a:cxn ang="0">
                  <a:pos x="99" y="207"/>
                </a:cxn>
                <a:cxn ang="0">
                  <a:pos x="97" y="220"/>
                </a:cxn>
                <a:cxn ang="0">
                  <a:pos x="87" y="235"/>
                </a:cxn>
                <a:cxn ang="0">
                  <a:pos x="58" y="245"/>
                </a:cxn>
                <a:cxn ang="0">
                  <a:pos x="52" y="42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headEnd/>
              <a:tailEnd/>
            </a:ln>
          </p:spPr>
          <p:txBody>
            <a:bodyPr/>
            <a:lstStyle/>
            <a:p>
              <a:endParaRPr lang="en-US"/>
            </a:p>
          </p:txBody>
        </p:sp>
        <p:sp>
          <p:nvSpPr>
            <p:cNvPr id="1043" name="Freeform 19"/>
            <p:cNvSpPr>
              <a:spLocks/>
            </p:cNvSpPr>
            <p:nvPr/>
          </p:nvSpPr>
          <p:spPr bwMode="gray">
            <a:xfrm>
              <a:off x="2065" y="361"/>
              <a:ext cx="100" cy="228"/>
            </a:xfrm>
            <a:custGeom>
              <a:avLst/>
              <a:gdLst/>
              <a:ahLst/>
              <a:cxnLst>
                <a:cxn ang="0">
                  <a:pos x="52" y="176"/>
                </a:cxn>
                <a:cxn ang="0">
                  <a:pos x="59" y="176"/>
                </a:cxn>
                <a:cxn ang="0">
                  <a:pos x="74" y="169"/>
                </a:cxn>
                <a:cxn ang="0">
                  <a:pos x="86" y="154"/>
                </a:cxn>
                <a:cxn ang="0">
                  <a:pos x="86" y="141"/>
                </a:cxn>
                <a:cxn ang="0">
                  <a:pos x="74" y="143"/>
                </a:cxn>
                <a:cxn ang="0">
                  <a:pos x="58" y="158"/>
                </a:cxn>
                <a:cxn ang="0">
                  <a:pos x="52" y="118"/>
                </a:cxn>
                <a:cxn ang="0">
                  <a:pos x="61" y="116"/>
                </a:cxn>
                <a:cxn ang="0">
                  <a:pos x="78" y="110"/>
                </a:cxn>
                <a:cxn ang="0">
                  <a:pos x="92" y="92"/>
                </a:cxn>
                <a:cxn ang="0">
                  <a:pos x="92" y="77"/>
                </a:cxn>
                <a:cxn ang="0">
                  <a:pos x="81" y="79"/>
                </a:cxn>
                <a:cxn ang="0">
                  <a:pos x="65" y="88"/>
                </a:cxn>
                <a:cxn ang="0">
                  <a:pos x="52" y="115"/>
                </a:cxn>
                <a:cxn ang="0">
                  <a:pos x="55" y="48"/>
                </a:cxn>
                <a:cxn ang="0">
                  <a:pos x="67" y="45"/>
                </a:cxn>
                <a:cxn ang="0">
                  <a:pos x="85" y="37"/>
                </a:cxn>
                <a:cxn ang="0">
                  <a:pos x="97" y="17"/>
                </a:cxn>
                <a:cxn ang="0">
                  <a:pos x="97" y="0"/>
                </a:cxn>
                <a:cxn ang="0">
                  <a:pos x="83" y="3"/>
                </a:cxn>
                <a:cxn ang="0">
                  <a:pos x="65" y="14"/>
                </a:cxn>
                <a:cxn ang="0">
                  <a:pos x="50" y="45"/>
                </a:cxn>
                <a:cxn ang="0">
                  <a:pos x="47" y="35"/>
                </a:cxn>
                <a:cxn ang="0">
                  <a:pos x="38" y="18"/>
                </a:cxn>
                <a:cxn ang="0">
                  <a:pos x="16" y="3"/>
                </a:cxn>
                <a:cxn ang="0">
                  <a:pos x="1" y="3"/>
                </a:cxn>
                <a:cxn ang="0">
                  <a:pos x="5" y="19"/>
                </a:cxn>
                <a:cxn ang="0">
                  <a:pos x="19" y="38"/>
                </a:cxn>
                <a:cxn ang="0">
                  <a:pos x="47" y="48"/>
                </a:cxn>
                <a:cxn ang="0">
                  <a:pos x="47" y="132"/>
                </a:cxn>
                <a:cxn ang="0">
                  <a:pos x="42" y="118"/>
                </a:cxn>
                <a:cxn ang="0">
                  <a:pos x="25" y="103"/>
                </a:cxn>
                <a:cxn ang="0">
                  <a:pos x="12" y="103"/>
                </a:cxn>
                <a:cxn ang="0">
                  <a:pos x="16" y="116"/>
                </a:cxn>
                <a:cxn ang="0">
                  <a:pos x="25" y="132"/>
                </a:cxn>
                <a:cxn ang="0">
                  <a:pos x="47" y="141"/>
                </a:cxn>
                <a:cxn ang="0">
                  <a:pos x="52" y="228"/>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headEnd/>
              <a:tailEnd/>
            </a:ln>
          </p:spPr>
          <p:txBody>
            <a:bodyPr/>
            <a:lstStyle/>
            <a:p>
              <a:endParaRPr lang="en-US"/>
            </a:p>
          </p:txBody>
        </p:sp>
        <p:sp>
          <p:nvSpPr>
            <p:cNvPr id="1044" name="Freeform 20"/>
            <p:cNvSpPr>
              <a:spLocks/>
            </p:cNvSpPr>
            <p:nvPr/>
          </p:nvSpPr>
          <p:spPr bwMode="gray">
            <a:xfrm>
              <a:off x="2921" y="361"/>
              <a:ext cx="100" cy="228"/>
            </a:xfrm>
            <a:custGeom>
              <a:avLst/>
              <a:gdLst/>
              <a:ahLst/>
              <a:cxnLst>
                <a:cxn ang="0">
                  <a:pos x="53" y="176"/>
                </a:cxn>
                <a:cxn ang="0">
                  <a:pos x="60" y="176"/>
                </a:cxn>
                <a:cxn ang="0">
                  <a:pos x="74" y="169"/>
                </a:cxn>
                <a:cxn ang="0">
                  <a:pos x="87" y="154"/>
                </a:cxn>
                <a:cxn ang="0">
                  <a:pos x="87" y="141"/>
                </a:cxn>
                <a:cxn ang="0">
                  <a:pos x="74" y="143"/>
                </a:cxn>
                <a:cxn ang="0">
                  <a:pos x="60" y="158"/>
                </a:cxn>
                <a:cxn ang="0">
                  <a:pos x="53" y="118"/>
                </a:cxn>
                <a:cxn ang="0">
                  <a:pos x="61" y="116"/>
                </a:cxn>
                <a:cxn ang="0">
                  <a:pos x="78" y="110"/>
                </a:cxn>
                <a:cxn ang="0">
                  <a:pos x="92" y="92"/>
                </a:cxn>
                <a:cxn ang="0">
                  <a:pos x="92" y="77"/>
                </a:cxn>
                <a:cxn ang="0">
                  <a:pos x="81" y="79"/>
                </a:cxn>
                <a:cxn ang="0">
                  <a:pos x="65" y="88"/>
                </a:cxn>
                <a:cxn ang="0">
                  <a:pos x="53" y="115"/>
                </a:cxn>
                <a:cxn ang="0">
                  <a:pos x="56" y="48"/>
                </a:cxn>
                <a:cxn ang="0">
                  <a:pos x="68" y="45"/>
                </a:cxn>
                <a:cxn ang="0">
                  <a:pos x="85" y="37"/>
                </a:cxn>
                <a:cxn ang="0">
                  <a:pos x="97" y="17"/>
                </a:cxn>
                <a:cxn ang="0">
                  <a:pos x="97" y="0"/>
                </a:cxn>
                <a:cxn ang="0">
                  <a:pos x="84" y="3"/>
                </a:cxn>
                <a:cxn ang="0">
                  <a:pos x="65" y="14"/>
                </a:cxn>
                <a:cxn ang="0">
                  <a:pos x="50" y="45"/>
                </a:cxn>
                <a:cxn ang="0">
                  <a:pos x="47" y="35"/>
                </a:cxn>
                <a:cxn ang="0">
                  <a:pos x="38" y="18"/>
                </a:cxn>
                <a:cxn ang="0">
                  <a:pos x="16" y="3"/>
                </a:cxn>
                <a:cxn ang="0">
                  <a:pos x="2" y="3"/>
                </a:cxn>
                <a:cxn ang="0">
                  <a:pos x="6" y="19"/>
                </a:cxn>
                <a:cxn ang="0">
                  <a:pos x="19" y="38"/>
                </a:cxn>
                <a:cxn ang="0">
                  <a:pos x="47" y="48"/>
                </a:cxn>
                <a:cxn ang="0">
                  <a:pos x="47" y="132"/>
                </a:cxn>
                <a:cxn ang="0">
                  <a:pos x="42" y="118"/>
                </a:cxn>
                <a:cxn ang="0">
                  <a:pos x="26" y="103"/>
                </a:cxn>
                <a:cxn ang="0">
                  <a:pos x="12" y="103"/>
                </a:cxn>
                <a:cxn ang="0">
                  <a:pos x="16" y="116"/>
                </a:cxn>
                <a:cxn ang="0">
                  <a:pos x="26" y="132"/>
                </a:cxn>
                <a:cxn ang="0">
                  <a:pos x="47" y="141"/>
                </a:cxn>
                <a:cxn ang="0">
                  <a:pos x="53" y="228"/>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headEnd/>
              <a:tailEnd/>
            </a:ln>
          </p:spPr>
          <p:txBody>
            <a:bodyPr/>
            <a:lstStyle/>
            <a:p>
              <a:endParaRPr lang="en-US"/>
            </a:p>
          </p:txBody>
        </p:sp>
        <p:sp>
          <p:nvSpPr>
            <p:cNvPr id="1045" name="Freeform 21"/>
            <p:cNvSpPr>
              <a:spLocks/>
            </p:cNvSpPr>
            <p:nvPr/>
          </p:nvSpPr>
          <p:spPr bwMode="gray">
            <a:xfrm>
              <a:off x="2273" y="187"/>
              <a:ext cx="175" cy="402"/>
            </a:xfrm>
            <a:custGeom>
              <a:avLst/>
              <a:gdLst/>
              <a:ahLst/>
              <a:cxnLst>
                <a:cxn ang="0">
                  <a:pos x="93" y="309"/>
                </a:cxn>
                <a:cxn ang="0">
                  <a:pos x="101" y="309"/>
                </a:cxn>
                <a:cxn ang="0">
                  <a:pos x="118" y="304"/>
                </a:cxn>
                <a:cxn ang="0">
                  <a:pos x="138" y="292"/>
                </a:cxn>
                <a:cxn ang="0">
                  <a:pos x="152" y="266"/>
                </a:cxn>
                <a:cxn ang="0">
                  <a:pos x="152" y="247"/>
                </a:cxn>
                <a:cxn ang="0">
                  <a:pos x="138" y="250"/>
                </a:cxn>
                <a:cxn ang="0">
                  <a:pos x="120" y="259"/>
                </a:cxn>
                <a:cxn ang="0">
                  <a:pos x="99" y="285"/>
                </a:cxn>
                <a:cxn ang="0">
                  <a:pos x="93" y="207"/>
                </a:cxn>
                <a:cxn ang="0">
                  <a:pos x="102" y="205"/>
                </a:cxn>
                <a:cxn ang="0">
                  <a:pos x="122" y="200"/>
                </a:cxn>
                <a:cxn ang="0">
                  <a:pos x="147" y="185"/>
                </a:cxn>
                <a:cxn ang="0">
                  <a:pos x="163" y="155"/>
                </a:cxn>
                <a:cxn ang="0">
                  <a:pos x="163" y="134"/>
                </a:cxn>
                <a:cxn ang="0">
                  <a:pos x="149" y="135"/>
                </a:cxn>
                <a:cxn ang="0">
                  <a:pos x="129" y="142"/>
                </a:cxn>
                <a:cxn ang="0">
                  <a:pos x="107" y="162"/>
                </a:cxn>
                <a:cxn ang="0">
                  <a:pos x="93" y="201"/>
                </a:cxn>
                <a:cxn ang="0">
                  <a:pos x="95" y="83"/>
                </a:cxn>
                <a:cxn ang="0">
                  <a:pos x="110" y="81"/>
                </a:cxn>
                <a:cxn ang="0">
                  <a:pos x="134" y="73"/>
                </a:cxn>
                <a:cxn ang="0">
                  <a:pos x="157" y="54"/>
                </a:cxn>
                <a:cxn ang="0">
                  <a:pos x="174" y="23"/>
                </a:cxn>
                <a:cxn ang="0">
                  <a:pos x="174" y="0"/>
                </a:cxn>
                <a:cxn ang="0">
                  <a:pos x="157" y="2"/>
                </a:cxn>
                <a:cxn ang="0">
                  <a:pos x="133" y="10"/>
                </a:cxn>
                <a:cxn ang="0">
                  <a:pos x="107" y="33"/>
                </a:cxn>
                <a:cxn ang="0">
                  <a:pos x="87" y="77"/>
                </a:cxn>
                <a:cxn ang="0">
                  <a:pos x="85" y="68"/>
                </a:cxn>
                <a:cxn ang="0">
                  <a:pos x="75" y="46"/>
                </a:cxn>
                <a:cxn ang="0">
                  <a:pos x="55" y="21"/>
                </a:cxn>
                <a:cxn ang="0">
                  <a:pos x="22" y="3"/>
                </a:cxn>
                <a:cxn ang="0">
                  <a:pos x="1" y="3"/>
                </a:cxn>
                <a:cxn ang="0">
                  <a:pos x="4" y="18"/>
                </a:cxn>
                <a:cxn ang="0">
                  <a:pos x="12" y="42"/>
                </a:cxn>
                <a:cxn ang="0">
                  <a:pos x="31" y="65"/>
                </a:cxn>
                <a:cxn ang="0">
                  <a:pos x="62" y="81"/>
                </a:cxn>
                <a:cxn ang="0">
                  <a:pos x="82" y="238"/>
                </a:cxn>
                <a:cxn ang="0">
                  <a:pos x="80" y="228"/>
                </a:cxn>
                <a:cxn ang="0">
                  <a:pos x="72" y="207"/>
                </a:cxn>
                <a:cxn ang="0">
                  <a:pos x="55" y="185"/>
                </a:cxn>
                <a:cxn ang="0">
                  <a:pos x="21" y="176"/>
                </a:cxn>
                <a:cxn ang="0">
                  <a:pos x="22" y="185"/>
                </a:cxn>
                <a:cxn ang="0">
                  <a:pos x="28" y="205"/>
                </a:cxn>
                <a:cxn ang="0">
                  <a:pos x="41" y="230"/>
                </a:cxn>
                <a:cxn ang="0">
                  <a:pos x="66" y="246"/>
                </a:cxn>
                <a:cxn ang="0">
                  <a:pos x="82" y="402"/>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headEnd/>
              <a:tailEnd/>
            </a:ln>
          </p:spPr>
          <p:txBody>
            <a:bodyPr/>
            <a:lstStyle/>
            <a:p>
              <a:endParaRPr lang="en-US"/>
            </a:p>
          </p:txBody>
        </p:sp>
        <p:sp>
          <p:nvSpPr>
            <p:cNvPr id="1046" name="Freeform 22"/>
            <p:cNvSpPr>
              <a:spLocks/>
            </p:cNvSpPr>
            <p:nvPr/>
          </p:nvSpPr>
          <p:spPr bwMode="gray">
            <a:xfrm>
              <a:off x="2161" y="216"/>
              <a:ext cx="97" cy="373"/>
            </a:xfrm>
            <a:custGeom>
              <a:avLst/>
              <a:gdLst/>
              <a:ahLst/>
              <a:cxnLst>
                <a:cxn ang="0">
                  <a:pos x="52" y="237"/>
                </a:cxn>
                <a:cxn ang="0">
                  <a:pos x="59" y="237"/>
                </a:cxn>
                <a:cxn ang="0">
                  <a:pos x="74" y="232"/>
                </a:cxn>
                <a:cxn ang="0">
                  <a:pos x="90" y="218"/>
                </a:cxn>
                <a:cxn ang="0">
                  <a:pos x="97" y="193"/>
                </a:cxn>
                <a:cxn ang="0">
                  <a:pos x="89" y="193"/>
                </a:cxn>
                <a:cxn ang="0">
                  <a:pos x="71" y="197"/>
                </a:cxn>
                <a:cxn ang="0">
                  <a:pos x="56" y="215"/>
                </a:cxn>
                <a:cxn ang="0">
                  <a:pos x="52" y="147"/>
                </a:cxn>
                <a:cxn ang="0">
                  <a:pos x="59" y="147"/>
                </a:cxn>
                <a:cxn ang="0">
                  <a:pos x="74" y="141"/>
                </a:cxn>
                <a:cxn ang="0">
                  <a:pos x="90" y="128"/>
                </a:cxn>
                <a:cxn ang="0">
                  <a:pos x="97" y="102"/>
                </a:cxn>
                <a:cxn ang="0">
                  <a:pos x="89" y="102"/>
                </a:cxn>
                <a:cxn ang="0">
                  <a:pos x="71" y="109"/>
                </a:cxn>
                <a:cxn ang="0">
                  <a:pos x="56" y="126"/>
                </a:cxn>
                <a:cxn ang="0">
                  <a:pos x="52" y="46"/>
                </a:cxn>
                <a:cxn ang="0">
                  <a:pos x="51" y="37"/>
                </a:cxn>
                <a:cxn ang="0">
                  <a:pos x="45" y="23"/>
                </a:cxn>
                <a:cxn ang="0">
                  <a:pos x="32" y="6"/>
                </a:cxn>
                <a:cxn ang="0">
                  <a:pos x="6" y="0"/>
                </a:cxn>
                <a:cxn ang="0">
                  <a:pos x="8" y="9"/>
                </a:cxn>
                <a:cxn ang="0">
                  <a:pos x="16" y="27"/>
                </a:cxn>
                <a:cxn ang="0">
                  <a:pos x="33" y="43"/>
                </a:cxn>
                <a:cxn ang="0">
                  <a:pos x="45" y="113"/>
                </a:cxn>
                <a:cxn ang="0">
                  <a:pos x="45" y="106"/>
                </a:cxn>
                <a:cxn ang="0">
                  <a:pos x="40" y="90"/>
                </a:cxn>
                <a:cxn ang="0">
                  <a:pos x="27" y="75"/>
                </a:cxn>
                <a:cxn ang="0">
                  <a:pos x="1" y="67"/>
                </a:cxn>
                <a:cxn ang="0">
                  <a:pos x="0" y="75"/>
                </a:cxn>
                <a:cxn ang="0">
                  <a:pos x="2" y="91"/>
                </a:cxn>
                <a:cxn ang="0">
                  <a:pos x="14" y="109"/>
                </a:cxn>
                <a:cxn ang="0">
                  <a:pos x="45" y="118"/>
                </a:cxn>
                <a:cxn ang="0">
                  <a:pos x="45" y="207"/>
                </a:cxn>
                <a:cxn ang="0">
                  <a:pos x="43" y="195"/>
                </a:cxn>
                <a:cxn ang="0">
                  <a:pos x="33" y="182"/>
                </a:cxn>
                <a:cxn ang="0">
                  <a:pos x="12" y="175"/>
                </a:cxn>
                <a:cxn ang="0">
                  <a:pos x="10" y="182"/>
                </a:cxn>
                <a:cxn ang="0">
                  <a:pos x="13" y="197"/>
                </a:cxn>
                <a:cxn ang="0">
                  <a:pos x="29" y="211"/>
                </a:cxn>
                <a:cxn ang="0">
                  <a:pos x="45" y="373"/>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headEnd/>
              <a:tailEnd/>
            </a:ln>
          </p:spPr>
          <p:txBody>
            <a:bodyPr/>
            <a:lstStyle/>
            <a:p>
              <a:endParaRPr lang="en-US"/>
            </a:p>
          </p:txBody>
        </p:sp>
        <p:sp>
          <p:nvSpPr>
            <p:cNvPr id="1047" name="Freeform 23"/>
            <p:cNvSpPr>
              <a:spLocks/>
            </p:cNvSpPr>
            <p:nvPr/>
          </p:nvSpPr>
          <p:spPr bwMode="gray">
            <a:xfrm>
              <a:off x="2708" y="216"/>
              <a:ext cx="97" cy="373"/>
            </a:xfrm>
            <a:custGeom>
              <a:avLst/>
              <a:gdLst/>
              <a:ahLst/>
              <a:cxnLst>
                <a:cxn ang="0">
                  <a:pos x="51" y="237"/>
                </a:cxn>
                <a:cxn ang="0">
                  <a:pos x="60" y="237"/>
                </a:cxn>
                <a:cxn ang="0">
                  <a:pos x="74" y="232"/>
                </a:cxn>
                <a:cxn ang="0">
                  <a:pos x="91" y="218"/>
                </a:cxn>
                <a:cxn ang="0">
                  <a:pos x="97" y="193"/>
                </a:cxn>
                <a:cxn ang="0">
                  <a:pos x="89" y="193"/>
                </a:cxn>
                <a:cxn ang="0">
                  <a:pos x="72" y="197"/>
                </a:cxn>
                <a:cxn ang="0">
                  <a:pos x="55" y="215"/>
                </a:cxn>
                <a:cxn ang="0">
                  <a:pos x="51" y="147"/>
                </a:cxn>
                <a:cxn ang="0">
                  <a:pos x="60" y="147"/>
                </a:cxn>
                <a:cxn ang="0">
                  <a:pos x="74" y="141"/>
                </a:cxn>
                <a:cxn ang="0">
                  <a:pos x="91" y="128"/>
                </a:cxn>
                <a:cxn ang="0">
                  <a:pos x="97" y="102"/>
                </a:cxn>
                <a:cxn ang="0">
                  <a:pos x="89" y="102"/>
                </a:cxn>
                <a:cxn ang="0">
                  <a:pos x="72" y="109"/>
                </a:cxn>
                <a:cxn ang="0">
                  <a:pos x="55" y="126"/>
                </a:cxn>
                <a:cxn ang="0">
                  <a:pos x="51" y="46"/>
                </a:cxn>
                <a:cxn ang="0">
                  <a:pos x="51" y="37"/>
                </a:cxn>
                <a:cxn ang="0">
                  <a:pos x="46" y="23"/>
                </a:cxn>
                <a:cxn ang="0">
                  <a:pos x="33" y="6"/>
                </a:cxn>
                <a:cxn ang="0">
                  <a:pos x="7" y="0"/>
                </a:cxn>
                <a:cxn ang="0">
                  <a:pos x="8" y="9"/>
                </a:cxn>
                <a:cxn ang="0">
                  <a:pos x="16" y="27"/>
                </a:cxn>
                <a:cxn ang="0">
                  <a:pos x="34" y="43"/>
                </a:cxn>
                <a:cxn ang="0">
                  <a:pos x="46" y="113"/>
                </a:cxn>
                <a:cxn ang="0">
                  <a:pos x="46" y="106"/>
                </a:cxn>
                <a:cxn ang="0">
                  <a:pos x="41" y="90"/>
                </a:cxn>
                <a:cxn ang="0">
                  <a:pos x="27" y="75"/>
                </a:cxn>
                <a:cxn ang="0">
                  <a:pos x="0" y="67"/>
                </a:cxn>
                <a:cxn ang="0">
                  <a:pos x="0" y="75"/>
                </a:cxn>
                <a:cxn ang="0">
                  <a:pos x="3" y="91"/>
                </a:cxn>
                <a:cxn ang="0">
                  <a:pos x="15" y="109"/>
                </a:cxn>
                <a:cxn ang="0">
                  <a:pos x="46" y="118"/>
                </a:cxn>
                <a:cxn ang="0">
                  <a:pos x="46" y="207"/>
                </a:cxn>
                <a:cxn ang="0">
                  <a:pos x="43" y="195"/>
                </a:cxn>
                <a:cxn ang="0">
                  <a:pos x="34" y="182"/>
                </a:cxn>
                <a:cxn ang="0">
                  <a:pos x="12" y="175"/>
                </a:cxn>
                <a:cxn ang="0">
                  <a:pos x="11" y="182"/>
                </a:cxn>
                <a:cxn ang="0">
                  <a:pos x="14" y="197"/>
                </a:cxn>
                <a:cxn ang="0">
                  <a:pos x="30" y="211"/>
                </a:cxn>
                <a:cxn ang="0">
                  <a:pos x="46" y="373"/>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headEnd/>
              <a:tailEnd/>
            </a:ln>
          </p:spPr>
          <p:txBody>
            <a:bodyPr/>
            <a:lstStyle/>
            <a:p>
              <a:endParaRPr lang="en-US"/>
            </a:p>
          </p:txBody>
        </p:sp>
      </p:grpSp>
      <p:sp>
        <p:nvSpPr>
          <p:cNvPr id="1049" name="Freeform 25"/>
          <p:cNvSpPr>
            <a:spLocks/>
          </p:cNvSpPr>
          <p:nvPr/>
        </p:nvSpPr>
        <p:spPr bwMode="gray">
          <a:xfrm>
            <a:off x="95250" y="6446838"/>
            <a:ext cx="8970963" cy="314325"/>
          </a:xfrm>
          <a:custGeom>
            <a:avLst/>
            <a:gdLst/>
            <a:ahLst/>
            <a:cxnLst>
              <a:cxn ang="0">
                <a:pos x="4" y="198"/>
              </a:cxn>
              <a:cxn ang="0">
                <a:pos x="5651" y="198"/>
              </a:cxn>
              <a:cxn ang="0">
                <a:pos x="5646" y="94"/>
              </a:cxn>
              <a:cxn ang="0">
                <a:pos x="1491" y="94"/>
              </a:cxn>
              <a:cxn ang="0">
                <a:pos x="1343" y="2"/>
              </a:cxn>
              <a:cxn ang="0">
                <a:pos x="0" y="0"/>
              </a:cxn>
              <a:cxn ang="0">
                <a:pos x="4" y="198"/>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w="9525">
            <a:noFill/>
            <a:round/>
            <a:headEnd/>
            <a:tailEnd/>
          </a:ln>
          <a:effectLst/>
        </p:spPr>
        <p:txBody>
          <a:bodyPr/>
          <a:lstStyle/>
          <a:p>
            <a:endParaRPr lang="en-US"/>
          </a:p>
        </p:txBody>
      </p:sp>
      <p:sp>
        <p:nvSpPr>
          <p:cNvPr id="1050" name="Freeform 26"/>
          <p:cNvSpPr>
            <a:spLocks/>
          </p:cNvSpPr>
          <p:nvPr/>
        </p:nvSpPr>
        <p:spPr bwMode="gray">
          <a:xfrm>
            <a:off x="95250" y="6491288"/>
            <a:ext cx="8975725" cy="279400"/>
          </a:xfrm>
          <a:custGeom>
            <a:avLst/>
            <a:gdLst/>
            <a:ahLst/>
            <a:cxnLst>
              <a:cxn ang="0">
                <a:pos x="0" y="176"/>
              </a:cxn>
              <a:cxn ang="0">
                <a:pos x="5650" y="169"/>
              </a:cxn>
              <a:cxn ang="0">
                <a:pos x="5646" y="95"/>
              </a:cxn>
              <a:cxn ang="0">
                <a:pos x="1478" y="95"/>
              </a:cxn>
              <a:cxn ang="0">
                <a:pos x="1317" y="3"/>
              </a:cxn>
              <a:cxn ang="0">
                <a:pos x="0" y="0"/>
              </a:cxn>
              <a:cxn ang="0">
                <a:pos x="0" y="176"/>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w="9525">
            <a:noFill/>
            <a:round/>
            <a:headEnd/>
            <a:tailEnd/>
          </a:ln>
          <a:effectLst/>
        </p:spPr>
        <p:txBody>
          <a:bodyPr/>
          <a:lstStyle/>
          <a:p>
            <a:endParaRPr lang="en-US"/>
          </a:p>
        </p:txBody>
      </p:sp>
      <p:sp>
        <p:nvSpPr>
          <p:cNvPr id="1051" name="Freeform 27" descr="Dark upward diagonal"/>
          <p:cNvSpPr>
            <a:spLocks/>
          </p:cNvSpPr>
          <p:nvPr/>
        </p:nvSpPr>
        <p:spPr bwMode="gray">
          <a:xfrm>
            <a:off x="92075" y="98425"/>
            <a:ext cx="8956675" cy="179388"/>
          </a:xfrm>
          <a:custGeom>
            <a:avLst/>
            <a:gdLst/>
            <a:ahLst/>
            <a:cxnLst>
              <a:cxn ang="0">
                <a:pos x="0" y="0"/>
              </a:cxn>
              <a:cxn ang="0">
                <a:pos x="5582" y="0"/>
              </a:cxn>
              <a:cxn ang="0">
                <a:pos x="5639" y="45"/>
              </a:cxn>
              <a:cxn ang="0">
                <a:pos x="5636" y="113"/>
              </a:cxn>
              <a:cxn ang="0">
                <a:pos x="0" y="113"/>
              </a:cxn>
              <a:cxn ang="0">
                <a:pos x="0" y="0"/>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pattFill prst="dkUpDiag">
            <a:fgClr>
              <a:schemeClr val="accent1"/>
            </a:fgClr>
            <a:bgClr>
              <a:schemeClr val="bg1"/>
            </a:bgClr>
          </a:pattFill>
          <a:ln w="9525">
            <a:noFill/>
            <a:round/>
            <a:headEnd/>
            <a:tailEnd/>
          </a:ln>
          <a:effectLst/>
        </p:spPr>
        <p:txBody>
          <a:bodyPr/>
          <a:lstStyle/>
          <a:p>
            <a:endParaRPr lang="en-US"/>
          </a:p>
        </p:txBody>
      </p:sp>
      <p:sp>
        <p:nvSpPr>
          <p:cNvPr id="1052" name="Freeform 28"/>
          <p:cNvSpPr>
            <a:spLocks/>
          </p:cNvSpPr>
          <p:nvPr/>
        </p:nvSpPr>
        <p:spPr bwMode="gray">
          <a:xfrm>
            <a:off x="92075" y="307975"/>
            <a:ext cx="8955088" cy="938213"/>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solidFill>
            <a:schemeClr val="tx1"/>
          </a:solidFill>
          <a:ln w="9525">
            <a:noFill/>
            <a:round/>
            <a:headEnd/>
            <a:tailEnd/>
          </a:ln>
          <a:effectLst/>
        </p:spPr>
        <p:txBody>
          <a:bodyPr/>
          <a:lstStyle/>
          <a:p>
            <a:endParaRPr lang="en-US"/>
          </a:p>
        </p:txBody>
      </p:sp>
      <p:sp>
        <p:nvSpPr>
          <p:cNvPr id="1053" name="Freeform 29"/>
          <p:cNvSpPr>
            <a:spLocks/>
          </p:cNvSpPr>
          <p:nvPr/>
        </p:nvSpPr>
        <p:spPr bwMode="gray">
          <a:xfrm>
            <a:off x="92075" y="306388"/>
            <a:ext cx="8955088" cy="836612"/>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gradFill rotWithShape="0">
            <a:gsLst>
              <a:gs pos="0">
                <a:schemeClr val="bg1"/>
              </a:gs>
              <a:gs pos="100000">
                <a:schemeClr val="bg1">
                  <a:gamma/>
                  <a:tint val="66667"/>
                  <a:invGamma/>
                </a:schemeClr>
              </a:gs>
            </a:gsLst>
            <a:lin ang="0" scaled="1"/>
          </a:gradFill>
          <a:ln w="9525">
            <a:noFill/>
            <a:round/>
            <a:headEnd/>
            <a:tailEnd/>
          </a:ln>
          <a:effectLst/>
        </p:spPr>
        <p:txBody>
          <a:bodyPr/>
          <a:lstStyle/>
          <a:p>
            <a:endParaRPr lang="en-US"/>
          </a:p>
        </p:txBody>
      </p:sp>
      <p:sp>
        <p:nvSpPr>
          <p:cNvPr id="1056" name="Rectangle 32"/>
          <p:cNvSpPr>
            <a:spLocks noChangeArrowheads="1"/>
          </p:cNvSpPr>
          <p:nvPr/>
        </p:nvSpPr>
        <p:spPr bwMode="gray">
          <a:xfrm flipV="1">
            <a:off x="95250" y="6723063"/>
            <a:ext cx="8977313" cy="55562"/>
          </a:xfrm>
          <a:prstGeom prst="rect">
            <a:avLst/>
          </a:prstGeom>
          <a:solidFill>
            <a:schemeClr val="accent1"/>
          </a:solidFill>
          <a:ln w="9525">
            <a:noFill/>
            <a:miter lim="800000"/>
            <a:headEnd/>
            <a:tailEnd/>
          </a:ln>
          <a:effectLst/>
        </p:spPr>
        <p:txBody>
          <a:bodyPr wrap="none" anchor="ctr"/>
          <a:lstStyle/>
          <a:p>
            <a:endParaRPr lang="en-US"/>
          </a:p>
        </p:txBody>
      </p:sp>
      <p:sp>
        <p:nvSpPr>
          <p:cNvPr id="1059" name="Freeform 35"/>
          <p:cNvSpPr>
            <a:spLocks/>
          </p:cNvSpPr>
          <p:nvPr/>
        </p:nvSpPr>
        <p:spPr bwMode="gray">
          <a:xfrm>
            <a:off x="6896100" y="1047750"/>
            <a:ext cx="2155825" cy="52388"/>
          </a:xfrm>
          <a:custGeom>
            <a:avLst/>
            <a:gdLst/>
            <a:ahLst/>
            <a:cxnLst>
              <a:cxn ang="0">
                <a:pos x="0" y="2"/>
              </a:cxn>
              <a:cxn ang="0">
                <a:pos x="1358" y="0"/>
              </a:cxn>
              <a:cxn ang="0">
                <a:pos x="1356" y="32"/>
              </a:cxn>
              <a:cxn ang="0">
                <a:pos x="60" y="33"/>
              </a:cxn>
              <a:cxn ang="0">
                <a:pos x="0" y="2"/>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gray">
          <a:xfrm>
            <a:off x="457200" y="238125"/>
            <a:ext cx="7701246" cy="868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1027" name="Rectangle 3"/>
          <p:cNvSpPr>
            <a:spLocks noGrp="1" noChangeArrowheads="1"/>
          </p:cNvSpPr>
          <p:nvPr>
            <p:ph type="body" idx="1"/>
          </p:nvPr>
        </p:nvSpPr>
        <p:spPr bwMode="gray">
          <a:xfrm>
            <a:off x="457199" y="1347097"/>
            <a:ext cx="8463731" cy="48251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1028" name="Rectangle 4"/>
          <p:cNvSpPr>
            <a:spLocks noGrp="1" noChangeArrowheads="1"/>
          </p:cNvSpPr>
          <p:nvPr>
            <p:ph type="dt" sz="half" idx="2"/>
          </p:nvPr>
        </p:nvSpPr>
        <p:spPr bwMode="gray">
          <a:xfrm>
            <a:off x="3048000" y="6311900"/>
            <a:ext cx="1712913" cy="290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rgbClr val="000000"/>
                </a:solidFill>
              </a:defRPr>
            </a:lvl1pPr>
          </a:lstStyle>
          <a:p>
            <a:endParaRPr lang="en-US"/>
          </a:p>
        </p:txBody>
      </p:sp>
      <p:sp>
        <p:nvSpPr>
          <p:cNvPr id="1029" name="Rectangle 5"/>
          <p:cNvSpPr>
            <a:spLocks noGrp="1" noChangeArrowheads="1"/>
          </p:cNvSpPr>
          <p:nvPr>
            <p:ph type="ftr" sz="quarter" idx="3"/>
          </p:nvPr>
        </p:nvSpPr>
        <p:spPr bwMode="gray">
          <a:xfrm>
            <a:off x="4830763" y="6323013"/>
            <a:ext cx="2311400" cy="290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rgbClr val="000000"/>
                </a:solidFill>
              </a:defRPr>
            </a:lvl1pPr>
          </a:lstStyle>
          <a:p>
            <a:endParaRPr lang="en-US"/>
          </a:p>
        </p:txBody>
      </p:sp>
      <p:sp>
        <p:nvSpPr>
          <p:cNvPr id="1030" name="Rectangle 6"/>
          <p:cNvSpPr>
            <a:spLocks noGrp="1" noChangeArrowheads="1"/>
          </p:cNvSpPr>
          <p:nvPr>
            <p:ph type="sldNum" sz="quarter" idx="4"/>
          </p:nvPr>
        </p:nvSpPr>
        <p:spPr bwMode="gray">
          <a:xfrm>
            <a:off x="7116763" y="6323013"/>
            <a:ext cx="1616075" cy="290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000000"/>
                </a:solidFill>
              </a:defRPr>
            </a:lvl1pPr>
          </a:lstStyle>
          <a:p>
            <a:fld id="{A2F32D12-589A-4C6C-9C18-7BB957B4D226}" type="slidenum">
              <a:rPr lang="en-US"/>
              <a:pPr/>
              <a:t>‹#›</a:t>
            </a:fld>
            <a:endParaRPr lang="en-US"/>
          </a:p>
        </p:txBody>
      </p:sp>
      <p:sp>
        <p:nvSpPr>
          <p:cNvPr id="1061" name="Text Box 37"/>
          <p:cNvSpPr txBox="1">
            <a:spLocks noChangeArrowheads="1"/>
          </p:cNvSpPr>
          <p:nvPr/>
        </p:nvSpPr>
        <p:spPr bwMode="gray">
          <a:xfrm>
            <a:off x="152400" y="6477000"/>
            <a:ext cx="1640194" cy="261610"/>
          </a:xfrm>
          <a:prstGeom prst="rect">
            <a:avLst/>
          </a:prstGeom>
          <a:noFill/>
          <a:ln w="9525">
            <a:noFill/>
            <a:miter lim="800000"/>
            <a:headEnd/>
            <a:tailEnd/>
          </a:ln>
          <a:effectLst/>
        </p:spPr>
        <p:txBody>
          <a:bodyPr wrap="none">
            <a:spAutoFit/>
          </a:bodyPr>
          <a:lstStyle/>
          <a:p>
            <a:r>
              <a:rPr lang="en-US" sz="1100" kern="1200" smtClean="0">
                <a:solidFill>
                  <a:srgbClr val="FFFFFF"/>
                </a:solidFill>
                <a:latin typeface="Arial" charset="0"/>
                <a:ea typeface="+mn-ea"/>
                <a:cs typeface="+mn-cs"/>
              </a:rPr>
              <a:t>http</a:t>
            </a:r>
            <a:r>
              <a:rPr lang="en-US" sz="1100" kern="1200" smtClean="0">
                <a:solidFill>
                  <a:srgbClr val="FFFFFF"/>
                </a:solidFill>
                <a:latin typeface="Arial" charset="0"/>
                <a:ea typeface="+mn-ea"/>
                <a:cs typeface="+mn-cs"/>
              </a:rPr>
              <a:t>://www.husc.edu.vn</a:t>
            </a:r>
            <a:endParaRPr lang="en-US" sz="1100" kern="1200">
              <a:solidFill>
                <a:srgbClr val="FFFFFF"/>
              </a:solidFill>
              <a:latin typeface="Arial" charset="0"/>
              <a:ea typeface="+mn-ea"/>
              <a:cs typeface="+mn-cs"/>
            </a:endParaRPr>
          </a:p>
        </p:txBody>
      </p:sp>
      <p:pic>
        <p:nvPicPr>
          <p:cNvPr id="35" name="Picture 3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284678" y="322263"/>
            <a:ext cx="636253" cy="731520"/>
          </a:xfrm>
          <a:prstGeom prst="rect">
            <a:avLst/>
          </a:prstGeom>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32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p:titleStyle>
    <p:bodyStyle>
      <a:lvl1pPr marL="342900" indent="-342900" algn="l" rtl="0" eaLnBrk="1" fontAlgn="base" hangingPunct="1">
        <a:lnSpc>
          <a:spcPct val="114000"/>
        </a:lnSpc>
        <a:spcBef>
          <a:spcPts val="600"/>
        </a:spcBef>
        <a:spcAft>
          <a:spcPts val="300"/>
        </a:spcAft>
        <a:buChar char="•"/>
        <a:defRPr sz="2800">
          <a:solidFill>
            <a:srgbClr val="003399"/>
          </a:solidFill>
          <a:latin typeface="+mn-lt"/>
          <a:ea typeface="Tahoma" panose="020B0604030504040204" pitchFamily="34" charset="0"/>
          <a:cs typeface="Tahoma" panose="020B0604030504040204" pitchFamily="34" charset="0"/>
        </a:defRPr>
      </a:lvl1pPr>
      <a:lvl2pPr marL="742950" indent="-285750" algn="l" rtl="0" eaLnBrk="1" fontAlgn="base" hangingPunct="1">
        <a:lnSpc>
          <a:spcPct val="114000"/>
        </a:lnSpc>
        <a:spcBef>
          <a:spcPts val="600"/>
        </a:spcBef>
        <a:spcAft>
          <a:spcPts val="300"/>
        </a:spcAft>
        <a:buChar char="–"/>
        <a:defRPr sz="2400">
          <a:solidFill>
            <a:srgbClr val="003399"/>
          </a:solidFill>
          <a:latin typeface="+mn-lt"/>
          <a:ea typeface="Tahoma" panose="020B0604030504040204" pitchFamily="34" charset="0"/>
          <a:cs typeface="Tahoma" panose="020B0604030504040204" pitchFamily="34" charset="0"/>
        </a:defRPr>
      </a:lvl2pPr>
      <a:lvl3pPr marL="1143000" indent="-228600" algn="l" rtl="0" eaLnBrk="1" fontAlgn="base" hangingPunct="1">
        <a:lnSpc>
          <a:spcPct val="114000"/>
        </a:lnSpc>
        <a:spcBef>
          <a:spcPts val="600"/>
        </a:spcBef>
        <a:spcAft>
          <a:spcPts val="300"/>
        </a:spcAft>
        <a:buChar char="•"/>
        <a:defRPr sz="2000">
          <a:solidFill>
            <a:srgbClr val="003399"/>
          </a:solidFill>
          <a:latin typeface="+mn-lt"/>
          <a:ea typeface="Tahoma" panose="020B0604030504040204" pitchFamily="34" charset="0"/>
          <a:cs typeface="Tahoma" panose="020B0604030504040204" pitchFamily="34" charset="0"/>
        </a:defRPr>
      </a:lvl3pPr>
      <a:lvl4pPr marL="1600200" indent="-228600" algn="l" rtl="0" eaLnBrk="1" fontAlgn="base" hangingPunct="1">
        <a:lnSpc>
          <a:spcPct val="114000"/>
        </a:lnSpc>
        <a:spcBef>
          <a:spcPts val="600"/>
        </a:spcBef>
        <a:spcAft>
          <a:spcPts val="300"/>
        </a:spcAft>
        <a:buChar char="–"/>
        <a:defRPr sz="1800">
          <a:solidFill>
            <a:srgbClr val="003399"/>
          </a:solidFill>
          <a:latin typeface="+mn-lt"/>
          <a:ea typeface="Tahoma" panose="020B0604030504040204" pitchFamily="34" charset="0"/>
          <a:cs typeface="Tahoma" panose="020B0604030504040204" pitchFamily="34" charset="0"/>
        </a:defRPr>
      </a:lvl4pPr>
      <a:lvl5pPr marL="2057400" indent="-228600" algn="l" rtl="0" eaLnBrk="1" fontAlgn="base" hangingPunct="1">
        <a:lnSpc>
          <a:spcPct val="114000"/>
        </a:lnSpc>
        <a:spcBef>
          <a:spcPts val="600"/>
        </a:spcBef>
        <a:spcAft>
          <a:spcPts val="300"/>
        </a:spcAft>
        <a:buChar char="»"/>
        <a:defRPr sz="1800">
          <a:solidFill>
            <a:srgbClr val="003399"/>
          </a:solidFill>
          <a:latin typeface="+mn-lt"/>
          <a:ea typeface="Tahoma" panose="020B0604030504040204" pitchFamily="34" charset="0"/>
          <a:cs typeface="Tahoma" panose="020B0604030504040204" pitchFamily="34" charset="0"/>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2819401"/>
            <a:ext cx="7315200" cy="990599"/>
          </a:xfrm>
        </p:spPr>
        <p:txBody>
          <a:bodyPr/>
          <a:lstStyle/>
          <a:p>
            <a:r>
              <a:rPr lang="en-US" sz="2600">
                <a:solidFill>
                  <a:schemeClr val="tx2"/>
                </a:solidFill>
              </a:rPr>
              <a:t>PHÁT HIỆN VÀ CẢI THIỆN </a:t>
            </a:r>
            <a:r>
              <a:rPr lang="en-US" sz="2600">
                <a:solidFill>
                  <a:schemeClr val="tx2"/>
                </a:solidFill>
              </a:rPr>
              <a:t>MÃ </a:t>
            </a:r>
            <a:r>
              <a:rPr lang="en-US" sz="2600" smtClean="0">
                <a:solidFill>
                  <a:schemeClr val="tx2"/>
                </a:solidFill>
              </a:rPr>
              <a:t>NGUỒN</a:t>
            </a:r>
            <a:br>
              <a:rPr lang="en-US" sz="2600" smtClean="0">
                <a:solidFill>
                  <a:schemeClr val="tx2"/>
                </a:solidFill>
              </a:rPr>
            </a:br>
            <a:r>
              <a:rPr lang="en-US" sz="2600" smtClean="0">
                <a:solidFill>
                  <a:schemeClr val="tx2"/>
                </a:solidFill>
              </a:rPr>
              <a:t>XỬ </a:t>
            </a:r>
            <a:r>
              <a:rPr lang="en-US" sz="2600">
                <a:solidFill>
                  <a:schemeClr val="tx2"/>
                </a:solidFill>
              </a:rPr>
              <a:t>LÝ NGOẠI </a:t>
            </a:r>
            <a:r>
              <a:rPr lang="en-US" sz="2600">
                <a:solidFill>
                  <a:schemeClr val="tx2"/>
                </a:solidFill>
              </a:rPr>
              <a:t>LỆ </a:t>
            </a:r>
            <a:r>
              <a:rPr lang="en-US" sz="2600" smtClean="0">
                <a:solidFill>
                  <a:schemeClr val="tx2"/>
                </a:solidFill>
              </a:rPr>
              <a:t>XẤU TRONG </a:t>
            </a:r>
            <a:r>
              <a:rPr lang="en-US" sz="2600">
                <a:solidFill>
                  <a:schemeClr val="tx2"/>
                </a:solidFill>
              </a:rPr>
              <a:t>JAVASCRIPT</a:t>
            </a:r>
            <a:endParaRPr lang="en-US" sz="2600">
              <a:solidFill>
                <a:schemeClr val="tx2"/>
              </a:solidFill>
            </a:endParaRPr>
          </a:p>
        </p:txBody>
      </p:sp>
      <p:sp>
        <p:nvSpPr>
          <p:cNvPr id="2" name="TextBox 1"/>
          <p:cNvSpPr txBox="1"/>
          <p:nvPr/>
        </p:nvSpPr>
        <p:spPr>
          <a:xfrm>
            <a:off x="6248401" y="4876800"/>
            <a:ext cx="2590800" cy="307777"/>
          </a:xfrm>
          <a:prstGeom prst="rect">
            <a:avLst/>
          </a:prstGeom>
          <a:noFill/>
        </p:spPr>
        <p:txBody>
          <a:bodyPr wrap="square" rtlCol="0">
            <a:spAutoFit/>
          </a:bodyPr>
          <a:lstStyle/>
          <a:p>
            <a:pPr algn="r"/>
            <a:r>
              <a:rPr lang="en-US" sz="1400" b="1" smtClean="0">
                <a:solidFill>
                  <a:srgbClr val="C00000"/>
                </a:solidFill>
              </a:rPr>
              <a:t>TRẦN THANH LƯƠNG</a:t>
            </a:r>
          </a:p>
        </p:txBody>
      </p:sp>
      <p:sp>
        <p:nvSpPr>
          <p:cNvPr id="5" name="TextBox 4"/>
          <p:cNvSpPr txBox="1"/>
          <p:nvPr/>
        </p:nvSpPr>
        <p:spPr>
          <a:xfrm>
            <a:off x="76200" y="990600"/>
            <a:ext cx="8991600" cy="584775"/>
          </a:xfrm>
          <a:prstGeom prst="rect">
            <a:avLst/>
          </a:prstGeom>
          <a:noFill/>
        </p:spPr>
        <p:txBody>
          <a:bodyPr wrap="square" rtlCol="0">
            <a:spAutoFit/>
          </a:bodyPr>
          <a:lstStyle/>
          <a:p>
            <a:r>
              <a:rPr lang="en-US" sz="1600" b="1" smtClean="0">
                <a:solidFill>
                  <a:srgbClr val="FFFFFF"/>
                </a:solidFill>
              </a:rPr>
              <a:t>BỘ GIÁO DỤC VÀ ĐÀO TẠO</a:t>
            </a:r>
          </a:p>
          <a:p>
            <a:r>
              <a:rPr lang="en-US" sz="1600" b="1" smtClean="0">
                <a:solidFill>
                  <a:srgbClr val="FFFFFF"/>
                </a:solidFill>
              </a:rPr>
              <a:t>ĐẠI HỌC HUẾ</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TƯỢNG NGHIÊN CỨU</a:t>
            </a:r>
            <a:endParaRPr lang="en-US"/>
          </a:p>
        </p:txBody>
      </p:sp>
      <p:sp>
        <p:nvSpPr>
          <p:cNvPr id="3" name="Content Placeholder 2"/>
          <p:cNvSpPr>
            <a:spLocks noGrp="1"/>
          </p:cNvSpPr>
          <p:nvPr>
            <p:ph idx="1"/>
          </p:nvPr>
        </p:nvSpPr>
        <p:spPr/>
        <p:txBody>
          <a:bodyPr/>
          <a:lstStyle/>
          <a:p>
            <a:r>
              <a:rPr lang="vi-VN" smtClean="0"/>
              <a:t>Các </a:t>
            </a:r>
            <a:r>
              <a:rPr lang="vi-VN"/>
              <a:t>thuộc tính của ngôn ngữ lập trình JavaScript</a:t>
            </a:r>
          </a:p>
          <a:p>
            <a:r>
              <a:rPr lang="vi-VN" smtClean="0"/>
              <a:t>Các </a:t>
            </a:r>
            <a:r>
              <a:rPr lang="vi-VN"/>
              <a:t>dự án JavaScript mã nguồn mở</a:t>
            </a:r>
          </a:p>
          <a:p>
            <a:r>
              <a:rPr lang="vi-VN" smtClean="0"/>
              <a:t>Các </a:t>
            </a:r>
            <a:r>
              <a:rPr lang="vi-VN"/>
              <a:t>mẫu mã xấu trong JavaScript</a:t>
            </a:r>
          </a:p>
          <a:p>
            <a:r>
              <a:rPr lang="vi-VN" smtClean="0"/>
              <a:t>Các </a:t>
            </a:r>
            <a:r>
              <a:rPr lang="vi-VN"/>
              <a:t>cách thức cải tiến mã xấu </a:t>
            </a:r>
            <a:r>
              <a:rPr lang="vi-VN"/>
              <a:t>trong </a:t>
            </a:r>
            <a:r>
              <a:rPr lang="vi-VN" smtClean="0"/>
              <a:t>JavaScript</a:t>
            </a:r>
            <a:endParaRPr lang="vi-VN"/>
          </a:p>
        </p:txBody>
      </p:sp>
    </p:spTree>
    <p:extLst>
      <p:ext uri="{BB962C8B-B14F-4D97-AF65-F5344CB8AC3E}">
        <p14:creationId xmlns:p14="http://schemas.microsoft.com/office/powerpoint/2010/main" val="2425596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PHẠM VI NGHIÊN CỨU</a:t>
            </a:r>
            <a:endParaRPr lang="en-US"/>
          </a:p>
        </p:txBody>
      </p:sp>
      <p:sp>
        <p:nvSpPr>
          <p:cNvPr id="3" name="Content Placeholder 2"/>
          <p:cNvSpPr>
            <a:spLocks noGrp="1"/>
          </p:cNvSpPr>
          <p:nvPr>
            <p:ph idx="1"/>
          </p:nvPr>
        </p:nvSpPr>
        <p:spPr/>
        <p:txBody>
          <a:bodyPr/>
          <a:lstStyle/>
          <a:p>
            <a:r>
              <a:rPr lang="vi-VN" smtClean="0"/>
              <a:t>Nghiên </a:t>
            </a:r>
            <a:r>
              <a:rPr lang="vi-VN"/>
              <a:t>cứu các thuộc tính của ngôn ngữ lập trình JavaScript trong phạm vi liên quan đến xử lý </a:t>
            </a:r>
            <a:r>
              <a:rPr lang="vi-VN"/>
              <a:t>ngoại </a:t>
            </a:r>
            <a:r>
              <a:rPr lang="vi-VN" smtClean="0"/>
              <a:t>lệ</a:t>
            </a:r>
            <a:endParaRPr lang="vi-VN"/>
          </a:p>
          <a:p>
            <a:r>
              <a:rPr lang="vi-VN" smtClean="0"/>
              <a:t>Nghiên </a:t>
            </a:r>
            <a:r>
              <a:rPr lang="vi-VN"/>
              <a:t>cứu các cơ chế, cách thức xử lý </a:t>
            </a:r>
            <a:r>
              <a:rPr lang="vi-VN"/>
              <a:t>ngoại </a:t>
            </a:r>
            <a:r>
              <a:rPr lang="vi-VN" smtClean="0"/>
              <a:t>trong </a:t>
            </a:r>
            <a:r>
              <a:rPr lang="vi-VN"/>
              <a:t>các ngôn ngữ thuần hướng </a:t>
            </a:r>
            <a:r>
              <a:rPr lang="vi-VN"/>
              <a:t>đối </a:t>
            </a:r>
            <a:r>
              <a:rPr lang="vi-VN" smtClean="0"/>
              <a:t>tượng</a:t>
            </a:r>
            <a:endParaRPr lang="vi-VN"/>
          </a:p>
          <a:p>
            <a:r>
              <a:rPr lang="en-US" smtClean="0"/>
              <a:t>N</a:t>
            </a:r>
            <a:r>
              <a:rPr lang="vi-VN" smtClean="0"/>
              <a:t>ghiên </a:t>
            </a:r>
            <a:r>
              <a:rPr lang="vi-VN"/>
              <a:t>cứu cụ thể cách thức xử lý ngoại lệ trong JavaScript ở phạm vi lập trình cả đồng bộ (synchronous) và bất đồng bộ (asynchronous), ở cả phía client và </a:t>
            </a:r>
            <a:r>
              <a:rPr lang="vi-VN"/>
              <a:t>phía </a:t>
            </a:r>
            <a:r>
              <a:rPr lang="vi-VN" smtClean="0"/>
              <a:t>server</a:t>
            </a:r>
            <a:endParaRPr lang="en-US"/>
          </a:p>
        </p:txBody>
      </p:sp>
    </p:spTree>
    <p:extLst>
      <p:ext uri="{BB962C8B-B14F-4D97-AF65-F5344CB8AC3E}">
        <p14:creationId xmlns:p14="http://schemas.microsoft.com/office/powerpoint/2010/main" val="4176018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NGHIÊN CỨU</a:t>
            </a:r>
            <a:endParaRPr lang="en-US"/>
          </a:p>
        </p:txBody>
      </p:sp>
      <p:sp>
        <p:nvSpPr>
          <p:cNvPr id="3" name="Content Placeholder 2"/>
          <p:cNvSpPr>
            <a:spLocks noGrp="1"/>
          </p:cNvSpPr>
          <p:nvPr>
            <p:ph idx="1"/>
          </p:nvPr>
        </p:nvSpPr>
        <p:spPr>
          <a:xfrm>
            <a:off x="457199" y="1219200"/>
            <a:ext cx="8463731" cy="5181599"/>
          </a:xfrm>
        </p:spPr>
        <p:txBody>
          <a:bodyPr/>
          <a:lstStyle/>
          <a:p>
            <a:pPr>
              <a:lnSpc>
                <a:spcPct val="105000"/>
              </a:lnSpc>
              <a:spcBef>
                <a:spcPts val="300"/>
              </a:spcBef>
            </a:pPr>
            <a:r>
              <a:rPr lang="vi-VN" sz="1800" b="1" smtClean="0"/>
              <a:t>Kiến </a:t>
            </a:r>
            <a:r>
              <a:rPr lang="vi-VN" sz="1800" b="1"/>
              <a:t>thức cơ sở</a:t>
            </a:r>
          </a:p>
          <a:p>
            <a:pPr lvl="1">
              <a:lnSpc>
                <a:spcPct val="105000"/>
              </a:lnSpc>
              <a:spcBef>
                <a:spcPts val="300"/>
              </a:spcBef>
            </a:pPr>
            <a:r>
              <a:rPr lang="vi-VN" sz="1800" smtClean="0"/>
              <a:t>Các </a:t>
            </a:r>
            <a:r>
              <a:rPr lang="vi-VN" sz="1800"/>
              <a:t>cơ chế xử lý ngoại lệ trong ngôn ngữ lập trình</a:t>
            </a:r>
          </a:p>
          <a:p>
            <a:pPr lvl="1">
              <a:lnSpc>
                <a:spcPct val="105000"/>
              </a:lnSpc>
              <a:spcBef>
                <a:spcPts val="300"/>
              </a:spcBef>
            </a:pPr>
            <a:r>
              <a:rPr lang="vi-VN" sz="1800" smtClean="0"/>
              <a:t>Các </a:t>
            </a:r>
            <a:r>
              <a:rPr lang="vi-VN" sz="1800"/>
              <a:t>đặc tính ngôn ngữ chuyên biệt của JavaScript</a:t>
            </a:r>
          </a:p>
          <a:p>
            <a:pPr lvl="1">
              <a:lnSpc>
                <a:spcPct val="105000"/>
              </a:lnSpc>
              <a:spcBef>
                <a:spcPts val="300"/>
              </a:spcBef>
            </a:pPr>
            <a:r>
              <a:rPr lang="vi-VN" sz="1800" smtClean="0"/>
              <a:t>Cơ </a:t>
            </a:r>
            <a:r>
              <a:rPr lang="vi-VN" sz="1800"/>
              <a:t>chế xử lý ngoại lệ trong ngôn ngữ JavaScript</a:t>
            </a:r>
          </a:p>
          <a:p>
            <a:pPr>
              <a:lnSpc>
                <a:spcPct val="105000"/>
              </a:lnSpc>
              <a:spcBef>
                <a:spcPts val="300"/>
              </a:spcBef>
            </a:pPr>
            <a:r>
              <a:rPr lang="vi-VN" sz="1800" b="1" smtClean="0"/>
              <a:t>Các </a:t>
            </a:r>
            <a:r>
              <a:rPr lang="vi-VN" sz="1800" b="1"/>
              <a:t>mẫu mã xử lý ngoại lệ xấu trong JavaScript</a:t>
            </a:r>
          </a:p>
          <a:p>
            <a:pPr lvl="1">
              <a:lnSpc>
                <a:spcPct val="105000"/>
              </a:lnSpc>
              <a:spcBef>
                <a:spcPts val="300"/>
              </a:spcBef>
            </a:pPr>
            <a:r>
              <a:rPr lang="vi-VN" sz="1800" smtClean="0"/>
              <a:t>Định </a:t>
            </a:r>
            <a:r>
              <a:rPr lang="vi-VN" sz="1800"/>
              <a:t>nghĩa các mẫu mã xấu trong xử lý ngoại lệ</a:t>
            </a:r>
          </a:p>
          <a:p>
            <a:pPr lvl="1">
              <a:lnSpc>
                <a:spcPct val="105000"/>
              </a:lnSpc>
              <a:spcBef>
                <a:spcPts val="300"/>
              </a:spcBef>
            </a:pPr>
            <a:r>
              <a:rPr lang="vi-VN" sz="1800" smtClean="0"/>
              <a:t>Ảnh </a:t>
            </a:r>
            <a:r>
              <a:rPr lang="vi-VN" sz="1800"/>
              <a:t>hưởng </a:t>
            </a:r>
            <a:r>
              <a:rPr lang="vi-VN" sz="1800"/>
              <a:t>của </a:t>
            </a:r>
            <a:r>
              <a:rPr lang="vi-VN" sz="1800" smtClean="0"/>
              <a:t>mẫu </a:t>
            </a:r>
            <a:r>
              <a:rPr lang="vi-VN" sz="1800"/>
              <a:t>mã xấu đến chất lượng </a:t>
            </a:r>
            <a:r>
              <a:rPr lang="vi-VN" sz="1800"/>
              <a:t>phần </a:t>
            </a:r>
            <a:r>
              <a:rPr lang="vi-VN" sz="1800" smtClean="0"/>
              <a:t>mềm</a:t>
            </a:r>
            <a:endParaRPr lang="vi-VN" sz="1800"/>
          </a:p>
          <a:p>
            <a:pPr>
              <a:lnSpc>
                <a:spcPct val="105000"/>
              </a:lnSpc>
              <a:spcBef>
                <a:spcPts val="300"/>
              </a:spcBef>
            </a:pPr>
            <a:r>
              <a:rPr lang="vi-VN" sz="1800" b="1" smtClean="0"/>
              <a:t>Các </a:t>
            </a:r>
            <a:r>
              <a:rPr lang="vi-VN" sz="1800" b="1"/>
              <a:t>thức cải tiến mã nguồn</a:t>
            </a:r>
          </a:p>
          <a:p>
            <a:pPr lvl="1">
              <a:lnSpc>
                <a:spcPct val="105000"/>
              </a:lnSpc>
              <a:spcBef>
                <a:spcPts val="300"/>
              </a:spcBef>
            </a:pPr>
            <a:r>
              <a:rPr lang="vi-VN" sz="1800" smtClean="0"/>
              <a:t>Mô </a:t>
            </a:r>
            <a:r>
              <a:rPr lang="vi-VN" sz="1800"/>
              <a:t>hình hóa cách thức cải tiến </a:t>
            </a:r>
            <a:r>
              <a:rPr lang="vi-VN" sz="1800"/>
              <a:t>mã </a:t>
            </a:r>
            <a:r>
              <a:rPr lang="vi-VN" sz="1800" smtClean="0"/>
              <a:t>nguồn</a:t>
            </a:r>
            <a:endParaRPr lang="vi-VN" sz="1800"/>
          </a:p>
          <a:p>
            <a:pPr lvl="1">
              <a:lnSpc>
                <a:spcPct val="105000"/>
              </a:lnSpc>
              <a:spcBef>
                <a:spcPts val="300"/>
              </a:spcBef>
            </a:pPr>
            <a:r>
              <a:rPr lang="vi-VN" sz="1800" smtClean="0"/>
              <a:t>Lợi </a:t>
            </a:r>
            <a:r>
              <a:rPr lang="vi-VN" sz="1800"/>
              <a:t>ích mang lại khi áp dụng các cách thức cải tiến</a:t>
            </a:r>
          </a:p>
          <a:p>
            <a:pPr lvl="1">
              <a:lnSpc>
                <a:spcPct val="105000"/>
              </a:lnSpc>
              <a:spcBef>
                <a:spcPts val="300"/>
              </a:spcBef>
            </a:pPr>
            <a:r>
              <a:rPr lang="vi-VN" sz="1800" smtClean="0"/>
              <a:t>Ví </a:t>
            </a:r>
            <a:r>
              <a:rPr lang="vi-VN" sz="1800"/>
              <a:t>dụ minh chứng cho mỗi mẫu mã xấu</a:t>
            </a:r>
          </a:p>
          <a:p>
            <a:pPr>
              <a:lnSpc>
                <a:spcPct val="105000"/>
              </a:lnSpc>
              <a:spcBef>
                <a:spcPts val="300"/>
              </a:spcBef>
            </a:pPr>
            <a:r>
              <a:rPr lang="vi-VN" sz="1800" b="1" smtClean="0"/>
              <a:t>Phân </a:t>
            </a:r>
            <a:r>
              <a:rPr lang="vi-VN" sz="1800" b="1"/>
              <a:t>tích, kết luận và mở rộng</a:t>
            </a:r>
          </a:p>
          <a:p>
            <a:pPr lvl="1">
              <a:lnSpc>
                <a:spcPct val="105000"/>
              </a:lnSpc>
              <a:spcBef>
                <a:spcPts val="300"/>
              </a:spcBef>
            </a:pPr>
            <a:r>
              <a:rPr lang="vi-VN" sz="1800" smtClean="0"/>
              <a:t>Phân </a:t>
            </a:r>
            <a:r>
              <a:rPr lang="vi-VN" sz="1800"/>
              <a:t>tích </a:t>
            </a:r>
            <a:r>
              <a:rPr lang="vi-VN" sz="1800"/>
              <a:t>đánh </a:t>
            </a:r>
            <a:r>
              <a:rPr lang="vi-VN" sz="1800" smtClean="0"/>
              <a:t>giá</a:t>
            </a:r>
            <a:endParaRPr lang="en-US" sz="1800" smtClean="0"/>
          </a:p>
          <a:p>
            <a:pPr lvl="1">
              <a:lnSpc>
                <a:spcPct val="105000"/>
              </a:lnSpc>
              <a:spcBef>
                <a:spcPts val="300"/>
              </a:spcBef>
            </a:pPr>
            <a:r>
              <a:rPr lang="vi-VN" sz="1800" smtClean="0"/>
              <a:t>Kết </a:t>
            </a:r>
            <a:r>
              <a:rPr lang="vi-VN" sz="1800"/>
              <a:t>luận và các hướng nghiên cứu mở </a:t>
            </a:r>
            <a:r>
              <a:rPr lang="vi-VN" sz="1800"/>
              <a:t>rộng</a:t>
            </a:r>
            <a:r>
              <a:rPr lang="vi-VN" sz="1800" smtClean="0"/>
              <a:t>.</a:t>
            </a:r>
            <a:endParaRPr lang="en-US" sz="1800"/>
          </a:p>
        </p:txBody>
      </p:sp>
    </p:spTree>
    <p:extLst>
      <p:ext uri="{BB962C8B-B14F-4D97-AF65-F5344CB8AC3E}">
        <p14:creationId xmlns:p14="http://schemas.microsoft.com/office/powerpoint/2010/main" val="57422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SẢN PHẨM</a:t>
            </a:r>
            <a:endParaRPr lang="en-US"/>
          </a:p>
        </p:txBody>
      </p:sp>
      <p:sp>
        <p:nvSpPr>
          <p:cNvPr id="3" name="Content Placeholder 2"/>
          <p:cNvSpPr>
            <a:spLocks noGrp="1"/>
          </p:cNvSpPr>
          <p:nvPr>
            <p:ph idx="1"/>
          </p:nvPr>
        </p:nvSpPr>
        <p:spPr/>
        <p:txBody>
          <a:bodyPr/>
          <a:lstStyle/>
          <a:p>
            <a:r>
              <a:rPr lang="en-US" smtClean="0"/>
              <a:t>Bài báo khoa học: 	02</a:t>
            </a:r>
          </a:p>
          <a:p>
            <a:r>
              <a:rPr lang="en-US" smtClean="0"/>
              <a:t>Đào tạo thạc sĩ:	01</a:t>
            </a:r>
          </a:p>
          <a:p>
            <a:r>
              <a:rPr lang="en-US" smtClean="0"/>
              <a:t>Đào tạo cử nhân:	01</a:t>
            </a:r>
            <a:endParaRPr lang="en-US"/>
          </a:p>
        </p:txBody>
      </p:sp>
    </p:spTree>
    <p:extLst>
      <p:ext uri="{BB962C8B-B14F-4D97-AF65-F5344CB8AC3E}">
        <p14:creationId xmlns:p14="http://schemas.microsoft.com/office/powerpoint/2010/main" val="3366362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KINH </a:t>
            </a:r>
            <a:r>
              <a:rPr lang="en-US"/>
              <a:t>PHÍ THỰC HIỆN </a:t>
            </a:r>
            <a:r>
              <a:rPr lang="en-US"/>
              <a:t>ĐỀ </a:t>
            </a:r>
            <a:r>
              <a:rPr lang="en-US" smtClean="0"/>
              <a:t>TÀI</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9240440"/>
              </p:ext>
            </p:extLst>
          </p:nvPr>
        </p:nvGraphicFramePr>
        <p:xfrm>
          <a:off x="304800" y="1219205"/>
          <a:ext cx="8534401" cy="5181596"/>
        </p:xfrm>
        <a:graphic>
          <a:graphicData uri="http://schemas.openxmlformats.org/drawingml/2006/table">
            <a:tbl>
              <a:tblPr firstRow="1" firstCol="1" bandRow="1">
                <a:tableStyleId>{5C22544A-7EE6-4342-B048-85BDC9FD1C3A}</a:tableStyleId>
              </a:tblPr>
              <a:tblGrid>
                <a:gridCol w="457200"/>
                <a:gridCol w="3630222"/>
                <a:gridCol w="947143"/>
                <a:gridCol w="1013295"/>
                <a:gridCol w="1013295"/>
                <a:gridCol w="701212"/>
                <a:gridCol w="772034"/>
              </a:tblGrid>
              <a:tr h="341519">
                <a:tc rowSpan="2">
                  <a:txBody>
                    <a:bodyPr/>
                    <a:lstStyle/>
                    <a:p>
                      <a:pPr algn="ctr">
                        <a:lnSpc>
                          <a:spcPct val="115000"/>
                        </a:lnSpc>
                        <a:spcBef>
                          <a:spcPts val="300"/>
                        </a:spcBef>
                        <a:spcAft>
                          <a:spcPts val="300"/>
                        </a:spcAft>
                      </a:pPr>
                      <a:r>
                        <a:rPr lang="en-US" sz="1300">
                          <a:solidFill>
                            <a:schemeClr val="tx2">
                              <a:lumMod val="75000"/>
                            </a:schemeClr>
                          </a:solidFill>
                          <a:effectLst/>
                        </a:rPr>
                        <a:t>STT</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rowSpan="2">
                  <a:txBody>
                    <a:bodyPr/>
                    <a:lstStyle/>
                    <a:p>
                      <a:pPr algn="ctr">
                        <a:lnSpc>
                          <a:spcPct val="115000"/>
                        </a:lnSpc>
                        <a:spcBef>
                          <a:spcPts val="300"/>
                        </a:spcBef>
                        <a:spcAft>
                          <a:spcPts val="300"/>
                        </a:spcAft>
                      </a:pPr>
                      <a:r>
                        <a:rPr lang="en-US" sz="1300">
                          <a:solidFill>
                            <a:schemeClr val="tx2">
                              <a:lumMod val="75000"/>
                            </a:schemeClr>
                          </a:solidFill>
                          <a:effectLst/>
                        </a:rPr>
                        <a:t>Khoản chi, nội dung chi</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rowSpan="2">
                  <a:txBody>
                    <a:bodyPr/>
                    <a:lstStyle/>
                    <a:p>
                      <a:pPr algn="ctr">
                        <a:lnSpc>
                          <a:spcPct val="115000"/>
                        </a:lnSpc>
                        <a:spcBef>
                          <a:spcPts val="300"/>
                        </a:spcBef>
                        <a:spcAft>
                          <a:spcPts val="300"/>
                        </a:spcAft>
                      </a:pPr>
                      <a:r>
                        <a:rPr lang="en-US" sz="1300">
                          <a:solidFill>
                            <a:schemeClr val="tx2">
                              <a:lumMod val="75000"/>
                            </a:schemeClr>
                          </a:solidFill>
                          <a:effectLst/>
                        </a:rPr>
                        <a:t>Thời gian</a:t>
                      </a:r>
                      <a:br>
                        <a:rPr lang="en-US" sz="1300">
                          <a:solidFill>
                            <a:schemeClr val="tx2">
                              <a:lumMod val="75000"/>
                            </a:schemeClr>
                          </a:solidFill>
                          <a:effectLst/>
                        </a:rPr>
                      </a:br>
                      <a:r>
                        <a:rPr lang="en-US" sz="1300">
                          <a:solidFill>
                            <a:schemeClr val="tx2">
                              <a:lumMod val="75000"/>
                            </a:schemeClr>
                          </a:solidFill>
                          <a:effectLst/>
                        </a:rPr>
                        <a:t>thực hiện</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rowSpan="2">
                  <a:txBody>
                    <a:bodyPr/>
                    <a:lstStyle/>
                    <a:p>
                      <a:pPr algn="ctr">
                        <a:lnSpc>
                          <a:spcPct val="115000"/>
                        </a:lnSpc>
                        <a:spcBef>
                          <a:spcPts val="300"/>
                        </a:spcBef>
                        <a:spcAft>
                          <a:spcPts val="300"/>
                        </a:spcAft>
                      </a:pPr>
                      <a:r>
                        <a:rPr lang="en-US" sz="1300">
                          <a:solidFill>
                            <a:schemeClr val="tx2">
                              <a:lumMod val="75000"/>
                            </a:schemeClr>
                          </a:solidFill>
                          <a:effectLst/>
                        </a:rPr>
                        <a:t>Tổng</a:t>
                      </a:r>
                      <a:br>
                        <a:rPr lang="en-US" sz="1300">
                          <a:solidFill>
                            <a:schemeClr val="tx2">
                              <a:lumMod val="75000"/>
                            </a:schemeClr>
                          </a:solidFill>
                          <a:effectLst/>
                        </a:rPr>
                      </a:br>
                      <a:r>
                        <a:rPr lang="en-US" sz="1300">
                          <a:solidFill>
                            <a:schemeClr val="tx2">
                              <a:lumMod val="75000"/>
                            </a:schemeClr>
                          </a:solidFill>
                          <a:effectLst/>
                        </a:rPr>
                        <a:t>kinh phí</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gridSpan="2">
                  <a:txBody>
                    <a:bodyPr/>
                    <a:lstStyle/>
                    <a:p>
                      <a:pPr algn="ctr">
                        <a:lnSpc>
                          <a:spcPct val="115000"/>
                        </a:lnSpc>
                        <a:spcBef>
                          <a:spcPts val="300"/>
                        </a:spcBef>
                        <a:spcAft>
                          <a:spcPts val="300"/>
                        </a:spcAft>
                      </a:pPr>
                      <a:r>
                        <a:rPr lang="en-US" sz="1300">
                          <a:solidFill>
                            <a:schemeClr val="tx2">
                              <a:lumMod val="75000"/>
                            </a:schemeClr>
                          </a:solidFill>
                          <a:effectLst/>
                        </a:rPr>
                        <a:t>Nguồn </a:t>
                      </a:r>
                      <a:r>
                        <a:rPr lang="en-US" sz="1300">
                          <a:solidFill>
                            <a:schemeClr val="tx2">
                              <a:lumMod val="75000"/>
                            </a:schemeClr>
                          </a:solidFill>
                          <a:effectLst/>
                        </a:rPr>
                        <a:t>kinh </a:t>
                      </a:r>
                      <a:r>
                        <a:rPr lang="en-US" sz="1300" smtClean="0">
                          <a:solidFill>
                            <a:schemeClr val="tx2">
                              <a:lumMod val="75000"/>
                            </a:schemeClr>
                          </a:solidFill>
                          <a:effectLst/>
                        </a:rPr>
                        <a:t>phí</a:t>
                      </a: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hMerge="1">
                  <a:txBody>
                    <a:bodyPr/>
                    <a:lstStyle/>
                    <a:p>
                      <a:endParaRPr lang="en-US"/>
                    </a:p>
                  </a:txBody>
                  <a:tcPr/>
                </a:tc>
                <a:tc rowSpan="2">
                  <a:txBody>
                    <a:bodyPr/>
                    <a:lstStyle/>
                    <a:p>
                      <a:pPr algn="ctr">
                        <a:lnSpc>
                          <a:spcPct val="115000"/>
                        </a:lnSpc>
                        <a:spcBef>
                          <a:spcPts val="300"/>
                        </a:spcBef>
                        <a:spcAft>
                          <a:spcPts val="300"/>
                        </a:spcAft>
                      </a:pPr>
                      <a:r>
                        <a:rPr lang="en-US" sz="1300">
                          <a:solidFill>
                            <a:schemeClr val="tx2">
                              <a:lumMod val="75000"/>
                            </a:schemeClr>
                          </a:solidFill>
                          <a:effectLst/>
                        </a:rPr>
                        <a:t>Ghi chú</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4898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lnSpc>
                          <a:spcPct val="115000"/>
                        </a:lnSpc>
                        <a:spcBef>
                          <a:spcPts val="300"/>
                        </a:spcBef>
                        <a:spcAft>
                          <a:spcPts val="300"/>
                        </a:spcAft>
                      </a:pPr>
                      <a:r>
                        <a:rPr lang="en-US" sz="1300" b="1">
                          <a:solidFill>
                            <a:schemeClr val="tx2">
                              <a:lumMod val="75000"/>
                            </a:schemeClr>
                          </a:solidFill>
                          <a:effectLst/>
                        </a:rPr>
                        <a:t>Kinh phí</a:t>
                      </a:r>
                      <a:br>
                        <a:rPr lang="en-US" sz="1300" b="1">
                          <a:solidFill>
                            <a:schemeClr val="tx2">
                              <a:lumMod val="75000"/>
                            </a:schemeClr>
                          </a:solidFill>
                          <a:effectLst/>
                        </a:rPr>
                      </a:br>
                      <a:r>
                        <a:rPr lang="en-US" sz="1300" b="1">
                          <a:solidFill>
                            <a:schemeClr val="tx2">
                              <a:lumMod val="75000"/>
                            </a:schemeClr>
                          </a:solidFill>
                          <a:effectLst/>
                        </a:rPr>
                        <a:t>từ NSNN</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US" sz="1300" b="1">
                          <a:solidFill>
                            <a:schemeClr val="tx2">
                              <a:lumMod val="75000"/>
                            </a:schemeClr>
                          </a:solidFill>
                          <a:effectLst/>
                        </a:rPr>
                        <a:t>Nguồn</a:t>
                      </a:r>
                      <a:br>
                        <a:rPr lang="en-US" sz="1300" b="1">
                          <a:solidFill>
                            <a:schemeClr val="tx2">
                              <a:lumMod val="75000"/>
                            </a:schemeClr>
                          </a:solidFill>
                          <a:effectLst/>
                        </a:rPr>
                      </a:br>
                      <a:r>
                        <a:rPr lang="en-US" sz="1300" b="1">
                          <a:solidFill>
                            <a:schemeClr val="tx2">
                              <a:lumMod val="75000"/>
                            </a:schemeClr>
                          </a:solidFill>
                          <a:effectLst/>
                        </a:rPr>
                        <a:t>khác</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vMerge="1">
                  <a:txBody>
                    <a:bodyPr/>
                    <a:lstStyle/>
                    <a:p>
                      <a:endParaRPr lang="en-US"/>
                    </a:p>
                  </a:txBody>
                  <a:tcPr/>
                </a:tc>
              </a:tr>
              <a:tr h="489867">
                <a:tc>
                  <a:txBody>
                    <a:bodyPr/>
                    <a:lstStyle/>
                    <a:p>
                      <a:pPr algn="ctr">
                        <a:lnSpc>
                          <a:spcPct val="115000"/>
                        </a:lnSpc>
                        <a:spcBef>
                          <a:spcPts val="300"/>
                        </a:spcBef>
                        <a:spcAft>
                          <a:spcPts val="300"/>
                        </a:spcAft>
                      </a:pPr>
                      <a:r>
                        <a:rPr lang="en-US" sz="1300" b="1">
                          <a:solidFill>
                            <a:schemeClr val="tx2">
                              <a:lumMod val="75000"/>
                            </a:schemeClr>
                          </a:solidFill>
                          <a:effectLst/>
                        </a:rPr>
                        <a:t>I</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a:solidFill>
                            <a:schemeClr val="tx2">
                              <a:lumMod val="75000"/>
                            </a:schemeClr>
                          </a:solidFill>
                          <a:effectLst/>
                        </a:rPr>
                        <a:t>Chi công lao động tham gia trực tiếp thực hiện đề tài</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a:solidFill>
                            <a:schemeClr val="tx2">
                              <a:lumMod val="75000"/>
                            </a:schemeClr>
                          </a:solidFill>
                          <a:effectLst/>
                        </a:rPr>
                        <a:t> </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a:solidFill>
                            <a:schemeClr val="tx2">
                              <a:lumMod val="75000"/>
                            </a:schemeClr>
                          </a:solidFill>
                          <a:effectLst/>
                        </a:rPr>
                        <a:t>49.610.000</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a:solidFill>
                            <a:schemeClr val="tx2">
                              <a:lumMod val="75000"/>
                            </a:schemeClr>
                          </a:solidFill>
                          <a:effectLst/>
                        </a:rPr>
                        <a:t>49.610.000</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a:solidFill>
                            <a:schemeClr val="tx2">
                              <a:lumMod val="75000"/>
                            </a:schemeClr>
                          </a:solidFill>
                          <a:effectLst/>
                        </a:rPr>
                        <a:t>0</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a:solidFill>
                            <a:schemeClr val="tx2">
                              <a:lumMod val="75000"/>
                            </a:schemeClr>
                          </a:solidFill>
                          <a:effectLst/>
                        </a:rPr>
                        <a:t> </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55285">
                <a:tc>
                  <a:txBody>
                    <a:bodyPr/>
                    <a:lstStyle/>
                    <a:p>
                      <a:pPr algn="ctr">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i="1">
                          <a:solidFill>
                            <a:schemeClr val="tx2">
                              <a:lumMod val="75000"/>
                            </a:schemeClr>
                          </a:solidFill>
                          <a:effectLst/>
                        </a:rPr>
                        <a:t>Chủ nhiệm đề tài</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34581">
                <a:tc>
                  <a:txBody>
                    <a:bodyPr/>
                    <a:lstStyle/>
                    <a:p>
                      <a:pPr algn="ctr">
                        <a:lnSpc>
                          <a:spcPct val="115000"/>
                        </a:lnSpc>
                        <a:spcBef>
                          <a:spcPts val="300"/>
                        </a:spcBef>
                        <a:spcAft>
                          <a:spcPts val="300"/>
                        </a:spcAft>
                      </a:pPr>
                      <a:r>
                        <a:rPr lang="en-US" sz="1300">
                          <a:solidFill>
                            <a:schemeClr val="tx2">
                              <a:lumMod val="75000"/>
                            </a:schemeClr>
                          </a:solidFill>
                          <a:effectLst/>
                        </a:rPr>
                        <a:t>1</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Trần Thanh Lương</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40 công</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20.328.000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20.328.000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55285">
                <a:tc>
                  <a:txBody>
                    <a:bodyPr/>
                    <a:lstStyle/>
                    <a:p>
                      <a:pPr algn="ctr">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i="1">
                          <a:solidFill>
                            <a:schemeClr val="tx2">
                              <a:lumMod val="75000"/>
                            </a:schemeClr>
                          </a:solidFill>
                          <a:effectLst/>
                        </a:rPr>
                        <a:t>Thư ký, thành viên chính</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34581">
                <a:tc>
                  <a:txBody>
                    <a:bodyPr/>
                    <a:lstStyle/>
                    <a:p>
                      <a:pPr algn="ctr">
                        <a:lnSpc>
                          <a:spcPct val="115000"/>
                        </a:lnSpc>
                        <a:spcBef>
                          <a:spcPts val="300"/>
                        </a:spcBef>
                        <a:spcAft>
                          <a:spcPts val="300"/>
                        </a:spcAft>
                      </a:pPr>
                      <a:r>
                        <a:rPr lang="en-US" sz="1300">
                          <a:solidFill>
                            <a:schemeClr val="tx2">
                              <a:lumMod val="75000"/>
                            </a:schemeClr>
                          </a:solidFill>
                          <a:effectLst/>
                        </a:rPr>
                        <a:t>2</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Lê Mỹ Cảnh</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40 công</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12.584.000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12.584.000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34581">
                <a:tc>
                  <a:txBody>
                    <a:bodyPr/>
                    <a:lstStyle/>
                    <a:p>
                      <a:pPr algn="ctr">
                        <a:lnSpc>
                          <a:spcPct val="115000"/>
                        </a:lnSpc>
                        <a:spcBef>
                          <a:spcPts val="300"/>
                        </a:spcBef>
                        <a:spcAft>
                          <a:spcPts val="300"/>
                        </a:spcAft>
                      </a:pPr>
                      <a:r>
                        <a:rPr lang="en-US" sz="1300">
                          <a:solidFill>
                            <a:schemeClr val="tx2">
                              <a:lumMod val="75000"/>
                            </a:schemeClr>
                          </a:solidFill>
                          <a:effectLst/>
                        </a:rPr>
                        <a:t>3</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Hoàng Thị Lan Giao</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40 công</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12.584.000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12.584.000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55285">
                <a:tc>
                  <a:txBody>
                    <a:bodyPr/>
                    <a:lstStyle/>
                    <a:p>
                      <a:pPr algn="ctr">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i="1">
                          <a:solidFill>
                            <a:schemeClr val="tx2">
                              <a:lumMod val="75000"/>
                            </a:schemeClr>
                          </a:solidFill>
                          <a:effectLst/>
                        </a:rPr>
                        <a:t>Thành viên</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55285">
                <a:tc>
                  <a:txBody>
                    <a:bodyPr/>
                    <a:lstStyle/>
                    <a:p>
                      <a:pPr algn="ctr">
                        <a:lnSpc>
                          <a:spcPct val="115000"/>
                        </a:lnSpc>
                        <a:spcBef>
                          <a:spcPts val="300"/>
                        </a:spcBef>
                        <a:spcAft>
                          <a:spcPts val="300"/>
                        </a:spcAft>
                      </a:pPr>
                      <a:r>
                        <a:rPr lang="en-US" sz="1300">
                          <a:solidFill>
                            <a:schemeClr val="tx2">
                              <a:lumMod val="75000"/>
                            </a:schemeClr>
                          </a:solidFill>
                          <a:effectLst/>
                        </a:rPr>
                        <a:t>4</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Hồ Thị Kim Thoa</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20 công</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4.114.000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4.114.000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34581">
                <a:tc>
                  <a:txBody>
                    <a:bodyPr/>
                    <a:lstStyle/>
                    <a:p>
                      <a:pPr algn="ctr">
                        <a:lnSpc>
                          <a:spcPct val="115000"/>
                        </a:lnSpc>
                        <a:spcBef>
                          <a:spcPts val="300"/>
                        </a:spcBef>
                        <a:spcAft>
                          <a:spcPts val="300"/>
                        </a:spcAft>
                      </a:pPr>
                      <a:r>
                        <a:rPr lang="en-US" sz="1300" b="1">
                          <a:solidFill>
                            <a:schemeClr val="tx2">
                              <a:lumMod val="75000"/>
                            </a:schemeClr>
                          </a:solidFill>
                          <a:effectLst/>
                        </a:rPr>
                        <a:t>II</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a:solidFill>
                            <a:schemeClr val="tx2">
                              <a:lumMod val="75000"/>
                            </a:schemeClr>
                          </a:solidFill>
                          <a:effectLst/>
                        </a:rPr>
                        <a:t>Chi khác</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a:solidFill>
                            <a:schemeClr val="tx2">
                              <a:lumMod val="75000"/>
                            </a:schemeClr>
                          </a:solidFill>
                          <a:effectLst/>
                        </a:rPr>
                        <a:t> </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a:solidFill>
                            <a:schemeClr val="tx2">
                              <a:lumMod val="75000"/>
                            </a:schemeClr>
                          </a:solidFill>
                          <a:effectLst/>
                        </a:rPr>
                        <a:t>14.390.000</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a:solidFill>
                            <a:schemeClr val="tx2">
                              <a:lumMod val="75000"/>
                            </a:schemeClr>
                          </a:solidFill>
                          <a:effectLst/>
                        </a:rPr>
                        <a:t>14.390.000</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a:solidFill>
                            <a:schemeClr val="tx2">
                              <a:lumMod val="75000"/>
                            </a:schemeClr>
                          </a:solidFill>
                          <a:effectLst/>
                        </a:rPr>
                        <a:t>0</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a:solidFill>
                            <a:schemeClr val="tx2">
                              <a:lumMod val="75000"/>
                            </a:schemeClr>
                          </a:solidFill>
                          <a:effectLst/>
                        </a:rPr>
                        <a:t> </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55285">
                <a:tc>
                  <a:txBody>
                    <a:bodyPr/>
                    <a:lstStyle/>
                    <a:p>
                      <a:pPr algn="ctr">
                        <a:lnSpc>
                          <a:spcPct val="115000"/>
                        </a:lnSpc>
                        <a:spcBef>
                          <a:spcPts val="300"/>
                        </a:spcBef>
                        <a:spcAft>
                          <a:spcPts val="300"/>
                        </a:spcAft>
                      </a:pPr>
                      <a:r>
                        <a:rPr lang="en-US" sz="1300">
                          <a:solidFill>
                            <a:schemeClr val="tx2">
                              <a:lumMod val="75000"/>
                            </a:schemeClr>
                          </a:solidFill>
                          <a:effectLst/>
                        </a:rPr>
                        <a:t>1</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Tham dự hội nghị, hội thảo</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5.000.000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5.000.000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55285">
                <a:tc>
                  <a:txBody>
                    <a:bodyPr/>
                    <a:lstStyle/>
                    <a:p>
                      <a:pPr algn="ctr">
                        <a:lnSpc>
                          <a:spcPct val="115000"/>
                        </a:lnSpc>
                        <a:spcBef>
                          <a:spcPts val="300"/>
                        </a:spcBef>
                        <a:spcAft>
                          <a:spcPts val="300"/>
                        </a:spcAft>
                      </a:pPr>
                      <a:r>
                        <a:rPr lang="en-US" sz="1300">
                          <a:solidFill>
                            <a:schemeClr val="tx2">
                              <a:lumMod val="75000"/>
                            </a:schemeClr>
                          </a:solidFill>
                          <a:effectLst/>
                        </a:rPr>
                        <a:t>2</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Seminar chuyên môn</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2.000.000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2.000.000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55285">
                <a:tc>
                  <a:txBody>
                    <a:bodyPr/>
                    <a:lstStyle/>
                    <a:p>
                      <a:pPr algn="ctr">
                        <a:lnSpc>
                          <a:spcPct val="115000"/>
                        </a:lnSpc>
                        <a:spcBef>
                          <a:spcPts val="300"/>
                        </a:spcBef>
                        <a:spcAft>
                          <a:spcPts val="300"/>
                        </a:spcAft>
                      </a:pPr>
                      <a:r>
                        <a:rPr lang="en-US" sz="1300">
                          <a:solidFill>
                            <a:schemeClr val="tx2">
                              <a:lumMod val="75000"/>
                            </a:schemeClr>
                          </a:solidFill>
                          <a:effectLst/>
                        </a:rPr>
                        <a:t>3</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Văn phòng phẩm</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1.690.000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1.690.000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55285">
                <a:tc>
                  <a:txBody>
                    <a:bodyPr/>
                    <a:lstStyle/>
                    <a:p>
                      <a:pPr algn="ctr">
                        <a:lnSpc>
                          <a:spcPct val="115000"/>
                        </a:lnSpc>
                        <a:spcBef>
                          <a:spcPts val="300"/>
                        </a:spcBef>
                        <a:spcAft>
                          <a:spcPts val="300"/>
                        </a:spcAft>
                      </a:pPr>
                      <a:r>
                        <a:rPr lang="en-US" sz="1300">
                          <a:solidFill>
                            <a:schemeClr val="tx2">
                              <a:lumMod val="75000"/>
                            </a:schemeClr>
                          </a:solidFill>
                          <a:effectLst/>
                        </a:rPr>
                        <a:t>4</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Quản lý chung của cơ quan chủ trì</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3.200.000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3.200.000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55285">
                <a:tc>
                  <a:txBody>
                    <a:bodyPr/>
                    <a:lstStyle/>
                    <a:p>
                      <a:pPr algn="ctr">
                        <a:lnSpc>
                          <a:spcPct val="115000"/>
                        </a:lnSpc>
                        <a:spcBef>
                          <a:spcPts val="300"/>
                        </a:spcBef>
                        <a:spcAft>
                          <a:spcPts val="300"/>
                        </a:spcAft>
                      </a:pPr>
                      <a:r>
                        <a:rPr lang="en-US" sz="1300">
                          <a:solidFill>
                            <a:schemeClr val="tx2">
                              <a:lumMod val="75000"/>
                            </a:schemeClr>
                          </a:solidFill>
                          <a:effectLst/>
                        </a:rPr>
                        <a:t>5</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Nghiệm thu cấp cơ sở</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2.500.000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2.500.000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389873">
                <a:tc gridSpan="3">
                  <a:txBody>
                    <a:bodyPr/>
                    <a:lstStyle/>
                    <a:p>
                      <a:pPr algn="r">
                        <a:lnSpc>
                          <a:spcPct val="115000"/>
                        </a:lnSpc>
                        <a:spcBef>
                          <a:spcPts val="300"/>
                        </a:spcBef>
                        <a:spcAft>
                          <a:spcPts val="300"/>
                        </a:spcAft>
                      </a:pPr>
                      <a:r>
                        <a:rPr lang="en-US" sz="1300">
                          <a:solidFill>
                            <a:schemeClr val="tx2">
                              <a:lumMod val="75000"/>
                            </a:schemeClr>
                          </a:solidFill>
                          <a:effectLst/>
                        </a:rPr>
                        <a:t>Tổng cộng</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a:txBody>
                    <a:bodyPr/>
                    <a:lstStyle/>
                    <a:p>
                      <a:pPr algn="r">
                        <a:lnSpc>
                          <a:spcPct val="115000"/>
                        </a:lnSpc>
                        <a:spcBef>
                          <a:spcPts val="300"/>
                        </a:spcBef>
                        <a:spcAft>
                          <a:spcPts val="300"/>
                        </a:spcAft>
                      </a:pPr>
                      <a:r>
                        <a:rPr lang="en-US" sz="1300" b="1">
                          <a:solidFill>
                            <a:schemeClr val="tx2">
                              <a:lumMod val="75000"/>
                            </a:schemeClr>
                          </a:solidFill>
                          <a:effectLst/>
                        </a:rPr>
                        <a:t>64.000.000</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a:solidFill>
                            <a:schemeClr val="tx2">
                              <a:lumMod val="75000"/>
                            </a:schemeClr>
                          </a:solidFill>
                          <a:effectLst/>
                        </a:rPr>
                        <a:t>64.000.000</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a:solidFill>
                            <a:schemeClr val="tx2">
                              <a:lumMod val="75000"/>
                            </a:schemeClr>
                          </a:solidFill>
                          <a:effectLst/>
                        </a:rPr>
                        <a:t>0</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a:solidFill>
                            <a:schemeClr val="tx2">
                              <a:lumMod val="75000"/>
                            </a:schemeClr>
                          </a:solidFill>
                          <a:effectLst/>
                        </a:rPr>
                        <a:t> </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34581">
                <a:tc gridSpan="7">
                  <a:txBody>
                    <a:bodyPr/>
                    <a:lstStyle/>
                    <a:p>
                      <a:pPr algn="r">
                        <a:lnSpc>
                          <a:spcPct val="115000"/>
                        </a:lnSpc>
                        <a:spcBef>
                          <a:spcPts val="300"/>
                        </a:spcBef>
                        <a:spcAft>
                          <a:spcPts val="300"/>
                        </a:spcAft>
                      </a:pPr>
                      <a:r>
                        <a:rPr lang="en-US" sz="1300" b="0" i="1">
                          <a:solidFill>
                            <a:schemeClr val="tx2">
                              <a:lumMod val="75000"/>
                            </a:schemeClr>
                          </a:solidFill>
                          <a:effectLst/>
                        </a:rPr>
                        <a:t>(Sáu mươi tư triệu đồng chẵn)</a:t>
                      </a:r>
                      <a:endParaRPr lang="en-US" sz="1300" b="0"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62241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TÌNH HÌNH NGHIÊN CỨU (1)</a:t>
            </a:r>
            <a:endParaRPr lang="en-US"/>
          </a:p>
        </p:txBody>
      </p:sp>
      <p:sp>
        <p:nvSpPr>
          <p:cNvPr id="3" name="Content Placeholder 2"/>
          <p:cNvSpPr>
            <a:spLocks noGrp="1"/>
          </p:cNvSpPr>
          <p:nvPr>
            <p:ph idx="1"/>
          </p:nvPr>
        </p:nvSpPr>
        <p:spPr/>
        <p:txBody>
          <a:bodyPr/>
          <a:lstStyle/>
          <a:p>
            <a:r>
              <a:rPr lang="en-US" smtClean="0"/>
              <a:t>M</a:t>
            </a:r>
            <a:r>
              <a:rPr lang="vi-VN" smtClean="0"/>
              <a:t>ột </a:t>
            </a:r>
            <a:r>
              <a:rPr lang="vi-VN"/>
              <a:t>số </a:t>
            </a:r>
            <a:r>
              <a:rPr lang="vi-VN" smtClean="0"/>
              <a:t>nghiên </a:t>
            </a:r>
            <a:r>
              <a:rPr lang="vi-VN"/>
              <a:t>cứu </a:t>
            </a:r>
            <a:r>
              <a:rPr lang="en-US" smtClean="0"/>
              <a:t>để </a:t>
            </a:r>
            <a:r>
              <a:rPr lang="vi-VN" smtClean="0"/>
              <a:t>phát </a:t>
            </a:r>
            <a:r>
              <a:rPr lang="vi-VN"/>
              <a:t>hiện các mẫu mã xấu và đề xuất các phương pháp </a:t>
            </a:r>
            <a:r>
              <a:rPr lang="vi-VN"/>
              <a:t>cải </a:t>
            </a:r>
            <a:r>
              <a:rPr lang="vi-VN" smtClean="0"/>
              <a:t>tiến</a:t>
            </a:r>
            <a:endParaRPr lang="en-US" smtClean="0"/>
          </a:p>
          <a:p>
            <a:r>
              <a:rPr lang="en-US" smtClean="0"/>
              <a:t>C</a:t>
            </a:r>
            <a:r>
              <a:rPr lang="vi-VN" smtClean="0"/>
              <a:t>ác </a:t>
            </a:r>
            <a:r>
              <a:rPr lang="vi-VN"/>
              <a:t>nghiên </a:t>
            </a:r>
            <a:r>
              <a:rPr lang="vi-VN"/>
              <a:t>cứu </a:t>
            </a:r>
            <a:r>
              <a:rPr lang="vi-VN" smtClean="0"/>
              <a:t>tập </a:t>
            </a:r>
            <a:r>
              <a:rPr lang="vi-VN"/>
              <a:t>trung vào các mẫu mã xấu trong việc xử lý logic chính của </a:t>
            </a:r>
            <a:r>
              <a:rPr lang="vi-VN"/>
              <a:t>chương </a:t>
            </a:r>
            <a:r>
              <a:rPr lang="vi-VN" smtClean="0"/>
              <a:t>trình</a:t>
            </a:r>
            <a:r>
              <a:rPr lang="en-US" smtClean="0"/>
              <a:t/>
            </a:r>
            <a:br>
              <a:rPr lang="en-US" smtClean="0"/>
            </a:br>
            <a:r>
              <a:rPr lang="vi-VN" smtClean="0">
                <a:solidFill>
                  <a:srgbClr val="C00000"/>
                </a:solidFill>
              </a:rPr>
              <a:t>(M</a:t>
            </a:r>
            <a:r>
              <a:rPr lang="vi-VN">
                <a:solidFill>
                  <a:srgbClr val="C00000"/>
                </a:solidFill>
              </a:rPr>
              <a:t>. Fowler, K. Beck, J. Brant, W. Opdyke  và D. Roberts, 1999; R. C. Martin, </a:t>
            </a:r>
            <a:r>
              <a:rPr lang="vi-VN">
                <a:solidFill>
                  <a:srgbClr val="C00000"/>
                </a:solidFill>
              </a:rPr>
              <a:t>2008</a:t>
            </a:r>
            <a:r>
              <a:rPr lang="vi-VN" smtClean="0">
                <a:solidFill>
                  <a:srgbClr val="C00000"/>
                </a:solidFill>
              </a:rPr>
              <a:t>).</a:t>
            </a:r>
            <a:endParaRPr lang="en-US" smtClean="0">
              <a:solidFill>
                <a:srgbClr val="C00000"/>
              </a:solidFill>
            </a:endParaRPr>
          </a:p>
        </p:txBody>
      </p:sp>
    </p:spTree>
    <p:extLst>
      <p:ext uri="{BB962C8B-B14F-4D97-AF65-F5344CB8AC3E}">
        <p14:creationId xmlns:p14="http://schemas.microsoft.com/office/powerpoint/2010/main" val="403695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TÌNH HÌNH NGHIÊN CỨU (2)</a:t>
            </a:r>
            <a:endParaRPr lang="en-US"/>
          </a:p>
        </p:txBody>
      </p:sp>
      <p:sp>
        <p:nvSpPr>
          <p:cNvPr id="3" name="Content Placeholder 2"/>
          <p:cNvSpPr>
            <a:spLocks noGrp="1"/>
          </p:cNvSpPr>
          <p:nvPr>
            <p:ph idx="1"/>
          </p:nvPr>
        </p:nvSpPr>
        <p:spPr/>
        <p:txBody>
          <a:bodyPr/>
          <a:lstStyle/>
          <a:p>
            <a:r>
              <a:rPr lang="vi-VN" smtClean="0"/>
              <a:t>R</a:t>
            </a:r>
            <a:r>
              <a:rPr lang="vi-VN"/>
              <a:t>. C. Martin đã chỉ ra một số kỹ thuật để viết mã tốt cho việc xử lý </a:t>
            </a:r>
            <a:r>
              <a:rPr lang="vi-VN"/>
              <a:t>ngoại </a:t>
            </a:r>
            <a:r>
              <a:rPr lang="vi-VN" smtClean="0"/>
              <a:t>lệ</a:t>
            </a:r>
            <a:r>
              <a:rPr lang="en-US" smtClean="0"/>
              <a:t>:</a:t>
            </a:r>
          </a:p>
          <a:p>
            <a:pPr lvl="1"/>
            <a:r>
              <a:rPr lang="en-US" smtClean="0"/>
              <a:t>S</a:t>
            </a:r>
            <a:r>
              <a:rPr lang="vi-VN" smtClean="0"/>
              <a:t>ử </a:t>
            </a:r>
            <a:r>
              <a:rPr lang="vi-VN"/>
              <a:t>dụng ngoại lệ (</a:t>
            </a:r>
            <a:r>
              <a:rPr lang="vi-VN">
                <a:solidFill>
                  <a:srgbClr val="C00000"/>
                </a:solidFill>
              </a:rPr>
              <a:t>exception</a:t>
            </a:r>
            <a:r>
              <a:rPr lang="vi-VN"/>
              <a:t>) thay vì trả về mã lỗi (</a:t>
            </a:r>
            <a:r>
              <a:rPr lang="vi-VN">
                <a:solidFill>
                  <a:srgbClr val="C00000"/>
                </a:solidFill>
              </a:rPr>
              <a:t>return </a:t>
            </a:r>
            <a:r>
              <a:rPr lang="vi-VN">
                <a:solidFill>
                  <a:srgbClr val="C00000"/>
                </a:solidFill>
              </a:rPr>
              <a:t>code</a:t>
            </a:r>
            <a:r>
              <a:rPr lang="vi-VN" smtClean="0"/>
              <a:t>),</a:t>
            </a:r>
            <a:endParaRPr lang="en-US" smtClean="0"/>
          </a:p>
          <a:p>
            <a:pPr lvl="1"/>
            <a:r>
              <a:rPr lang="en-US" smtClean="0"/>
              <a:t>D</a:t>
            </a:r>
            <a:r>
              <a:rPr lang="vi-VN" smtClean="0"/>
              <a:t>ùng </a:t>
            </a:r>
            <a:r>
              <a:rPr lang="vi-VN"/>
              <a:t>ngoại lệ không kiểm tra (</a:t>
            </a:r>
            <a:r>
              <a:rPr lang="vi-VN">
                <a:solidFill>
                  <a:srgbClr val="C00000"/>
                </a:solidFill>
              </a:rPr>
              <a:t>unchecked </a:t>
            </a:r>
            <a:r>
              <a:rPr lang="vi-VN">
                <a:solidFill>
                  <a:srgbClr val="C00000"/>
                </a:solidFill>
              </a:rPr>
              <a:t>exception</a:t>
            </a:r>
            <a:r>
              <a:rPr lang="vi-VN" smtClean="0"/>
              <a:t>),</a:t>
            </a:r>
            <a:endParaRPr lang="en-US" smtClean="0"/>
          </a:p>
          <a:p>
            <a:pPr lvl="1"/>
            <a:r>
              <a:rPr lang="en-US" smtClean="0"/>
              <a:t>K</a:t>
            </a:r>
            <a:r>
              <a:rPr lang="vi-VN" smtClean="0"/>
              <a:t>hông </a:t>
            </a:r>
            <a:r>
              <a:rPr lang="vi-VN"/>
              <a:t>trả </a:t>
            </a:r>
            <a:r>
              <a:rPr lang="vi-VN"/>
              <a:t>về </a:t>
            </a:r>
            <a:r>
              <a:rPr lang="en-US" smtClean="0"/>
              <a:t>giá trị N</a:t>
            </a:r>
            <a:r>
              <a:rPr lang="vi-VN" smtClean="0"/>
              <a:t>ull.</a:t>
            </a:r>
            <a:endParaRPr lang="en-US" smtClean="0"/>
          </a:p>
          <a:p>
            <a:r>
              <a:rPr lang="en-US" smtClean="0"/>
              <a:t>N</a:t>
            </a:r>
            <a:r>
              <a:rPr lang="vi-VN" smtClean="0"/>
              <a:t>ghiên </a:t>
            </a:r>
            <a:r>
              <a:rPr lang="vi-VN"/>
              <a:t>cứu </a:t>
            </a:r>
            <a:r>
              <a:rPr lang="vi-VN" smtClean="0"/>
              <a:t>tập </a:t>
            </a:r>
            <a:r>
              <a:rPr lang="vi-VN"/>
              <a:t>trung vào xử lý ngoại lệ trong các ngôn ngữ hướng đối tượng tĩnh (</a:t>
            </a:r>
            <a:r>
              <a:rPr lang="vi-VN">
                <a:solidFill>
                  <a:srgbClr val="C00000"/>
                </a:solidFill>
              </a:rPr>
              <a:t>static object </a:t>
            </a:r>
            <a:r>
              <a:rPr lang="vi-VN">
                <a:solidFill>
                  <a:srgbClr val="C00000"/>
                </a:solidFill>
              </a:rPr>
              <a:t>oriented </a:t>
            </a:r>
            <a:r>
              <a:rPr lang="vi-VN" smtClean="0">
                <a:solidFill>
                  <a:srgbClr val="C00000"/>
                </a:solidFill>
              </a:rPr>
              <a:t>languages</a:t>
            </a:r>
            <a:r>
              <a:rPr lang="vi-VN" smtClean="0"/>
              <a:t>)</a:t>
            </a:r>
            <a:r>
              <a:rPr lang="en-US" smtClean="0"/>
              <a:t>: </a:t>
            </a:r>
            <a:r>
              <a:rPr lang="vi-VN" smtClean="0"/>
              <a:t>Java </a:t>
            </a:r>
            <a:r>
              <a:rPr lang="vi-VN"/>
              <a:t>hoặc </a:t>
            </a:r>
            <a:r>
              <a:rPr lang="vi-VN"/>
              <a:t>C</a:t>
            </a:r>
            <a:r>
              <a:rPr lang="vi-VN" smtClean="0"/>
              <a:t>#.</a:t>
            </a:r>
            <a:endParaRPr lang="en-US"/>
          </a:p>
        </p:txBody>
      </p:sp>
    </p:spTree>
    <p:extLst>
      <p:ext uri="{BB962C8B-B14F-4D97-AF65-F5344CB8AC3E}">
        <p14:creationId xmlns:p14="http://schemas.microsoft.com/office/powerpoint/2010/main" val="379856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TÌNH HÌNH NGHIÊN CỨU (3)</a:t>
            </a:r>
            <a:endParaRPr lang="en-US"/>
          </a:p>
        </p:txBody>
      </p:sp>
      <p:sp>
        <p:nvSpPr>
          <p:cNvPr id="3" name="Content Placeholder 2"/>
          <p:cNvSpPr>
            <a:spLocks noGrp="1"/>
          </p:cNvSpPr>
          <p:nvPr>
            <p:ph idx="1"/>
          </p:nvPr>
        </p:nvSpPr>
        <p:spPr/>
        <p:txBody>
          <a:bodyPr/>
          <a:lstStyle/>
          <a:p>
            <a:r>
              <a:rPr lang="en-US" smtClean="0"/>
              <a:t>Các nghiên cứu chưa tập trung vào </a:t>
            </a:r>
            <a:r>
              <a:rPr lang="vi-VN" smtClean="0"/>
              <a:t>các ngôn</a:t>
            </a:r>
            <a:r>
              <a:rPr lang="en-US" smtClean="0"/>
              <a:t> </a:t>
            </a:r>
            <a:r>
              <a:rPr lang="vi-VN"/>
              <a:t>ngữ động (</a:t>
            </a:r>
            <a:r>
              <a:rPr lang="vi-VN">
                <a:solidFill>
                  <a:srgbClr val="C00000"/>
                </a:solidFill>
              </a:rPr>
              <a:t>dynamic language</a:t>
            </a:r>
            <a:r>
              <a:rPr lang="vi-VN"/>
              <a:t>)</a:t>
            </a:r>
            <a:endParaRPr lang="en-US" smtClean="0"/>
          </a:p>
          <a:p>
            <a:r>
              <a:rPr lang="vi-VN" smtClean="0"/>
              <a:t>JavaScript </a:t>
            </a:r>
            <a:r>
              <a:rPr lang="en-US" smtClean="0"/>
              <a:t>là một ngôn ngữ động, </a:t>
            </a:r>
            <a:r>
              <a:rPr lang="vi-VN" smtClean="0"/>
              <a:t>là </a:t>
            </a:r>
            <a:r>
              <a:rPr lang="vi-VN"/>
              <a:t>một </a:t>
            </a:r>
            <a:r>
              <a:rPr lang="en-US" smtClean="0"/>
              <a:t>hướng nghiên cứu </a:t>
            </a:r>
            <a:r>
              <a:rPr lang="vi-VN" smtClean="0"/>
              <a:t>mới </a:t>
            </a:r>
            <a:r>
              <a:rPr lang="vi-VN"/>
              <a:t>ở thời điểm hiện </a:t>
            </a:r>
            <a:r>
              <a:rPr lang="vi-VN"/>
              <a:t>tại</a:t>
            </a:r>
            <a:r>
              <a:rPr lang="vi-VN" smtClean="0"/>
              <a:t>.</a:t>
            </a:r>
            <a:endParaRPr lang="en-US" smtClean="0"/>
          </a:p>
          <a:p>
            <a:r>
              <a:rPr lang="vi-VN" smtClean="0"/>
              <a:t>Việt Nam</a:t>
            </a:r>
            <a:r>
              <a:rPr lang="en-US" smtClean="0"/>
              <a:t>:</a:t>
            </a:r>
          </a:p>
          <a:p>
            <a:pPr lvl="1"/>
            <a:r>
              <a:rPr lang="en-US" smtClean="0"/>
              <a:t>C</a:t>
            </a:r>
            <a:r>
              <a:rPr lang="vi-VN" smtClean="0"/>
              <a:t>hưa </a:t>
            </a:r>
            <a:r>
              <a:rPr lang="vi-VN"/>
              <a:t>được đề cập đến một cách </a:t>
            </a:r>
            <a:r>
              <a:rPr lang="vi-VN"/>
              <a:t>chính </a:t>
            </a:r>
            <a:r>
              <a:rPr lang="vi-VN" smtClean="0"/>
              <a:t>thức.</a:t>
            </a:r>
            <a:endParaRPr lang="en-US" smtClean="0"/>
          </a:p>
          <a:p>
            <a:pPr lvl="1"/>
            <a:r>
              <a:rPr lang="en-US" smtClean="0"/>
              <a:t>Một số </a:t>
            </a:r>
            <a:r>
              <a:rPr lang="vi-VN" smtClean="0"/>
              <a:t>tài </a:t>
            </a:r>
            <a:r>
              <a:rPr lang="vi-VN"/>
              <a:t>liệu </a:t>
            </a:r>
            <a:r>
              <a:rPr lang="en-US" smtClean="0"/>
              <a:t>có đề cập đến cải tiến mã nguồn: chủ yếu là mẫu thiết kế </a:t>
            </a:r>
            <a:r>
              <a:rPr lang="vi-VN" smtClean="0"/>
              <a:t>(</a:t>
            </a:r>
            <a:r>
              <a:rPr lang="vi-VN" smtClean="0">
                <a:solidFill>
                  <a:srgbClr val="C00000"/>
                </a:solidFill>
              </a:rPr>
              <a:t>design </a:t>
            </a:r>
            <a:r>
              <a:rPr lang="vi-VN">
                <a:solidFill>
                  <a:srgbClr val="C00000"/>
                </a:solidFill>
              </a:rPr>
              <a:t>patterns</a:t>
            </a:r>
            <a:r>
              <a:rPr lang="vi-VN" smtClean="0"/>
              <a:t>)</a:t>
            </a:r>
            <a:endParaRPr lang="en-US"/>
          </a:p>
        </p:txBody>
      </p:sp>
    </p:spTree>
    <p:extLst>
      <p:ext uri="{BB962C8B-B14F-4D97-AF65-F5344CB8AC3E}">
        <p14:creationId xmlns:p14="http://schemas.microsoft.com/office/powerpoint/2010/main" val="65454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TÍNH CẤP THIẾT</a:t>
            </a:r>
            <a:endParaRPr lang="en-US"/>
          </a:p>
        </p:txBody>
      </p:sp>
      <p:sp>
        <p:nvSpPr>
          <p:cNvPr id="3" name="Content Placeholder 2"/>
          <p:cNvSpPr>
            <a:spLocks noGrp="1"/>
          </p:cNvSpPr>
          <p:nvPr>
            <p:ph idx="1"/>
          </p:nvPr>
        </p:nvSpPr>
        <p:spPr/>
        <p:txBody>
          <a:bodyPr/>
          <a:lstStyle/>
          <a:p>
            <a:r>
              <a:rPr lang="en-US" smtClean="0"/>
              <a:t>Sản phẩm công nghệ phần mềm ngày càng phát triển nhanh chóng</a:t>
            </a:r>
          </a:p>
          <a:p>
            <a:r>
              <a:rPr lang="en-US" smtClean="0"/>
              <a:t>Các sản phẩm phát triển trên nền Internet (Web):</a:t>
            </a:r>
          </a:p>
          <a:p>
            <a:pPr lvl="1"/>
            <a:r>
              <a:rPr lang="vi-VN" smtClean="0"/>
              <a:t>tốc </a:t>
            </a:r>
            <a:r>
              <a:rPr lang="vi-VN"/>
              <a:t>độ đường </a:t>
            </a:r>
            <a:r>
              <a:rPr lang="vi-VN"/>
              <a:t>truyền </a:t>
            </a:r>
            <a:r>
              <a:rPr lang="en-US" smtClean="0"/>
              <a:t>được cải thiện </a:t>
            </a:r>
          </a:p>
          <a:p>
            <a:pPr lvl="1"/>
            <a:r>
              <a:rPr lang="vi-VN" smtClean="0"/>
              <a:t>sự </a:t>
            </a:r>
            <a:r>
              <a:rPr lang="vi-VN"/>
              <a:t>phát triển của ngôn ngữ đánh dấu siêu </a:t>
            </a:r>
            <a:r>
              <a:rPr lang="vi-VN"/>
              <a:t>văn </a:t>
            </a:r>
            <a:r>
              <a:rPr lang="vi-VN" smtClean="0"/>
              <a:t>bản</a:t>
            </a:r>
            <a:r>
              <a:rPr lang="en-US" smtClean="0"/>
              <a:t> </a:t>
            </a:r>
            <a:br>
              <a:rPr lang="en-US" smtClean="0"/>
            </a:br>
            <a:r>
              <a:rPr lang="en-US" smtClean="0"/>
              <a:t>thế hệ mới -</a:t>
            </a:r>
            <a:r>
              <a:rPr lang="vi-VN" smtClean="0"/>
              <a:t> HTML5</a:t>
            </a:r>
            <a:endParaRPr lang="en-US" smtClean="0"/>
          </a:p>
          <a:p>
            <a:pPr lvl="1"/>
            <a:r>
              <a:rPr lang="en-US" smtClean="0"/>
              <a:t>j</a:t>
            </a:r>
            <a:r>
              <a:rPr lang="vi-VN" smtClean="0"/>
              <a:t>avaScript</a:t>
            </a:r>
            <a:r>
              <a:rPr lang="en-US" smtClean="0"/>
              <a:t>: </a:t>
            </a:r>
            <a:r>
              <a:rPr lang="vi-VN" smtClean="0"/>
              <a:t>tạo </a:t>
            </a:r>
            <a:r>
              <a:rPr lang="vi-VN"/>
              <a:t>ra </a:t>
            </a:r>
            <a:r>
              <a:rPr lang="vi-VN"/>
              <a:t>các </a:t>
            </a:r>
            <a:r>
              <a:rPr lang="vi-VN" smtClean="0"/>
              <a:t>trang Web </a:t>
            </a:r>
            <a:r>
              <a:rPr lang="vi-VN"/>
              <a:t>có </a:t>
            </a:r>
            <a:r>
              <a:rPr lang="vi-VN"/>
              <a:t>tính </a:t>
            </a:r>
            <a:r>
              <a:rPr lang="vi-VN" smtClean="0"/>
              <a:t>tương </a:t>
            </a:r>
            <a:r>
              <a:rPr lang="vi-VN"/>
              <a:t>tác </a:t>
            </a:r>
            <a:r>
              <a:rPr lang="vi-VN" smtClean="0"/>
              <a:t>cao</a:t>
            </a:r>
            <a:endParaRPr lang="en-US" smtClean="0"/>
          </a:p>
          <a:p>
            <a:pPr lvl="1"/>
            <a:r>
              <a:rPr lang="en-US" smtClean="0"/>
              <a:t>j</a:t>
            </a:r>
            <a:r>
              <a:rPr lang="vi-VN" smtClean="0"/>
              <a:t>avaScript</a:t>
            </a:r>
            <a:r>
              <a:rPr lang="en-US" smtClean="0"/>
              <a:t>:</a:t>
            </a:r>
            <a:r>
              <a:rPr lang="vi-VN" smtClean="0"/>
              <a:t> sử </a:t>
            </a:r>
            <a:r>
              <a:rPr lang="vi-VN"/>
              <a:t>dụng </a:t>
            </a:r>
            <a:r>
              <a:rPr lang="vi-VN" smtClean="0"/>
              <a:t>lập </a:t>
            </a:r>
            <a:r>
              <a:rPr lang="vi-VN"/>
              <a:t>trình phía server (</a:t>
            </a:r>
            <a:r>
              <a:rPr lang="vi-VN"/>
              <a:t>Node.js</a:t>
            </a:r>
            <a:r>
              <a:rPr lang="vi-VN" smtClean="0"/>
              <a:t>)</a:t>
            </a:r>
            <a:endParaRPr lang="en-US" smtClean="0"/>
          </a:p>
          <a:p>
            <a:r>
              <a:rPr lang="en-US" smtClean="0"/>
              <a:t>JavaScript: nhiều lợi ích để xây dựng ứng dụng</a:t>
            </a:r>
          </a:p>
          <a:p>
            <a:endParaRPr lang="en-US"/>
          </a:p>
        </p:txBody>
      </p:sp>
    </p:spTree>
    <p:extLst>
      <p:ext uri="{BB962C8B-B14F-4D97-AF65-F5344CB8AC3E}">
        <p14:creationId xmlns:p14="http://schemas.microsoft.com/office/powerpoint/2010/main" val="28814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CẤP THIẾT</a:t>
            </a:r>
          </a:p>
        </p:txBody>
      </p:sp>
      <p:sp>
        <p:nvSpPr>
          <p:cNvPr id="3" name="Content Placeholder 2"/>
          <p:cNvSpPr>
            <a:spLocks noGrp="1"/>
          </p:cNvSpPr>
          <p:nvPr>
            <p:ph idx="1"/>
          </p:nvPr>
        </p:nvSpPr>
        <p:spPr/>
        <p:txBody>
          <a:bodyPr/>
          <a:lstStyle/>
          <a:p>
            <a:r>
              <a:rPr lang="vi-VN" smtClean="0"/>
              <a:t>JavaScript </a:t>
            </a:r>
            <a:r>
              <a:rPr lang="vi-VN"/>
              <a:t>cũng có những </a:t>
            </a:r>
            <a:r>
              <a:rPr lang="vi-VN"/>
              <a:t>nhược </a:t>
            </a:r>
            <a:r>
              <a:rPr lang="vi-VN" smtClean="0"/>
              <a:t>điểm</a:t>
            </a:r>
            <a:r>
              <a:rPr lang="en-US" smtClean="0"/>
              <a:t>:</a:t>
            </a:r>
          </a:p>
          <a:p>
            <a:pPr lvl="1"/>
            <a:r>
              <a:rPr lang="vi-VN" smtClean="0"/>
              <a:t>khả </a:t>
            </a:r>
            <a:r>
              <a:rPr lang="vi-VN"/>
              <a:t>năng bảo </a:t>
            </a:r>
            <a:r>
              <a:rPr lang="vi-VN"/>
              <a:t>mật </a:t>
            </a:r>
            <a:r>
              <a:rPr lang="vi-VN" smtClean="0"/>
              <a:t>kém</a:t>
            </a:r>
            <a:endParaRPr lang="en-US" smtClean="0"/>
          </a:p>
          <a:p>
            <a:pPr lvl="1"/>
            <a:r>
              <a:rPr lang="vi-VN" smtClean="0"/>
              <a:t>hiệu </a:t>
            </a:r>
            <a:r>
              <a:rPr lang="vi-VN"/>
              <a:t>ứng kịch bản phụ thuộc vào </a:t>
            </a:r>
            <a:r>
              <a:rPr lang="vi-VN"/>
              <a:t>trình </a:t>
            </a:r>
            <a:r>
              <a:rPr lang="vi-VN" smtClean="0"/>
              <a:t>duyệt</a:t>
            </a:r>
            <a:endParaRPr lang="en-US" smtClean="0"/>
          </a:p>
          <a:p>
            <a:pPr lvl="1"/>
            <a:r>
              <a:rPr lang="vi-VN" smtClean="0"/>
              <a:t>khả </a:t>
            </a:r>
            <a:r>
              <a:rPr lang="vi-VN"/>
              <a:t>năng xảy ra lỗi không mong muốn khi thực thi các script rất </a:t>
            </a:r>
            <a:r>
              <a:rPr lang="vi-VN"/>
              <a:t>cao</a:t>
            </a:r>
            <a:r>
              <a:rPr lang="vi-VN" smtClean="0"/>
              <a:t>.</a:t>
            </a:r>
            <a:endParaRPr lang="en-US" smtClean="0"/>
          </a:p>
          <a:p>
            <a:r>
              <a:rPr lang="vi-VN" smtClean="0"/>
              <a:t>JavaScript</a:t>
            </a:r>
            <a:r>
              <a:rPr lang="en-US" smtClean="0"/>
              <a:t>: </a:t>
            </a:r>
            <a:r>
              <a:rPr lang="vi-VN" smtClean="0"/>
              <a:t>linh </a:t>
            </a:r>
            <a:r>
              <a:rPr lang="vi-VN"/>
              <a:t>hoạt </a:t>
            </a:r>
            <a:r>
              <a:rPr lang="en-US" smtClean="0"/>
              <a:t> </a:t>
            </a:r>
            <a:r>
              <a:rPr lang="en-US" smtClean="0">
                <a:sym typeface="Symbol" panose="05050102010706020507" pitchFamily="18" charset="2"/>
              </a:rPr>
              <a:t> </a:t>
            </a:r>
            <a:r>
              <a:rPr lang="vi-VN" smtClean="0"/>
              <a:t>những </a:t>
            </a:r>
            <a:r>
              <a:rPr lang="vi-VN"/>
              <a:t>đoạn mã tiềm ẩn nhiều nguy cơ phát sinh lỗi, các đoạn mã này được gọi là là các mẫu mã xấu (</a:t>
            </a:r>
            <a:r>
              <a:rPr lang="vi-VN">
                <a:solidFill>
                  <a:srgbClr val="C00000"/>
                </a:solidFill>
              </a:rPr>
              <a:t>code smells</a:t>
            </a:r>
            <a:r>
              <a:rPr lang="vi-VN"/>
              <a:t>).</a:t>
            </a:r>
            <a:endParaRPr lang="en-US"/>
          </a:p>
        </p:txBody>
      </p:sp>
    </p:spTree>
    <p:extLst>
      <p:ext uri="{BB962C8B-B14F-4D97-AF65-F5344CB8AC3E}">
        <p14:creationId xmlns:p14="http://schemas.microsoft.com/office/powerpoint/2010/main" val="2119572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CẤP THIẾT</a:t>
            </a:r>
          </a:p>
        </p:txBody>
      </p:sp>
      <p:sp>
        <p:nvSpPr>
          <p:cNvPr id="3" name="Content Placeholder 2"/>
          <p:cNvSpPr>
            <a:spLocks noGrp="1"/>
          </p:cNvSpPr>
          <p:nvPr>
            <p:ph idx="1"/>
          </p:nvPr>
        </p:nvSpPr>
        <p:spPr/>
        <p:txBody>
          <a:bodyPr/>
          <a:lstStyle/>
          <a:p>
            <a:r>
              <a:rPr lang="en-US" smtClean="0"/>
              <a:t>G</a:t>
            </a:r>
            <a:r>
              <a:rPr lang="vi-VN" smtClean="0"/>
              <a:t>iúp </a:t>
            </a:r>
            <a:r>
              <a:rPr lang="vi-VN"/>
              <a:t>cho lập trình viên tránh hoặc phát hiện ra các mẫu mã xấu trong xử lý </a:t>
            </a:r>
            <a:r>
              <a:rPr lang="vi-VN"/>
              <a:t>ngoại </a:t>
            </a:r>
            <a:r>
              <a:rPr lang="vi-VN" smtClean="0"/>
              <a:t>lệ</a:t>
            </a:r>
            <a:endParaRPr lang="en-US" smtClean="0"/>
          </a:p>
          <a:p>
            <a:r>
              <a:rPr lang="en-US" smtClean="0"/>
              <a:t>G</a:t>
            </a:r>
            <a:r>
              <a:rPr lang="vi-VN" smtClean="0"/>
              <a:t>iảm </a:t>
            </a:r>
            <a:r>
              <a:rPr lang="vi-VN"/>
              <a:t>thiếu tối đã những lỗi xảy ra trong lúc thực thi </a:t>
            </a:r>
            <a:r>
              <a:rPr lang="vi-VN"/>
              <a:t>chương </a:t>
            </a:r>
            <a:r>
              <a:rPr lang="vi-VN" smtClean="0"/>
              <a:t>trình</a:t>
            </a:r>
            <a:endParaRPr lang="en-US" smtClean="0"/>
          </a:p>
          <a:p>
            <a:r>
              <a:rPr lang="en-US" smtClean="0"/>
              <a:t>N</a:t>
            </a:r>
            <a:r>
              <a:rPr lang="vi-VN" smtClean="0"/>
              <a:t>âng </a:t>
            </a:r>
            <a:r>
              <a:rPr lang="vi-VN"/>
              <a:t>cao chất lượng </a:t>
            </a:r>
            <a:r>
              <a:rPr lang="vi-VN"/>
              <a:t>mã </a:t>
            </a:r>
            <a:r>
              <a:rPr lang="vi-VN" smtClean="0"/>
              <a:t>nguồn</a:t>
            </a:r>
            <a:endParaRPr lang="en-US" smtClean="0"/>
          </a:p>
          <a:p>
            <a:pPr marL="0" indent="0">
              <a:buNone/>
            </a:pPr>
            <a:r>
              <a:rPr lang="vi-VN" smtClean="0">
                <a:solidFill>
                  <a:srgbClr val="C00000"/>
                </a:solidFill>
                <a:sym typeface="Symbol" panose="05050102010706020507" pitchFamily="18" charset="2"/>
              </a:rPr>
              <a:t></a:t>
            </a:r>
            <a:r>
              <a:rPr lang="en-US" smtClean="0">
                <a:solidFill>
                  <a:srgbClr val="C00000"/>
                </a:solidFill>
                <a:sym typeface="Symbol" panose="05050102010706020507" pitchFamily="18" charset="2"/>
              </a:rPr>
              <a:t> </a:t>
            </a:r>
            <a:r>
              <a:rPr lang="en-US" smtClean="0">
                <a:solidFill>
                  <a:srgbClr val="C00000"/>
                </a:solidFill>
              </a:rPr>
              <a:t>P</a:t>
            </a:r>
            <a:r>
              <a:rPr lang="vi-VN" smtClean="0">
                <a:solidFill>
                  <a:srgbClr val="C00000"/>
                </a:solidFill>
              </a:rPr>
              <a:t>hát </a:t>
            </a:r>
            <a:r>
              <a:rPr lang="vi-VN">
                <a:solidFill>
                  <a:srgbClr val="C00000"/>
                </a:solidFill>
              </a:rPr>
              <a:t>hiện các mẫu mã xấu trong xử lý ngoại lệ và cách thức cải thiện mã nguồn nhằm loại bỏ chúng là một vấn đề hết sức cần thiết.</a:t>
            </a:r>
          </a:p>
          <a:p>
            <a:endParaRPr lang="en-US"/>
          </a:p>
        </p:txBody>
      </p:sp>
    </p:spTree>
    <p:extLst>
      <p:ext uri="{BB962C8B-B14F-4D97-AF65-F5344CB8AC3E}">
        <p14:creationId xmlns:p14="http://schemas.microsoft.com/office/powerpoint/2010/main" val="1106987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 CHUNG</a:t>
            </a:r>
            <a:endParaRPr lang="en-US"/>
          </a:p>
        </p:txBody>
      </p:sp>
      <p:sp>
        <p:nvSpPr>
          <p:cNvPr id="3" name="Content Placeholder 2"/>
          <p:cNvSpPr>
            <a:spLocks noGrp="1"/>
          </p:cNvSpPr>
          <p:nvPr>
            <p:ph idx="1"/>
          </p:nvPr>
        </p:nvSpPr>
        <p:spPr/>
        <p:txBody>
          <a:bodyPr/>
          <a:lstStyle/>
          <a:p>
            <a:pPr marL="0" indent="0">
              <a:buNone/>
            </a:pPr>
            <a:r>
              <a:rPr lang="vi-VN" smtClean="0"/>
              <a:t>Xác </a:t>
            </a:r>
            <a:r>
              <a:rPr lang="vi-VN"/>
              <a:t>định các mẫu mã xấu trong xử lý ngoại lệ đối với ngôn ngữ JavaScript và những ảnh hưởng của chúng tới chất lượng mã nguồn, chất lượng sản phẩm. Từ đó đề xuất các phương thức cải tiến cho các mẫu nhằm loại bỏ </a:t>
            </a:r>
            <a:r>
              <a:rPr lang="vi-VN"/>
              <a:t>chúng</a:t>
            </a:r>
            <a:r>
              <a:rPr lang="vi-VN" smtClean="0"/>
              <a:t>.</a:t>
            </a:r>
            <a:endParaRPr lang="vi-VN"/>
          </a:p>
        </p:txBody>
      </p:sp>
    </p:spTree>
    <p:extLst>
      <p:ext uri="{BB962C8B-B14F-4D97-AF65-F5344CB8AC3E}">
        <p14:creationId xmlns:p14="http://schemas.microsoft.com/office/powerpoint/2010/main" val="3667071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 CỤ THỂ (JAVASCRIPT)</a:t>
            </a:r>
            <a:endParaRPr lang="en-US"/>
          </a:p>
        </p:txBody>
      </p:sp>
      <p:sp>
        <p:nvSpPr>
          <p:cNvPr id="3" name="Content Placeholder 2"/>
          <p:cNvSpPr>
            <a:spLocks noGrp="1"/>
          </p:cNvSpPr>
          <p:nvPr>
            <p:ph idx="1"/>
          </p:nvPr>
        </p:nvSpPr>
        <p:spPr/>
        <p:txBody>
          <a:bodyPr/>
          <a:lstStyle/>
          <a:p>
            <a:r>
              <a:rPr lang="vi-VN" smtClean="0"/>
              <a:t>Xác </a:t>
            </a:r>
            <a:r>
              <a:rPr lang="vi-VN"/>
              <a:t>định được cơ chế xử lý </a:t>
            </a:r>
            <a:r>
              <a:rPr lang="vi-VN"/>
              <a:t>ngoại </a:t>
            </a:r>
            <a:r>
              <a:rPr lang="vi-VN" smtClean="0"/>
              <a:t>lệ</a:t>
            </a:r>
            <a:endParaRPr lang="vi-VN"/>
          </a:p>
          <a:p>
            <a:r>
              <a:rPr lang="vi-VN" smtClean="0"/>
              <a:t>Nghiên </a:t>
            </a:r>
            <a:r>
              <a:rPr lang="vi-VN"/>
              <a:t>cứu các phương pháp xử lý ngoại lệ thông thường trong các dự án sử dụng JavaScript</a:t>
            </a:r>
          </a:p>
          <a:p>
            <a:r>
              <a:rPr lang="vi-VN" smtClean="0"/>
              <a:t>Tìm </a:t>
            </a:r>
            <a:r>
              <a:rPr lang="vi-VN"/>
              <a:t>được các mẫu mã xử lý ngoại </a:t>
            </a:r>
            <a:r>
              <a:rPr lang="vi-VN"/>
              <a:t>lệ </a:t>
            </a:r>
            <a:r>
              <a:rPr lang="vi-VN" smtClean="0"/>
              <a:t>xấ</a:t>
            </a:r>
            <a:r>
              <a:rPr lang="en-US" smtClean="0"/>
              <a:t>u</a:t>
            </a:r>
            <a:endParaRPr lang="vi-VN"/>
          </a:p>
          <a:p>
            <a:r>
              <a:rPr lang="vi-VN" smtClean="0"/>
              <a:t>Xây </a:t>
            </a:r>
            <a:r>
              <a:rPr lang="vi-VN"/>
              <a:t>dựng các cách thức cải tiến mẫu </a:t>
            </a:r>
            <a:r>
              <a:rPr lang="vi-VN"/>
              <a:t>mã </a:t>
            </a:r>
            <a:r>
              <a:rPr lang="vi-VN" smtClean="0"/>
              <a:t>xấu</a:t>
            </a:r>
            <a:endParaRPr lang="vi-VN"/>
          </a:p>
          <a:p>
            <a:r>
              <a:rPr lang="vi-VN" smtClean="0"/>
              <a:t>Đánh </a:t>
            </a:r>
            <a:r>
              <a:rPr lang="vi-VN"/>
              <a:t>giá khả năng áp dụng </a:t>
            </a:r>
            <a:r>
              <a:rPr lang="vi-VN"/>
              <a:t>vào </a:t>
            </a:r>
            <a:r>
              <a:rPr lang="en-US" smtClean="0"/>
              <a:t>trong </a:t>
            </a:r>
            <a:r>
              <a:rPr lang="vi-VN" smtClean="0"/>
              <a:t>một </a:t>
            </a:r>
            <a:r>
              <a:rPr lang="vi-VN"/>
              <a:t>số ngôn ngữ khác</a:t>
            </a:r>
          </a:p>
          <a:p>
            <a:endParaRPr lang="en-US"/>
          </a:p>
        </p:txBody>
      </p:sp>
    </p:spTree>
    <p:extLst>
      <p:ext uri="{BB962C8B-B14F-4D97-AF65-F5344CB8AC3E}">
        <p14:creationId xmlns:p14="http://schemas.microsoft.com/office/powerpoint/2010/main" val="3705688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74TGp_natural_light">
  <a:themeElements>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1">
          <a:blip xmlns:r="http://schemas.openxmlformats.org/officeDocument/2006/relationships" r:embed="rId1"/>
          <a:srcRect/>
          <a:stretch>
            <a:fillRect/>
          </a:stretch>
        </a:blip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1">
          <a:blip xmlns:r="http://schemas.openxmlformats.org/officeDocument/2006/relationships" r:embed="rId1"/>
          <a:srcRect/>
          <a:stretch>
            <a:fillRect/>
          </a:stretch>
        </a:blip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574TGp_natural_light.potx" id="{66D8022D-6F9F-4C9B-94EF-88C6969B74D4}" vid="{FDA5D0AE-BF4D-42F2-A8C7-09CB49CD250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574TGp_natural_light</Template>
  <TotalTime>119</TotalTime>
  <Words>965</Words>
  <Application>Microsoft Office PowerPoint</Application>
  <PresentationFormat>On-screen Show (4:3)</PresentationFormat>
  <Paragraphs>187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Symbol</vt:lpstr>
      <vt:lpstr>Tahoma</vt:lpstr>
      <vt:lpstr>Times New Roman</vt:lpstr>
      <vt:lpstr>574TGp_natural_light</vt:lpstr>
      <vt:lpstr>PHÁT HIỆN VÀ CẢI THIỆN MÃ NGUỒN XỬ LÝ NGOẠI LỆ XẤU TRONG JAVASCRIPT</vt:lpstr>
      <vt:lpstr>TÌNH HÌNH NGHIÊN CỨU (1)</vt:lpstr>
      <vt:lpstr>TÌNH HÌNH NGHIÊN CỨU (2)</vt:lpstr>
      <vt:lpstr>TÌNH HÌNH NGHIÊN CỨU (3)</vt:lpstr>
      <vt:lpstr>TÍNH CẤP THIẾT</vt:lpstr>
      <vt:lpstr>TÍNH CẤP THIẾT</vt:lpstr>
      <vt:lpstr>TÍNH CẤP THIẾT</vt:lpstr>
      <vt:lpstr>MỤC TIÊU CHUNG</vt:lpstr>
      <vt:lpstr>MỤC TIÊU CỤ THỂ (JAVASCRIPT)</vt:lpstr>
      <vt:lpstr>ĐỐI TƯỢNG NGHIÊN CỨU</vt:lpstr>
      <vt:lpstr>PHẠM VI NGHIÊN CỨU</vt:lpstr>
      <vt:lpstr>NỘI DUNG NGHIÊN CỨU</vt:lpstr>
      <vt:lpstr>SẢN PHẨM</vt:lpstr>
      <vt:lpstr>KINH PHÍ THỰC HIỆN ĐỀ TÀI</vt:lpstr>
    </vt:vector>
  </TitlesOfParts>
  <Company>College of Sciences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Tran Thanh Luong</dc:creator>
  <cp:lastModifiedBy>Tran Thanh Luong</cp:lastModifiedBy>
  <cp:revision>46</cp:revision>
  <dcterms:created xsi:type="dcterms:W3CDTF">2016-07-28T00:45:01Z</dcterms:created>
  <dcterms:modified xsi:type="dcterms:W3CDTF">2016-07-28T02:44:56Z</dcterms:modified>
</cp:coreProperties>
</file>