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d7b446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d7b446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70c98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b70c98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e33fe49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7e33fe49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d7b446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d7b446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d7b446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d7b446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d7b446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ad7b446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3d22a8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b3d22a8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Runtime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Compilation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Arithmetic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70c98bc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70c98bc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Runtime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Compilation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Arithmetic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70c98bc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70c98bc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Runtime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Compilation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Arithmetic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70c98b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70c98b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Runtime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Compilation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Arithmetic errors.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70c98b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b70c98b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 Xin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49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1 is Done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basic features for ToDoList app were done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2 in progress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Roboto"/>
              <a:buAutoNum type="alphaLcPeriod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process of training classifiers for 7 types of errors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Regression.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Naive Bayes.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K-Nearest Neighbors.</a:t>
            </a:r>
            <a:endParaRPr sz="1200"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Roboto"/>
              <a:buAutoNum type="romanLcPeriod"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Tree.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325" y="675063"/>
            <a:ext cx="2332355" cy="37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 phase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Train 7 classifiers for 7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 or make significant progress in phase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 or build a more complicated android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Keep training 7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Thinking about </a:t>
            </a:r>
            <a:r>
              <a:rPr lang="en"/>
              <a:t> phase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</a:t>
            </a:r>
            <a:r>
              <a:rPr lang="en"/>
              <a:t>ow to the final product will be presented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311350" y="2154850"/>
            <a:ext cx="2973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Starting...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goal?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Build static code analyzers that identifies 7 types of errors for Android apps based on user selection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3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Starting...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goal?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Build static code analyzers that identifies 7 types of errors for Android apps based on user selection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Runtime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Logic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Compilation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Arithmetic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Starting...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the goal?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Build static code analyzers that identifies 7 types of errors for Android apps based on user selection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Runtime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Logic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Compilation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Interface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romanL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Arithmetic errors.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Why do we care?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automatically vs manually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Customize analyzer based on different types of errors</a:t>
            </a:r>
            <a:endParaRPr>
              <a:solidFill>
                <a:srgbClr val="77777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Architecture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1: Build a simple Android App, ToDoList.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Architecture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1: Build a simple Android App, ToDoList.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2: Use featured vectors to train different types of classifiers. Then, select the best classifier for each type of error.</a:t>
            </a:r>
            <a:endParaRPr sz="1400"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Architecture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1: Build a simple Android App, ToDoList.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2: Use featured vectors to train different types of classifiers. Then, select the best classifier for each type of error.</a:t>
            </a:r>
            <a:endParaRPr sz="1400"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3: Find source codes of a complicated app or build a complicated app. Then, further train those classifiers based on 7 types of errors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Architecture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65150"/>
            <a:ext cx="8520600" cy="3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1: Build a simple Android App, ToDoList.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2: Use featured vectors to train different types of classifiers. Then, select the best classifier for each type of error.</a:t>
            </a:r>
            <a:endParaRPr sz="1400"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3: Find source codes of a complicated app or build a complicated app. Then, further train those classifiers based on 7 types of errors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Phase 4: (</a:t>
            </a: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lang="en">
                <a:solidFill>
                  <a:srgbClr val="77777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product) A static code analyzers that identifies 7 types of programing errors for Android apps based on user’s selection of errors</a:t>
            </a:r>
            <a:endParaRPr>
              <a:solidFill>
                <a:srgbClr val="77777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ToDoList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1458"/>
          <a:stretch/>
        </p:blipFill>
        <p:spPr>
          <a:xfrm>
            <a:off x="6026900" y="945425"/>
            <a:ext cx="2217360" cy="37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00" y="973625"/>
            <a:ext cx="2294725" cy="37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5225" y="945413"/>
            <a:ext cx="2332355" cy="37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