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cc8aef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cc8aef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f5025a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f5025a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f5025a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f5025a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f56b0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f56b0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e33fe4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e33fe4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450"/>
            <a:ext cx="85206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a static code analyzer that identifies syntax errors for python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Model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python source codes online to train models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dataset manually for specific scenarios to further train models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Import libraries (ex. pandas)</a:t>
            </a:r>
            <a:endParaRPr sz="1400"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Define variables (ex. X=1, Y =[]) </a:t>
            </a:r>
            <a:endParaRPr sz="1400"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If, else, elif</a:t>
            </a:r>
            <a:r>
              <a:rPr lang="en" sz="1400"/>
              <a:t>(ex. </a:t>
            </a:r>
            <a:r>
              <a:rPr lang="en"/>
              <a:t>I</a:t>
            </a:r>
            <a:r>
              <a:rPr lang="en" sz="1400"/>
              <a:t>dentify the </a:t>
            </a:r>
            <a:r>
              <a:rPr lang="en"/>
              <a:t>existence</a:t>
            </a:r>
            <a:r>
              <a:rPr lang="en" sz="1400"/>
              <a:t> of “:”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for “import </a:t>
            </a:r>
            <a:r>
              <a:rPr lang="en"/>
              <a:t>pandas</a:t>
            </a:r>
            <a:r>
              <a:rPr lang="en"/>
              <a:t>”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4616" l="0" r="0" t="0"/>
          <a:stretch/>
        </p:blipFill>
        <p:spPr>
          <a:xfrm>
            <a:off x="5458700" y="0"/>
            <a:ext cx="2743200" cy="47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25" y="1533175"/>
            <a:ext cx="4743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expanding the size of current dataset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the accuracy and run time of all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/>
              <a:t>visualization </a:t>
            </a:r>
            <a:r>
              <a:rPr lang="en"/>
              <a:t>and validation to the each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311350" y="2154850"/>
            <a:ext cx="297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