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layfair Displ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19314cde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19314cde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19314cde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19314cde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19314cd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19314cd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19314cde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19314cde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19314cde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19314cde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19314cde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19314cde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19314cde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19314cde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7e33fe49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7e33fe49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802b75f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802b75f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19314cde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19314cde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7ee4b2d6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7ee4b2d6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7ee4b2d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7ee4b2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7e33fe49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7e33fe49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19314cd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19314cd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19314cd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19314cd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19314cd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19314cd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Hong Xin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065150"/>
            <a:ext cx="85206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Build a simple Android app from scratch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Kotlin and Android Studio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 existing static Android app analyzers on the source codes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Detekt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065150"/>
            <a:ext cx="85206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</a:rPr>
              <a:t>Build a simple Android app from scratch</a:t>
            </a:r>
            <a:endParaRPr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</a:rPr>
              <a:t>Kotlin and Android Studio</a:t>
            </a:r>
            <a:endParaRPr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</a:rPr>
              <a:t>Implement existing static Android app analyzers on the source codes</a:t>
            </a:r>
            <a:endParaRPr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</a:rPr>
              <a:t>Detekt</a:t>
            </a:r>
            <a:endParaRPr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>
                <a:highlight>
                  <a:schemeClr val="lt1"/>
                </a:highlight>
              </a:rPr>
              <a:t>A static analysis tool</a:t>
            </a:r>
            <a:endParaRPr sz="1200">
              <a:highlight>
                <a:schemeClr val="lt1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>
                <a:highlight>
                  <a:schemeClr val="lt1"/>
                </a:highlight>
              </a:rPr>
              <a:t>analyze and flag the code that breaks rules</a:t>
            </a:r>
            <a:endParaRPr sz="1200">
              <a:highlight>
                <a:schemeClr val="lt1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>
                <a:highlight>
                  <a:schemeClr val="lt1"/>
                </a:highlight>
              </a:rPr>
              <a:t>Complexity reports based on...</a:t>
            </a:r>
            <a:endParaRPr sz="1000">
              <a:highlight>
                <a:schemeClr val="lt1"/>
              </a:highlight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highlight>
                  <a:schemeClr val="lt1"/>
                </a:highlight>
              </a:rPr>
              <a:t>complexity of the program</a:t>
            </a:r>
            <a:endParaRPr sz="1200">
              <a:highlight>
                <a:schemeClr val="lt1"/>
              </a:highlight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highlight>
                  <a:schemeClr val="lt1"/>
                </a:highlight>
              </a:rPr>
              <a:t>amount of code smells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065150"/>
            <a:ext cx="85206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Build a simple Android app from scratch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Kotlin and Android Studio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 existing static Android app analyzers on the source codes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Detekt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Phase1 : Build ML classifiers that measure the accuracy of Detekt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065150"/>
            <a:ext cx="85206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Build a simple Android app from scratch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Kotlin and Android Studio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 existing static Android app analyzers on the source codes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Detekt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Phase1 : Build ML classifiers that measure the accuracy of Detekt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Extract feature vectors from Android apps with and without bugs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065150"/>
            <a:ext cx="85206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Build a simple Android app from scratch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Kotlin and Android Studio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 existing static Android app analyzers on the source codes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Detekt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Phase1 : Build ML classifiers that measure the accuracy of Detekt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Extract feature vectors from Android apps with and without bugs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Possibly creating an error generator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Phrase 2: Use vectors to train classifiers that distinguishes error from Android apps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065150"/>
            <a:ext cx="85206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Build a simple Android app from scratch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Kotlin and Android Studio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 existing static Android app analyzers on the source codes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Detekt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Phase1 : Build ML classifiers that measure the accuracy of Detekt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Extract feature vectors from Android apps with and without bugs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 sz="1400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Possibly creating an error generator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Phrase 2: Use vectors to train classifiers that distinguishes error from Android apps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Evaluate the performance and compare to Detekt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Pick the classifier with the highest accuracy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065150"/>
            <a:ext cx="85206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Build a simple Android app from scratch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Kotlin and Android Studio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 existing static Android app analyzers on the source codes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Detekt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Phase1 : Build ML classifiers that measure the accuracy of Detekt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Extract feature vectors from Android apps with and without bugs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 sz="1400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Possibly creating an error generator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Phrase 2: Use vectors to train classifiers that distinguishes error from Android apps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Evaluate the performance and compare to Detekt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Pick the classifier with the highest accuracy</a:t>
            </a:r>
            <a:endParaRPr sz="1400"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Build a different type of Android app, then repeat the above process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311350" y="2154850"/>
            <a:ext cx="2973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Starting...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the goal?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Build static codes analyzers that finds bugs for different types of Android apps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Starting...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the goal?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Build static codes analyzers that finds bugs for different types of Android app</a:t>
            </a: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do we care?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automatically vs manually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Customize analyzer based on different types of Android apps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51075" y="1089200"/>
            <a:ext cx="8721900" cy="3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Mokhov, Serguei A., et al. “The Use of NLP Techniques in Static Code Analysis to Detect Weaknesses and Vulnerabilities.”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Advances in Artificial Intelligence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2014, pp. 326–332., https://doi.org/10.1007/978-3-319-06483-3_33.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Koc, Ugur, et al. “Learning a Classifier for False Positive Error Reports Emitted by Static Code Analysis Tools.”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Proceedings of the 1st ACM SIGPLAN International Workshop on Machine Learning and Programming Languages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2017, https://doi.org/10.1145/3088525.3088675.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Yuksel, Ulas, and Hasan Istanbul. “Automated Classification of Static Code Analysis Alerts: A Case StudyUlas.”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IEEE Xplore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https://ieeexplore.ieee.org/abstract/document/6676950?casa_token=R0ISduUXE6QAAAAA%3AIHh0SaNNLt7DM0gJ-CIE8Ub1BHM4XkBuxdOV3V49N45coxwnAbv5GH1N-92RoLKi8jenCYU.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Sayfullina, Luiza. “The Impact of Classifier Configuration and Classifier Combination on Bug Localization.”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IEEE Xplore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https://ieeexplore.ieee.org/abstract/document/6520844?casa_token=k3I1u19_QbEAAAAA%3AojLcRxP78VNdID_1fF0Q-vIEcWlPTwHkolSbFA-EAyPkSAwZG8jWuQjc0uaJ7reBafExKQs.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Alikhashashneh, Enas, et al. “Using Software Engineering Metrics to Evaluate the Quality of Static Code Analysis Tools.”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IEEE Xplore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https://ieeexplore.ieee.org/abstract/document/8367641?casa_token=ryK5GA8rT2MAAAAA%3AuTbDRYOc5HvhMPVbnmlUp-T1WzZoUXJHdIHJ2Nx-Q3c6XRizo9EhAkrjvxQGf2c7Mmvcb0k.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740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and MVP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User Stories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Anyone who want to exam codes from an Android app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MVP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Classifier reads through codes (embeddings or a text file)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Classifier marks the errors or bugs in the codes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65150"/>
            <a:ext cx="85206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Build a simple Android app from scratch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Kotlin and Android Studio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065150"/>
            <a:ext cx="85206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Build a simple Android app from scratch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Kotlin and Android Studio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To-Do App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1960"/>
          <a:stretch/>
        </p:blipFill>
        <p:spPr>
          <a:xfrm>
            <a:off x="5375925" y="313738"/>
            <a:ext cx="2859725" cy="45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065150"/>
            <a:ext cx="85206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Build a simple Android app from scratch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Kotlin and Android Studio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To-Do App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Add new ToDo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Cross out ToDo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Delete ToDo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0" r="0" t="1960"/>
          <a:stretch/>
        </p:blipFill>
        <p:spPr>
          <a:xfrm>
            <a:off x="5375925" y="313738"/>
            <a:ext cx="2859725" cy="45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065150"/>
            <a:ext cx="85206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</a:rPr>
              <a:t>Build a simple Android app from scratch</a:t>
            </a:r>
            <a:endParaRPr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</a:rPr>
              <a:t>Kotlin and Android Studio</a:t>
            </a:r>
            <a:endParaRPr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roman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</a:rPr>
              <a:t>Kotlin: </a:t>
            </a:r>
            <a:r>
              <a:rPr lang="en" sz="1800">
                <a:highlight>
                  <a:schemeClr val="lt1"/>
                </a:highlight>
              </a:rPr>
              <a:t> </a:t>
            </a:r>
            <a:r>
              <a:rPr lang="en">
                <a:highlight>
                  <a:schemeClr val="lt1"/>
                </a:highlight>
              </a:rPr>
              <a:t>a programming language that interoperates with Java</a:t>
            </a:r>
            <a:endParaRPr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AutoNum type="romanLcPeriod"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</a:rPr>
              <a:t>Android Studio: </a:t>
            </a:r>
            <a:r>
              <a:rPr lang="en">
                <a:highlight>
                  <a:schemeClr val="lt1"/>
                </a:highlight>
              </a:rPr>
              <a:t>development environment</a:t>
            </a:r>
            <a:endParaRPr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