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cc8aef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cc8aef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d7b446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d7b446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1cc8aefa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1cc8aefa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70c98b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70c98b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cc8aefa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cc8aefa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e33fe49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e33fe49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was the goal?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static code analyzers that identifies syntax errors for Android apps based on user selection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goal, now 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static code analyzers that identifies and reports the  following categories in a python code file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377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84"/>
              <a:buFont typeface="Roboto"/>
              <a:buAutoNum type="romanLcPeriod"/>
            </a:pPr>
            <a:r>
              <a:rPr lang="en" sz="1183">
                <a:highlight>
                  <a:schemeClr val="lt1"/>
                </a:highlight>
              </a:rPr>
              <a:t>Phase 1: </a:t>
            </a:r>
            <a:r>
              <a:rPr lang="en" sz="1183">
                <a:highlight>
                  <a:srgbClr val="FFFFFF"/>
                </a:highlight>
              </a:rPr>
              <a:t>Detect excessive use of  nested for loops</a:t>
            </a:r>
            <a:endParaRPr sz="1183">
              <a:highlight>
                <a:srgbClr val="FFFFFF"/>
              </a:highlight>
            </a:endParaRPr>
          </a:p>
          <a:p>
            <a:pPr indent="-30377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84"/>
              <a:buAutoNum type="romanLcPeriod"/>
            </a:pPr>
            <a:r>
              <a:rPr lang="en" sz="1183">
                <a:highlight>
                  <a:srgbClr val="FFFFFF"/>
                </a:highlight>
              </a:rPr>
              <a:t>Phase 2: Detect excessive use of while loop</a:t>
            </a:r>
            <a:endParaRPr sz="1183">
              <a:highlight>
                <a:srgbClr val="FFFFFF"/>
              </a:highlight>
            </a:endParaRPr>
          </a:p>
          <a:p>
            <a:pPr indent="-30377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84"/>
              <a:buAutoNum type="romanLcPeriod"/>
            </a:pPr>
            <a:r>
              <a:rPr lang="en" sz="1183">
                <a:highlight>
                  <a:srgbClr val="FFFFFF"/>
                </a:highlight>
              </a:rPr>
              <a:t>Phase 3: Detect unused variables in a file</a:t>
            </a:r>
            <a:endParaRPr sz="1183">
              <a:highlight>
                <a:schemeClr val="lt1"/>
              </a:highlight>
            </a:endParaRPr>
          </a:p>
          <a:p>
            <a:pPr indent="-30377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84"/>
              <a:buAutoNum type="romanLcPeriod"/>
            </a:pPr>
            <a:r>
              <a:rPr lang="en" sz="1183">
                <a:highlight>
                  <a:schemeClr val="lt1"/>
                </a:highlight>
              </a:rPr>
              <a:t>Phase 4: </a:t>
            </a:r>
            <a:r>
              <a:rPr lang="en" sz="1183">
                <a:highlight>
                  <a:srgbClr val="FFFFFF"/>
                </a:highlight>
              </a:rPr>
              <a:t>Detect unused methods in a file</a:t>
            </a:r>
            <a:endParaRPr sz="1183">
              <a:highlight>
                <a:srgbClr val="FFFFFF"/>
              </a:highlight>
            </a:endParaRPr>
          </a:p>
          <a:p>
            <a:pPr indent="-30377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84"/>
              <a:buAutoNum type="romanLcPeriod"/>
            </a:pPr>
            <a:r>
              <a:rPr lang="en" sz="1183">
                <a:highlight>
                  <a:srgbClr val="FFFFFF"/>
                </a:highlight>
              </a:rPr>
              <a:t>More to decide</a:t>
            </a:r>
            <a:endParaRPr sz="1183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Architecture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parser takes these tokens, validates that the sequence in which they appear conforms to the grammar, and organizes them in a tree-like structure, representing a high-level structure of the program. It’s called an Abstract Syntax Tree (AST).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AST node types are represented by a corresponding data structure in the 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module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building an AST from source code, we use the ast.parser function.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analyzing a syntax tree, we need an AST walker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ast.NodeVisitor 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ast.NodeTransformer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There’s a top-level visit method which recursively visits the input node, i.e. it first visits itself, then all of its children nodes, then the children nodes of children nodes, and so forth.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Architecture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highlight>
                  <a:schemeClr val="lt1"/>
                </a:highlight>
              </a:rPr>
              <a:t>Phase 1: </a:t>
            </a:r>
            <a:r>
              <a:rPr lang="en">
                <a:highlight>
                  <a:srgbClr val="FFFFFF"/>
                </a:highlight>
              </a:rPr>
              <a:t>Detect excessive use of  nested for loops</a:t>
            </a:r>
            <a:endParaRPr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1)for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BB88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2)for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BB88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Architecture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chemeClr val="lt1"/>
                </a:highlight>
              </a:rPr>
              <a:t>Phase 1: </a:t>
            </a:r>
            <a:r>
              <a:rPr lang="en">
                <a:highlight>
                  <a:srgbClr val="FFFFFF"/>
                </a:highlight>
              </a:rPr>
              <a:t>Detect excessive use of  nested for loops (Done)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Phase 2: Detect excessive use of while loop </a:t>
            </a:r>
            <a:r>
              <a:rPr lang="en">
                <a:highlight>
                  <a:schemeClr val="lt1"/>
                </a:highlight>
              </a:rPr>
              <a:t>(In Progress)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Phase 3: Detect unused variables in a file(Sprint4)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Phase 4: </a:t>
            </a:r>
            <a:r>
              <a:rPr lang="en">
                <a:highlight>
                  <a:srgbClr val="FFFFFF"/>
                </a:highlight>
              </a:rPr>
              <a:t>Detect unused methods in a file(Sprint4)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More to decide(Sprint4)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Final </a:t>
            </a:r>
            <a:r>
              <a:rPr lang="en">
                <a:highlight>
                  <a:srgbClr val="FFFFFF"/>
                </a:highlight>
              </a:rPr>
              <a:t>Product reports the </a:t>
            </a:r>
            <a:r>
              <a:rPr lang="en">
                <a:highlight>
                  <a:srgbClr val="FFFFFF"/>
                </a:highlight>
              </a:rPr>
              <a:t>above </a:t>
            </a:r>
            <a:r>
              <a:rPr lang="en">
                <a:highlight>
                  <a:srgbClr val="FFFFFF"/>
                </a:highlight>
              </a:rPr>
              <a:t>categories(Sprint4)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311350" y="2154850"/>
            <a:ext cx="2973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