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2f56b09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2f56b09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7e33fe49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7e33fe49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1cc8aef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1cc8aef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4f5025ab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4f5025ab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4f5025a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4f5025a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4f5025a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4f5025a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4f5025a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4f5025a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4f5025a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4f5025a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4f5025a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4f5025a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2fd6e15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2fd6e15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Hong Xin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progress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Keep expanding the size of current dataset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Compare the accuracy and run time of all models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</a:t>
            </a:r>
            <a:r>
              <a:rPr lang="en"/>
              <a:t>visualization </a:t>
            </a:r>
            <a:r>
              <a:rPr lang="en"/>
              <a:t>and validation to the each model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311350" y="2154850"/>
            <a:ext cx="29733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Starting...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17450"/>
            <a:ext cx="8520600" cy="3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the goal?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Build a static code analyzer that identifies syntax errors for python</a:t>
            </a:r>
            <a:endParaRPr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Model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python source codes online to train models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 dataset manually for specific scenarios to further train models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Import libraries (ex. pandas)</a:t>
            </a:r>
            <a:endParaRPr sz="1400"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Define variables (ex. X=1, Y =[]) </a:t>
            </a:r>
            <a:endParaRPr sz="1400"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For loop, while loop, and if statement (ex. </a:t>
            </a:r>
            <a:r>
              <a:rPr lang="en"/>
              <a:t>I</a:t>
            </a:r>
            <a:r>
              <a:rPr lang="en" sz="1400"/>
              <a:t>dentify the </a:t>
            </a:r>
            <a:r>
              <a:rPr lang="en"/>
              <a:t>existence</a:t>
            </a:r>
            <a:r>
              <a:rPr lang="en" sz="1400"/>
              <a:t> of “:” and “return”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for “import </a:t>
            </a:r>
            <a:r>
              <a:rPr lang="en"/>
              <a:t>pandas</a:t>
            </a:r>
            <a:r>
              <a:rPr lang="en"/>
              <a:t>”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700" y="0"/>
            <a:ext cx="2743200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025" y="1533175"/>
            <a:ext cx="47434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335438"/>
            <a:ext cx="5946725" cy="24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0" l="4306" r="0" t="0"/>
          <a:stretch/>
        </p:blipFill>
        <p:spPr>
          <a:xfrm>
            <a:off x="4572000" y="2985625"/>
            <a:ext cx="366427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50" y="1017450"/>
            <a:ext cx="6038050" cy="33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750" y="3156313"/>
            <a:ext cx="38862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7875"/>
            <a:ext cx="6467872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0850" y="3236163"/>
            <a:ext cx="36004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152485"/>
            <a:ext cx="6356574" cy="31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388" y="3194113"/>
            <a:ext cx="41433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25" y="1152475"/>
            <a:ext cx="6243324" cy="29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413" y="3158900"/>
            <a:ext cx="35718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