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72" r:id="rId4"/>
    <p:sldId id="292" r:id="rId5"/>
    <p:sldId id="263" r:id="rId6"/>
    <p:sldId id="288" r:id="rId7"/>
    <p:sldId id="289" r:id="rId8"/>
    <p:sldId id="264" r:id="rId9"/>
    <p:sldId id="265" r:id="rId10"/>
    <p:sldId id="290" r:id="rId11"/>
    <p:sldId id="291" r:id="rId12"/>
    <p:sldId id="293" r:id="rId13"/>
    <p:sldId id="294" r:id="rId14"/>
    <p:sldId id="312" r:id="rId15"/>
    <p:sldId id="302" r:id="rId16"/>
    <p:sldId id="303" r:id="rId17"/>
    <p:sldId id="307" r:id="rId18"/>
    <p:sldId id="304" r:id="rId19"/>
    <p:sldId id="309" r:id="rId20"/>
    <p:sldId id="30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94BD"/>
    <a:srgbClr val="81A6C8"/>
    <a:srgbClr val="FFFFFF"/>
    <a:srgbClr val="F9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1" autoAdjust="0"/>
    <p:restoredTop sz="94660"/>
  </p:normalViewPr>
  <p:slideViewPr>
    <p:cSldViewPr snapToGrid="0" showGuides="1">
      <p:cViewPr>
        <p:scale>
          <a:sx n="66" d="100"/>
          <a:sy n="66" d="100"/>
        </p:scale>
        <p:origin x="514" y="403"/>
      </p:cViewPr>
      <p:guideLst>
        <p:guide orient="horz" pos="217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047DBF-95AA-40BC-A783-377E8F18B84D}" type="doc">
      <dgm:prSet loTypeId="hierarchy" loCatId="hierarchy" qsTypeId="urn:microsoft.com/office/officeart/2005/8/quickstyle/simple1" qsCatId="simple" csTypeId="urn:microsoft.com/office/officeart/2005/8/colors/accent1_2" csCatId="accent1" phldr="0"/>
      <dgm:spPr/>
      <dgm:t>
        <a:bodyPr/>
        <a:p>
          <a:endParaRPr lang="zh-CN" altLang="en-US"/>
        </a:p>
      </dgm:t>
    </dgm:pt>
    <dgm:pt modelId="{9CF950A0-AF63-4EEF-9FFD-96C1F7E7E392}">
      <dgm:prSet phldrT="[文本]" phldr="0" custT="1"/>
      <dgm:spPr/>
      <dgm:t>
        <a:bodyPr vert="horz" wrap="square"/>
        <a:p>
          <a:pPr>
            <a:lnSpc>
              <a:spcPct val="100000"/>
            </a:lnSpc>
            <a:spcBef>
              <a:spcPct val="0"/>
            </a:spcBef>
            <a:spcAft>
              <a:spcPct val="35000"/>
            </a:spcAft>
          </a:pPr>
          <a:r>
            <a:rPr lang="en-US" altLang="zh-CN" sz="1400"/>
            <a:t>AI Movement</a:t>
          </a:r>
          <a:r>
            <a:rPr lang="en-US" altLang="zh-CN" sz="1400"/>
            <a:t/>
          </a:r>
          <a:endParaRPr lang="en-US" altLang="zh-CN" sz="1400"/>
        </a:p>
      </dgm:t>
    </dgm:pt>
    <dgm:pt modelId="{C208B5D8-5995-4479-A42A-8A55E56C12D9}" cxnId="{3AE1C2AC-6274-4C08-ACB7-9D6A803C1A5E}" type="parTrans">
      <dgm:prSet/>
      <dgm:spPr/>
      <dgm:t>
        <a:bodyPr/>
        <a:p>
          <a:endParaRPr lang="zh-CN" altLang="en-US"/>
        </a:p>
      </dgm:t>
    </dgm:pt>
    <dgm:pt modelId="{789CBC20-C209-4F6E-8277-16D1CD2BC23E}" cxnId="{3AE1C2AC-6274-4C08-ACB7-9D6A803C1A5E}" type="sibTrans">
      <dgm:prSet/>
      <dgm:spPr/>
      <dgm:t>
        <a:bodyPr/>
        <a:p>
          <a:endParaRPr lang="zh-CN" altLang="en-US"/>
        </a:p>
      </dgm:t>
    </dgm:pt>
    <dgm:pt modelId="{43C98814-3703-4708-9480-0269618948C5}">
      <dgm:prSet phldrT="[文本]" phldr="0" custT="1"/>
      <dgm:spPr/>
      <dgm:t>
        <a:bodyPr vert="horz" wrap="square"/>
        <a:p>
          <a:pPr>
            <a:lnSpc>
              <a:spcPct val="100000"/>
            </a:lnSpc>
            <a:spcBef>
              <a:spcPct val="0"/>
            </a:spcBef>
            <a:spcAft>
              <a:spcPct val="35000"/>
            </a:spcAft>
          </a:pPr>
          <a:r>
            <a:rPr lang="en-US" altLang="zh-CN" sz="900">
              <a:sym typeface="+mn-ea"/>
            </a:rPr>
            <a:t>Dynamic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CEE48522-27B1-4F7F-84F9-D98425D345C1}" cxnId="{14A481C5-B0E0-4F1D-B2DD-A6CE4E6F35C2}" type="parTrans">
      <dgm:prSet/>
      <dgm:spPr/>
      <dgm:t>
        <a:bodyPr/>
        <a:p>
          <a:endParaRPr lang="zh-CN" altLang="en-US"/>
        </a:p>
      </dgm:t>
    </dgm:pt>
    <dgm:pt modelId="{8F8E0805-276C-4375-BEB7-3681B4D5E062}" cxnId="{14A481C5-B0E0-4F1D-B2DD-A6CE4E6F35C2}" type="sibTrans">
      <dgm:prSet/>
      <dgm:spPr/>
      <dgm:t>
        <a:bodyPr/>
        <a:p>
          <a:endParaRPr lang="zh-CN" altLang="en-US"/>
        </a:p>
      </dgm:t>
    </dgm:pt>
    <dgm:pt modelId="{CCE3450B-A666-4A31-A6E5-3559A05551B2}">
      <dgm:prSet phldr="0" custT="1"/>
      <dgm:spPr/>
      <dgm:t>
        <a:bodyPr vert="horz" wrap="square"/>
        <a:p>
          <a:pPr>
            <a:lnSpc>
              <a:spcPct val="100000"/>
            </a:lnSpc>
            <a:spcBef>
              <a:spcPct val="0"/>
            </a:spcBef>
            <a:spcAft>
              <a:spcPct val="35000"/>
            </a:spcAft>
          </a:pPr>
          <a:r>
            <a:rPr lang="en-US" sz="900"/>
            <a:t>Seek/Flee</a:t>
          </a:r>
          <a:r>
            <a:rPr lang="en-US" sz="900"/>
            <a:t/>
          </a:r>
          <a:endParaRPr lang="en-US" sz="900"/>
        </a:p>
      </dgm:t>
    </dgm:pt>
    <dgm:pt modelId="{FDB6C29B-C1C2-426C-9A5A-C2CC1EA3CCBA}" cxnId="{23C9760D-D60D-4918-BC73-BBCD1B2C6402}" type="parTrans">
      <dgm:prSet/>
      <dgm:spPr/>
    </dgm:pt>
    <dgm:pt modelId="{B3991050-1338-41D2-AC06-3549150A6276}" cxnId="{23C9760D-D60D-4918-BC73-BBCD1B2C6402}" type="sibTrans">
      <dgm:prSet/>
      <dgm:spPr/>
    </dgm:pt>
    <dgm:pt modelId="{A7049CA8-2C5A-41B9-92FF-DB7787473C03}">
      <dgm:prSet phldr="0" custT="1"/>
      <dgm:spPr/>
      <dgm:t>
        <a:bodyPr vert="horz" wrap="square"/>
        <a:p>
          <a:pPr>
            <a:lnSpc>
              <a:spcPct val="100000"/>
            </a:lnSpc>
            <a:spcBef>
              <a:spcPct val="0"/>
            </a:spcBef>
            <a:spcAft>
              <a:spcPct val="35000"/>
            </a:spcAft>
          </a:pPr>
          <a:r>
            <a:rPr lang="en-US" sz="900"/>
            <a:t>Wander</a:t>
          </a:r>
          <a:endParaRPr lang="en-US" sz="900"/>
        </a:p>
      </dgm:t>
    </dgm:pt>
    <dgm:pt modelId="{FA5369B7-1AE7-4490-BECE-CD59B8251213}" cxnId="{06B1B757-309E-44A1-83CE-0F4FB58B91FE}" type="parTrans">
      <dgm:prSet/>
      <dgm:spPr/>
    </dgm:pt>
    <dgm:pt modelId="{AC8AFE1D-EE4C-4001-85FC-81C1982CF166}" cxnId="{06B1B757-309E-44A1-83CE-0F4FB58B91FE}" type="sibTrans">
      <dgm:prSet/>
      <dgm:spPr/>
    </dgm:pt>
    <dgm:pt modelId="{5B139058-FBC3-4BDF-933E-CBE5ADB1C35E}">
      <dgm:prSet phldr="0" custT="1"/>
      <dgm:spPr/>
      <dgm:t>
        <a:bodyPr vert="horz" wrap="square"/>
        <a:p>
          <a:pPr>
            <a:lnSpc>
              <a:spcPct val="100000"/>
            </a:lnSpc>
            <a:spcBef>
              <a:spcPct val="0"/>
            </a:spcBef>
            <a:spcAft>
              <a:spcPct val="35000"/>
            </a:spcAft>
          </a:pPr>
          <a:r>
            <a:rPr lang="en-US" sz="900"/>
            <a:t>Pursue/Evade</a:t>
          </a:r>
          <a:r>
            <a:rPr lang="en-US" sz="900"/>
            <a:t/>
          </a:r>
          <a:endParaRPr lang="en-US" sz="900"/>
        </a:p>
      </dgm:t>
    </dgm:pt>
    <dgm:pt modelId="{E190B219-059C-4E4F-80D7-E880F0915FCD}" cxnId="{28A03636-1FF9-4AAA-AE85-329B99EB8FD4}" type="parTrans">
      <dgm:prSet/>
      <dgm:spPr/>
    </dgm:pt>
    <dgm:pt modelId="{1F37A6F0-F0A1-4B1E-8C99-59EDABC998DD}" cxnId="{28A03636-1FF9-4AAA-AE85-329B99EB8FD4}" type="sibTrans">
      <dgm:prSet/>
      <dgm:spPr/>
    </dgm:pt>
    <dgm:pt modelId="{D00D85BE-DACB-4EF3-BDC3-53A43335F332}">
      <dgm:prSet phldr="0" custT="1"/>
      <dgm:spPr/>
      <dgm:t>
        <a:bodyPr vert="horz" wrap="square"/>
        <a:p>
          <a:pPr>
            <a:lnSpc>
              <a:spcPct val="100000"/>
            </a:lnSpc>
            <a:spcBef>
              <a:spcPct val="0"/>
            </a:spcBef>
            <a:spcAft>
              <a:spcPct val="35000"/>
            </a:spcAft>
          </a:pPr>
          <a:r>
            <a:rPr lang="en-US" sz="900"/>
            <a:t>Path following</a:t>
          </a:r>
          <a:r>
            <a:rPr lang="en-US" sz="900"/>
            <a:t/>
          </a:r>
          <a:endParaRPr lang="en-US" sz="900"/>
        </a:p>
      </dgm:t>
    </dgm:pt>
    <dgm:pt modelId="{A19950CD-D6D4-40A8-8B57-2871CBED7817}" cxnId="{095C8165-2C74-4772-A256-897C3611CF4B}" type="parTrans">
      <dgm:prSet/>
      <dgm:spPr/>
    </dgm:pt>
    <dgm:pt modelId="{8B5E4C64-072C-4841-BDF0-0C50FE282549}" cxnId="{095C8165-2C74-4772-A256-897C3611CF4B}" type="sibTrans">
      <dgm:prSet/>
      <dgm:spPr/>
    </dgm:pt>
    <dgm:pt modelId="{0433E7B2-4C1F-4961-A87A-0C6DCE95B5F2}">
      <dgm:prSet phldr="0" custT="1"/>
      <dgm:spPr/>
      <dgm:t>
        <a:bodyPr vert="horz" wrap="square"/>
        <a:p>
          <a:pPr>
            <a:lnSpc>
              <a:spcPct val="100000"/>
            </a:lnSpc>
            <a:spcBef>
              <a:spcPct val="0"/>
            </a:spcBef>
            <a:spcAft>
              <a:spcPct val="35000"/>
            </a:spcAft>
          </a:pPr>
          <a:r>
            <a:rPr lang="en-US" sz="900"/>
            <a:t>Collision avoidance</a:t>
          </a:r>
          <a:endParaRPr lang="en-US" sz="900"/>
        </a:p>
      </dgm:t>
    </dgm:pt>
    <dgm:pt modelId="{8678B4DD-0362-4232-AB75-F7F54AD88D81}" cxnId="{FEEBE3E1-EF43-41ED-8339-35B718DEA4F8}" type="parTrans">
      <dgm:prSet/>
      <dgm:spPr/>
    </dgm:pt>
    <dgm:pt modelId="{C6EE2D30-F26C-4F27-8E9E-442C7F9EA1AA}" cxnId="{FEEBE3E1-EF43-41ED-8339-35B718DEA4F8}" type="sibTrans">
      <dgm:prSet/>
      <dgm:spPr/>
    </dgm:pt>
    <dgm:pt modelId="{C3D108DD-07EB-468D-B807-75528885E5B9}">
      <dgm:prSet phldr="0" custT="1"/>
      <dgm:spPr/>
      <dgm:t>
        <a:bodyPr vert="horz" wrap="square"/>
        <a:p>
          <a:pPr>
            <a:lnSpc>
              <a:spcPct val="100000"/>
            </a:lnSpc>
            <a:spcBef>
              <a:spcPct val="0"/>
            </a:spcBef>
            <a:spcAft>
              <a:spcPct val="35000"/>
            </a:spcAft>
          </a:pPr>
          <a:r>
            <a:rPr lang="en-US" sz="900"/>
            <a:t>Obstacle avoidance</a:t>
          </a:r>
          <a:r>
            <a:rPr lang="en-US" sz="900"/>
            <a:t/>
          </a:r>
          <a:endParaRPr lang="en-US" sz="900"/>
        </a:p>
      </dgm:t>
    </dgm:pt>
    <dgm:pt modelId="{5EE8F65F-563B-4E57-B3BB-5D5F66B4F20A}" cxnId="{AC57DAE6-F389-42AC-9EE6-285DF23B30AD}" type="parTrans">
      <dgm:prSet/>
      <dgm:spPr/>
    </dgm:pt>
    <dgm:pt modelId="{DB771794-7599-4B83-98D3-3916CB7DFE6C}" cxnId="{AC57DAE6-F389-42AC-9EE6-285DF23B30AD}" type="sibTrans">
      <dgm:prSet/>
      <dgm:spPr/>
    </dgm:pt>
    <dgm:pt modelId="{442949E7-9494-4009-9D6B-C0DB953BB7EF}">
      <dgm:prSet phldr="0" custT="1"/>
      <dgm:spPr/>
      <dgm:t>
        <a:bodyPr vert="horz" wrap="square"/>
        <a:p>
          <a:pPr>
            <a:lnSpc>
              <a:spcPct val="100000"/>
            </a:lnSpc>
            <a:spcBef>
              <a:spcPct val="0"/>
            </a:spcBef>
            <a:spcAft>
              <a:spcPct val="35000"/>
            </a:spcAft>
          </a:pPr>
          <a:r>
            <a:rPr lang="en-US" sz="900"/>
            <a:t>Velocity Match</a:t>
          </a:r>
          <a:endParaRPr lang="en-US" sz="900"/>
        </a:p>
      </dgm:t>
    </dgm:pt>
    <dgm:pt modelId="{1D1907AB-166A-4368-93EB-1511E9D1D3B7}" cxnId="{F407E193-84AF-44E9-A44B-2829FC99775C}" type="parTrans">
      <dgm:prSet/>
      <dgm:spPr/>
    </dgm:pt>
    <dgm:pt modelId="{1475AAD0-2009-4220-B2AE-424D6130B1C6}" cxnId="{F407E193-84AF-44E9-A44B-2829FC99775C}" type="sibTrans">
      <dgm:prSet/>
      <dgm:spPr/>
    </dgm:pt>
    <dgm:pt modelId="{F5AA5154-53C6-44A3-A626-C3C38C7ED6B7}">
      <dgm:prSet phldr="0" custT="1"/>
      <dgm:spPr/>
      <dgm:t>
        <a:bodyPr vert="horz" wrap="square"/>
        <a:p>
          <a:pPr>
            <a:lnSpc>
              <a:spcPct val="100000"/>
            </a:lnSpc>
            <a:spcBef>
              <a:spcPct val="0"/>
            </a:spcBef>
            <a:spcAft>
              <a:spcPct val="35000"/>
            </a:spcAft>
          </a:pPr>
          <a:r>
            <a:rPr lang="en-US" sz="900"/>
            <a:t>Arrive</a:t>
          </a:r>
          <a:r>
            <a:rPr lang="en-US" sz="900"/>
            <a:t/>
          </a:r>
          <a:endParaRPr lang="en-US" sz="900"/>
        </a:p>
      </dgm:t>
    </dgm:pt>
    <dgm:pt modelId="{24C001CE-DD11-4D6F-A0E1-EEFD4B28EB4F}" cxnId="{BB81BB9D-791C-4089-A5F1-5E827B0FD4BF}" type="parTrans">
      <dgm:prSet/>
      <dgm:spPr/>
    </dgm:pt>
    <dgm:pt modelId="{9FB7F2F8-038D-4985-8F05-322246DF9B97}" cxnId="{BB81BB9D-791C-4089-A5F1-5E827B0FD4BF}" type="sibTrans">
      <dgm:prSet/>
      <dgm:spPr/>
    </dgm:pt>
    <dgm:pt modelId="{38FDC354-3490-41EC-ADA5-F0FDCFA66272}">
      <dgm:prSet phldr="0" custT="1"/>
      <dgm:spPr/>
      <dgm:t>
        <a:bodyPr vert="horz" wrap="square"/>
        <a:p>
          <a:pPr>
            <a:lnSpc>
              <a:spcPct val="100000"/>
            </a:lnSpc>
            <a:spcBef>
              <a:spcPct val="0"/>
            </a:spcBef>
            <a:spcAft>
              <a:spcPct val="35000"/>
            </a:spcAft>
          </a:pPr>
          <a:r>
            <a:rPr lang="en-US" sz="900"/>
            <a:t>Align</a:t>
          </a:r>
          <a:r>
            <a:rPr lang="en-US" sz="900"/>
            <a:t/>
          </a:r>
          <a:endParaRPr lang="en-US" sz="900"/>
        </a:p>
      </dgm:t>
    </dgm:pt>
    <dgm:pt modelId="{C2C146F6-01E1-43DF-94E9-F50C71352EFE}" cxnId="{D07F21AB-DADB-4AA2-B19F-9BDBB6842553}" type="parTrans">
      <dgm:prSet/>
      <dgm:spPr/>
    </dgm:pt>
    <dgm:pt modelId="{534FEF01-A70C-4EE8-BED8-44A817C24419}" cxnId="{D07F21AB-DADB-4AA2-B19F-9BDBB6842553}" type="sibTrans">
      <dgm:prSet/>
      <dgm:spPr/>
    </dgm:pt>
    <dgm:pt modelId="{355D85D3-8DDB-4F2C-8F44-73F982BC28A6}">
      <dgm:prSet phldr="0" custT="1"/>
      <dgm:spPr/>
      <dgm:t>
        <a:bodyPr vert="horz" wrap="square"/>
        <a:p>
          <a:pPr>
            <a:lnSpc>
              <a:spcPct val="100000"/>
            </a:lnSpc>
            <a:spcBef>
              <a:spcPct val="0"/>
            </a:spcBef>
            <a:spcAft>
              <a:spcPct val="35000"/>
            </a:spcAft>
          </a:pPr>
          <a:r>
            <a:rPr lang="en-US" sz="900"/>
            <a:t>Look Where youre going</a:t>
          </a:r>
          <a:endParaRPr lang="en-US" sz="900"/>
        </a:p>
      </dgm:t>
    </dgm:pt>
    <dgm:pt modelId="{3B855AFA-A42A-4849-8351-4E9242F4CDFA}" cxnId="{98A8A21D-6A78-49AE-ADF9-95C764635ECA}" type="parTrans">
      <dgm:prSet/>
      <dgm:spPr/>
    </dgm:pt>
    <dgm:pt modelId="{704C8F24-2647-41ED-9C20-ED15517BDEAE}" cxnId="{98A8A21D-6A78-49AE-ADF9-95C764635ECA}" type="sibTrans">
      <dgm:prSet/>
      <dgm:spPr/>
    </dgm:pt>
    <dgm:pt modelId="{AE3A635A-846E-4552-9253-372557CCF658}">
      <dgm:prSet phldr="0" custT="1"/>
      <dgm:spPr/>
      <dgm:t>
        <a:bodyPr vert="horz" wrap="square"/>
        <a:p>
          <a:pPr>
            <a:lnSpc>
              <a:spcPct val="100000"/>
            </a:lnSpc>
            <a:spcBef>
              <a:spcPct val="0"/>
            </a:spcBef>
            <a:spcAft>
              <a:spcPct val="35000"/>
            </a:spcAft>
          </a:pPr>
          <a:r>
            <a:rPr lang="en-US" sz="900"/>
            <a:t>Face</a:t>
          </a:r>
          <a:r>
            <a:rPr lang="en-US" sz="900"/>
            <a:t/>
          </a:r>
          <a:endParaRPr lang="en-US" sz="900"/>
        </a:p>
      </dgm:t>
    </dgm:pt>
    <dgm:pt modelId="{67352A9D-0847-4E56-9925-1861ACC181F4}" cxnId="{6701C340-9D09-4C2D-944A-543568ECDF8A}" type="parTrans">
      <dgm:prSet/>
      <dgm:spPr/>
    </dgm:pt>
    <dgm:pt modelId="{CD04CF14-7C46-4150-8146-D48037017B17}" cxnId="{6701C340-9D09-4C2D-944A-543568ECDF8A}" type="sibTrans">
      <dgm:prSet/>
      <dgm:spPr/>
    </dgm:pt>
    <dgm:pt modelId="{87943F6F-E825-49F1-BE20-2E4AD75C1DAF}">
      <dgm:prSet phldr="0" custT="1"/>
      <dgm:spPr/>
      <dgm:t>
        <a:bodyPr vert="horz" wrap="square"/>
        <a:p>
          <a:pPr>
            <a:lnSpc>
              <a:spcPct val="100000"/>
            </a:lnSpc>
            <a:spcBef>
              <a:spcPct val="0"/>
            </a:spcBef>
            <a:spcAft>
              <a:spcPct val="35000"/>
            </a:spcAft>
          </a:pPr>
          <a:r>
            <a:rPr lang="en-US" sz="900"/>
            <a:t>Force Field</a:t>
          </a:r>
          <a:endParaRPr lang="en-US" sz="900"/>
        </a:p>
      </dgm:t>
    </dgm:pt>
    <dgm:pt modelId="{4DA703C3-7A85-496E-889E-9993CA9C85DE}" cxnId="{E7D69BFB-2350-4870-86E4-F3DFFDAD0B95}" type="parTrans">
      <dgm:prSet/>
      <dgm:spPr/>
    </dgm:pt>
    <dgm:pt modelId="{3D0C4FB4-C8E0-4E77-99C1-8616742CD2FC}" cxnId="{E7D69BFB-2350-4870-86E4-F3DFFDAD0B95}" type="sibTrans">
      <dgm:prSet/>
      <dgm:spPr/>
    </dgm:pt>
    <dgm:pt modelId="{DDACC118-A1C1-4EF8-AE00-9CC0FC1592CD}">
      <dgm:prSet phldr="0" custT="1"/>
      <dgm:spPr/>
      <dgm:t>
        <a:bodyPr vert="horz" wrap="square"/>
        <a:p>
          <a:pPr>
            <a:lnSpc>
              <a:spcPct val="100000"/>
            </a:lnSpc>
            <a:spcBef>
              <a:spcPct val="0"/>
            </a:spcBef>
            <a:spcAft>
              <a:spcPct val="35000"/>
            </a:spcAft>
          </a:pPr>
          <a:r>
            <a:rPr lang="en-US" sz="900"/>
            <a:t>Separation</a:t>
          </a:r>
          <a:r>
            <a:rPr lang="en-US" sz="900"/>
            <a:t/>
          </a:r>
          <a:endParaRPr lang="en-US" sz="900"/>
        </a:p>
      </dgm:t>
    </dgm:pt>
    <dgm:pt modelId="{20876E07-4E4E-4720-B339-65F8C2C577EA}" cxnId="{45D7AAE4-233D-432F-B837-3EE7E6E847DC}" type="parTrans">
      <dgm:prSet/>
      <dgm:spPr/>
    </dgm:pt>
    <dgm:pt modelId="{AB011619-9DCB-4507-82EA-1C1127DC8935}" cxnId="{45D7AAE4-233D-432F-B837-3EE7E6E847DC}" type="sibTrans">
      <dgm:prSet/>
      <dgm:spPr/>
    </dgm:pt>
    <dgm:pt modelId="{EEA9BF43-52EA-422D-B843-A7E2D98344F1}">
      <dgm:prSet phldrT="[文本]" phldr="0" custT="1"/>
      <dgm:spPr/>
      <dgm:t>
        <a:bodyPr vert="horz" wrap="square"/>
        <a:p>
          <a:pPr>
            <a:lnSpc>
              <a:spcPct val="100000"/>
            </a:lnSpc>
            <a:spcBef>
              <a:spcPct val="0"/>
            </a:spcBef>
            <a:spcAft>
              <a:spcPct val="35000"/>
            </a:spcAft>
          </a:pPr>
          <a:r>
            <a:rPr lang="en-US" altLang="zh-CN" sz="900"/>
            <a:t>Kinematic</a:t>
          </a:r>
          <a:r>
            <a:rPr lang="en-US" altLang="zh-CN" sz="900"/>
            <a:t/>
          </a:r>
          <a:endParaRPr lang="en-US" altLang="zh-CN" sz="900"/>
        </a:p>
        <a:p>
          <a:pPr>
            <a:lnSpc>
              <a:spcPct val="100000"/>
            </a:lnSpc>
            <a:spcBef>
              <a:spcPct val="0"/>
            </a:spcBef>
            <a:spcAft>
              <a:spcPct val="35000"/>
            </a:spcAft>
          </a:pPr>
          <a:r>
            <a:rPr lang="en-US" altLang="zh-CN" sz="900"/>
            <a:t>Algorithms</a:t>
          </a:r>
          <a:r>
            <a:rPr lang="en-US" altLang="zh-CN" sz="900"/>
            <a:t/>
          </a:r>
          <a:endParaRPr lang="en-US" altLang="zh-CN" sz="900"/>
        </a:p>
      </dgm:t>
    </dgm:pt>
    <dgm:pt modelId="{DD4B9A5E-AF0E-4E40-AE50-8ADA48B6C96E}" cxnId="{B8670C64-CD7E-44CB-ABF1-5511D29E5B80}" type="parTrans">
      <dgm:prSet/>
      <dgm:spPr/>
      <dgm:t>
        <a:bodyPr/>
        <a:p>
          <a:endParaRPr lang="zh-CN" altLang="en-US"/>
        </a:p>
      </dgm:t>
    </dgm:pt>
    <dgm:pt modelId="{35829CFD-40BE-4AAC-B481-B24731CD799F}" cxnId="{B8670C64-CD7E-44CB-ABF1-5511D29E5B80}" type="sibTrans">
      <dgm:prSet/>
      <dgm:spPr/>
      <dgm:t>
        <a:bodyPr/>
        <a:p>
          <a:endParaRPr lang="zh-CN" altLang="en-US"/>
        </a:p>
      </dgm:t>
    </dgm:pt>
    <dgm:pt modelId="{05B7883E-08CA-4B11-978A-0E031766AB04}">
      <dgm:prSet phldrT="[文本]" phldr="0" custT="1"/>
      <dgm:spPr/>
      <dgm:t>
        <a:bodyPr vert="horz" wrap="square"/>
        <a:p>
          <a:pPr>
            <a:lnSpc>
              <a:spcPct val="100000"/>
            </a:lnSpc>
            <a:spcBef>
              <a:spcPct val="0"/>
            </a:spcBef>
            <a:spcAft>
              <a:spcPct val="35000"/>
            </a:spcAft>
          </a:pPr>
          <a:r>
            <a:rPr lang="en-US" altLang="zh-CN" sz="900"/>
            <a:t>K</a:t>
          </a:r>
          <a:r>
            <a:rPr lang="en-US" altLang="zh-CN" sz="900"/>
            <a:t>inematic Seek</a:t>
          </a:r>
          <a:r>
            <a:rPr lang="en-US" altLang="zh-CN" sz="900"/>
            <a:t/>
          </a:r>
          <a:endParaRPr lang="en-US" altLang="zh-CN" sz="900"/>
        </a:p>
      </dgm:t>
    </dgm:pt>
    <dgm:pt modelId="{D3AE5FBF-22B8-495D-8175-D008E6DBE25A}" cxnId="{4A8D746F-2815-4C0D-9E58-F23BA9C47839}" type="parTrans">
      <dgm:prSet/>
      <dgm:spPr/>
      <dgm:t>
        <a:bodyPr/>
        <a:p>
          <a:endParaRPr lang="zh-CN" altLang="en-US"/>
        </a:p>
      </dgm:t>
    </dgm:pt>
    <dgm:pt modelId="{07129F62-24FE-4443-9066-E2A8C0818369}" cxnId="{4A8D746F-2815-4C0D-9E58-F23BA9C47839}" type="sibTrans">
      <dgm:prSet/>
      <dgm:spPr/>
      <dgm:t>
        <a:bodyPr/>
        <a:p>
          <a:endParaRPr lang="zh-CN" altLang="en-US"/>
        </a:p>
      </dgm:t>
    </dgm:pt>
    <dgm:pt modelId="{F2B44935-3EE4-4BA8-84DB-C2C76203B9AB}">
      <dgm:prSet phldr="0" custT="1"/>
      <dgm:spPr/>
      <dgm:t>
        <a:bodyPr vert="horz" wrap="square"/>
        <a:p>
          <a:pPr>
            <a:lnSpc>
              <a:spcPct val="100000"/>
            </a:lnSpc>
            <a:spcBef>
              <a:spcPct val="0"/>
            </a:spcBef>
            <a:spcAft>
              <a:spcPct val="35000"/>
            </a:spcAft>
          </a:pPr>
          <a:r>
            <a:rPr lang="en-US" sz="900"/>
            <a:t>K</a:t>
          </a:r>
          <a:r>
            <a:rPr lang="en-US" sz="900"/>
            <a:t>inematic Wandering </a:t>
          </a:r>
          <a:r>
            <a:rPr lang="en-US" sz="900"/>
            <a:t/>
          </a:r>
          <a:endParaRPr lang="en-US" sz="900"/>
        </a:p>
      </dgm:t>
    </dgm:pt>
    <dgm:pt modelId="{A58EBF7E-4051-406E-9AB9-100709AD7ED0}" cxnId="{46C575AC-ABD5-4080-A194-F09506B27409}" type="parTrans">
      <dgm:prSet/>
      <dgm:spPr/>
    </dgm:pt>
    <dgm:pt modelId="{33C73FD8-67BE-404D-B9E8-83C04698B030}" cxnId="{46C575AC-ABD5-4080-A194-F09506B27409}" type="sibTrans">
      <dgm:prSet/>
      <dgm:spPr/>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2"/>
      <dgm:spPr/>
    </dgm:pt>
    <dgm:pt modelId="{C069D299-1B39-4BB1-9C27-833B58C46156}" type="pres">
      <dgm:prSet presAssocID="{CEE48522-27B1-4F7F-84F9-D98425D345C1}" presName="connTx" presStyleCnt="0"/>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2">
        <dgm:presLayoutVars>
          <dgm:chPref val="3"/>
        </dgm:presLayoutVars>
      </dgm:prSet>
      <dgm:spPr/>
    </dgm:pt>
    <dgm:pt modelId="{72E265FC-36E6-4BBF-AC05-214FD6415DAB}" type="pres">
      <dgm:prSet presAssocID="{43C98814-3703-4708-9480-0269618948C5}" presName="level3hierChild" presStyleCnt="0"/>
      <dgm:spPr/>
    </dgm:pt>
    <dgm:pt modelId="{02A3534F-652A-4F66-AFB0-F8B2898DE7EB}" type="pres">
      <dgm:prSet presAssocID="{FDB6C29B-C1C2-426C-9A5A-C2CC1EA3CCBA}" presName="conn2-1" presStyleLbl="parChTrans1D3" presStyleIdx="0" presStyleCnt="6"/>
      <dgm:spPr/>
    </dgm:pt>
    <dgm:pt modelId="{97060916-12F0-4F64-A7C3-A5F7EB5F9918}" type="pres">
      <dgm:prSet presAssocID="{FDB6C29B-C1C2-426C-9A5A-C2CC1EA3CCBA}" presName="connTx" presStyleCnt="0"/>
      <dgm:spPr/>
    </dgm:pt>
    <dgm:pt modelId="{5D260D64-616B-4C14-AF2C-C64E24BEB543}" type="pres">
      <dgm:prSet presAssocID="{CCE3450B-A666-4A31-A6E5-3559A05551B2}" presName="root2" presStyleCnt="0"/>
      <dgm:spPr/>
    </dgm:pt>
    <dgm:pt modelId="{4B69E61A-F639-4D46-8286-9651A7A38FC3}" type="pres">
      <dgm:prSet presAssocID="{CCE3450B-A666-4A31-A6E5-3559A05551B2}" presName="LevelTwoTextNode" presStyleLbl="node3" presStyleIdx="0" presStyleCnt="6">
        <dgm:presLayoutVars>
          <dgm:chPref val="3"/>
        </dgm:presLayoutVars>
      </dgm:prSet>
      <dgm:spPr/>
    </dgm:pt>
    <dgm:pt modelId="{75A11B40-FCF4-4D77-BEE8-8C86861F4883}" type="pres">
      <dgm:prSet presAssocID="{CCE3450B-A666-4A31-A6E5-3559A05551B2}" presName="level3hierChild" presStyleCnt="0"/>
      <dgm:spPr/>
    </dgm:pt>
    <dgm:pt modelId="{ED199F3B-84B7-4866-875E-0C36E2B5F8A5}" type="pres">
      <dgm:prSet presAssocID="{FA5369B7-1AE7-4490-BECE-CD59B8251213}" presName="conn2-1" presStyleLbl="parChTrans1D4" presStyleIdx="0" presStyleCnt="9"/>
      <dgm:spPr/>
    </dgm:pt>
    <dgm:pt modelId="{30D68E78-7544-4363-876B-03B7A6411EAD}" type="pres">
      <dgm:prSet presAssocID="{FA5369B7-1AE7-4490-BECE-CD59B8251213}" presName="connTx" presStyleCnt="0"/>
      <dgm:spPr/>
    </dgm:pt>
    <dgm:pt modelId="{A40A16F4-D8C3-48DF-816E-6C274035A8B5}" type="pres">
      <dgm:prSet presAssocID="{A7049CA8-2C5A-41B9-92FF-DB7787473C03}" presName="root2" presStyleCnt="0"/>
      <dgm:spPr/>
    </dgm:pt>
    <dgm:pt modelId="{48305CED-51A9-4C94-9F04-89E97908B6CD}" type="pres">
      <dgm:prSet presAssocID="{A7049CA8-2C5A-41B9-92FF-DB7787473C03}" presName="LevelTwoTextNode" presStyleLbl="node4" presStyleIdx="0" presStyleCnt="9">
        <dgm:presLayoutVars>
          <dgm:chPref val="3"/>
        </dgm:presLayoutVars>
      </dgm:prSet>
      <dgm:spPr/>
    </dgm:pt>
    <dgm:pt modelId="{156D82DA-2256-4261-B9EB-B8CA7760D88A}" type="pres">
      <dgm:prSet presAssocID="{A7049CA8-2C5A-41B9-92FF-DB7787473C03}" presName="level3hierChild" presStyleCnt="0"/>
      <dgm:spPr/>
    </dgm:pt>
    <dgm:pt modelId="{7A07AA04-3603-4E46-B422-EACAD971AD56}" type="pres">
      <dgm:prSet presAssocID="{E190B219-059C-4E4F-80D7-E880F0915FCD}" presName="conn2-1" presStyleLbl="parChTrans1D4" presStyleIdx="1" presStyleCnt="9"/>
      <dgm:spPr/>
    </dgm:pt>
    <dgm:pt modelId="{0AE9E0E9-C2FA-4759-9FC6-0D509A40A02C}" type="pres">
      <dgm:prSet presAssocID="{E190B219-059C-4E4F-80D7-E880F0915FCD}" presName="connTx" presStyleCnt="0"/>
      <dgm:spPr/>
    </dgm:pt>
    <dgm:pt modelId="{C364D092-3072-4F4D-B603-872DB2148DCF}" type="pres">
      <dgm:prSet presAssocID="{5B139058-FBC3-4BDF-933E-CBE5ADB1C35E}" presName="root2" presStyleCnt="0"/>
      <dgm:spPr/>
    </dgm:pt>
    <dgm:pt modelId="{281E166A-419B-449C-A2B4-8407F9407370}" type="pres">
      <dgm:prSet presAssocID="{5B139058-FBC3-4BDF-933E-CBE5ADB1C35E}" presName="LevelTwoTextNode" presStyleLbl="node4" presStyleIdx="1" presStyleCnt="9">
        <dgm:presLayoutVars>
          <dgm:chPref val="3"/>
        </dgm:presLayoutVars>
      </dgm:prSet>
      <dgm:spPr/>
    </dgm:pt>
    <dgm:pt modelId="{BE932606-9636-4287-A906-DC26EADEEF0F}" type="pres">
      <dgm:prSet presAssocID="{5B139058-FBC3-4BDF-933E-CBE5ADB1C35E}" presName="level3hierChild" presStyleCnt="0"/>
      <dgm:spPr/>
    </dgm:pt>
    <dgm:pt modelId="{347E2950-1F9A-43DE-98C3-61DEE68803FB}" type="pres">
      <dgm:prSet presAssocID="{A19950CD-D6D4-40A8-8B57-2871CBED7817}" presName="conn2-1" presStyleLbl="parChTrans1D4" presStyleIdx="2" presStyleCnt="9"/>
      <dgm:spPr/>
    </dgm:pt>
    <dgm:pt modelId="{7B352E85-F35A-4871-9C15-9FEE4A9697FD}" type="pres">
      <dgm:prSet presAssocID="{A19950CD-D6D4-40A8-8B57-2871CBED7817}" presName="connTx" presStyleCnt="0"/>
      <dgm:spPr/>
    </dgm:pt>
    <dgm:pt modelId="{00216227-DAB4-455F-A612-7718DB155B5E}" type="pres">
      <dgm:prSet presAssocID="{D00D85BE-DACB-4EF3-BDC3-53A43335F332}" presName="root2" presStyleCnt="0"/>
      <dgm:spPr/>
    </dgm:pt>
    <dgm:pt modelId="{2AB23210-1983-4597-AAEB-D0BB72A4549F}" type="pres">
      <dgm:prSet presAssocID="{D00D85BE-DACB-4EF3-BDC3-53A43335F332}" presName="LevelTwoTextNode" presStyleLbl="node4" presStyleIdx="2" presStyleCnt="9">
        <dgm:presLayoutVars>
          <dgm:chPref val="3"/>
        </dgm:presLayoutVars>
      </dgm:prSet>
      <dgm:spPr/>
    </dgm:pt>
    <dgm:pt modelId="{014F7BD0-48A7-467D-A724-E881F5CE84AC}" type="pres">
      <dgm:prSet presAssocID="{D00D85BE-DACB-4EF3-BDC3-53A43335F332}" presName="level3hierChild" presStyleCnt="0"/>
      <dgm:spPr/>
    </dgm:pt>
    <dgm:pt modelId="{9258E4BB-E279-4FA0-8F2A-9E2768569512}" type="pres">
      <dgm:prSet presAssocID="{8678B4DD-0362-4232-AB75-F7F54AD88D81}" presName="conn2-1" presStyleLbl="parChTrans1D4" presStyleIdx="3" presStyleCnt="9"/>
      <dgm:spPr/>
    </dgm:pt>
    <dgm:pt modelId="{D9A4725D-118A-498F-B955-53D73AD4B3BE}" type="pres">
      <dgm:prSet presAssocID="{8678B4DD-0362-4232-AB75-F7F54AD88D81}" presName="connTx" presStyleCnt="0"/>
      <dgm:spPr/>
    </dgm:pt>
    <dgm:pt modelId="{90F4902E-9D26-422C-A4E5-C8FE91914505}" type="pres">
      <dgm:prSet presAssocID="{0433E7B2-4C1F-4961-A87A-0C6DCE95B5F2}" presName="root2" presStyleCnt="0"/>
      <dgm:spPr/>
    </dgm:pt>
    <dgm:pt modelId="{96DC3FA9-1D13-45A2-9623-DBA00ABF5DB4}" type="pres">
      <dgm:prSet presAssocID="{0433E7B2-4C1F-4961-A87A-0C6DCE95B5F2}" presName="LevelTwoTextNode" presStyleLbl="node4" presStyleIdx="3" presStyleCnt="9">
        <dgm:presLayoutVars>
          <dgm:chPref val="3"/>
        </dgm:presLayoutVars>
      </dgm:prSet>
      <dgm:spPr/>
    </dgm:pt>
    <dgm:pt modelId="{1EFFD000-FED2-4D88-B543-430595617489}" type="pres">
      <dgm:prSet presAssocID="{0433E7B2-4C1F-4961-A87A-0C6DCE95B5F2}" presName="level3hierChild" presStyleCnt="0"/>
      <dgm:spPr/>
    </dgm:pt>
    <dgm:pt modelId="{86AAC7AC-9BDB-449F-B0C8-447578FFB856}" type="pres">
      <dgm:prSet presAssocID="{5EE8F65F-563B-4E57-B3BB-5D5F66B4F20A}" presName="conn2-1" presStyleLbl="parChTrans1D4" presStyleIdx="4" presStyleCnt="9"/>
      <dgm:spPr/>
    </dgm:pt>
    <dgm:pt modelId="{CB894CC6-5A70-4F26-A4E7-33B21C5CB0CB}" type="pres">
      <dgm:prSet presAssocID="{5EE8F65F-563B-4E57-B3BB-5D5F66B4F20A}" presName="connTx" presStyleCnt="0"/>
      <dgm:spPr/>
    </dgm:pt>
    <dgm:pt modelId="{2AB74A2E-F60E-48D6-968B-5FD701375C79}" type="pres">
      <dgm:prSet presAssocID="{C3D108DD-07EB-468D-B807-75528885E5B9}" presName="root2" presStyleCnt="0"/>
      <dgm:spPr/>
    </dgm:pt>
    <dgm:pt modelId="{F6C8780F-3B10-4C15-A0C4-731D1FA1FC12}" type="pres">
      <dgm:prSet presAssocID="{C3D108DD-07EB-468D-B807-75528885E5B9}" presName="LevelTwoTextNode" presStyleLbl="node4" presStyleIdx="4" presStyleCnt="9">
        <dgm:presLayoutVars>
          <dgm:chPref val="3"/>
        </dgm:presLayoutVars>
      </dgm:prSet>
      <dgm:spPr/>
    </dgm:pt>
    <dgm:pt modelId="{AB90ADA7-DFCE-403A-93D2-0CB7AD7A825F}" type="pres">
      <dgm:prSet presAssocID="{C3D108DD-07EB-468D-B807-75528885E5B9}" presName="level3hierChild" presStyleCnt="0"/>
      <dgm:spPr/>
    </dgm:pt>
    <dgm:pt modelId="{06B1008B-7AAE-4649-B848-9D958E9B9B6B}" type="pres">
      <dgm:prSet presAssocID="{1D1907AB-166A-4368-93EB-1511E9D1D3B7}" presName="conn2-1" presStyleLbl="parChTrans1D3" presStyleIdx="1" presStyleCnt="6"/>
      <dgm:spPr/>
    </dgm:pt>
    <dgm:pt modelId="{119C7B21-5339-4166-B47A-057652087C5E}" type="pres">
      <dgm:prSet presAssocID="{1D1907AB-166A-4368-93EB-1511E9D1D3B7}" presName="connTx" presStyleCnt="0"/>
      <dgm:spPr/>
    </dgm:pt>
    <dgm:pt modelId="{6D55F985-5F27-4533-B1BC-D3136CB2BC2E}" type="pres">
      <dgm:prSet presAssocID="{442949E7-9494-4009-9D6B-C0DB953BB7EF}" presName="root2" presStyleCnt="0"/>
      <dgm:spPr/>
    </dgm:pt>
    <dgm:pt modelId="{74631C0D-55DF-4153-ADB3-A745CD4FF0FB}" type="pres">
      <dgm:prSet presAssocID="{442949E7-9494-4009-9D6B-C0DB953BB7EF}" presName="LevelTwoTextNode" presStyleLbl="node3" presStyleIdx="1" presStyleCnt="6">
        <dgm:presLayoutVars>
          <dgm:chPref val="3"/>
        </dgm:presLayoutVars>
      </dgm:prSet>
      <dgm:spPr/>
    </dgm:pt>
    <dgm:pt modelId="{DCDF6EE0-F498-49AB-9A55-E90DEBB8FFA1}" type="pres">
      <dgm:prSet presAssocID="{442949E7-9494-4009-9D6B-C0DB953BB7EF}" presName="level3hierChild" presStyleCnt="0"/>
      <dgm:spPr/>
    </dgm:pt>
    <dgm:pt modelId="{F1D32CF9-22EF-46B5-9A57-5AC0ED1E6292}" type="pres">
      <dgm:prSet presAssocID="{24C001CE-DD11-4D6F-A0E1-EEFD4B28EB4F}" presName="conn2-1" presStyleLbl="parChTrans1D4" presStyleIdx="5" presStyleCnt="9"/>
      <dgm:spPr/>
    </dgm:pt>
    <dgm:pt modelId="{7B851367-C992-4963-8DD7-E7C75AE043FA}" type="pres">
      <dgm:prSet presAssocID="{24C001CE-DD11-4D6F-A0E1-EEFD4B28EB4F}" presName="connTx" presStyleCnt="0"/>
      <dgm:spPr/>
    </dgm:pt>
    <dgm:pt modelId="{BC5AF3A4-1F30-4A35-9942-4C3AF76A7CD7}" type="pres">
      <dgm:prSet presAssocID="{F5AA5154-53C6-44A3-A626-C3C38C7ED6B7}" presName="root2" presStyleCnt="0"/>
      <dgm:spPr/>
    </dgm:pt>
    <dgm:pt modelId="{2973F168-8EB0-44E0-8AE9-BB3905C55893}" type="pres">
      <dgm:prSet presAssocID="{F5AA5154-53C6-44A3-A626-C3C38C7ED6B7}" presName="LevelTwoTextNode" presStyleLbl="node4" presStyleIdx="5" presStyleCnt="9">
        <dgm:presLayoutVars>
          <dgm:chPref val="3"/>
        </dgm:presLayoutVars>
      </dgm:prSet>
      <dgm:spPr/>
    </dgm:pt>
    <dgm:pt modelId="{F6A5D6B2-9BBD-4C4C-B2B8-CF776F6B9E8D}" type="pres">
      <dgm:prSet presAssocID="{F5AA5154-53C6-44A3-A626-C3C38C7ED6B7}" presName="level3hierChild" presStyleCnt="0"/>
      <dgm:spPr/>
    </dgm:pt>
    <dgm:pt modelId="{10542604-2588-413B-9052-B0560FAF539D}" type="pres">
      <dgm:prSet presAssocID="{C2C146F6-01E1-43DF-94E9-F50C71352EFE}" presName="conn2-1" presStyleLbl="parChTrans1D3" presStyleIdx="2" presStyleCnt="6"/>
      <dgm:spPr/>
    </dgm:pt>
    <dgm:pt modelId="{DB3F038A-C5ED-44E7-BF8C-BD2F4909B230}" type="pres">
      <dgm:prSet presAssocID="{C2C146F6-01E1-43DF-94E9-F50C71352EFE}" presName="connTx" presStyleCnt="0"/>
      <dgm:spPr/>
    </dgm:pt>
    <dgm:pt modelId="{8C2EAFBE-D866-49EE-91B9-D0FB2C94DC5B}" type="pres">
      <dgm:prSet presAssocID="{38FDC354-3490-41EC-ADA5-F0FDCFA66272}" presName="root2" presStyleCnt="0"/>
      <dgm:spPr/>
    </dgm:pt>
    <dgm:pt modelId="{1EDAB6B0-6DF7-40EA-94E3-3A8ED3FB0B2F}" type="pres">
      <dgm:prSet presAssocID="{38FDC354-3490-41EC-ADA5-F0FDCFA66272}" presName="LevelTwoTextNode" presStyleLbl="node3" presStyleIdx="2" presStyleCnt="6">
        <dgm:presLayoutVars>
          <dgm:chPref val="3"/>
        </dgm:presLayoutVars>
      </dgm:prSet>
      <dgm:spPr/>
    </dgm:pt>
    <dgm:pt modelId="{89AAA3F3-8426-44BB-8D6E-5D979E9B6CBD}" type="pres">
      <dgm:prSet presAssocID="{38FDC354-3490-41EC-ADA5-F0FDCFA66272}" presName="level3hierChild" presStyleCnt="0"/>
      <dgm:spPr/>
    </dgm:pt>
    <dgm:pt modelId="{DC0504D3-CB13-4DD6-A0FB-3F99CB2E4099}" type="pres">
      <dgm:prSet presAssocID="{3B855AFA-A42A-4849-8351-4E9242F4CDFA}" presName="conn2-1" presStyleLbl="parChTrans1D4" presStyleIdx="6" presStyleCnt="9"/>
      <dgm:spPr/>
    </dgm:pt>
    <dgm:pt modelId="{9821EB26-926C-4567-B07F-8DFF2B5F81D5}" type="pres">
      <dgm:prSet presAssocID="{3B855AFA-A42A-4849-8351-4E9242F4CDFA}" presName="connTx" presStyleCnt="0"/>
      <dgm:spPr/>
    </dgm:pt>
    <dgm:pt modelId="{B280851A-DE7F-4FD3-9100-EEDDD44F8E4D}" type="pres">
      <dgm:prSet presAssocID="{355D85D3-8DDB-4F2C-8F44-73F982BC28A6}" presName="root2" presStyleCnt="0"/>
      <dgm:spPr/>
    </dgm:pt>
    <dgm:pt modelId="{4F3D4FCB-92BE-49B5-B9CF-6F9350FE6A38}" type="pres">
      <dgm:prSet presAssocID="{355D85D3-8DDB-4F2C-8F44-73F982BC28A6}" presName="LevelTwoTextNode" presStyleLbl="node4" presStyleIdx="6" presStyleCnt="9">
        <dgm:presLayoutVars>
          <dgm:chPref val="3"/>
        </dgm:presLayoutVars>
      </dgm:prSet>
      <dgm:spPr/>
    </dgm:pt>
    <dgm:pt modelId="{34D7F798-3EA9-4A8A-A4F6-A2272A17525E}" type="pres">
      <dgm:prSet presAssocID="{355D85D3-8DDB-4F2C-8F44-73F982BC28A6}" presName="level3hierChild" presStyleCnt="0"/>
      <dgm:spPr/>
    </dgm:pt>
    <dgm:pt modelId="{627FD317-48CE-4C87-B751-0D2126BD8E52}" type="pres">
      <dgm:prSet presAssocID="{67352A9D-0847-4E56-9925-1861ACC181F4}" presName="conn2-1" presStyleLbl="parChTrans1D4" presStyleIdx="7" presStyleCnt="9"/>
      <dgm:spPr/>
    </dgm:pt>
    <dgm:pt modelId="{CEC15E15-BAE2-4F30-9B07-B882039E98FF}" type="pres">
      <dgm:prSet presAssocID="{67352A9D-0847-4E56-9925-1861ACC181F4}" presName="connTx" presStyleCnt="0"/>
      <dgm:spPr/>
    </dgm:pt>
    <dgm:pt modelId="{BD6F20D5-99BC-4E64-BB59-CEDBFB168ECF}" type="pres">
      <dgm:prSet presAssocID="{AE3A635A-846E-4552-9253-372557CCF658}" presName="root2" presStyleCnt="0"/>
      <dgm:spPr/>
    </dgm:pt>
    <dgm:pt modelId="{71232519-1FB9-471F-9476-E20F141BAAB1}" type="pres">
      <dgm:prSet presAssocID="{AE3A635A-846E-4552-9253-372557CCF658}" presName="LevelTwoTextNode" presStyleLbl="node4" presStyleIdx="7" presStyleCnt="9">
        <dgm:presLayoutVars>
          <dgm:chPref val="3"/>
        </dgm:presLayoutVars>
      </dgm:prSet>
      <dgm:spPr/>
    </dgm:pt>
    <dgm:pt modelId="{CD5A2EE7-0848-4ACF-A10E-54C5BB9DE61C}" type="pres">
      <dgm:prSet presAssocID="{AE3A635A-846E-4552-9253-372557CCF658}" presName="level3hierChild" presStyleCnt="0"/>
      <dgm:spPr/>
    </dgm:pt>
    <dgm:pt modelId="{414273C0-0422-4E3A-A655-9EA380B3A017}" type="pres">
      <dgm:prSet presAssocID="{4DA703C3-7A85-496E-889E-9993CA9C85DE}" presName="conn2-1" presStyleLbl="parChTrans1D3" presStyleIdx="3" presStyleCnt="6"/>
      <dgm:spPr/>
    </dgm:pt>
    <dgm:pt modelId="{ED6E007D-6658-44AB-942D-B53DF7110C86}" type="pres">
      <dgm:prSet presAssocID="{4DA703C3-7A85-496E-889E-9993CA9C85DE}" presName="connTx" presStyleCnt="0"/>
      <dgm:spPr/>
    </dgm:pt>
    <dgm:pt modelId="{0F26083A-DA07-4440-BE95-87F081E3F066}" type="pres">
      <dgm:prSet presAssocID="{87943F6F-E825-49F1-BE20-2E4AD75C1DAF}" presName="root2" presStyleCnt="0"/>
      <dgm:spPr/>
    </dgm:pt>
    <dgm:pt modelId="{83F2C8E9-2338-4175-8199-8360E9FAE67E}" type="pres">
      <dgm:prSet presAssocID="{87943F6F-E825-49F1-BE20-2E4AD75C1DAF}" presName="LevelTwoTextNode" presStyleLbl="node3" presStyleIdx="3" presStyleCnt="6">
        <dgm:presLayoutVars>
          <dgm:chPref val="3"/>
        </dgm:presLayoutVars>
      </dgm:prSet>
      <dgm:spPr/>
    </dgm:pt>
    <dgm:pt modelId="{EB8C5023-0586-44AE-A772-1F7FFE50257D}" type="pres">
      <dgm:prSet presAssocID="{87943F6F-E825-49F1-BE20-2E4AD75C1DAF}" presName="level3hierChild" presStyleCnt="0"/>
      <dgm:spPr/>
    </dgm:pt>
    <dgm:pt modelId="{A0DD5820-3C9E-4E8A-8D6A-01356D535D84}" type="pres">
      <dgm:prSet presAssocID="{20876E07-4E4E-4720-B339-65F8C2C577EA}" presName="conn2-1" presStyleLbl="parChTrans1D4" presStyleIdx="8" presStyleCnt="9"/>
      <dgm:spPr/>
    </dgm:pt>
    <dgm:pt modelId="{D595A194-C203-476B-B903-1128090638DA}" type="pres">
      <dgm:prSet presAssocID="{20876E07-4E4E-4720-B339-65F8C2C577EA}" presName="connTx" presStyleCnt="0"/>
      <dgm:spPr/>
    </dgm:pt>
    <dgm:pt modelId="{C0F4CCF0-4115-49DE-8FF6-E00F53CA16FB}" type="pres">
      <dgm:prSet presAssocID="{DDACC118-A1C1-4EF8-AE00-9CC0FC1592CD}" presName="root2" presStyleCnt="0"/>
      <dgm:spPr/>
    </dgm:pt>
    <dgm:pt modelId="{226B2982-6AE0-4EFE-A38C-9FF037B6C8BC}" type="pres">
      <dgm:prSet presAssocID="{DDACC118-A1C1-4EF8-AE00-9CC0FC1592CD}" presName="LevelTwoTextNode" presStyleLbl="node4" presStyleIdx="8" presStyleCnt="9">
        <dgm:presLayoutVars>
          <dgm:chPref val="3"/>
        </dgm:presLayoutVars>
      </dgm:prSet>
      <dgm:spPr/>
    </dgm:pt>
    <dgm:pt modelId="{1B27BDA0-044E-41D3-9C0B-D9518031E492}" type="pres">
      <dgm:prSet presAssocID="{DDACC118-A1C1-4EF8-AE00-9CC0FC1592CD}" presName="level3hierChild" presStyleCnt="0"/>
      <dgm:spPr/>
    </dgm:pt>
    <dgm:pt modelId="{2F66960D-CF7A-443C-8CB9-E7DD0B261214}" type="pres">
      <dgm:prSet presAssocID="{DD4B9A5E-AF0E-4E40-AE50-8ADA48B6C96E}" presName="conn2-1" presStyleLbl="parChTrans1D2" presStyleIdx="1" presStyleCnt="2"/>
      <dgm:spPr/>
    </dgm:pt>
    <dgm:pt modelId="{5BBFF12A-A69F-4078-A83D-A1EAB54C5269}" type="pres">
      <dgm:prSet presAssocID="{DD4B9A5E-AF0E-4E40-AE50-8ADA48B6C96E}" presName="connTx" presStyleCnt="0"/>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2">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3" presStyleIdx="4" presStyleCnt="6"/>
      <dgm:spPr/>
    </dgm:pt>
    <dgm:pt modelId="{925CFC76-454F-4CEF-ADE7-B0D5EBC96571}" type="pres">
      <dgm:prSet presAssocID="{D3AE5FBF-22B8-495D-8175-D008E6DBE25A}" presName="connTx" presStyleCnt="0"/>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3" presStyleIdx="4" presStyleCnt="6">
        <dgm:presLayoutVars>
          <dgm:chPref val="3"/>
        </dgm:presLayoutVars>
      </dgm:prSet>
      <dgm:spPr/>
    </dgm:pt>
    <dgm:pt modelId="{8A9817AD-1B7B-4DD1-A786-15A6E30FA3D8}" type="pres">
      <dgm:prSet presAssocID="{05B7883E-08CA-4B11-978A-0E031766AB04}" presName="level3hierChild" presStyleCnt="0"/>
      <dgm:spPr/>
    </dgm:pt>
    <dgm:pt modelId="{E571CF10-0589-4FC4-809B-F6953B367E75}" type="pres">
      <dgm:prSet presAssocID="{A58EBF7E-4051-406E-9AB9-100709AD7ED0}" presName="conn2-1" presStyleLbl="parChTrans1D3" presStyleIdx="5" presStyleCnt="6"/>
      <dgm:spPr/>
    </dgm:pt>
    <dgm:pt modelId="{878EC54A-EA5B-44FF-908B-238F702074B6}" type="pres">
      <dgm:prSet presAssocID="{A58EBF7E-4051-406E-9AB9-100709AD7ED0}" presName="connTx" presStyleCnt="0"/>
      <dgm:spPr/>
    </dgm:pt>
    <dgm:pt modelId="{495407E9-E56E-47EE-9136-49C80B65E111}" type="pres">
      <dgm:prSet presAssocID="{F2B44935-3EE4-4BA8-84DB-C2C76203B9AB}" presName="root2" presStyleCnt="0"/>
      <dgm:spPr/>
    </dgm:pt>
    <dgm:pt modelId="{0E8711ED-5705-4F2C-BB1B-FDBF974A99E0}" type="pres">
      <dgm:prSet presAssocID="{F2B44935-3EE4-4BA8-84DB-C2C76203B9AB}" presName="LevelTwoTextNode" presStyleLbl="node3" presStyleIdx="5" presStyleCnt="6">
        <dgm:presLayoutVars>
          <dgm:chPref val="3"/>
        </dgm:presLayoutVars>
      </dgm:prSet>
      <dgm:spPr/>
    </dgm:pt>
    <dgm:pt modelId="{A4B3CF38-30C7-431D-A830-1AB7471F97CF}" type="pres">
      <dgm:prSet presAssocID="{F2B44935-3EE4-4BA8-84DB-C2C76203B9AB}" presName="level3hierChild" presStyleCnt="0"/>
      <dgm:spPr/>
    </dgm:pt>
  </dgm:ptLst>
  <dgm:cxnLst>
    <dgm:cxn modelId="{3AE1C2AC-6274-4C08-ACB7-9D6A803C1A5E}" srcId="{D6047DBF-95AA-40BC-A783-377E8F18B84D}" destId="{9CF950A0-AF63-4EEF-9FFD-96C1F7E7E392}" srcOrd="0" destOrd="0" parTransId="{C208B5D8-5995-4479-A42A-8A55E56C12D9}" sibTransId="{789CBC20-C209-4F6E-8277-16D1CD2BC23E}"/>
    <dgm:cxn modelId="{14A481C5-B0E0-4F1D-B2DD-A6CE4E6F35C2}" srcId="{9CF950A0-AF63-4EEF-9FFD-96C1F7E7E392}" destId="{43C98814-3703-4708-9480-0269618948C5}" srcOrd="0" destOrd="0" parTransId="{CEE48522-27B1-4F7F-84F9-D98425D345C1}" sibTransId="{8F8E0805-276C-4375-BEB7-3681B4D5E062}"/>
    <dgm:cxn modelId="{23C9760D-D60D-4918-BC73-BBCD1B2C6402}" srcId="{43C98814-3703-4708-9480-0269618948C5}" destId="{CCE3450B-A666-4A31-A6E5-3559A05551B2}" srcOrd="0" destOrd="0" parTransId="{FDB6C29B-C1C2-426C-9A5A-C2CC1EA3CCBA}" sibTransId="{B3991050-1338-41D2-AC06-3549150A6276}"/>
    <dgm:cxn modelId="{06B1B757-309E-44A1-83CE-0F4FB58B91FE}" srcId="{CCE3450B-A666-4A31-A6E5-3559A05551B2}" destId="{A7049CA8-2C5A-41B9-92FF-DB7787473C03}" srcOrd="0" destOrd="0" parTransId="{FA5369B7-1AE7-4490-BECE-CD59B8251213}" sibTransId="{AC8AFE1D-EE4C-4001-85FC-81C1982CF166}"/>
    <dgm:cxn modelId="{28A03636-1FF9-4AAA-AE85-329B99EB8FD4}" srcId="{CCE3450B-A666-4A31-A6E5-3559A05551B2}" destId="{5B139058-FBC3-4BDF-933E-CBE5ADB1C35E}" srcOrd="1" destOrd="0" parTransId="{E190B219-059C-4E4F-80D7-E880F0915FCD}" sibTransId="{1F37A6F0-F0A1-4B1E-8C99-59EDABC998DD}"/>
    <dgm:cxn modelId="{095C8165-2C74-4772-A256-897C3611CF4B}" srcId="{CCE3450B-A666-4A31-A6E5-3559A05551B2}" destId="{D00D85BE-DACB-4EF3-BDC3-53A43335F332}" srcOrd="2" destOrd="0" parTransId="{A19950CD-D6D4-40A8-8B57-2871CBED7817}" sibTransId="{8B5E4C64-072C-4841-BDF0-0C50FE282549}"/>
    <dgm:cxn modelId="{FEEBE3E1-EF43-41ED-8339-35B718DEA4F8}" srcId="{CCE3450B-A666-4A31-A6E5-3559A05551B2}" destId="{0433E7B2-4C1F-4961-A87A-0C6DCE95B5F2}" srcOrd="3" destOrd="0" parTransId="{8678B4DD-0362-4232-AB75-F7F54AD88D81}" sibTransId="{C6EE2D30-F26C-4F27-8E9E-442C7F9EA1AA}"/>
    <dgm:cxn modelId="{AC57DAE6-F389-42AC-9EE6-285DF23B30AD}" srcId="{CCE3450B-A666-4A31-A6E5-3559A05551B2}" destId="{C3D108DD-07EB-468D-B807-75528885E5B9}" srcOrd="4" destOrd="0" parTransId="{5EE8F65F-563B-4E57-B3BB-5D5F66B4F20A}" sibTransId="{DB771794-7599-4B83-98D3-3916CB7DFE6C}"/>
    <dgm:cxn modelId="{F407E193-84AF-44E9-A44B-2829FC99775C}" srcId="{43C98814-3703-4708-9480-0269618948C5}" destId="{442949E7-9494-4009-9D6B-C0DB953BB7EF}" srcOrd="1" destOrd="0" parTransId="{1D1907AB-166A-4368-93EB-1511E9D1D3B7}" sibTransId="{1475AAD0-2009-4220-B2AE-424D6130B1C6}"/>
    <dgm:cxn modelId="{BB81BB9D-791C-4089-A5F1-5E827B0FD4BF}" srcId="{442949E7-9494-4009-9D6B-C0DB953BB7EF}" destId="{F5AA5154-53C6-44A3-A626-C3C38C7ED6B7}" srcOrd="0" destOrd="1" parTransId="{24C001CE-DD11-4D6F-A0E1-EEFD4B28EB4F}" sibTransId="{9FB7F2F8-038D-4985-8F05-322246DF9B97}"/>
    <dgm:cxn modelId="{D07F21AB-DADB-4AA2-B19F-9BDBB6842553}" srcId="{43C98814-3703-4708-9480-0269618948C5}" destId="{38FDC354-3490-41EC-ADA5-F0FDCFA66272}" srcOrd="2" destOrd="0" parTransId="{C2C146F6-01E1-43DF-94E9-F50C71352EFE}" sibTransId="{534FEF01-A70C-4EE8-BED8-44A817C24419}"/>
    <dgm:cxn modelId="{98A8A21D-6A78-49AE-ADF9-95C764635ECA}" srcId="{38FDC354-3490-41EC-ADA5-F0FDCFA66272}" destId="{355D85D3-8DDB-4F2C-8F44-73F982BC28A6}" srcOrd="0" destOrd="2" parTransId="{3B855AFA-A42A-4849-8351-4E9242F4CDFA}" sibTransId="{704C8F24-2647-41ED-9C20-ED15517BDEAE}"/>
    <dgm:cxn modelId="{6701C340-9D09-4C2D-944A-543568ECDF8A}" srcId="{38FDC354-3490-41EC-ADA5-F0FDCFA66272}" destId="{AE3A635A-846E-4552-9253-372557CCF658}" srcOrd="1" destOrd="2" parTransId="{67352A9D-0847-4E56-9925-1861ACC181F4}" sibTransId="{CD04CF14-7C46-4150-8146-D48037017B17}"/>
    <dgm:cxn modelId="{E7D69BFB-2350-4870-86E4-F3DFFDAD0B95}" srcId="{43C98814-3703-4708-9480-0269618948C5}" destId="{87943F6F-E825-49F1-BE20-2E4AD75C1DAF}" srcOrd="3" destOrd="0" parTransId="{4DA703C3-7A85-496E-889E-9993CA9C85DE}" sibTransId="{3D0C4FB4-C8E0-4E77-99C1-8616742CD2FC}"/>
    <dgm:cxn modelId="{45D7AAE4-233D-432F-B837-3EE7E6E847DC}" srcId="{87943F6F-E825-49F1-BE20-2E4AD75C1DAF}" destId="{DDACC118-A1C1-4EF8-AE00-9CC0FC1592CD}" srcOrd="0" destOrd="3" parTransId="{20876E07-4E4E-4720-B339-65F8C2C577EA}" sibTransId="{AB011619-9DCB-4507-82EA-1C1127DC8935}"/>
    <dgm:cxn modelId="{B8670C64-CD7E-44CB-ABF1-5511D29E5B80}" srcId="{9CF950A0-AF63-4EEF-9FFD-96C1F7E7E392}" destId="{EEA9BF43-52EA-422D-B843-A7E2D98344F1}" srcOrd="1" destOrd="0" parTransId="{DD4B9A5E-AF0E-4E40-AE50-8ADA48B6C96E}" sibTransId="{35829CFD-40BE-4AAC-B481-B24731CD799F}"/>
    <dgm:cxn modelId="{4A8D746F-2815-4C0D-9E58-F23BA9C47839}" srcId="{EEA9BF43-52EA-422D-B843-A7E2D98344F1}" destId="{05B7883E-08CA-4B11-978A-0E031766AB04}" srcOrd="0" destOrd="1" parTransId="{D3AE5FBF-22B8-495D-8175-D008E6DBE25A}" sibTransId="{07129F62-24FE-4443-9066-E2A8C0818369}"/>
    <dgm:cxn modelId="{46C575AC-ABD5-4080-A194-F09506B27409}" srcId="{EEA9BF43-52EA-422D-B843-A7E2D98344F1}" destId="{F2B44935-3EE4-4BA8-84DB-C2C76203B9AB}" srcOrd="1" destOrd="1" parTransId="{A58EBF7E-4051-406E-9AB9-100709AD7ED0}" sibTransId="{33C73FD8-67BE-404D-B9E8-83C04698B030}"/>
    <dgm:cxn modelId="{582D7C8E-8AAE-45ED-B176-B3DC7F1F3EE1}" type="presOf" srcId="{D6047DBF-95AA-40BC-A783-377E8F18B84D}" destId="{D46EE152-774F-4CA8-9116-98CB08AEFA88}" srcOrd="0" destOrd="0" presId="urn:microsoft.com/office/officeart/2008/layout/HorizontalMultiLevelHierarchy"/>
    <dgm:cxn modelId="{C5C2F882-3CA3-419B-8952-37DAF4FF28D4}" type="presParOf" srcId="{D46EE152-774F-4CA8-9116-98CB08AEFA88}" destId="{D1C58439-AB41-4D73-94D5-800644F6883C}" srcOrd="0" destOrd="0" presId="urn:microsoft.com/office/officeart/2008/layout/HorizontalMultiLevelHierarchy"/>
    <dgm:cxn modelId="{BB0054DA-4F43-40E9-9908-A909AAB4AE3B}" type="presParOf" srcId="{D1C58439-AB41-4D73-94D5-800644F6883C}" destId="{9B9BF0AB-5901-4E79-B4D7-EC064A6E4281}" srcOrd="0" destOrd="0" presId="urn:microsoft.com/office/officeart/2008/layout/HorizontalMultiLevelHierarchy"/>
    <dgm:cxn modelId="{C1285627-EBCF-41C9-8478-37249855BA7A}" type="presOf" srcId="{9CF950A0-AF63-4EEF-9FFD-96C1F7E7E392}" destId="{9B9BF0AB-5901-4E79-B4D7-EC064A6E4281}" srcOrd="0" destOrd="0" presId="urn:microsoft.com/office/officeart/2008/layout/HorizontalMultiLevelHierarchy"/>
    <dgm:cxn modelId="{8F312CA6-D743-4408-A847-C2BAF665177B}" type="presParOf" srcId="{D1C58439-AB41-4D73-94D5-800644F6883C}" destId="{A6E13702-6C97-4911-A4E2-59EE8E68C431}" srcOrd="1" destOrd="0" presId="urn:microsoft.com/office/officeart/2008/layout/HorizontalMultiLevelHierarchy"/>
    <dgm:cxn modelId="{300A9F09-8F6C-4B5B-8148-17F27ED12A0B}" type="presParOf" srcId="{A6E13702-6C97-4911-A4E2-59EE8E68C431}" destId="{64B430B3-FF1B-406C-9FF2-27BA23788747}" srcOrd="0" destOrd="1" presId="urn:microsoft.com/office/officeart/2008/layout/HorizontalMultiLevelHierarchy"/>
    <dgm:cxn modelId="{74182D07-3ADA-4B30-AB48-B7E87B2DC359}" type="presOf" srcId="{CEE48522-27B1-4F7F-84F9-D98425D345C1}" destId="{64B430B3-FF1B-406C-9FF2-27BA23788747}" srcOrd="0" destOrd="0" presId="urn:microsoft.com/office/officeart/2008/layout/HorizontalMultiLevelHierarchy"/>
    <dgm:cxn modelId="{F27C28CC-E0E4-426C-BAEE-EEEA6C81E92E}" type="presParOf" srcId="{64B430B3-FF1B-406C-9FF2-27BA23788747}" destId="{C069D299-1B39-4BB1-9C27-833B58C46156}" srcOrd="0" destOrd="0" presId="urn:microsoft.com/office/officeart/2008/layout/HorizontalMultiLevelHierarchy"/>
    <dgm:cxn modelId="{B7BCD7B0-76AA-4124-BC54-256577E96B42}" type="presOf" srcId="{CEE48522-27B1-4F7F-84F9-D98425D345C1}" destId="{C069D299-1B39-4BB1-9C27-833B58C46156}" srcOrd="1" destOrd="0" presId="urn:microsoft.com/office/officeart/2008/layout/HorizontalMultiLevelHierarchy"/>
    <dgm:cxn modelId="{02DE4708-EC04-46DA-A8A1-862D4504EAA2}" type="presParOf" srcId="{A6E13702-6C97-4911-A4E2-59EE8E68C431}" destId="{9C4BE19C-8DBD-46B6-9067-607184141480}" srcOrd="1" destOrd="1" presId="urn:microsoft.com/office/officeart/2008/layout/HorizontalMultiLevelHierarchy"/>
    <dgm:cxn modelId="{415A0FDC-9DC6-4F5E-8B0D-CA05AAFC25C1}" type="presParOf" srcId="{9C4BE19C-8DBD-46B6-9067-607184141480}" destId="{CDA235D6-AC41-4ED3-AF28-D9CD9EDCBAED}" srcOrd="0" destOrd="1" presId="urn:microsoft.com/office/officeart/2008/layout/HorizontalMultiLevelHierarchy"/>
    <dgm:cxn modelId="{33F511B8-AC6C-46B2-9698-2223A358C435}" type="presOf" srcId="{43C98814-3703-4708-9480-0269618948C5}" destId="{CDA235D6-AC41-4ED3-AF28-D9CD9EDCBAED}" srcOrd="0" destOrd="0" presId="urn:microsoft.com/office/officeart/2008/layout/HorizontalMultiLevelHierarchy"/>
    <dgm:cxn modelId="{6BD64498-BEE7-49F8-AF10-2D3C27D8AC0C}" type="presParOf" srcId="{9C4BE19C-8DBD-46B6-9067-607184141480}" destId="{72E265FC-36E6-4BBF-AC05-214FD6415DAB}" srcOrd="1" destOrd="1" presId="urn:microsoft.com/office/officeart/2008/layout/HorizontalMultiLevelHierarchy"/>
    <dgm:cxn modelId="{2C41653C-2A64-4C35-9DC3-BACEC9C00AF1}" type="presParOf" srcId="{72E265FC-36E6-4BBF-AC05-214FD6415DAB}" destId="{02A3534F-652A-4F66-AFB0-F8B2898DE7EB}" srcOrd="0" destOrd="1" presId="urn:microsoft.com/office/officeart/2008/layout/HorizontalMultiLevelHierarchy"/>
    <dgm:cxn modelId="{7DC13D54-5278-4CD8-A00C-388B8DF7605A}" type="presOf" srcId="{FDB6C29B-C1C2-426C-9A5A-C2CC1EA3CCBA}" destId="{02A3534F-652A-4F66-AFB0-F8B2898DE7EB}" srcOrd="0" destOrd="0" presId="urn:microsoft.com/office/officeart/2008/layout/HorizontalMultiLevelHierarchy"/>
    <dgm:cxn modelId="{5006C152-9B88-4FCB-94BD-F3DC468B2DB9}" type="presParOf" srcId="{02A3534F-652A-4F66-AFB0-F8B2898DE7EB}" destId="{97060916-12F0-4F64-A7C3-A5F7EB5F9918}" srcOrd="0" destOrd="0" presId="urn:microsoft.com/office/officeart/2008/layout/HorizontalMultiLevelHierarchy"/>
    <dgm:cxn modelId="{16251F4A-94E9-424D-B971-9F70C12C0883}" type="presOf" srcId="{FDB6C29B-C1C2-426C-9A5A-C2CC1EA3CCBA}" destId="{97060916-12F0-4F64-A7C3-A5F7EB5F9918}" srcOrd="1" destOrd="0" presId="urn:microsoft.com/office/officeart/2008/layout/HorizontalMultiLevelHierarchy"/>
    <dgm:cxn modelId="{6525CACB-4839-478A-B5DC-758B56B17671}" type="presParOf" srcId="{72E265FC-36E6-4BBF-AC05-214FD6415DAB}" destId="{5D260D64-616B-4C14-AF2C-C64E24BEB543}" srcOrd="1" destOrd="1" presId="urn:microsoft.com/office/officeart/2008/layout/HorizontalMultiLevelHierarchy"/>
    <dgm:cxn modelId="{CFEDCBEC-C2A4-4F39-A524-FA091DCAA0A9}" type="presParOf" srcId="{5D260D64-616B-4C14-AF2C-C64E24BEB543}" destId="{4B69E61A-F639-4D46-8286-9651A7A38FC3}" srcOrd="0" destOrd="1" presId="urn:microsoft.com/office/officeart/2008/layout/HorizontalMultiLevelHierarchy"/>
    <dgm:cxn modelId="{DC28A849-00CA-4C8F-AE9A-C282C3852306}" type="presOf" srcId="{CCE3450B-A666-4A31-A6E5-3559A05551B2}" destId="{4B69E61A-F639-4D46-8286-9651A7A38FC3}" srcOrd="0" destOrd="0" presId="urn:microsoft.com/office/officeart/2008/layout/HorizontalMultiLevelHierarchy"/>
    <dgm:cxn modelId="{ABE88DE8-B3A9-4830-AAB9-E55C5C0BD589}" type="presParOf" srcId="{5D260D64-616B-4C14-AF2C-C64E24BEB543}" destId="{75A11B40-FCF4-4D77-BEE8-8C86861F4883}" srcOrd="1" destOrd="1" presId="urn:microsoft.com/office/officeart/2008/layout/HorizontalMultiLevelHierarchy"/>
    <dgm:cxn modelId="{91E3C9A4-516F-4E78-914F-8E66823C62BC}" type="presParOf" srcId="{75A11B40-FCF4-4D77-BEE8-8C86861F4883}" destId="{ED199F3B-84B7-4866-875E-0C36E2B5F8A5}" srcOrd="0" destOrd="1" presId="urn:microsoft.com/office/officeart/2008/layout/HorizontalMultiLevelHierarchy"/>
    <dgm:cxn modelId="{5D6A972B-2BF7-4810-87DB-74BDA727B435}" type="presOf" srcId="{FA5369B7-1AE7-4490-BECE-CD59B8251213}" destId="{ED199F3B-84B7-4866-875E-0C36E2B5F8A5}" srcOrd="0" destOrd="0" presId="urn:microsoft.com/office/officeart/2008/layout/HorizontalMultiLevelHierarchy"/>
    <dgm:cxn modelId="{598F04A5-1D9B-49F3-B8A8-19C9C888C4BF}" type="presParOf" srcId="{ED199F3B-84B7-4866-875E-0C36E2B5F8A5}" destId="{30D68E78-7544-4363-876B-03B7A6411EAD}" srcOrd="0" destOrd="0" presId="urn:microsoft.com/office/officeart/2008/layout/HorizontalMultiLevelHierarchy"/>
    <dgm:cxn modelId="{7C6FE3AF-A3B1-4FEF-8AAC-8D05E72A3DC1}" type="presOf" srcId="{FA5369B7-1AE7-4490-BECE-CD59B8251213}" destId="{30D68E78-7544-4363-876B-03B7A6411EAD}" srcOrd="1" destOrd="0" presId="urn:microsoft.com/office/officeart/2008/layout/HorizontalMultiLevelHierarchy"/>
    <dgm:cxn modelId="{5F79D3CF-7B09-4272-BDA7-2D48761E5200}" type="presParOf" srcId="{75A11B40-FCF4-4D77-BEE8-8C86861F4883}" destId="{A40A16F4-D8C3-48DF-816E-6C274035A8B5}" srcOrd="1" destOrd="1" presId="urn:microsoft.com/office/officeart/2008/layout/HorizontalMultiLevelHierarchy"/>
    <dgm:cxn modelId="{43285A34-5980-459B-B47B-8B8A80423C5D}" type="presParOf" srcId="{A40A16F4-D8C3-48DF-816E-6C274035A8B5}" destId="{48305CED-51A9-4C94-9F04-89E97908B6CD}" srcOrd="0" destOrd="1" presId="urn:microsoft.com/office/officeart/2008/layout/HorizontalMultiLevelHierarchy"/>
    <dgm:cxn modelId="{CD397B9F-4314-4270-BC8A-F5249FA8E1C0}" type="presOf" srcId="{A7049CA8-2C5A-41B9-92FF-DB7787473C03}" destId="{48305CED-51A9-4C94-9F04-89E97908B6CD}" srcOrd="0" destOrd="0" presId="urn:microsoft.com/office/officeart/2008/layout/HorizontalMultiLevelHierarchy"/>
    <dgm:cxn modelId="{57AEF975-5777-4093-A828-0024E86EE0D4}" type="presParOf" srcId="{A40A16F4-D8C3-48DF-816E-6C274035A8B5}" destId="{156D82DA-2256-4261-B9EB-B8CA7760D88A}" srcOrd="1" destOrd="1" presId="urn:microsoft.com/office/officeart/2008/layout/HorizontalMultiLevelHierarchy"/>
    <dgm:cxn modelId="{AA1495D4-4182-496D-B4DF-5A02D75E6E30}" type="presParOf" srcId="{75A11B40-FCF4-4D77-BEE8-8C86861F4883}" destId="{7A07AA04-3603-4E46-B422-EACAD971AD56}" srcOrd="2" destOrd="1" presId="urn:microsoft.com/office/officeart/2008/layout/HorizontalMultiLevelHierarchy"/>
    <dgm:cxn modelId="{B814BE27-FDDA-4ADC-9BB8-9F97A5B35D92}" type="presOf" srcId="{E190B219-059C-4E4F-80D7-E880F0915FCD}" destId="{7A07AA04-3603-4E46-B422-EACAD971AD56}" srcOrd="0" destOrd="0" presId="urn:microsoft.com/office/officeart/2008/layout/HorizontalMultiLevelHierarchy"/>
    <dgm:cxn modelId="{E4A45080-B2AD-4B46-880A-74EA3440937C}" type="presParOf" srcId="{7A07AA04-3603-4E46-B422-EACAD971AD56}" destId="{0AE9E0E9-C2FA-4759-9FC6-0D509A40A02C}" srcOrd="0" destOrd="2" presId="urn:microsoft.com/office/officeart/2008/layout/HorizontalMultiLevelHierarchy"/>
    <dgm:cxn modelId="{2B629426-4D3D-4B40-AEFE-4F2507BB4620}" type="presOf" srcId="{E190B219-059C-4E4F-80D7-E880F0915FCD}" destId="{0AE9E0E9-C2FA-4759-9FC6-0D509A40A02C}" srcOrd="1" destOrd="0" presId="urn:microsoft.com/office/officeart/2008/layout/HorizontalMultiLevelHierarchy"/>
    <dgm:cxn modelId="{9588677B-35BE-4BB8-9E67-2F2E1A643691}" type="presParOf" srcId="{75A11B40-FCF4-4D77-BEE8-8C86861F4883}" destId="{C364D092-3072-4F4D-B603-872DB2148DCF}" srcOrd="3" destOrd="1" presId="urn:microsoft.com/office/officeart/2008/layout/HorizontalMultiLevelHierarchy"/>
    <dgm:cxn modelId="{DE3CDA6B-3B1A-43DC-A3A8-D67036175E02}" type="presParOf" srcId="{C364D092-3072-4F4D-B603-872DB2148DCF}" destId="{281E166A-419B-449C-A2B4-8407F9407370}" srcOrd="0" destOrd="3" presId="urn:microsoft.com/office/officeart/2008/layout/HorizontalMultiLevelHierarchy"/>
    <dgm:cxn modelId="{6A7A39A2-24A1-4A23-8105-B3FFFF2AF3DD}" type="presOf" srcId="{5B139058-FBC3-4BDF-933E-CBE5ADB1C35E}" destId="{281E166A-419B-449C-A2B4-8407F9407370}" srcOrd="0" destOrd="0" presId="urn:microsoft.com/office/officeart/2008/layout/HorizontalMultiLevelHierarchy"/>
    <dgm:cxn modelId="{853E4880-0607-414D-9A24-2CD7926602DA}" type="presParOf" srcId="{C364D092-3072-4F4D-B603-872DB2148DCF}" destId="{BE932606-9636-4287-A906-DC26EADEEF0F}" srcOrd="1" destOrd="3" presId="urn:microsoft.com/office/officeart/2008/layout/HorizontalMultiLevelHierarchy"/>
    <dgm:cxn modelId="{5163B490-2AC6-4E55-B323-59296D2D4FA4}" type="presParOf" srcId="{75A11B40-FCF4-4D77-BEE8-8C86861F4883}" destId="{347E2950-1F9A-43DE-98C3-61DEE68803FB}" srcOrd="4" destOrd="1" presId="urn:microsoft.com/office/officeart/2008/layout/HorizontalMultiLevelHierarchy"/>
    <dgm:cxn modelId="{A0D60689-90EE-4219-898B-308C57CE1F16}" type="presOf" srcId="{A19950CD-D6D4-40A8-8B57-2871CBED7817}" destId="{347E2950-1F9A-43DE-98C3-61DEE68803FB}" srcOrd="0" destOrd="0" presId="urn:microsoft.com/office/officeart/2008/layout/HorizontalMultiLevelHierarchy"/>
    <dgm:cxn modelId="{4F9427E6-D2F8-4530-B273-31D265A6D536}" type="presParOf" srcId="{347E2950-1F9A-43DE-98C3-61DEE68803FB}" destId="{7B352E85-F35A-4871-9C15-9FEE4A9697FD}" srcOrd="0" destOrd="4" presId="urn:microsoft.com/office/officeart/2008/layout/HorizontalMultiLevelHierarchy"/>
    <dgm:cxn modelId="{06399E23-C1B9-477A-B7E9-9CF61DFBD17E}" type="presOf" srcId="{A19950CD-D6D4-40A8-8B57-2871CBED7817}" destId="{7B352E85-F35A-4871-9C15-9FEE4A9697FD}" srcOrd="1" destOrd="0" presId="urn:microsoft.com/office/officeart/2008/layout/HorizontalMultiLevelHierarchy"/>
    <dgm:cxn modelId="{B1586FFB-A6A5-4D5B-8646-166EF62ABB83}" type="presParOf" srcId="{75A11B40-FCF4-4D77-BEE8-8C86861F4883}" destId="{00216227-DAB4-455F-A612-7718DB155B5E}" srcOrd="5" destOrd="1" presId="urn:microsoft.com/office/officeart/2008/layout/HorizontalMultiLevelHierarchy"/>
    <dgm:cxn modelId="{36A814EF-E6D8-4BE9-88B8-72FCCB20987E}" type="presParOf" srcId="{00216227-DAB4-455F-A612-7718DB155B5E}" destId="{2AB23210-1983-4597-AAEB-D0BB72A4549F}" srcOrd="0" destOrd="5" presId="urn:microsoft.com/office/officeart/2008/layout/HorizontalMultiLevelHierarchy"/>
    <dgm:cxn modelId="{B9908E1B-4762-4B5E-8011-F719155E4690}" type="presOf" srcId="{D00D85BE-DACB-4EF3-BDC3-53A43335F332}" destId="{2AB23210-1983-4597-AAEB-D0BB72A4549F}" srcOrd="0" destOrd="0" presId="urn:microsoft.com/office/officeart/2008/layout/HorizontalMultiLevelHierarchy"/>
    <dgm:cxn modelId="{EE0722BF-B823-4671-BEFC-4DFDEAC1A358}" type="presParOf" srcId="{00216227-DAB4-455F-A612-7718DB155B5E}" destId="{014F7BD0-48A7-467D-A724-E881F5CE84AC}" srcOrd="1" destOrd="5" presId="urn:microsoft.com/office/officeart/2008/layout/HorizontalMultiLevelHierarchy"/>
    <dgm:cxn modelId="{62226834-4ECB-4530-B459-FCFFADE6D7DA}" type="presParOf" srcId="{75A11B40-FCF4-4D77-BEE8-8C86861F4883}" destId="{9258E4BB-E279-4FA0-8F2A-9E2768569512}" srcOrd="6" destOrd="1" presId="urn:microsoft.com/office/officeart/2008/layout/HorizontalMultiLevelHierarchy"/>
    <dgm:cxn modelId="{056849FE-5500-49A0-A26D-3BDCE224F270}" type="presOf" srcId="{8678B4DD-0362-4232-AB75-F7F54AD88D81}" destId="{9258E4BB-E279-4FA0-8F2A-9E2768569512}" srcOrd="0" destOrd="0" presId="urn:microsoft.com/office/officeart/2008/layout/HorizontalMultiLevelHierarchy"/>
    <dgm:cxn modelId="{7F64085D-0C80-4C8C-8077-78F903F263C6}" type="presParOf" srcId="{9258E4BB-E279-4FA0-8F2A-9E2768569512}" destId="{D9A4725D-118A-498F-B955-53D73AD4B3BE}" srcOrd="0" destOrd="6" presId="urn:microsoft.com/office/officeart/2008/layout/HorizontalMultiLevelHierarchy"/>
    <dgm:cxn modelId="{6C79A043-D6A1-4DF1-8B09-6D543DF7631D}" type="presOf" srcId="{8678B4DD-0362-4232-AB75-F7F54AD88D81}" destId="{D9A4725D-118A-498F-B955-53D73AD4B3BE}" srcOrd="1" destOrd="0" presId="urn:microsoft.com/office/officeart/2008/layout/HorizontalMultiLevelHierarchy"/>
    <dgm:cxn modelId="{DB4C3549-0A6A-4382-94DD-C5E4AD159BBD}" type="presParOf" srcId="{75A11B40-FCF4-4D77-BEE8-8C86861F4883}" destId="{90F4902E-9D26-422C-A4E5-C8FE91914505}" srcOrd="7" destOrd="1" presId="urn:microsoft.com/office/officeart/2008/layout/HorizontalMultiLevelHierarchy"/>
    <dgm:cxn modelId="{DCAF5369-DEF3-4D6D-AF44-0540C006434E}" type="presParOf" srcId="{90F4902E-9D26-422C-A4E5-C8FE91914505}" destId="{96DC3FA9-1D13-45A2-9623-DBA00ABF5DB4}" srcOrd="0" destOrd="7" presId="urn:microsoft.com/office/officeart/2008/layout/HorizontalMultiLevelHierarchy"/>
    <dgm:cxn modelId="{E7A311EE-CDB8-47EF-8F7B-2940BE2DB164}" type="presOf" srcId="{0433E7B2-4C1F-4961-A87A-0C6DCE95B5F2}" destId="{96DC3FA9-1D13-45A2-9623-DBA00ABF5DB4}" srcOrd="0" destOrd="0" presId="urn:microsoft.com/office/officeart/2008/layout/HorizontalMultiLevelHierarchy"/>
    <dgm:cxn modelId="{8974589E-9FD0-4650-ADC5-3419728E589E}" type="presParOf" srcId="{90F4902E-9D26-422C-A4E5-C8FE91914505}" destId="{1EFFD000-FED2-4D88-B543-430595617489}" srcOrd="1" destOrd="7" presId="urn:microsoft.com/office/officeart/2008/layout/HorizontalMultiLevelHierarchy"/>
    <dgm:cxn modelId="{35B0D073-A7ED-4956-8AD3-02EBC9309203}" type="presParOf" srcId="{75A11B40-FCF4-4D77-BEE8-8C86861F4883}" destId="{86AAC7AC-9BDB-449F-B0C8-447578FFB856}" srcOrd="8" destOrd="1" presId="urn:microsoft.com/office/officeart/2008/layout/HorizontalMultiLevelHierarchy"/>
    <dgm:cxn modelId="{8FF2F35B-1FCB-4D24-9EDD-ECAC0242574E}" type="presOf" srcId="{5EE8F65F-563B-4E57-B3BB-5D5F66B4F20A}" destId="{86AAC7AC-9BDB-449F-B0C8-447578FFB856}" srcOrd="0" destOrd="0" presId="urn:microsoft.com/office/officeart/2008/layout/HorizontalMultiLevelHierarchy"/>
    <dgm:cxn modelId="{A45F0C22-2E0E-40B6-8443-E32173B6AF9E}" type="presParOf" srcId="{86AAC7AC-9BDB-449F-B0C8-447578FFB856}" destId="{CB894CC6-5A70-4F26-A4E7-33B21C5CB0CB}" srcOrd="0" destOrd="8" presId="urn:microsoft.com/office/officeart/2008/layout/HorizontalMultiLevelHierarchy"/>
    <dgm:cxn modelId="{B736E88D-074B-4A14-84F3-7EFE8BC992E0}" type="presOf" srcId="{5EE8F65F-563B-4E57-B3BB-5D5F66B4F20A}" destId="{CB894CC6-5A70-4F26-A4E7-33B21C5CB0CB}" srcOrd="1" destOrd="0" presId="urn:microsoft.com/office/officeart/2008/layout/HorizontalMultiLevelHierarchy"/>
    <dgm:cxn modelId="{3DEEA77E-994C-491C-967A-C0158CBB2285}" type="presParOf" srcId="{75A11B40-FCF4-4D77-BEE8-8C86861F4883}" destId="{2AB74A2E-F60E-48D6-968B-5FD701375C79}" srcOrd="9" destOrd="1" presId="urn:microsoft.com/office/officeart/2008/layout/HorizontalMultiLevelHierarchy"/>
    <dgm:cxn modelId="{7A8D6036-7063-44E8-84B8-6F5B1C2698B2}" type="presParOf" srcId="{2AB74A2E-F60E-48D6-968B-5FD701375C79}" destId="{F6C8780F-3B10-4C15-A0C4-731D1FA1FC12}" srcOrd="0" destOrd="9" presId="urn:microsoft.com/office/officeart/2008/layout/HorizontalMultiLevelHierarchy"/>
    <dgm:cxn modelId="{C0A3D263-B1EE-4EE6-BAC6-5629CDD55DF9}" type="presOf" srcId="{C3D108DD-07EB-468D-B807-75528885E5B9}" destId="{F6C8780F-3B10-4C15-A0C4-731D1FA1FC12}" srcOrd="0" destOrd="0" presId="urn:microsoft.com/office/officeart/2008/layout/HorizontalMultiLevelHierarchy"/>
    <dgm:cxn modelId="{79EED41E-30BE-45B3-AFF9-761270FECF24}" type="presParOf" srcId="{2AB74A2E-F60E-48D6-968B-5FD701375C79}" destId="{AB90ADA7-DFCE-403A-93D2-0CB7AD7A825F}" srcOrd="1" destOrd="9" presId="urn:microsoft.com/office/officeart/2008/layout/HorizontalMultiLevelHierarchy"/>
    <dgm:cxn modelId="{ED152562-7D6A-43CC-AA41-7C423BF7E911}" type="presParOf" srcId="{72E265FC-36E6-4BBF-AC05-214FD6415DAB}" destId="{06B1008B-7AAE-4649-B848-9D958E9B9B6B}" srcOrd="2" destOrd="1" presId="urn:microsoft.com/office/officeart/2008/layout/HorizontalMultiLevelHierarchy"/>
    <dgm:cxn modelId="{8513C3FB-0C05-49A6-A6AE-879EFCDBA086}" type="presOf" srcId="{1D1907AB-166A-4368-93EB-1511E9D1D3B7}" destId="{06B1008B-7AAE-4649-B848-9D958E9B9B6B}" srcOrd="0" destOrd="0" presId="urn:microsoft.com/office/officeart/2008/layout/HorizontalMultiLevelHierarchy"/>
    <dgm:cxn modelId="{E5CB166F-84FE-47B3-B831-CEA5C0FBDE9B}" type="presParOf" srcId="{06B1008B-7AAE-4649-B848-9D958E9B9B6B}" destId="{119C7B21-5339-4166-B47A-057652087C5E}" srcOrd="0" destOrd="2" presId="urn:microsoft.com/office/officeart/2008/layout/HorizontalMultiLevelHierarchy"/>
    <dgm:cxn modelId="{D0ED3D23-6D7F-4266-95A9-338C37723717}" type="presOf" srcId="{1D1907AB-166A-4368-93EB-1511E9D1D3B7}" destId="{119C7B21-5339-4166-B47A-057652087C5E}" srcOrd="1" destOrd="0" presId="urn:microsoft.com/office/officeart/2008/layout/HorizontalMultiLevelHierarchy"/>
    <dgm:cxn modelId="{3BDB6650-B8C8-443F-B93F-BC64A35A53A7}" type="presParOf" srcId="{72E265FC-36E6-4BBF-AC05-214FD6415DAB}" destId="{6D55F985-5F27-4533-B1BC-D3136CB2BC2E}" srcOrd="3" destOrd="1" presId="urn:microsoft.com/office/officeart/2008/layout/HorizontalMultiLevelHierarchy"/>
    <dgm:cxn modelId="{A1DFE41D-6542-4DAC-82AD-BC4BE0E3E336}" type="presParOf" srcId="{6D55F985-5F27-4533-B1BC-D3136CB2BC2E}" destId="{74631C0D-55DF-4153-ADB3-A745CD4FF0FB}" srcOrd="0" destOrd="3" presId="urn:microsoft.com/office/officeart/2008/layout/HorizontalMultiLevelHierarchy"/>
    <dgm:cxn modelId="{B31EB1E9-2739-4E66-9830-D4E03FE138BB}" type="presOf" srcId="{442949E7-9494-4009-9D6B-C0DB953BB7EF}" destId="{74631C0D-55DF-4153-ADB3-A745CD4FF0FB}" srcOrd="0" destOrd="0" presId="urn:microsoft.com/office/officeart/2008/layout/HorizontalMultiLevelHierarchy"/>
    <dgm:cxn modelId="{63B321FA-BAB3-48B9-A443-776D28B37ABD}" type="presParOf" srcId="{6D55F985-5F27-4533-B1BC-D3136CB2BC2E}" destId="{DCDF6EE0-F498-49AB-9A55-E90DEBB8FFA1}" srcOrd="1" destOrd="3" presId="urn:microsoft.com/office/officeart/2008/layout/HorizontalMultiLevelHierarchy"/>
    <dgm:cxn modelId="{9E65142E-14EF-42EF-A934-23471FC616DC}" type="presParOf" srcId="{DCDF6EE0-F498-49AB-9A55-E90DEBB8FFA1}" destId="{F1D32CF9-22EF-46B5-9A57-5AC0ED1E6292}" srcOrd="0" destOrd="1" presId="urn:microsoft.com/office/officeart/2008/layout/HorizontalMultiLevelHierarchy"/>
    <dgm:cxn modelId="{6CD17FC8-91E6-4D04-A894-B898C4215C2A}" type="presOf" srcId="{24C001CE-DD11-4D6F-A0E1-EEFD4B28EB4F}" destId="{F1D32CF9-22EF-46B5-9A57-5AC0ED1E6292}" srcOrd="0" destOrd="0" presId="urn:microsoft.com/office/officeart/2008/layout/HorizontalMultiLevelHierarchy"/>
    <dgm:cxn modelId="{912D6E64-38D3-41B3-9CC0-DC37B251C2E7}" type="presParOf" srcId="{F1D32CF9-22EF-46B5-9A57-5AC0ED1E6292}" destId="{7B851367-C992-4963-8DD7-E7C75AE043FA}" srcOrd="0" destOrd="0" presId="urn:microsoft.com/office/officeart/2008/layout/HorizontalMultiLevelHierarchy"/>
    <dgm:cxn modelId="{D7E46100-5867-4F39-A319-3E4925C22A13}" type="presOf" srcId="{24C001CE-DD11-4D6F-A0E1-EEFD4B28EB4F}" destId="{7B851367-C992-4963-8DD7-E7C75AE043FA}" srcOrd="1" destOrd="0" presId="urn:microsoft.com/office/officeart/2008/layout/HorizontalMultiLevelHierarchy"/>
    <dgm:cxn modelId="{1A8EC4D0-7104-4ABB-A985-884BA604E885}" type="presParOf" srcId="{DCDF6EE0-F498-49AB-9A55-E90DEBB8FFA1}" destId="{BC5AF3A4-1F30-4A35-9942-4C3AF76A7CD7}" srcOrd="1" destOrd="1" presId="urn:microsoft.com/office/officeart/2008/layout/HorizontalMultiLevelHierarchy"/>
    <dgm:cxn modelId="{5B8CBFD2-15E8-427C-8D14-496119786D52}" type="presParOf" srcId="{BC5AF3A4-1F30-4A35-9942-4C3AF76A7CD7}" destId="{2973F168-8EB0-44E0-8AE9-BB3905C55893}" srcOrd="0" destOrd="1" presId="urn:microsoft.com/office/officeart/2008/layout/HorizontalMultiLevelHierarchy"/>
    <dgm:cxn modelId="{764C33BF-FABB-4BEB-980D-F50ED896E04B}" type="presOf" srcId="{F5AA5154-53C6-44A3-A626-C3C38C7ED6B7}" destId="{2973F168-8EB0-44E0-8AE9-BB3905C55893}" srcOrd="0" destOrd="0" presId="urn:microsoft.com/office/officeart/2008/layout/HorizontalMultiLevelHierarchy"/>
    <dgm:cxn modelId="{854C3EA6-0AA6-4AEA-844E-AFEEFBC687D3}" type="presParOf" srcId="{BC5AF3A4-1F30-4A35-9942-4C3AF76A7CD7}" destId="{F6A5D6B2-9BBD-4C4C-B2B8-CF776F6B9E8D}" srcOrd="1" destOrd="1" presId="urn:microsoft.com/office/officeart/2008/layout/HorizontalMultiLevelHierarchy"/>
    <dgm:cxn modelId="{B1DF8CD3-AEA0-4479-A247-71F480A0042B}" type="presParOf" srcId="{72E265FC-36E6-4BBF-AC05-214FD6415DAB}" destId="{10542604-2588-413B-9052-B0560FAF539D}" srcOrd="4" destOrd="1" presId="urn:microsoft.com/office/officeart/2008/layout/HorizontalMultiLevelHierarchy"/>
    <dgm:cxn modelId="{6987C259-7F39-4FA2-8586-E9F1C8DD4D1E}" type="presOf" srcId="{C2C146F6-01E1-43DF-94E9-F50C71352EFE}" destId="{10542604-2588-413B-9052-B0560FAF539D}" srcOrd="0" destOrd="0" presId="urn:microsoft.com/office/officeart/2008/layout/HorizontalMultiLevelHierarchy"/>
    <dgm:cxn modelId="{DC7691F7-B443-4F85-8432-B7BF967BE93C}" type="presParOf" srcId="{10542604-2588-413B-9052-B0560FAF539D}" destId="{DB3F038A-C5ED-44E7-BF8C-BD2F4909B230}" srcOrd="0" destOrd="4" presId="urn:microsoft.com/office/officeart/2008/layout/HorizontalMultiLevelHierarchy"/>
    <dgm:cxn modelId="{1A97D1D5-E445-4FE2-859D-A1CCA8282DE5}" type="presOf" srcId="{C2C146F6-01E1-43DF-94E9-F50C71352EFE}" destId="{DB3F038A-C5ED-44E7-BF8C-BD2F4909B230}" srcOrd="1" destOrd="0" presId="urn:microsoft.com/office/officeart/2008/layout/HorizontalMultiLevelHierarchy"/>
    <dgm:cxn modelId="{87A9CAA1-1BDD-4810-926D-CD25621F5073}" type="presParOf" srcId="{72E265FC-36E6-4BBF-AC05-214FD6415DAB}" destId="{8C2EAFBE-D866-49EE-91B9-D0FB2C94DC5B}" srcOrd="5" destOrd="1" presId="urn:microsoft.com/office/officeart/2008/layout/HorizontalMultiLevelHierarchy"/>
    <dgm:cxn modelId="{877D6297-F122-438E-84E8-ABDC58409452}" type="presParOf" srcId="{8C2EAFBE-D866-49EE-91B9-D0FB2C94DC5B}" destId="{1EDAB6B0-6DF7-40EA-94E3-3A8ED3FB0B2F}" srcOrd="0" destOrd="5" presId="urn:microsoft.com/office/officeart/2008/layout/HorizontalMultiLevelHierarchy"/>
    <dgm:cxn modelId="{49249BB2-C518-4D7F-907A-C35422C05ADD}" type="presOf" srcId="{38FDC354-3490-41EC-ADA5-F0FDCFA66272}" destId="{1EDAB6B0-6DF7-40EA-94E3-3A8ED3FB0B2F}" srcOrd="0" destOrd="0" presId="urn:microsoft.com/office/officeart/2008/layout/HorizontalMultiLevelHierarchy"/>
    <dgm:cxn modelId="{AE76AF69-D6CA-4FF0-9A40-AE1062E183D7}" type="presParOf" srcId="{8C2EAFBE-D866-49EE-91B9-D0FB2C94DC5B}" destId="{89AAA3F3-8426-44BB-8D6E-5D979E9B6CBD}" srcOrd="1" destOrd="5" presId="urn:microsoft.com/office/officeart/2008/layout/HorizontalMultiLevelHierarchy"/>
    <dgm:cxn modelId="{E17B0C9F-5203-49FE-BA8E-226FDD74970A}" type="presParOf" srcId="{89AAA3F3-8426-44BB-8D6E-5D979E9B6CBD}" destId="{DC0504D3-CB13-4DD6-A0FB-3F99CB2E4099}" srcOrd="0" destOrd="1" presId="urn:microsoft.com/office/officeart/2008/layout/HorizontalMultiLevelHierarchy"/>
    <dgm:cxn modelId="{BD1E4482-5AB2-447E-AFE0-F76421329E49}" type="presOf" srcId="{3B855AFA-A42A-4849-8351-4E9242F4CDFA}" destId="{DC0504D3-CB13-4DD6-A0FB-3F99CB2E4099}" srcOrd="0" destOrd="0" presId="urn:microsoft.com/office/officeart/2008/layout/HorizontalMultiLevelHierarchy"/>
    <dgm:cxn modelId="{554E44A4-B932-4938-9F61-68A1A6BEBBA3}" type="presParOf" srcId="{DC0504D3-CB13-4DD6-A0FB-3F99CB2E4099}" destId="{9821EB26-926C-4567-B07F-8DFF2B5F81D5}" srcOrd="0" destOrd="0" presId="urn:microsoft.com/office/officeart/2008/layout/HorizontalMultiLevelHierarchy"/>
    <dgm:cxn modelId="{B7E4AAEA-8522-4EA0-BBBD-29EE677BA29C}" type="presOf" srcId="{3B855AFA-A42A-4849-8351-4E9242F4CDFA}" destId="{9821EB26-926C-4567-B07F-8DFF2B5F81D5}" srcOrd="1" destOrd="0" presId="urn:microsoft.com/office/officeart/2008/layout/HorizontalMultiLevelHierarchy"/>
    <dgm:cxn modelId="{09856118-13ED-4748-891C-069A83FEA350}" type="presParOf" srcId="{89AAA3F3-8426-44BB-8D6E-5D979E9B6CBD}" destId="{B280851A-DE7F-4FD3-9100-EEDDD44F8E4D}" srcOrd="1" destOrd="1" presId="urn:microsoft.com/office/officeart/2008/layout/HorizontalMultiLevelHierarchy"/>
    <dgm:cxn modelId="{9529FF0A-80A5-4F97-965F-97430D888874}" type="presParOf" srcId="{B280851A-DE7F-4FD3-9100-EEDDD44F8E4D}" destId="{4F3D4FCB-92BE-49B5-B9CF-6F9350FE6A38}" srcOrd="0" destOrd="1" presId="urn:microsoft.com/office/officeart/2008/layout/HorizontalMultiLevelHierarchy"/>
    <dgm:cxn modelId="{0396117B-4C83-4076-B96A-6D0C7BDEF7D1}" type="presOf" srcId="{355D85D3-8DDB-4F2C-8F44-73F982BC28A6}" destId="{4F3D4FCB-92BE-49B5-B9CF-6F9350FE6A38}" srcOrd="0" destOrd="0" presId="urn:microsoft.com/office/officeart/2008/layout/HorizontalMultiLevelHierarchy"/>
    <dgm:cxn modelId="{5270F754-DD9A-49B2-9DA7-D42735A52BCD}" type="presParOf" srcId="{B280851A-DE7F-4FD3-9100-EEDDD44F8E4D}" destId="{34D7F798-3EA9-4A8A-A4F6-A2272A17525E}" srcOrd="1" destOrd="1" presId="urn:microsoft.com/office/officeart/2008/layout/HorizontalMultiLevelHierarchy"/>
    <dgm:cxn modelId="{BA003C70-2651-44F8-8A58-C19F3BDE4FD9}" type="presParOf" srcId="{89AAA3F3-8426-44BB-8D6E-5D979E9B6CBD}" destId="{627FD317-48CE-4C87-B751-0D2126BD8E52}" srcOrd="2" destOrd="1" presId="urn:microsoft.com/office/officeart/2008/layout/HorizontalMultiLevelHierarchy"/>
    <dgm:cxn modelId="{1C06BD3C-DBAC-4F2C-821C-7390077F58BA}" type="presOf" srcId="{67352A9D-0847-4E56-9925-1861ACC181F4}" destId="{627FD317-48CE-4C87-B751-0D2126BD8E52}" srcOrd="0" destOrd="0" presId="urn:microsoft.com/office/officeart/2008/layout/HorizontalMultiLevelHierarchy"/>
    <dgm:cxn modelId="{2864FD16-7B9D-4E10-9C41-21816BFD4873}" type="presParOf" srcId="{627FD317-48CE-4C87-B751-0D2126BD8E52}" destId="{CEC15E15-BAE2-4F30-9B07-B882039E98FF}" srcOrd="0" destOrd="2" presId="urn:microsoft.com/office/officeart/2008/layout/HorizontalMultiLevelHierarchy"/>
    <dgm:cxn modelId="{F611627B-42EC-4A51-B221-C09A4079110E}" type="presOf" srcId="{67352A9D-0847-4E56-9925-1861ACC181F4}" destId="{CEC15E15-BAE2-4F30-9B07-B882039E98FF}" srcOrd="1" destOrd="0" presId="urn:microsoft.com/office/officeart/2008/layout/HorizontalMultiLevelHierarchy"/>
    <dgm:cxn modelId="{AF0C3B59-81C2-4C7B-AF7F-3D71D3DF0456}" type="presParOf" srcId="{89AAA3F3-8426-44BB-8D6E-5D979E9B6CBD}" destId="{BD6F20D5-99BC-4E64-BB59-CEDBFB168ECF}" srcOrd="3" destOrd="1" presId="urn:microsoft.com/office/officeart/2008/layout/HorizontalMultiLevelHierarchy"/>
    <dgm:cxn modelId="{CDD9E080-DEE5-48B3-8581-CC2BA200EFBA}" type="presParOf" srcId="{BD6F20D5-99BC-4E64-BB59-CEDBFB168ECF}" destId="{71232519-1FB9-471F-9476-E20F141BAAB1}" srcOrd="0" destOrd="3" presId="urn:microsoft.com/office/officeart/2008/layout/HorizontalMultiLevelHierarchy"/>
    <dgm:cxn modelId="{2663D2AA-4569-41BA-A9E7-2FFF4CE18099}" type="presOf" srcId="{AE3A635A-846E-4552-9253-372557CCF658}" destId="{71232519-1FB9-471F-9476-E20F141BAAB1}" srcOrd="0" destOrd="0" presId="urn:microsoft.com/office/officeart/2008/layout/HorizontalMultiLevelHierarchy"/>
    <dgm:cxn modelId="{1C9A2E24-6BE0-4DD4-ABEB-655EFBD319C6}" type="presParOf" srcId="{BD6F20D5-99BC-4E64-BB59-CEDBFB168ECF}" destId="{CD5A2EE7-0848-4ACF-A10E-54C5BB9DE61C}" srcOrd="1" destOrd="3" presId="urn:microsoft.com/office/officeart/2008/layout/HorizontalMultiLevelHierarchy"/>
    <dgm:cxn modelId="{74F39E4B-8D00-4DCE-8367-48900E86837A}" type="presParOf" srcId="{72E265FC-36E6-4BBF-AC05-214FD6415DAB}" destId="{414273C0-0422-4E3A-A655-9EA380B3A017}" srcOrd="6" destOrd="1" presId="urn:microsoft.com/office/officeart/2008/layout/HorizontalMultiLevelHierarchy"/>
    <dgm:cxn modelId="{33E72A83-3B14-4C9B-9806-E0C93B88FCB1}" type="presOf" srcId="{4DA703C3-7A85-496E-889E-9993CA9C85DE}" destId="{414273C0-0422-4E3A-A655-9EA380B3A017}" srcOrd="0" destOrd="0" presId="urn:microsoft.com/office/officeart/2008/layout/HorizontalMultiLevelHierarchy"/>
    <dgm:cxn modelId="{D4EB12C6-0D02-4F81-B351-0340C818E86A}" type="presParOf" srcId="{414273C0-0422-4E3A-A655-9EA380B3A017}" destId="{ED6E007D-6658-44AB-942D-B53DF7110C86}" srcOrd="0" destOrd="6" presId="urn:microsoft.com/office/officeart/2008/layout/HorizontalMultiLevelHierarchy"/>
    <dgm:cxn modelId="{37647F07-9473-4BC9-A7E2-17453BC56AD6}" type="presOf" srcId="{4DA703C3-7A85-496E-889E-9993CA9C85DE}" destId="{ED6E007D-6658-44AB-942D-B53DF7110C86}" srcOrd="1" destOrd="0" presId="urn:microsoft.com/office/officeart/2008/layout/HorizontalMultiLevelHierarchy"/>
    <dgm:cxn modelId="{5B80B314-E226-4B83-A9BB-894D30EC767F}" type="presParOf" srcId="{72E265FC-36E6-4BBF-AC05-214FD6415DAB}" destId="{0F26083A-DA07-4440-BE95-87F081E3F066}" srcOrd="7" destOrd="1" presId="urn:microsoft.com/office/officeart/2008/layout/HorizontalMultiLevelHierarchy"/>
    <dgm:cxn modelId="{0707D6D3-1724-4093-825B-79BF7246ADD6}" type="presParOf" srcId="{0F26083A-DA07-4440-BE95-87F081E3F066}" destId="{83F2C8E9-2338-4175-8199-8360E9FAE67E}" srcOrd="0" destOrd="7" presId="urn:microsoft.com/office/officeart/2008/layout/HorizontalMultiLevelHierarchy"/>
    <dgm:cxn modelId="{4F4506F8-1E8E-4406-985D-B3A02939AFDB}" type="presOf" srcId="{87943F6F-E825-49F1-BE20-2E4AD75C1DAF}" destId="{83F2C8E9-2338-4175-8199-8360E9FAE67E}" srcOrd="0" destOrd="0" presId="urn:microsoft.com/office/officeart/2008/layout/HorizontalMultiLevelHierarchy"/>
    <dgm:cxn modelId="{E8F8EFD8-43DD-41B2-8E92-E607EBE195A4}" type="presParOf" srcId="{0F26083A-DA07-4440-BE95-87F081E3F066}" destId="{EB8C5023-0586-44AE-A772-1F7FFE50257D}" srcOrd="1" destOrd="7" presId="urn:microsoft.com/office/officeart/2008/layout/HorizontalMultiLevelHierarchy"/>
    <dgm:cxn modelId="{1AC286E0-3833-4ED0-A62E-32FF0E6776DD}" type="presParOf" srcId="{EB8C5023-0586-44AE-A772-1F7FFE50257D}" destId="{A0DD5820-3C9E-4E8A-8D6A-01356D535D84}" srcOrd="0" destOrd="1" presId="urn:microsoft.com/office/officeart/2008/layout/HorizontalMultiLevelHierarchy"/>
    <dgm:cxn modelId="{4A206561-C3E3-4C12-B680-94D16D8CF06C}" type="presOf" srcId="{20876E07-4E4E-4720-B339-65F8C2C577EA}" destId="{A0DD5820-3C9E-4E8A-8D6A-01356D535D84}" srcOrd="0" destOrd="0" presId="urn:microsoft.com/office/officeart/2008/layout/HorizontalMultiLevelHierarchy"/>
    <dgm:cxn modelId="{903CAA23-2BED-4D82-983F-3E8B8CF785E4}" type="presParOf" srcId="{A0DD5820-3C9E-4E8A-8D6A-01356D535D84}" destId="{D595A194-C203-476B-B903-1128090638DA}" srcOrd="0" destOrd="0" presId="urn:microsoft.com/office/officeart/2008/layout/HorizontalMultiLevelHierarchy"/>
    <dgm:cxn modelId="{689B4C09-19C5-454E-A20F-FE59B0E480A1}" type="presOf" srcId="{20876E07-4E4E-4720-B339-65F8C2C577EA}" destId="{D595A194-C203-476B-B903-1128090638DA}" srcOrd="1" destOrd="0" presId="urn:microsoft.com/office/officeart/2008/layout/HorizontalMultiLevelHierarchy"/>
    <dgm:cxn modelId="{D08D103E-680F-4137-A542-E72083E12E07}" type="presParOf" srcId="{EB8C5023-0586-44AE-A772-1F7FFE50257D}" destId="{C0F4CCF0-4115-49DE-8FF6-E00F53CA16FB}" srcOrd="1" destOrd="1" presId="urn:microsoft.com/office/officeart/2008/layout/HorizontalMultiLevelHierarchy"/>
    <dgm:cxn modelId="{94B858CD-3849-4330-A3DD-0BA1B2DFFC77}" type="presParOf" srcId="{C0F4CCF0-4115-49DE-8FF6-E00F53CA16FB}" destId="{226B2982-6AE0-4EFE-A38C-9FF037B6C8BC}" srcOrd="0" destOrd="1" presId="urn:microsoft.com/office/officeart/2008/layout/HorizontalMultiLevelHierarchy"/>
    <dgm:cxn modelId="{0D4EE64A-45D4-413E-BF53-8A7647CE410B}" type="presOf" srcId="{DDACC118-A1C1-4EF8-AE00-9CC0FC1592CD}" destId="{226B2982-6AE0-4EFE-A38C-9FF037B6C8BC}" srcOrd="0" destOrd="0" presId="urn:microsoft.com/office/officeart/2008/layout/HorizontalMultiLevelHierarchy"/>
    <dgm:cxn modelId="{E6C68D04-30B3-4568-80F4-630C4090FE4D}" type="presParOf" srcId="{C0F4CCF0-4115-49DE-8FF6-E00F53CA16FB}" destId="{1B27BDA0-044E-41D3-9C0B-D9518031E492}" srcOrd="1" destOrd="1" presId="urn:microsoft.com/office/officeart/2008/layout/HorizontalMultiLevelHierarchy"/>
    <dgm:cxn modelId="{DF0AC27D-A9B0-465D-B4A7-F22301C35AD2}" type="presParOf" srcId="{A6E13702-6C97-4911-A4E2-59EE8E68C431}" destId="{2F66960D-CF7A-443C-8CB9-E7DD0B261214}" srcOrd="2" destOrd="1" presId="urn:microsoft.com/office/officeart/2008/layout/HorizontalMultiLevelHierarchy"/>
    <dgm:cxn modelId="{2DD0747A-EA0C-47B7-ABDA-582CBCB6EDB1}" type="presOf" srcId="{DD4B9A5E-AF0E-4E40-AE50-8ADA48B6C96E}" destId="{2F66960D-CF7A-443C-8CB9-E7DD0B261214}" srcOrd="0" destOrd="0" presId="urn:microsoft.com/office/officeart/2008/layout/HorizontalMultiLevelHierarchy"/>
    <dgm:cxn modelId="{49F3D728-64E4-4B92-BC71-13C5D056B8A7}" type="presParOf" srcId="{2F66960D-CF7A-443C-8CB9-E7DD0B261214}" destId="{5BBFF12A-A69F-4078-A83D-A1EAB54C5269}" srcOrd="0" destOrd="2" presId="urn:microsoft.com/office/officeart/2008/layout/HorizontalMultiLevelHierarchy"/>
    <dgm:cxn modelId="{29C48305-2973-4577-95B7-461015AA5EB3}" type="presOf" srcId="{DD4B9A5E-AF0E-4E40-AE50-8ADA48B6C96E}" destId="{5BBFF12A-A69F-4078-A83D-A1EAB54C5269}" srcOrd="1" destOrd="0" presId="urn:microsoft.com/office/officeart/2008/layout/HorizontalMultiLevelHierarchy"/>
    <dgm:cxn modelId="{C875F53C-A436-4076-83DE-2A5DBC7674DA}" type="presParOf" srcId="{A6E13702-6C97-4911-A4E2-59EE8E68C431}" destId="{C34060C1-0884-4F60-ADDF-610222CEEF01}" srcOrd="3" destOrd="1" presId="urn:microsoft.com/office/officeart/2008/layout/HorizontalMultiLevelHierarchy"/>
    <dgm:cxn modelId="{3B38A107-3EEA-4BE2-A725-23FF9AC35A0D}" type="presParOf" srcId="{C34060C1-0884-4F60-ADDF-610222CEEF01}" destId="{3540059A-19CD-4FBD-A598-B7A4BB9DA52D}" srcOrd="0" destOrd="3" presId="urn:microsoft.com/office/officeart/2008/layout/HorizontalMultiLevelHierarchy"/>
    <dgm:cxn modelId="{7E5FC47F-4D70-4FF2-AE63-2C249883230C}" type="presOf" srcId="{EEA9BF43-52EA-422D-B843-A7E2D98344F1}" destId="{3540059A-19CD-4FBD-A598-B7A4BB9DA52D}" srcOrd="0" destOrd="0" presId="urn:microsoft.com/office/officeart/2008/layout/HorizontalMultiLevelHierarchy"/>
    <dgm:cxn modelId="{B8F02403-A6AE-4A0E-9542-6C3088E01DCF}" type="presParOf" srcId="{C34060C1-0884-4F60-ADDF-610222CEEF01}" destId="{5F2B1077-175E-4F04-9ED5-8097B74233FF}" srcOrd="1" destOrd="3" presId="urn:microsoft.com/office/officeart/2008/layout/HorizontalMultiLevelHierarchy"/>
    <dgm:cxn modelId="{D45BCC2D-DC64-4420-A797-4DE3341E1E4D}" type="presParOf" srcId="{5F2B1077-175E-4F04-9ED5-8097B74233FF}" destId="{CED1A3A3-B184-469E-86AE-670623BA4E5D}" srcOrd="0" destOrd="1" presId="urn:microsoft.com/office/officeart/2008/layout/HorizontalMultiLevelHierarchy"/>
    <dgm:cxn modelId="{9FAF5C0F-4E0C-47E1-BAC9-636E5860FEAE}" type="presOf" srcId="{D3AE5FBF-22B8-495D-8175-D008E6DBE25A}" destId="{CED1A3A3-B184-469E-86AE-670623BA4E5D}" srcOrd="0" destOrd="0" presId="urn:microsoft.com/office/officeart/2008/layout/HorizontalMultiLevelHierarchy"/>
    <dgm:cxn modelId="{E89130C4-C6E3-4BAF-8E91-A3613A1DD8C4}" type="presParOf" srcId="{CED1A3A3-B184-469E-86AE-670623BA4E5D}" destId="{925CFC76-454F-4CEF-ADE7-B0D5EBC96571}" srcOrd="0" destOrd="0" presId="urn:microsoft.com/office/officeart/2008/layout/HorizontalMultiLevelHierarchy"/>
    <dgm:cxn modelId="{27F7AB0D-514E-4A02-8589-A04EB9C53725}" type="presOf" srcId="{D3AE5FBF-22B8-495D-8175-D008E6DBE25A}" destId="{925CFC76-454F-4CEF-ADE7-B0D5EBC96571}" srcOrd="1" destOrd="0" presId="urn:microsoft.com/office/officeart/2008/layout/HorizontalMultiLevelHierarchy"/>
    <dgm:cxn modelId="{BDB4EED5-2D56-4DB3-8D5B-FD5DCD23CDA3}" type="presParOf" srcId="{5F2B1077-175E-4F04-9ED5-8097B74233FF}" destId="{FE25D188-752C-49DB-8CF7-81DAD4AA116D}" srcOrd="1" destOrd="1" presId="urn:microsoft.com/office/officeart/2008/layout/HorizontalMultiLevelHierarchy"/>
    <dgm:cxn modelId="{0E59D498-5D6E-4BA2-9EC0-4B7B935FFEA4}" type="presParOf" srcId="{FE25D188-752C-49DB-8CF7-81DAD4AA116D}" destId="{E8D2105A-5421-473B-835F-F6E08D9D2D9B}" srcOrd="0" destOrd="1" presId="urn:microsoft.com/office/officeart/2008/layout/HorizontalMultiLevelHierarchy"/>
    <dgm:cxn modelId="{D33A037C-160B-4106-BDD4-299FBC837A46}" type="presOf" srcId="{05B7883E-08CA-4B11-978A-0E031766AB04}" destId="{E8D2105A-5421-473B-835F-F6E08D9D2D9B}" srcOrd="0" destOrd="0" presId="urn:microsoft.com/office/officeart/2008/layout/HorizontalMultiLevelHierarchy"/>
    <dgm:cxn modelId="{C765AE8B-0D8C-44FA-8B97-EB700D13FF1D}" type="presParOf" srcId="{FE25D188-752C-49DB-8CF7-81DAD4AA116D}" destId="{8A9817AD-1B7B-4DD1-A786-15A6E30FA3D8}" srcOrd="1" destOrd="1" presId="urn:microsoft.com/office/officeart/2008/layout/HorizontalMultiLevelHierarchy"/>
    <dgm:cxn modelId="{120EC29B-F2E7-4C7C-8D90-E5CA74411830}" type="presParOf" srcId="{5F2B1077-175E-4F04-9ED5-8097B74233FF}" destId="{E571CF10-0589-4FC4-809B-F6953B367E75}" srcOrd="2" destOrd="1" presId="urn:microsoft.com/office/officeart/2008/layout/HorizontalMultiLevelHierarchy"/>
    <dgm:cxn modelId="{3CC51DD8-AE77-4E73-A7A0-C707EA6D04EE}" type="presOf" srcId="{A58EBF7E-4051-406E-9AB9-100709AD7ED0}" destId="{E571CF10-0589-4FC4-809B-F6953B367E75}" srcOrd="0" destOrd="0" presId="urn:microsoft.com/office/officeart/2008/layout/HorizontalMultiLevelHierarchy"/>
    <dgm:cxn modelId="{9753C181-4D29-4F8F-A04E-295C546AC51F}" type="presParOf" srcId="{E571CF10-0589-4FC4-809B-F6953B367E75}" destId="{878EC54A-EA5B-44FF-908B-238F702074B6}" srcOrd="0" destOrd="2" presId="urn:microsoft.com/office/officeart/2008/layout/HorizontalMultiLevelHierarchy"/>
    <dgm:cxn modelId="{C3627D7B-D039-48DA-903E-3B1B98FA3353}" type="presOf" srcId="{A58EBF7E-4051-406E-9AB9-100709AD7ED0}" destId="{878EC54A-EA5B-44FF-908B-238F702074B6}" srcOrd="1" destOrd="0" presId="urn:microsoft.com/office/officeart/2008/layout/HorizontalMultiLevelHierarchy"/>
    <dgm:cxn modelId="{C873D3BC-DF05-41F0-A7DE-27BD57173531}" type="presParOf" srcId="{5F2B1077-175E-4F04-9ED5-8097B74233FF}" destId="{495407E9-E56E-47EE-9136-49C80B65E111}" srcOrd="3" destOrd="1" presId="urn:microsoft.com/office/officeart/2008/layout/HorizontalMultiLevelHierarchy"/>
    <dgm:cxn modelId="{7B8200C3-1387-4D67-961E-F954A21E2FFA}" type="presParOf" srcId="{495407E9-E56E-47EE-9136-49C80B65E111}" destId="{0E8711ED-5705-4F2C-BB1B-FDBF974A99E0}" srcOrd="0" destOrd="3" presId="urn:microsoft.com/office/officeart/2008/layout/HorizontalMultiLevelHierarchy"/>
    <dgm:cxn modelId="{0193DD93-E006-42D7-92A8-E7CD8B01AC4B}" type="presOf" srcId="{F2B44935-3EE4-4BA8-84DB-C2C76203B9AB}" destId="{0E8711ED-5705-4F2C-BB1B-FDBF974A99E0}" srcOrd="0" destOrd="0" presId="urn:microsoft.com/office/officeart/2008/layout/HorizontalMultiLevelHierarchy"/>
    <dgm:cxn modelId="{853DEEDC-02A2-40E9-AD73-437EC3BB0E0F}" type="presParOf" srcId="{495407E9-E56E-47EE-9136-49C80B65E111}" destId="{A4B3CF38-30C7-431D-A830-1AB7471F97CF}" srcOrd="1" destOrd="3"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659110" cy="5598160"/>
        <a:chOff x="0" y="0"/>
        <a:chExt cx="10659110" cy="5598160"/>
      </a:xfrm>
    </dsp:grpSpPr>
    <dsp:sp modelId="{64B430B3-FF1B-406C-9FF2-27BA23788747}">
      <dsp:nvSpPr>
        <dsp:cNvPr id="4" name="任意多边形 3"/>
        <dsp:cNvSpPr/>
      </dsp:nvSpPr>
      <dsp:spPr bwMode="white">
        <a:xfrm>
          <a:off x="3088632" y="2799080"/>
          <a:ext cx="272029" cy="1166283"/>
        </a:xfrm>
        <a:custGeom>
          <a:avLst/>
          <a:gdLst/>
          <a:ahLst/>
          <a:cxnLst/>
          <a:pathLst>
            <a:path w="428" h="1837">
              <a:moveTo>
                <a:pt x="0" y="1837"/>
              </a:moveTo>
              <a:lnTo>
                <a:pt x="214" y="1837"/>
              </a:lnTo>
              <a:lnTo>
                <a:pt x="214" y="0"/>
              </a:lnTo>
              <a:lnTo>
                <a:pt x="42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2799080"/>
        <a:ext cx="272029" cy="1166283"/>
      </dsp:txXfrm>
    </dsp:sp>
    <dsp:sp modelId="{02A3534F-652A-4F66-AFB0-F8B2898DE7EB}">
      <dsp:nvSpPr>
        <dsp:cNvPr id="14" name="任意多边形 13"/>
        <dsp:cNvSpPr/>
      </dsp:nvSpPr>
      <dsp:spPr bwMode="white">
        <a:xfrm>
          <a:off x="4720807" y="1244036"/>
          <a:ext cx="272029" cy="1555044"/>
        </a:xfrm>
        <a:custGeom>
          <a:avLst/>
          <a:gdLst/>
          <a:ahLst/>
          <a:cxnLst/>
          <a:pathLst>
            <a:path w="428" h="2449">
              <a:moveTo>
                <a:pt x="0" y="2449"/>
              </a:moveTo>
              <a:lnTo>
                <a:pt x="214" y="2449"/>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1244036"/>
        <a:ext cx="272029" cy="1555044"/>
      </dsp:txXfrm>
    </dsp:sp>
    <dsp:sp modelId="{ED199F3B-84B7-4866-875E-0C36E2B5F8A5}">
      <dsp:nvSpPr>
        <dsp:cNvPr id="22" name="任意多边形 21"/>
        <dsp:cNvSpPr/>
      </dsp:nvSpPr>
      <dsp:spPr bwMode="white">
        <a:xfrm>
          <a:off x="6352982" y="207339"/>
          <a:ext cx="272029" cy="1036696"/>
        </a:xfrm>
        <a:custGeom>
          <a:avLst/>
          <a:gdLst/>
          <a:ahLst/>
          <a:cxnLst/>
          <a:pathLst>
            <a:path w="428" h="1633">
              <a:moveTo>
                <a:pt x="0" y="1633"/>
              </a:moveTo>
              <a:lnTo>
                <a:pt x="214" y="1633"/>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207339"/>
        <a:ext cx="272029" cy="1036696"/>
      </dsp:txXfrm>
    </dsp:sp>
    <dsp:sp modelId="{7A07AA04-3603-4E46-B422-EACAD971AD56}">
      <dsp:nvSpPr>
        <dsp:cNvPr id="24" name="任意多边形 23"/>
        <dsp:cNvSpPr/>
      </dsp:nvSpPr>
      <dsp:spPr bwMode="white">
        <a:xfrm>
          <a:off x="6352982" y="725687"/>
          <a:ext cx="272029" cy="518348"/>
        </a:xfrm>
        <a:custGeom>
          <a:avLst/>
          <a:gdLst/>
          <a:ahLst/>
          <a:cxnLst/>
          <a:pathLst>
            <a:path w="428" h="816">
              <a:moveTo>
                <a:pt x="0" y="816"/>
              </a:moveTo>
              <a:lnTo>
                <a:pt x="214" y="816"/>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725687"/>
        <a:ext cx="272029" cy="518348"/>
      </dsp:txXfrm>
    </dsp:sp>
    <dsp:sp modelId="{347E2950-1F9A-43DE-98C3-61DEE68803FB}">
      <dsp:nvSpPr>
        <dsp:cNvPr id="26" name="任意多边形 25"/>
        <dsp:cNvSpPr/>
      </dsp:nvSpPr>
      <dsp:spPr bwMode="white">
        <a:xfrm>
          <a:off x="6352982" y="1244036"/>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1244036"/>
        <a:ext cx="272029" cy="0"/>
      </dsp:txXfrm>
    </dsp:sp>
    <dsp:sp modelId="{9258E4BB-E279-4FA0-8F2A-9E2768569512}">
      <dsp:nvSpPr>
        <dsp:cNvPr id="28" name="任意多边形 27"/>
        <dsp:cNvSpPr/>
      </dsp:nvSpPr>
      <dsp:spPr bwMode="white">
        <a:xfrm>
          <a:off x="6352982" y="1244036"/>
          <a:ext cx="272029" cy="518348"/>
        </a:xfrm>
        <a:custGeom>
          <a:avLst/>
          <a:gdLst/>
          <a:ahLst/>
          <a:cxnLst/>
          <a:pathLst>
            <a:path w="428" h="816">
              <a:moveTo>
                <a:pt x="0" y="0"/>
              </a:moveTo>
              <a:lnTo>
                <a:pt x="214" y="0"/>
              </a:lnTo>
              <a:lnTo>
                <a:pt x="214" y="816"/>
              </a:lnTo>
              <a:lnTo>
                <a:pt x="428" y="816"/>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p>
      </dsp:txBody>
      <dsp:txXfrm>
        <a:off x="6352982" y="1244036"/>
        <a:ext cx="272029" cy="518348"/>
      </dsp:txXfrm>
    </dsp:sp>
    <dsp:sp modelId="{86AAC7AC-9BDB-449F-B0C8-447578FFB856}">
      <dsp:nvSpPr>
        <dsp:cNvPr id="30" name="任意多边形 29"/>
        <dsp:cNvSpPr/>
      </dsp:nvSpPr>
      <dsp:spPr bwMode="white">
        <a:xfrm>
          <a:off x="6352982" y="1244036"/>
          <a:ext cx="272029" cy="1036696"/>
        </a:xfrm>
        <a:custGeom>
          <a:avLst/>
          <a:gdLst/>
          <a:ahLst/>
          <a:cxnLst/>
          <a:pathLst>
            <a:path w="428" h="1633">
              <a:moveTo>
                <a:pt x="0" y="0"/>
              </a:moveTo>
              <a:lnTo>
                <a:pt x="214" y="0"/>
              </a:lnTo>
              <a:lnTo>
                <a:pt x="214" y="1633"/>
              </a:lnTo>
              <a:lnTo>
                <a:pt x="428" y="16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6352982" y="1244036"/>
        <a:ext cx="272029" cy="1036696"/>
      </dsp:txXfrm>
    </dsp:sp>
    <dsp:sp modelId="{06B1008B-7AAE-4649-B848-9D958E9B9B6B}">
      <dsp:nvSpPr>
        <dsp:cNvPr id="16" name="任意多边形 15"/>
        <dsp:cNvSpPr/>
      </dsp:nvSpPr>
      <dsp:spPr bwMode="white">
        <a:xfrm>
          <a:off x="4720807"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4720807" y="2799080"/>
        <a:ext cx="272029" cy="0"/>
      </dsp:txXfrm>
    </dsp:sp>
    <dsp:sp modelId="{F1D32CF9-22EF-46B5-9A57-5AC0ED1E6292}">
      <dsp:nvSpPr>
        <dsp:cNvPr id="32" name="任意多边形 31"/>
        <dsp:cNvSpPr/>
      </dsp:nvSpPr>
      <dsp:spPr bwMode="white">
        <a:xfrm>
          <a:off x="6352982" y="2799080"/>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2799080"/>
        <a:ext cx="272029" cy="0"/>
      </dsp:txXfrm>
    </dsp:sp>
    <dsp:sp modelId="{10542604-2588-413B-9052-B0560FAF539D}">
      <dsp:nvSpPr>
        <dsp:cNvPr id="18" name="任意多边形 17"/>
        <dsp:cNvSpPr/>
      </dsp:nvSpPr>
      <dsp:spPr bwMode="white">
        <a:xfrm>
          <a:off x="4720807" y="2799080"/>
          <a:ext cx="272029" cy="777522"/>
        </a:xfrm>
        <a:custGeom>
          <a:avLst/>
          <a:gdLst/>
          <a:ahLst/>
          <a:cxnLst/>
          <a:pathLst>
            <a:path w="428" h="1224">
              <a:moveTo>
                <a:pt x="0" y="0"/>
              </a:moveTo>
              <a:lnTo>
                <a:pt x="214" y="0"/>
              </a:lnTo>
              <a:lnTo>
                <a:pt x="214" y="1224"/>
              </a:lnTo>
              <a:lnTo>
                <a:pt x="428" y="122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777522"/>
      </dsp:txXfrm>
    </dsp:sp>
    <dsp:sp modelId="{DC0504D3-CB13-4DD6-A0FB-3F99CB2E4099}">
      <dsp:nvSpPr>
        <dsp:cNvPr id="36" name="任意多边形 35"/>
        <dsp:cNvSpPr/>
      </dsp:nvSpPr>
      <dsp:spPr bwMode="white">
        <a:xfrm>
          <a:off x="6352982" y="3317428"/>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317428"/>
        <a:ext cx="272029" cy="259174"/>
      </dsp:txXfrm>
    </dsp:sp>
    <dsp:sp modelId="{627FD317-48CE-4C87-B751-0D2126BD8E52}">
      <dsp:nvSpPr>
        <dsp:cNvPr id="46" name="任意多边形 45"/>
        <dsp:cNvSpPr/>
      </dsp:nvSpPr>
      <dsp:spPr bwMode="white">
        <a:xfrm>
          <a:off x="6352982" y="3576602"/>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6352982" y="3576602"/>
        <a:ext cx="272029" cy="259174"/>
      </dsp:txXfrm>
    </dsp:sp>
    <dsp:sp modelId="{414273C0-0422-4E3A-A655-9EA380B3A017}">
      <dsp:nvSpPr>
        <dsp:cNvPr id="20" name="任意多边形 19"/>
        <dsp:cNvSpPr/>
      </dsp:nvSpPr>
      <dsp:spPr bwMode="white">
        <a:xfrm>
          <a:off x="4720807" y="2799080"/>
          <a:ext cx="272029" cy="1555044"/>
        </a:xfrm>
        <a:custGeom>
          <a:avLst/>
          <a:gdLst/>
          <a:ahLst/>
          <a:cxnLst/>
          <a:pathLst>
            <a:path w="428" h="2449">
              <a:moveTo>
                <a:pt x="0" y="0"/>
              </a:moveTo>
              <a:lnTo>
                <a:pt x="214" y="0"/>
              </a:lnTo>
              <a:lnTo>
                <a:pt x="214" y="2449"/>
              </a:lnTo>
              <a:lnTo>
                <a:pt x="428" y="244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p>
      </dsp:txBody>
      <dsp:txXfrm>
        <a:off x="4720807" y="2799080"/>
        <a:ext cx="272029" cy="1555044"/>
      </dsp:txXfrm>
    </dsp:sp>
    <dsp:sp modelId="{A0DD5820-3C9E-4E8A-8D6A-01356D535D84}">
      <dsp:nvSpPr>
        <dsp:cNvPr id="38" name="任意多边形 37"/>
        <dsp:cNvSpPr/>
      </dsp:nvSpPr>
      <dsp:spPr bwMode="white">
        <a:xfrm>
          <a:off x="6352982" y="4354124"/>
          <a:ext cx="272029" cy="0"/>
        </a:xfrm>
        <a:custGeom>
          <a:avLst/>
          <a:gdLst/>
          <a:ahLst/>
          <a:cxnLst/>
          <a:pathLst>
            <a:path w="428">
              <a:moveTo>
                <a:pt x="0" y="0"/>
              </a:move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p>
      </dsp:txBody>
      <dsp:txXfrm>
        <a:off x="6352982" y="4354124"/>
        <a:ext cx="272029" cy="0"/>
      </dsp:txXfrm>
    </dsp:sp>
    <dsp:sp modelId="{2F66960D-CF7A-443C-8CB9-E7DD0B261214}">
      <dsp:nvSpPr>
        <dsp:cNvPr id="6" name="任意多边形 5"/>
        <dsp:cNvSpPr/>
      </dsp:nvSpPr>
      <dsp:spPr bwMode="white">
        <a:xfrm>
          <a:off x="3088632" y="3965363"/>
          <a:ext cx="272029" cy="1166283"/>
        </a:xfrm>
        <a:custGeom>
          <a:avLst/>
          <a:gdLst/>
          <a:ahLst/>
          <a:cxnLst/>
          <a:pathLst>
            <a:path w="428" h="1837">
              <a:moveTo>
                <a:pt x="0" y="0"/>
              </a:moveTo>
              <a:lnTo>
                <a:pt x="214" y="0"/>
              </a:lnTo>
              <a:lnTo>
                <a:pt x="214" y="1837"/>
              </a:lnTo>
              <a:lnTo>
                <a:pt x="428" y="1837"/>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p>
      </dsp:txBody>
      <dsp:txXfrm>
        <a:off x="3088632" y="3965363"/>
        <a:ext cx="272029" cy="1166283"/>
      </dsp:txXfrm>
    </dsp:sp>
    <dsp:sp modelId="{CED1A3A3-B184-469E-86AE-670623BA4E5D}">
      <dsp:nvSpPr>
        <dsp:cNvPr id="44" name="任意多边形 43"/>
        <dsp:cNvSpPr/>
      </dsp:nvSpPr>
      <dsp:spPr bwMode="white">
        <a:xfrm>
          <a:off x="4720807" y="4872473"/>
          <a:ext cx="272029" cy="259174"/>
        </a:xfrm>
        <a:custGeom>
          <a:avLst/>
          <a:gdLst/>
          <a:ahLst/>
          <a:cxnLst/>
          <a:pathLst>
            <a:path w="428" h="408">
              <a:moveTo>
                <a:pt x="0" y="408"/>
              </a:moveTo>
              <a:lnTo>
                <a:pt x="214" y="408"/>
              </a:lnTo>
              <a:lnTo>
                <a:pt x="214" y="0"/>
              </a:lnTo>
              <a:lnTo>
                <a:pt x="428"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endParaRPr lang="zh-CN" altLang="en-US"/>
        </a:p>
      </dsp:txBody>
      <dsp:txXfrm>
        <a:off x="4720807" y="4872473"/>
        <a:ext cx="272029" cy="259174"/>
      </dsp:txXfrm>
    </dsp:sp>
    <dsp:sp modelId="{E571CF10-0589-4FC4-809B-F6953B367E75}">
      <dsp:nvSpPr>
        <dsp:cNvPr id="40" name="任意多边形 39"/>
        <dsp:cNvSpPr/>
      </dsp:nvSpPr>
      <dsp:spPr bwMode="white">
        <a:xfrm>
          <a:off x="4720807" y="5131647"/>
          <a:ext cx="272029" cy="259174"/>
        </a:xfrm>
        <a:custGeom>
          <a:avLst/>
          <a:gdLst/>
          <a:ahLst/>
          <a:cxnLst/>
          <a:pathLst>
            <a:path w="428" h="408">
              <a:moveTo>
                <a:pt x="0" y="0"/>
              </a:moveTo>
              <a:lnTo>
                <a:pt x="214" y="0"/>
              </a:lnTo>
              <a:lnTo>
                <a:pt x="214" y="408"/>
              </a:lnTo>
              <a:lnTo>
                <a:pt x="428" y="40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p>
      </dsp:txBody>
      <dsp:txXfrm>
        <a:off x="4720807" y="5131647"/>
        <a:ext cx="272029" cy="259174"/>
      </dsp:txXfrm>
    </dsp:sp>
    <dsp:sp modelId="{9B9BF0AB-5901-4E79-B4D7-EC064A6E4281}">
      <dsp:nvSpPr>
        <dsp:cNvPr id="3" name="矩形 2"/>
        <dsp:cNvSpPr/>
      </dsp:nvSpPr>
      <dsp:spPr bwMode="white">
        <a:xfrm rot="16200000">
          <a:off x="1790034" y="3758024"/>
          <a:ext cx="2182519"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AI Movement</a:t>
          </a:r>
          <a:endParaRPr lang="en-US" altLang="zh-CN" sz="1400"/>
        </a:p>
      </dsp:txBody>
      <dsp:txXfrm rot="16200000">
        <a:off x="1790034" y="3758024"/>
        <a:ext cx="2182519" cy="414679"/>
      </dsp:txXfrm>
    </dsp:sp>
    <dsp:sp modelId="{CDA235D6-AC41-4ED3-AF28-D9CD9EDCBAED}">
      <dsp:nvSpPr>
        <dsp:cNvPr id="5" name="矩形 4"/>
        <dsp:cNvSpPr/>
      </dsp:nvSpPr>
      <dsp:spPr bwMode="white">
        <a:xfrm>
          <a:off x="336066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sym typeface="+mn-ea"/>
            </a:rPr>
            <a:t>Dynamic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2591741"/>
        <a:ext cx="1360146" cy="414679"/>
      </dsp:txXfrm>
    </dsp:sp>
    <dsp:sp modelId="{4B69E61A-F639-4D46-8286-9651A7A38FC3}">
      <dsp:nvSpPr>
        <dsp:cNvPr id="15" name="矩形 14"/>
        <dsp:cNvSpPr/>
      </dsp:nvSpPr>
      <dsp:spPr bwMode="white">
        <a:xfrm>
          <a:off x="4992836"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Seek/Flee</a:t>
          </a:r>
          <a:endParaRPr lang="en-US" sz="900"/>
        </a:p>
      </dsp:txBody>
      <dsp:txXfrm>
        <a:off x="4992836" y="1036696"/>
        <a:ext cx="1360146" cy="414679"/>
      </dsp:txXfrm>
    </dsp:sp>
    <dsp:sp modelId="{48305CED-51A9-4C94-9F04-89E97908B6CD}">
      <dsp:nvSpPr>
        <dsp:cNvPr id="23" name="矩形 22"/>
        <dsp:cNvSpPr/>
      </dsp:nvSpPr>
      <dsp:spPr bwMode="white">
        <a:xfrm>
          <a:off x="6625011" y="0"/>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Wander</a:t>
          </a:r>
          <a:endParaRPr lang="en-US" sz="900"/>
        </a:p>
      </dsp:txBody>
      <dsp:txXfrm>
        <a:off x="6625011" y="0"/>
        <a:ext cx="1360146" cy="414679"/>
      </dsp:txXfrm>
    </dsp:sp>
    <dsp:sp modelId="{281E166A-419B-449C-A2B4-8407F9407370}">
      <dsp:nvSpPr>
        <dsp:cNvPr id="25" name="矩形 24"/>
        <dsp:cNvSpPr/>
      </dsp:nvSpPr>
      <dsp:spPr bwMode="white">
        <a:xfrm>
          <a:off x="6625011" y="518348"/>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Pursue/Evade</a:t>
          </a:r>
          <a:endParaRPr lang="en-US" sz="900"/>
        </a:p>
      </dsp:txBody>
      <dsp:txXfrm>
        <a:off x="6625011" y="518348"/>
        <a:ext cx="1360146" cy="414679"/>
      </dsp:txXfrm>
    </dsp:sp>
    <dsp:sp modelId="{2AB23210-1983-4597-AAEB-D0BB72A4549F}">
      <dsp:nvSpPr>
        <dsp:cNvPr id="27" name="矩形 26"/>
        <dsp:cNvSpPr/>
      </dsp:nvSpPr>
      <dsp:spPr bwMode="white">
        <a:xfrm>
          <a:off x="6625011" y="1036696"/>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Path following</a:t>
          </a:r>
          <a:endParaRPr lang="en-US" sz="900"/>
        </a:p>
      </dsp:txBody>
      <dsp:txXfrm>
        <a:off x="6625011" y="1036696"/>
        <a:ext cx="1360146" cy="414679"/>
      </dsp:txXfrm>
    </dsp:sp>
    <dsp:sp modelId="{96DC3FA9-1D13-45A2-9623-DBA00ABF5DB4}">
      <dsp:nvSpPr>
        <dsp:cNvPr id="29" name="矩形 28"/>
        <dsp:cNvSpPr/>
      </dsp:nvSpPr>
      <dsp:spPr bwMode="white">
        <a:xfrm>
          <a:off x="6625011" y="1555044"/>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Collision avoidance</a:t>
          </a:r>
          <a:endParaRPr lang="en-US" sz="900"/>
        </a:p>
      </dsp:txBody>
      <dsp:txXfrm>
        <a:off x="6625011" y="1555044"/>
        <a:ext cx="1360146" cy="414679"/>
      </dsp:txXfrm>
    </dsp:sp>
    <dsp:sp modelId="{F6C8780F-3B10-4C15-A0C4-731D1FA1FC12}">
      <dsp:nvSpPr>
        <dsp:cNvPr id="31" name="矩形 30"/>
        <dsp:cNvSpPr/>
      </dsp:nvSpPr>
      <dsp:spPr bwMode="white">
        <a:xfrm>
          <a:off x="6625011" y="207339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Obstacle avoidance</a:t>
          </a:r>
          <a:endParaRPr lang="en-US" sz="900"/>
        </a:p>
      </dsp:txBody>
      <dsp:txXfrm>
        <a:off x="6625011" y="2073393"/>
        <a:ext cx="1360146" cy="414679"/>
      </dsp:txXfrm>
    </dsp:sp>
    <dsp:sp modelId="{74631C0D-55DF-4153-ADB3-A745CD4FF0FB}">
      <dsp:nvSpPr>
        <dsp:cNvPr id="17" name="矩形 16"/>
        <dsp:cNvSpPr/>
      </dsp:nvSpPr>
      <dsp:spPr bwMode="white">
        <a:xfrm>
          <a:off x="4992836"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Velocity Match</a:t>
          </a:r>
          <a:endParaRPr lang="en-US" sz="900"/>
        </a:p>
      </dsp:txBody>
      <dsp:txXfrm>
        <a:off x="4992836" y="2591741"/>
        <a:ext cx="1360146" cy="414679"/>
      </dsp:txXfrm>
    </dsp:sp>
    <dsp:sp modelId="{2973F168-8EB0-44E0-8AE9-BB3905C55893}">
      <dsp:nvSpPr>
        <dsp:cNvPr id="33" name="矩形 32"/>
        <dsp:cNvSpPr/>
      </dsp:nvSpPr>
      <dsp:spPr bwMode="white">
        <a:xfrm>
          <a:off x="6625011" y="259174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Arrive</a:t>
          </a:r>
          <a:endParaRPr lang="en-US" sz="900"/>
        </a:p>
      </dsp:txBody>
      <dsp:txXfrm>
        <a:off x="6625011" y="2591741"/>
        <a:ext cx="1360146" cy="414679"/>
      </dsp:txXfrm>
    </dsp:sp>
    <dsp:sp modelId="{1EDAB6B0-6DF7-40EA-94E3-3A8ED3FB0B2F}">
      <dsp:nvSpPr>
        <dsp:cNvPr id="19" name="矩形 18"/>
        <dsp:cNvSpPr/>
      </dsp:nvSpPr>
      <dsp:spPr bwMode="white">
        <a:xfrm>
          <a:off x="4992836" y="336926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Align</a:t>
          </a:r>
          <a:endParaRPr lang="en-US" sz="900"/>
        </a:p>
      </dsp:txBody>
      <dsp:txXfrm>
        <a:off x="4992836" y="3369263"/>
        <a:ext cx="1360146" cy="414679"/>
      </dsp:txXfrm>
    </dsp:sp>
    <dsp:sp modelId="{4F3D4FCB-92BE-49B5-B9CF-6F9350FE6A38}">
      <dsp:nvSpPr>
        <dsp:cNvPr id="37" name="矩形 36"/>
        <dsp:cNvSpPr/>
      </dsp:nvSpPr>
      <dsp:spPr bwMode="white">
        <a:xfrm>
          <a:off x="6625011" y="3110089"/>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Look Where youre going</a:t>
          </a:r>
          <a:endParaRPr lang="en-US" sz="900"/>
        </a:p>
      </dsp:txBody>
      <dsp:txXfrm>
        <a:off x="6625011" y="3110089"/>
        <a:ext cx="1360146" cy="414679"/>
      </dsp:txXfrm>
    </dsp:sp>
    <dsp:sp modelId="{71232519-1FB9-471F-9476-E20F141BAAB1}">
      <dsp:nvSpPr>
        <dsp:cNvPr id="47" name="矩形 46"/>
        <dsp:cNvSpPr/>
      </dsp:nvSpPr>
      <dsp:spPr bwMode="white">
        <a:xfrm>
          <a:off x="6625011" y="362843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Face</a:t>
          </a:r>
          <a:endParaRPr lang="en-US" sz="900"/>
        </a:p>
      </dsp:txBody>
      <dsp:txXfrm>
        <a:off x="6625011" y="3628437"/>
        <a:ext cx="1360146" cy="414679"/>
      </dsp:txXfrm>
    </dsp:sp>
    <dsp:sp modelId="{83F2C8E9-2338-4175-8199-8360E9FAE67E}">
      <dsp:nvSpPr>
        <dsp:cNvPr id="21" name="矩形 20"/>
        <dsp:cNvSpPr/>
      </dsp:nvSpPr>
      <dsp:spPr bwMode="white">
        <a:xfrm>
          <a:off x="4992836"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Force Field</a:t>
          </a:r>
          <a:endParaRPr lang="en-US" sz="900"/>
        </a:p>
      </dsp:txBody>
      <dsp:txXfrm>
        <a:off x="4992836" y="4146785"/>
        <a:ext cx="1360146" cy="414679"/>
      </dsp:txXfrm>
    </dsp:sp>
    <dsp:sp modelId="{226B2982-6AE0-4EFE-A38C-9FF037B6C8BC}">
      <dsp:nvSpPr>
        <dsp:cNvPr id="39" name="矩形 38"/>
        <dsp:cNvSpPr/>
      </dsp:nvSpPr>
      <dsp:spPr bwMode="white">
        <a:xfrm>
          <a:off x="6625011" y="4146785"/>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Separation</a:t>
          </a:r>
          <a:endParaRPr lang="en-US" sz="900"/>
        </a:p>
      </dsp:txBody>
      <dsp:txXfrm>
        <a:off x="6625011" y="4146785"/>
        <a:ext cx="1360146" cy="414679"/>
      </dsp:txXfrm>
    </dsp:sp>
    <dsp:sp modelId="{3540059A-19CD-4FBD-A598-B7A4BB9DA52D}">
      <dsp:nvSpPr>
        <dsp:cNvPr id="7" name="矩形 6"/>
        <dsp:cNvSpPr/>
      </dsp:nvSpPr>
      <dsp:spPr bwMode="white">
        <a:xfrm>
          <a:off x="3360661" y="4924307"/>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Kinematic</a:t>
          </a:r>
          <a:endParaRPr lang="en-US" altLang="zh-CN" sz="900"/>
        </a:p>
        <a:p>
          <a:pPr lvl="0">
            <a:lnSpc>
              <a:spcPct val="100000"/>
            </a:lnSpc>
            <a:spcBef>
              <a:spcPct val="0"/>
            </a:spcBef>
            <a:spcAft>
              <a:spcPct val="35000"/>
            </a:spcAft>
          </a:pPr>
          <a:r>
            <a:rPr lang="en-US" altLang="zh-CN" sz="900"/>
            <a:t>Algorithms</a:t>
          </a:r>
          <a:endParaRPr lang="en-US" altLang="zh-CN" sz="900"/>
        </a:p>
      </dsp:txBody>
      <dsp:txXfrm>
        <a:off x="3360661" y="4924307"/>
        <a:ext cx="1360146" cy="414679"/>
      </dsp:txXfrm>
    </dsp:sp>
    <dsp:sp modelId="{E8D2105A-5421-473B-835F-F6E08D9D2D9B}">
      <dsp:nvSpPr>
        <dsp:cNvPr id="45" name="矩形 44"/>
        <dsp:cNvSpPr/>
      </dsp:nvSpPr>
      <dsp:spPr bwMode="white">
        <a:xfrm>
          <a:off x="4992836" y="4665133"/>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900"/>
            <a:t>K</a:t>
          </a:r>
          <a:r>
            <a:rPr lang="en-US" altLang="zh-CN" sz="900"/>
            <a:t>inematic Seek</a:t>
          </a:r>
          <a:endParaRPr lang="en-US" altLang="zh-CN" sz="900"/>
        </a:p>
      </dsp:txBody>
      <dsp:txXfrm>
        <a:off x="4992836" y="4665133"/>
        <a:ext cx="1360146" cy="414679"/>
      </dsp:txXfrm>
    </dsp:sp>
    <dsp:sp modelId="{0E8711ED-5705-4F2C-BB1B-FDBF974A99E0}">
      <dsp:nvSpPr>
        <dsp:cNvPr id="41" name="矩形 40"/>
        <dsp:cNvSpPr/>
      </dsp:nvSpPr>
      <dsp:spPr bwMode="white">
        <a:xfrm>
          <a:off x="4992836" y="5183481"/>
          <a:ext cx="1360146" cy="414679"/>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5715" tIns="5715" rIns="5715" bIns="571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900"/>
            <a:t>K</a:t>
          </a:r>
          <a:r>
            <a:rPr lang="en-US" sz="900"/>
            <a:t>inematic Wandering </a:t>
          </a:r>
          <a:endParaRPr lang="en-US" sz="900"/>
        </a:p>
      </dsp:txBody>
      <dsp:txXfrm>
        <a:off x="4992836" y="5183481"/>
        <a:ext cx="1360146" cy="41467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59C301A-88DE-4801-AA3A-552207E1D8E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FC3925-2603-41E2-BBC6-314F8667791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C301A-88DE-4801-AA3A-552207E1D8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3925-2603-41E2-BBC6-314F8667791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C301A-88DE-4801-AA3A-552207E1D8E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3925-2603-41E2-BBC6-314F8667791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22" name="文本框 21"/>
          <p:cNvSpPr txBox="1"/>
          <p:nvPr/>
        </p:nvSpPr>
        <p:spPr>
          <a:xfrm>
            <a:off x="1874522" y="2600586"/>
            <a:ext cx="8442958" cy="1014730"/>
          </a:xfrm>
          <a:prstGeom prst="rect">
            <a:avLst/>
          </a:prstGeom>
          <a:noFill/>
        </p:spPr>
        <p:txBody>
          <a:bodyPr vert="horz" wrap="square" rtlCol="0">
            <a:spAutoFit/>
          </a:bodyPr>
          <a:lstStyle/>
          <a:p>
            <a:pPr algn="ctr"/>
            <a:r>
              <a:rPr lang="en-US" altLang="zh-CN" sz="6000" dirty="0">
                <a:solidFill>
                  <a:schemeClr val="accent1"/>
                </a:solidFill>
                <a:latin typeface="思源宋体 CN" panose="02020700000000000000" pitchFamily="18" charset="-122"/>
                <a:ea typeface="思源宋体 CN" panose="02020700000000000000" pitchFamily="18" charset="-122"/>
              </a:rPr>
              <a:t>Movement AI</a:t>
            </a:r>
            <a:endParaRPr lang="en-US" altLang="zh-CN" sz="6000" dirty="0">
              <a:solidFill>
                <a:schemeClr val="accent1"/>
              </a:solidFill>
              <a:latin typeface="思源宋体 CN" panose="02020700000000000000" pitchFamily="18" charset="-122"/>
              <a:ea typeface="思源宋体 CN" panose="02020700000000000000"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94105"/>
            <a:ext cx="10542270" cy="368300"/>
          </a:xfrm>
          <a:prstGeom prst="rect">
            <a:avLst/>
          </a:prstGeom>
          <a:noFill/>
        </p:spPr>
        <p:txBody>
          <a:bodyPr wrap="square" rtlCol="0">
            <a:spAutoFit/>
          </a:bodyPr>
          <a:p>
            <a:r>
              <a:rPr lang="en-US"/>
              <a:t>5. </a:t>
            </a:r>
            <a:r>
              <a:rPr lang="zh-CN" altLang="en-US"/>
              <a:t>算法</a:t>
            </a:r>
            <a:r>
              <a:rPr lang="zh-CN" altLang="en-US"/>
              <a:t>图示：</a:t>
            </a:r>
            <a:endParaRPr lang="zh-CN" altLang="en-US"/>
          </a:p>
        </p:txBody>
      </p:sp>
      <p:grpSp>
        <p:nvGrpSpPr>
          <p:cNvPr id="11" name="组合 10"/>
          <p:cNvGrpSpPr/>
          <p:nvPr/>
        </p:nvGrpSpPr>
        <p:grpSpPr>
          <a:xfrm>
            <a:off x="890905" y="2104390"/>
            <a:ext cx="2649220" cy="1701800"/>
            <a:chOff x="1403" y="3314"/>
            <a:chExt cx="4172" cy="2680"/>
          </a:xfrm>
        </p:grpSpPr>
        <p:sp>
          <p:nvSpPr>
            <p:cNvPr id="4" name="矩形 3"/>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人物</a:t>
              </a:r>
              <a:endParaRPr lang="zh-CN" altLang="en-US"/>
            </a:p>
          </p:txBody>
        </p:sp>
        <p:sp>
          <p:nvSpPr>
            <p:cNvPr id="10" name="文本框 9"/>
            <p:cNvSpPr txBox="1"/>
            <p:nvPr/>
          </p:nvSpPr>
          <p:spPr>
            <a:xfrm>
              <a:off x="1420" y="3900"/>
              <a:ext cx="4155" cy="580"/>
            </a:xfrm>
            <a:prstGeom prst="rect">
              <a:avLst/>
            </a:prstGeom>
            <a:noFill/>
          </p:spPr>
          <p:txBody>
            <a:bodyPr wrap="square" rtlCol="0">
              <a:spAutoFit/>
            </a:bodyPr>
            <a:p>
              <a:r>
                <a:rPr lang="zh-CN" altLang="en-US"/>
                <a:t>位置，速度，其他</a:t>
              </a:r>
              <a:r>
                <a:rPr lang="zh-CN" altLang="en-US"/>
                <a:t>状态</a:t>
              </a:r>
              <a:endParaRPr lang="zh-CN" altLang="en-US"/>
            </a:p>
          </p:txBody>
        </p:sp>
      </p:grpSp>
      <p:grpSp>
        <p:nvGrpSpPr>
          <p:cNvPr id="15" name="组合 14"/>
          <p:cNvGrpSpPr/>
          <p:nvPr/>
        </p:nvGrpSpPr>
        <p:grpSpPr>
          <a:xfrm>
            <a:off x="4678045" y="3283585"/>
            <a:ext cx="2649220" cy="892810"/>
            <a:chOff x="1403" y="3314"/>
            <a:chExt cx="4172" cy="2680"/>
          </a:xfrm>
        </p:grpSpPr>
        <p:sp>
          <p:nvSpPr>
            <p:cNvPr id="16" name="矩形 15"/>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437" y="3330"/>
              <a:ext cx="4121" cy="1106"/>
            </a:xfrm>
            <a:prstGeom prst="rect">
              <a:avLst/>
            </a:prstGeom>
            <a:noFill/>
            <a:ln>
              <a:solidFill>
                <a:schemeClr val="accent1"/>
              </a:solidFill>
            </a:ln>
          </p:spPr>
          <p:txBody>
            <a:bodyPr wrap="square" rtlCol="0">
              <a:spAutoFit/>
            </a:bodyPr>
            <a:p>
              <a:pPr algn="ctr"/>
              <a:r>
                <a:rPr lang="zh-CN" altLang="en-US"/>
                <a:t>移动</a:t>
              </a:r>
              <a:r>
                <a:rPr lang="zh-CN" altLang="en-US"/>
                <a:t>算法</a:t>
              </a:r>
              <a:endParaRPr lang="zh-CN" altLang="en-US"/>
            </a:p>
          </p:txBody>
        </p:sp>
        <p:sp>
          <p:nvSpPr>
            <p:cNvPr id="18" name="文本框 17"/>
            <p:cNvSpPr txBox="1"/>
            <p:nvPr/>
          </p:nvSpPr>
          <p:spPr>
            <a:xfrm>
              <a:off x="1420" y="3900"/>
              <a:ext cx="4155" cy="580"/>
            </a:xfrm>
            <a:prstGeom prst="rect">
              <a:avLst/>
            </a:prstGeom>
            <a:noFill/>
          </p:spPr>
          <p:txBody>
            <a:bodyPr wrap="square" rtlCol="0">
              <a:spAutoFit/>
            </a:bodyPr>
            <a:p>
              <a:endParaRPr lang="zh-CN" altLang="en-US"/>
            </a:p>
          </p:txBody>
        </p:sp>
      </p:grpSp>
      <p:grpSp>
        <p:nvGrpSpPr>
          <p:cNvPr id="19" name="组合 18"/>
          <p:cNvGrpSpPr/>
          <p:nvPr/>
        </p:nvGrpSpPr>
        <p:grpSpPr>
          <a:xfrm>
            <a:off x="8755380" y="4328795"/>
            <a:ext cx="2649220" cy="1701800"/>
            <a:chOff x="1403" y="3314"/>
            <a:chExt cx="4172" cy="2680"/>
          </a:xfrm>
        </p:grpSpPr>
        <p:sp>
          <p:nvSpPr>
            <p:cNvPr id="20" name="矩形 19"/>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移动</a:t>
              </a:r>
              <a:r>
                <a:rPr lang="zh-CN" altLang="en-US"/>
                <a:t>请求</a:t>
              </a:r>
              <a:endParaRPr lang="zh-CN" altLang="en-US"/>
            </a:p>
          </p:txBody>
        </p:sp>
        <p:sp>
          <p:nvSpPr>
            <p:cNvPr id="26" name="文本框 25"/>
            <p:cNvSpPr txBox="1"/>
            <p:nvPr/>
          </p:nvSpPr>
          <p:spPr>
            <a:xfrm>
              <a:off x="1420" y="3900"/>
              <a:ext cx="4155" cy="1016"/>
            </a:xfrm>
            <a:prstGeom prst="rect">
              <a:avLst/>
            </a:prstGeom>
            <a:noFill/>
          </p:spPr>
          <p:txBody>
            <a:bodyPr wrap="square" rtlCol="0">
              <a:spAutoFit/>
            </a:bodyPr>
            <a:p>
              <a:r>
                <a:rPr lang="zh-CN" altLang="en-US"/>
                <a:t>需要新的速度，或者是新的加速度，</a:t>
              </a:r>
              <a:r>
                <a:rPr lang="zh-CN" altLang="en-US"/>
                <a:t>力</a:t>
              </a:r>
              <a:endParaRPr lang="zh-CN" altLang="en-US"/>
            </a:p>
          </p:txBody>
        </p:sp>
      </p:grpSp>
      <p:grpSp>
        <p:nvGrpSpPr>
          <p:cNvPr id="28" name="组合 27"/>
          <p:cNvGrpSpPr/>
          <p:nvPr/>
        </p:nvGrpSpPr>
        <p:grpSpPr>
          <a:xfrm>
            <a:off x="900430" y="4653915"/>
            <a:ext cx="2649220" cy="1701800"/>
            <a:chOff x="1403" y="3314"/>
            <a:chExt cx="4172" cy="2680"/>
          </a:xfrm>
        </p:grpSpPr>
        <p:sp>
          <p:nvSpPr>
            <p:cNvPr id="29" name="矩形 28"/>
            <p:cNvSpPr/>
            <p:nvPr/>
          </p:nvSpPr>
          <p:spPr>
            <a:xfrm>
              <a:off x="1403" y="3314"/>
              <a:ext cx="4172" cy="268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437" y="3330"/>
              <a:ext cx="4121" cy="580"/>
            </a:xfrm>
            <a:prstGeom prst="rect">
              <a:avLst/>
            </a:prstGeom>
            <a:noFill/>
            <a:ln>
              <a:solidFill>
                <a:schemeClr val="accent1"/>
              </a:solidFill>
            </a:ln>
          </p:spPr>
          <p:txBody>
            <a:bodyPr wrap="square" rtlCol="0">
              <a:spAutoFit/>
            </a:bodyPr>
            <a:p>
              <a:pPr algn="ctr"/>
              <a:r>
                <a:rPr lang="zh-CN" altLang="en-US"/>
                <a:t>游戏</a:t>
              </a:r>
              <a:r>
                <a:rPr lang="zh-CN" altLang="en-US"/>
                <a:t>世界</a:t>
              </a:r>
              <a:endParaRPr lang="zh-CN" altLang="en-US"/>
            </a:p>
          </p:txBody>
        </p:sp>
        <p:sp>
          <p:nvSpPr>
            <p:cNvPr id="31" name="文本框 30"/>
            <p:cNvSpPr txBox="1"/>
            <p:nvPr/>
          </p:nvSpPr>
          <p:spPr>
            <a:xfrm>
              <a:off x="1420" y="3900"/>
              <a:ext cx="4155" cy="1888"/>
            </a:xfrm>
            <a:prstGeom prst="rect">
              <a:avLst/>
            </a:prstGeom>
            <a:noFill/>
          </p:spPr>
          <p:txBody>
            <a:bodyPr wrap="square" rtlCol="0">
              <a:spAutoFit/>
            </a:bodyPr>
            <a:p>
              <a:r>
                <a:rPr lang="zh-CN" altLang="en-US"/>
                <a:t>其他人物的</a:t>
              </a:r>
              <a:r>
                <a:rPr lang="zh-CN" altLang="en-US"/>
                <a:t>几何数据</a:t>
              </a:r>
              <a:endParaRPr lang="zh-CN" altLang="en-US"/>
            </a:p>
            <a:p>
              <a:r>
                <a:rPr lang="zh-CN" altLang="en-US"/>
                <a:t>关卡几何数据，障碍物</a:t>
              </a:r>
              <a:endParaRPr lang="zh-CN" altLang="en-US"/>
            </a:p>
            <a:p>
              <a:r>
                <a:rPr lang="zh-CN" altLang="en-US"/>
                <a:t>路径</a:t>
              </a:r>
              <a:endParaRPr lang="zh-CN" altLang="en-US"/>
            </a:p>
            <a:p>
              <a:r>
                <a:rPr lang="zh-CN" altLang="en-US"/>
                <a:t>其他游戏状态</a:t>
              </a:r>
              <a:endParaRPr lang="en-US" altLang="zh-CN"/>
            </a:p>
          </p:txBody>
        </p:sp>
      </p:grpSp>
      <p:cxnSp>
        <p:nvCxnSpPr>
          <p:cNvPr id="33" name="肘形连接符 32"/>
          <p:cNvCxnSpPr>
            <a:stCxn id="6" idx="3"/>
          </p:cNvCxnSpPr>
          <p:nvPr/>
        </p:nvCxnSpPr>
        <p:spPr>
          <a:xfrm>
            <a:off x="3529330" y="2298700"/>
            <a:ext cx="1181100" cy="11671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endCxn id="16" idx="1"/>
          </p:cNvCxnSpPr>
          <p:nvPr/>
        </p:nvCxnSpPr>
        <p:spPr>
          <a:xfrm flipV="1">
            <a:off x="3538855" y="3729990"/>
            <a:ext cx="1139190" cy="1107440"/>
          </a:xfrm>
          <a:prstGeom prst="bentConnector3">
            <a:avLst>
              <a:gd name="adj1" fmla="val 500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21" idx="0"/>
            <a:endCxn id="6" idx="0"/>
          </p:cNvCxnSpPr>
          <p:nvPr/>
        </p:nvCxnSpPr>
        <p:spPr>
          <a:xfrm rot="16200000" flipV="1">
            <a:off x="5040630" y="-705485"/>
            <a:ext cx="2224405" cy="7864475"/>
          </a:xfrm>
          <a:prstGeom prst="bentConnector3">
            <a:avLst>
              <a:gd name="adj1" fmla="val 110705"/>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83310"/>
            <a:ext cx="10542270" cy="4246245"/>
          </a:xfrm>
          <a:prstGeom prst="rect">
            <a:avLst/>
          </a:prstGeom>
          <a:noFill/>
        </p:spPr>
        <p:txBody>
          <a:bodyPr wrap="square" rtlCol="0">
            <a:spAutoFit/>
          </a:bodyPr>
          <a:p>
            <a:r>
              <a:rPr lang="en-US"/>
              <a:t>6.</a:t>
            </a:r>
            <a:r>
              <a:rPr lang="zh-CN" altLang="en-US"/>
              <a:t>算法数据</a:t>
            </a:r>
            <a:r>
              <a:rPr lang="zh-CN" altLang="en-US"/>
              <a:t>表示：</a:t>
            </a:r>
            <a:endParaRPr lang="zh-CN" altLang="en-US"/>
          </a:p>
          <a:p>
            <a:r>
              <a:rPr lang="zh-CN" altLang="en-US"/>
              <a:t> </a:t>
            </a:r>
            <a:r>
              <a:rPr lang="en-US" altLang="zh-CN"/>
              <a:t>	</a:t>
            </a:r>
            <a:r>
              <a:rPr lang="zh-CN" altLang="en-US"/>
              <a:t>输入：</a:t>
            </a:r>
            <a:endParaRPr lang="zh-CN" altLang="en-US"/>
          </a:p>
          <a:p>
            <a:r>
              <a:rPr lang="en-US" altLang="zh-CN"/>
              <a:t>		(1) </a:t>
            </a:r>
            <a:r>
              <a:rPr lang="zh-CN" altLang="en-US"/>
              <a:t>静态数据（</a:t>
            </a:r>
            <a:r>
              <a:rPr lang="en-US" altLang="zh-CN"/>
              <a:t>static</a:t>
            </a:r>
            <a:r>
              <a:rPr lang="zh-CN" altLang="en-US"/>
              <a:t>）：位置</a:t>
            </a:r>
            <a:r>
              <a:rPr lang="en-US" altLang="zh-CN"/>
              <a:t>(position,2D or 3D vector)</a:t>
            </a:r>
            <a:r>
              <a:rPr lang="zh-CN" altLang="en-US"/>
              <a:t>，面向</a:t>
            </a:r>
            <a:r>
              <a:rPr lang="en-US" altLang="zh-CN"/>
              <a:t>(orientation,a single 					          float point value)</a:t>
            </a:r>
            <a:endParaRPr lang="en-US" altLang="zh-CN"/>
          </a:p>
          <a:p>
            <a:r>
              <a:rPr lang="en-US" altLang="zh-CN"/>
              <a:t>		(2) </a:t>
            </a:r>
            <a:r>
              <a:rPr lang="zh-CN" altLang="en-US"/>
              <a:t>动力学数据（</a:t>
            </a:r>
            <a:r>
              <a:rPr lang="en-US" altLang="zh-CN"/>
              <a:t>kinematic</a:t>
            </a:r>
            <a:r>
              <a:rPr lang="zh-CN" altLang="en-US"/>
              <a:t>）：速度（</a:t>
            </a:r>
            <a:r>
              <a:rPr lang="en-US" altLang="zh-CN"/>
              <a:t>velocity</a:t>
            </a:r>
            <a:r>
              <a:rPr lang="en-US" altLang="zh-CN">
                <a:sym typeface="+mn-ea"/>
              </a:rPr>
              <a:t>,2D or 3D vector</a:t>
            </a:r>
            <a:r>
              <a:rPr lang="en-US" altLang="zh-CN"/>
              <a:t>), </a:t>
            </a:r>
            <a:r>
              <a:rPr lang="zh-CN" altLang="en-US"/>
              <a:t>旋转</a:t>
            </a:r>
            <a:r>
              <a:rPr lang="en-US" altLang="zh-CN"/>
              <a:t>(rotation,a single 				          floating point value)</a:t>
            </a:r>
            <a:endParaRPr lang="en-US" altLang="zh-CN"/>
          </a:p>
          <a:p>
            <a:r>
              <a:rPr lang="en-US" altLang="zh-CN"/>
              <a:t>	</a:t>
            </a:r>
            <a:r>
              <a:rPr lang="zh-CN" altLang="en-US"/>
              <a:t>输出：</a:t>
            </a:r>
            <a:endParaRPr lang="zh-CN" altLang="en-US"/>
          </a:p>
          <a:p>
            <a:r>
              <a:rPr lang="en-US" altLang="zh-CN"/>
              <a:t>		(1) </a:t>
            </a:r>
            <a:r>
              <a:rPr lang="zh-CN" altLang="en-US"/>
              <a:t>动力学算法：仅输出运动方向和</a:t>
            </a:r>
            <a:r>
              <a:rPr lang="zh-CN" altLang="en-US"/>
              <a:t>开关</a:t>
            </a:r>
            <a:endParaRPr lang="zh-CN" altLang="en-US"/>
          </a:p>
          <a:p>
            <a:r>
              <a:rPr lang="en-US" altLang="zh-CN"/>
              <a:t>	               (2) </a:t>
            </a:r>
            <a:r>
              <a:rPr lang="zh-CN" altLang="en-US"/>
              <a:t>动态算法：</a:t>
            </a:r>
            <a:endParaRPr lang="zh-CN" altLang="en-US"/>
          </a:p>
          <a:p>
            <a:r>
              <a:rPr lang="en-US" altLang="zh-CN"/>
              <a:t>				&lt;1&gt;</a:t>
            </a:r>
            <a:r>
              <a:rPr lang="zh-CN" altLang="en-US"/>
              <a:t>线性加速度（</a:t>
            </a:r>
            <a:r>
              <a:rPr lang="en-US" altLang="zh-CN"/>
              <a:t>linear, a 2D or 3D vector</a:t>
            </a:r>
            <a:r>
              <a:rPr lang="zh-CN" altLang="en-US"/>
              <a:t>）</a:t>
            </a:r>
            <a:endParaRPr lang="zh-CN" altLang="en-US"/>
          </a:p>
          <a:p>
            <a:r>
              <a:rPr lang="en-US" altLang="zh-CN"/>
              <a:t>				&lt;2&gt;</a:t>
            </a:r>
            <a:r>
              <a:rPr lang="zh-CN" altLang="en-US"/>
              <a:t>角加速度（</a:t>
            </a:r>
            <a:r>
              <a:rPr lang="en-US" altLang="zh-CN"/>
              <a:t>angular, a single floating point value</a:t>
            </a:r>
            <a:r>
              <a:rPr lang="zh-CN" altLang="en-US"/>
              <a:t>）</a:t>
            </a:r>
            <a:endParaRPr lang="zh-CN" altLang="en-US"/>
          </a:p>
          <a:p>
            <a:endParaRPr lang="zh-CN" altLang="en-US"/>
          </a:p>
          <a:p>
            <a:r>
              <a:rPr lang="en-US" altLang="zh-CN"/>
              <a:t>note: </a:t>
            </a:r>
            <a:r>
              <a:rPr lang="zh-CN" altLang="en-US"/>
              <a:t>分清</a:t>
            </a:r>
            <a:r>
              <a:rPr lang="zh-CN" altLang="en-US">
                <a:solidFill>
                  <a:srgbClr val="FF0000"/>
                </a:solidFill>
              </a:rPr>
              <a:t>动力学数据</a:t>
            </a:r>
            <a:r>
              <a:rPr lang="zh-CN" altLang="en-US"/>
              <a:t>和</a:t>
            </a:r>
            <a:r>
              <a:rPr lang="zh-CN" altLang="en-US">
                <a:solidFill>
                  <a:srgbClr val="FF0000"/>
                </a:solidFill>
              </a:rPr>
              <a:t>动力学算法</a:t>
            </a:r>
            <a:r>
              <a:rPr lang="zh-CN" altLang="en-US"/>
              <a:t>，前者是算法的数据类型，包括速度和旋转，因为这两种数据都包含运动的概念在里面，所以叫动力学数据；动力学算法则是</a:t>
            </a:r>
            <a:r>
              <a:rPr lang="en-US" altLang="zh-CN"/>
              <a:t>AI</a:t>
            </a:r>
            <a:r>
              <a:rPr lang="zh-CN" altLang="en-US"/>
              <a:t>移动算法两大类中的一类。</a:t>
            </a:r>
            <a:endParaRPr lang="zh-CN" altLang="en-US"/>
          </a:p>
          <a:p>
            <a:r>
              <a:rPr lang="en-US" altLang="zh-CN"/>
              <a:t>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83310"/>
            <a:ext cx="10542270" cy="645160"/>
          </a:xfrm>
          <a:prstGeom prst="rect">
            <a:avLst/>
          </a:prstGeom>
          <a:noFill/>
        </p:spPr>
        <p:txBody>
          <a:bodyPr wrap="square" rtlCol="0">
            <a:spAutoFit/>
          </a:bodyPr>
          <a:p>
            <a:r>
              <a:rPr lang="en-US"/>
              <a:t>6.</a:t>
            </a:r>
            <a:r>
              <a:rPr lang="zh-CN" altLang="en-US"/>
              <a:t>算法程序更新</a:t>
            </a:r>
            <a:r>
              <a:rPr lang="zh-CN" altLang="en-US"/>
              <a:t>方法：</a:t>
            </a:r>
            <a:endParaRPr lang="zh-CN" altLang="en-US"/>
          </a:p>
          <a:p>
            <a:r>
              <a:rPr lang="en-US" altLang="zh-CN"/>
              <a:t>		</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6" name="文本框 35"/>
          <p:cNvSpPr txBox="1"/>
          <p:nvPr/>
        </p:nvSpPr>
        <p:spPr>
          <a:xfrm>
            <a:off x="1106170" y="1164590"/>
            <a:ext cx="1614805" cy="368300"/>
          </a:xfrm>
          <a:prstGeom prst="rect">
            <a:avLst/>
          </a:prstGeom>
          <a:noFill/>
        </p:spPr>
        <p:txBody>
          <a:bodyPr wrap="square" rtlCol="0">
            <a:spAutoFit/>
          </a:bodyPr>
          <a:p>
            <a:r>
              <a:rPr lang="zh-CN" altLang="en-US"/>
              <a:t>分类图</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.03</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zh-CN" altLang="en-US" sz="3600" dirty="0">
                  <a:solidFill>
                    <a:schemeClr val="accent1"/>
                  </a:solidFill>
                  <a:latin typeface="思源宋体 CN" panose="02020700000000000000" pitchFamily="18" charset="-122"/>
                  <a:ea typeface="思源宋体 CN" panose="02020700000000000000" pitchFamily="18" charset="-122"/>
                  <a:sym typeface="+mn-ea"/>
                </a:rPr>
                <a:t>动力学移动算法</a:t>
              </a:r>
              <a:endParaRPr lang="zh-CN" altLang="en-US" sz="3600" dirty="0">
                <a:solidFill>
                  <a:schemeClr val="accent1"/>
                </a:solidFill>
                <a:latin typeface="思源宋体 CN" panose="02020700000000000000" pitchFamily="18" charset="-122"/>
                <a:ea typeface="思源宋体 CN" panose="02020700000000000000" pitchFamily="18" charset="-122"/>
                <a:sym typeface="+mn-ea"/>
              </a:endParaRPr>
            </a:p>
            <a:p>
              <a:pPr algn="ctr"/>
              <a:r>
                <a:rPr lang="en-US" altLang="zh-CN" sz="1600" spc="300" dirty="0">
                  <a:solidFill>
                    <a:schemeClr val="accent1"/>
                  </a:solidFill>
                  <a:latin typeface="思源宋体 CN" panose="02020700000000000000" pitchFamily="18" charset="-122"/>
                  <a:ea typeface="思源宋体 CN" panose="02020700000000000000" pitchFamily="18" charset="-122"/>
                </a:rPr>
                <a:t>(</a:t>
              </a:r>
              <a:r>
                <a:rPr lang="en-US" altLang="zh-CN" sz="1600" spc="300" dirty="0">
                  <a:solidFill>
                    <a:schemeClr val="accent1"/>
                  </a:solidFill>
                  <a:latin typeface="思源宋体 CN" panose="02020700000000000000" pitchFamily="18" charset="-122"/>
                  <a:ea typeface="思源宋体 CN" panose="02020700000000000000" pitchFamily="18" charset="-122"/>
                </a:rPr>
                <a:t>Kinematic Algorithm)</a:t>
              </a:r>
              <a:endParaRPr lang="en-US" altLang="zh-CN"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3881120" y="5859145"/>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4605655"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zh-CN" altLang="en-US" sz="2800" dirty="0">
                <a:solidFill>
                  <a:schemeClr val="accent1"/>
                </a:solidFill>
                <a:latin typeface="思源宋体 CN" panose="02020700000000000000" pitchFamily="18" charset="-122"/>
                <a:ea typeface="思源宋体 CN" panose="02020700000000000000" pitchFamily="18" charset="-122"/>
                <a:sym typeface="+mn-ea"/>
              </a:rPr>
              <a:t>概括</a:t>
            </a:r>
            <a:endParaRPr lang="zh-CN" altLang="en-US"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1198880"/>
          </a:xfrm>
          <a:prstGeom prst="rect">
            <a:avLst/>
          </a:prstGeom>
          <a:noFill/>
        </p:spPr>
        <p:txBody>
          <a:bodyPr wrap="square" rtlCol="0">
            <a:spAutoFit/>
          </a:bodyPr>
          <a:p>
            <a:r>
              <a:rPr lang="en-US" altLang="zh-CN"/>
              <a:t>1.</a:t>
            </a:r>
            <a:r>
              <a:rPr lang="zh-CN" altLang="en-US"/>
              <a:t>算法概括：运动学运动算法使用静态数据(位置和方向，没有速度)进行</a:t>
            </a:r>
            <a:r>
              <a:rPr lang="zh-CN" altLang="en-US"/>
              <a:t>计算，输出所需的速度。输出通常只是一个开关和一个目标方向，以全速移动或静止</a:t>
            </a:r>
            <a:endParaRPr lang="zh-CN" altLang="en-US"/>
          </a:p>
          <a:p>
            <a:endParaRPr lang="zh-CN" altLang="en-US"/>
          </a:p>
          <a:p>
            <a:r>
              <a:rPr lang="en-US" altLang="zh-CN"/>
              <a:t>2.</a:t>
            </a:r>
            <a:r>
              <a:rPr lang="zh-CN" altLang="en-US"/>
              <a:t>算法种类：只介绍</a:t>
            </a:r>
            <a:r>
              <a:rPr lang="en-US" altLang="zh-CN"/>
              <a:t>Seek</a:t>
            </a:r>
            <a:r>
              <a:rPr lang="zh-CN" altLang="en-US"/>
              <a:t>和</a:t>
            </a:r>
            <a:r>
              <a:rPr lang="en-US" altLang="zh-CN"/>
              <a:t>Wandering</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示 31"/>
          <p:cNvGraphicFramePr/>
          <p:nvPr/>
        </p:nvGraphicFramePr>
        <p:xfrm>
          <a:off x="605155" y="1019175"/>
          <a:ext cx="10659110" cy="5598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图文框 3"/>
          <p:cNvSpPr/>
          <p:nvPr/>
        </p:nvSpPr>
        <p:spPr>
          <a:xfrm>
            <a:off x="5513070" y="5616575"/>
            <a:ext cx="1530985" cy="586105"/>
          </a:xfrm>
          <a:prstGeom prst="frame">
            <a:avLst>
              <a:gd name="adj1" fmla="val 53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225" y="419100"/>
            <a:ext cx="6940550" cy="521970"/>
          </a:xfrm>
          <a:prstGeom prst="rect">
            <a:avLst/>
          </a:prstGeom>
          <a:noFill/>
        </p:spPr>
        <p:txBody>
          <a:bodyPr vert="horz" wrap="square" rtlCol="0">
            <a:spAutoFit/>
          </a:bodyPr>
          <a:lstStyle/>
          <a:p>
            <a:r>
              <a:rPr lang="zh-CN" altLang="en-US" sz="2800" dirty="0">
                <a:solidFill>
                  <a:schemeClr val="accent1"/>
                </a:solidFill>
                <a:latin typeface="思源宋体 CN" panose="02020700000000000000" pitchFamily="18" charset="-122"/>
                <a:ea typeface="思源宋体 CN" panose="02020700000000000000" pitchFamily="18" charset="-122"/>
                <a:sym typeface="+mn-ea"/>
              </a:rPr>
              <a:t>动力学移动算法</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a:t>
            </a:r>
            <a:r>
              <a:rPr lang="en-US" altLang="zh-CN" sz="2800" dirty="0">
                <a:solidFill>
                  <a:schemeClr val="accent1"/>
                </a:solidFill>
                <a:latin typeface="思源宋体 CN" panose="02020700000000000000" pitchFamily="18" charset="-122"/>
                <a:ea typeface="思源宋体 CN" panose="02020700000000000000" pitchFamily="18" charset="-122"/>
                <a:sym typeface="+mn-ea"/>
              </a:rPr>
              <a:t>Kinematic Seek</a:t>
            </a:r>
            <a:endParaRPr lang="en-US" altLang="zh-CN" sz="28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7430" y="1089660"/>
            <a:ext cx="8995410" cy="1198880"/>
          </a:xfrm>
          <a:prstGeom prst="rect">
            <a:avLst/>
          </a:prstGeom>
          <a:noFill/>
        </p:spPr>
        <p:txBody>
          <a:bodyPr wrap="square" rtlCol="0">
            <a:spAutoFit/>
          </a:bodyPr>
          <a:p>
            <a:r>
              <a:rPr lang="en-US" altLang="zh-CN"/>
              <a:t>1.</a:t>
            </a:r>
            <a:r>
              <a:rPr lang="zh-CN" altLang="en-US"/>
              <a:t>算法描述：</a:t>
            </a:r>
            <a:r>
              <a:rPr lang="en-US" altLang="zh-CN"/>
              <a:t>Kinematic Seek</a:t>
            </a:r>
            <a:r>
              <a:rPr lang="zh-CN" altLang="en-US"/>
              <a:t>算法输入是角色和目标的静态数据（位置，面向），输出是运动方向和一个开关，该开关决定角色是静止还是全速</a:t>
            </a:r>
            <a:r>
              <a:rPr lang="zh-CN" altLang="en-US"/>
              <a:t>前进。</a:t>
            </a:r>
            <a:endParaRPr lang="zh-CN" altLang="en-US"/>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a:t>
            </a:r>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I</a:t>
            </a:r>
            <a:endParaRPr lang="en-US" altLang="zh-CN"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8" name="矩形 17"/>
          <p:cNvSpPr/>
          <p:nvPr/>
        </p:nvSpPr>
        <p:spPr>
          <a:xfrm>
            <a:off x="3766243" y="3997767"/>
            <a:ext cx="1965349" cy="521970"/>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移动算法基础</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19" name="矩形 18"/>
          <p:cNvSpPr/>
          <p:nvPr/>
        </p:nvSpPr>
        <p:spPr>
          <a:xfrm>
            <a:off x="3555168" y="3505810"/>
            <a:ext cx="2387498" cy="598805"/>
          </a:xfrm>
          <a:prstGeom prst="rect">
            <a:avLst/>
          </a:prstGeom>
        </p:spPr>
        <p:txBody>
          <a:bodyPr vert="horz" wrap="square">
            <a:spAutoFit/>
          </a:bodyPr>
          <a:lstStyle/>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移动算法</a:t>
            </a:r>
            <a:r>
              <a:rPr lang="zh-CN" altLang="en-US" sz="2200" dirty="0">
                <a:solidFill>
                  <a:schemeClr val="accent1"/>
                </a:solidFill>
                <a:latin typeface="思源宋体 CN" panose="02020700000000000000" pitchFamily="18" charset="-122"/>
                <a:ea typeface="思源宋体 CN" panose="02020700000000000000" pitchFamily="18" charset="-122"/>
              </a:rPr>
              <a:t>基础</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4558006"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154575" y="3997767"/>
            <a:ext cx="1965349" cy="953135"/>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移动算法两大分类之一的动态移动</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5" name="矩形 24"/>
          <p:cNvSpPr/>
          <p:nvPr/>
        </p:nvSpPr>
        <p:spPr>
          <a:xfrm>
            <a:off x="8943500"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动态移动</a:t>
            </a:r>
            <a:r>
              <a:rPr lang="zh-CN" altLang="en-US" sz="2200" dirty="0">
                <a:solidFill>
                  <a:schemeClr val="accent1"/>
                </a:solidFill>
                <a:latin typeface="思源宋体 CN" panose="02020700000000000000" pitchFamily="18" charset="-122"/>
                <a:ea typeface="思源宋体 CN" panose="02020700000000000000" pitchFamily="18" charset="-122"/>
              </a:rPr>
              <a:t>算法</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6" name="直接连接符 25"/>
          <p:cNvCxnSpPr/>
          <p:nvPr/>
        </p:nvCxnSpPr>
        <p:spPr>
          <a:xfrm flipH="1">
            <a:off x="9946338"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61002" y="2838858"/>
            <a:ext cx="2387498" cy="1681072"/>
            <a:chOff x="1356" y="4471"/>
            <a:chExt cx="3760" cy="2647"/>
          </a:xfrm>
        </p:grpSpPr>
        <p:sp>
          <p:nvSpPr>
            <p:cNvPr id="12" name="矩形 11"/>
            <p:cNvSpPr/>
            <p:nvPr/>
          </p:nvSpPr>
          <p:spPr>
            <a:xfrm>
              <a:off x="1688" y="6296"/>
              <a:ext cx="3095" cy="822"/>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uFillTx/>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rPr>
                <a:t>模型</a:t>
              </a:r>
              <a:r>
                <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rPr>
                <a:t>构造</a:t>
              </a:r>
              <a:endParaRPr lang="zh-CN" altLang="en-US" sz="1400" dirty="0">
                <a:solidFill>
                  <a:schemeClr val="tx1">
                    <a:lumMod val="75000"/>
                    <a:lumOff val="25000"/>
                  </a:schemeClr>
                </a:solidFill>
                <a:uFillTx/>
                <a:latin typeface="Calibri Light" panose="020F0302020204030204" pitchFamily="34" charset="0"/>
                <a:cs typeface="Calibri Light" panose="020F0302020204030204" pitchFamily="34" charset="0"/>
              </a:endParaRPr>
            </a:p>
          </p:txBody>
        </p:sp>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模型</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4"/>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01</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4340086" y="2838858"/>
            <a:ext cx="817662" cy="52322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02</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nvGrpSpPr>
          <p:cNvPr id="11" name="组合 10"/>
          <p:cNvGrpSpPr/>
          <p:nvPr/>
        </p:nvGrpSpPr>
        <p:grpSpPr>
          <a:xfrm>
            <a:off x="6249334" y="2838858"/>
            <a:ext cx="2387498" cy="2112237"/>
            <a:chOff x="9841" y="4471"/>
            <a:chExt cx="3760" cy="3326"/>
          </a:xfrm>
        </p:grpSpPr>
        <p:sp>
          <p:nvSpPr>
            <p:cNvPr id="21" name="矩形 20"/>
            <p:cNvSpPr/>
            <p:nvPr/>
          </p:nvSpPr>
          <p:spPr>
            <a:xfrm>
              <a:off x="10174" y="6296"/>
              <a:ext cx="3095" cy="1501"/>
            </a:xfrm>
            <a:prstGeom prst="rect">
              <a:avLst/>
            </a:prstGeom>
          </p:spPr>
          <p:txBody>
            <a:bodyPr vert="horz" wrap="square">
              <a:spAutoFit/>
            </a:bodyPr>
            <a:lstStyle/>
            <a:p>
              <a:pPr algn="ctr">
                <a:lnSpc>
                  <a:spcPct val="200000"/>
                </a:lnSpc>
              </a:pPr>
              <a:r>
                <a:rPr lang="en-US" altLang="zh-CN" sz="1400" dirty="0">
                  <a:solidFill>
                    <a:schemeClr val="tx1">
                      <a:lumMod val="75000"/>
                      <a:lumOff val="25000"/>
                    </a:schemeClr>
                  </a:solidFill>
                  <a:latin typeface="Calibri Light" panose="020F0302020204030204" pitchFamily="34" charset="0"/>
                  <a:cs typeface="Calibri Light" panose="020F0302020204030204" pitchFamily="34" charset="0"/>
                </a:rPr>
                <a:t>AI</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移动算法两大分类之一的动力学</a:t>
              </a: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移动</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22" name="矩形 21"/>
            <p:cNvSpPr/>
            <p:nvPr/>
          </p:nvSpPr>
          <p:spPr>
            <a:xfrm>
              <a:off x="9841"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动力学移动</a:t>
              </a:r>
              <a:r>
                <a:rPr lang="zh-CN" altLang="en-US" sz="2200" dirty="0">
                  <a:solidFill>
                    <a:schemeClr val="accent1"/>
                  </a:solidFill>
                  <a:latin typeface="思源宋体 CN" panose="02020700000000000000" pitchFamily="18" charset="-122"/>
                  <a:ea typeface="思源宋体 CN" panose="02020700000000000000" pitchFamily="18" charset="-122"/>
                </a:rPr>
                <a:t>算法</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3" name="直接连接符 22"/>
            <p:cNvCxnSpPr/>
            <p:nvPr/>
          </p:nvCxnSpPr>
          <p:spPr>
            <a:xfrm flipH="1">
              <a:off x="11421"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078" y="4471"/>
              <a:ext cx="1288" cy="824"/>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03</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34" name="矩形 33"/>
          <p:cNvSpPr/>
          <p:nvPr/>
        </p:nvSpPr>
        <p:spPr>
          <a:xfrm>
            <a:off x="9728418" y="2838858"/>
            <a:ext cx="817662" cy="52322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04</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3555168" y="2838858"/>
            <a:ext cx="2387498" cy="1681072"/>
            <a:chOff x="5599" y="4471"/>
            <a:chExt cx="3760" cy="2647"/>
          </a:xfrm>
        </p:grpSpPr>
        <p:sp>
          <p:nvSpPr>
            <p:cNvPr id="5" name="矩形 4"/>
            <p:cNvSpPr/>
            <p:nvPr/>
          </p:nvSpPr>
          <p:spPr>
            <a:xfrm>
              <a:off x="5931" y="6296"/>
              <a:ext cx="3095" cy="822"/>
            </a:xfrm>
            <a:prstGeom prst="rect">
              <a:avLst/>
            </a:prstGeom>
          </p:spPr>
          <p:txBody>
            <a:bodyPr vert="horz" wrap="square">
              <a:spAutoFit/>
            </a:bodyPr>
            <a:p>
              <a:pPr algn="ctr">
                <a:lnSpc>
                  <a:spcPct val="200000"/>
                </a:lnSpc>
              </a:pP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7" name="矩形 6"/>
            <p:cNvSpPr/>
            <p:nvPr/>
          </p:nvSpPr>
          <p:spPr>
            <a:xfrm>
              <a:off x="5599" y="5521"/>
              <a:ext cx="3760" cy="943"/>
            </a:xfrm>
            <a:prstGeom prst="rect">
              <a:avLst/>
            </a:prstGeom>
          </p:spPr>
          <p:txBody>
            <a:bodyPr vert="horz" wrap="square">
              <a:spAutoFit/>
            </a:bodyPr>
            <a:p>
              <a:pPr algn="ctr">
                <a:lnSpc>
                  <a:spcPct val="150000"/>
                </a:lnSpc>
              </a:pPr>
              <a:r>
                <a:rPr lang="en-US" altLang="zh-CN" sz="2200" dirty="0">
                  <a:solidFill>
                    <a:schemeClr val="accent1"/>
                  </a:solidFill>
                  <a:latin typeface="思源宋体 CN" panose="02020700000000000000" pitchFamily="18" charset="-122"/>
                  <a:ea typeface="思源宋体 CN" panose="02020700000000000000" pitchFamily="18" charset="-122"/>
                </a:rPr>
                <a:t>AI</a:t>
              </a:r>
              <a:r>
                <a:rPr lang="zh-CN" altLang="en-US" sz="2200" dirty="0">
                  <a:solidFill>
                    <a:schemeClr val="accent1"/>
                  </a:solidFill>
                  <a:latin typeface="思源宋体 CN" panose="02020700000000000000" pitchFamily="18" charset="-122"/>
                  <a:ea typeface="思源宋体 CN" panose="02020700000000000000" pitchFamily="18" charset="-122"/>
                </a:rPr>
                <a:t>移动算法</a:t>
              </a:r>
              <a:r>
                <a:rPr lang="zh-CN" altLang="en-US" sz="2200" dirty="0">
                  <a:solidFill>
                    <a:schemeClr val="accent1"/>
                  </a:solidFill>
                  <a:latin typeface="思源宋体 CN" panose="02020700000000000000" pitchFamily="18" charset="-122"/>
                  <a:ea typeface="思源宋体 CN" panose="02020700000000000000" pitchFamily="18" charset="-122"/>
                </a:rPr>
                <a:t>基础</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4"/>
            </a:xfrm>
            <a:prstGeom prst="rect">
              <a:avLst/>
            </a:prstGeom>
            <a:noFill/>
          </p:spPr>
          <p:txBody>
            <a:bodyPr vert="horz" wrap="square">
              <a:spAutoFit/>
            </a:bodyPr>
            <a:p>
              <a:pPr algn="ctr"/>
              <a:r>
                <a:rPr lang="en-US" altLang="zh-CN" sz="2800" dirty="0">
                  <a:solidFill>
                    <a:schemeClr val="accent1"/>
                  </a:solidFill>
                  <a:latin typeface="思源宋体 CN" panose="02020700000000000000" pitchFamily="18" charset="-122"/>
                  <a:ea typeface="思源宋体 CN" panose="02020700000000000000" pitchFamily="18" charset="-122"/>
                </a:rPr>
                <a:t>02</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grpSp>
        <p:nvGrpSpPr>
          <p:cNvPr id="36" name="组合 35"/>
          <p:cNvGrpSpPr/>
          <p:nvPr/>
        </p:nvGrpSpPr>
        <p:grpSpPr>
          <a:xfrm>
            <a:off x="9155581" y="2838858"/>
            <a:ext cx="1965241" cy="1496287"/>
            <a:chOff x="14418" y="4471"/>
            <a:chExt cx="3095" cy="2356"/>
          </a:xfrm>
        </p:grpSpPr>
        <p:sp>
          <p:nvSpPr>
            <p:cNvPr id="29" name="矩形 28"/>
            <p:cNvSpPr/>
            <p:nvPr/>
          </p:nvSpPr>
          <p:spPr>
            <a:xfrm>
              <a:off x="14418" y="6296"/>
              <a:ext cx="3095" cy="531"/>
            </a:xfrm>
            <a:prstGeom prst="rect">
              <a:avLst/>
            </a:prstGeom>
          </p:spPr>
          <p:txBody>
            <a:bodyPr vert="horz" wrap="square">
              <a:spAutoFit/>
            </a:bodyPr>
            <a:p>
              <a:pPr algn="ctr">
                <a:lnSpc>
                  <a:spcPct val="200000"/>
                </a:lnSpc>
              </a:pPr>
              <a:endParaRPr lang="zh-CN" altLang="en-US" sz="800" dirty="0">
                <a:solidFill>
                  <a:schemeClr val="tx1">
                    <a:lumMod val="75000"/>
                    <a:lumOff val="25000"/>
                  </a:schemeClr>
                </a:solidFill>
                <a:latin typeface="Calibri Light" panose="020F0302020204030204" pitchFamily="34" charset="0"/>
                <a:cs typeface="Calibri Light" panose="020F0302020204030204" pitchFamily="34" charset="0"/>
              </a:endParaRPr>
            </a:p>
          </p:txBody>
        </p:sp>
        <p:cxnSp>
          <p:nvCxnSpPr>
            <p:cNvPr id="31" name="直接连接符 30"/>
            <p:cNvCxnSpPr/>
            <p:nvPr/>
          </p:nvCxnSpPr>
          <p:spPr>
            <a:xfrm flipH="1">
              <a:off x="1566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5321" y="4471"/>
              <a:ext cx="1288" cy="824"/>
            </a:xfrm>
            <a:prstGeom prst="rect">
              <a:avLst/>
            </a:prstGeom>
            <a:noFill/>
          </p:spPr>
          <p:txBody>
            <a:bodyPr vert="horz" wrap="square">
              <a:spAutoFit/>
            </a:bodyPr>
            <a:p>
              <a:pPr algn="ctr"/>
              <a:r>
                <a:rPr lang="en-US" altLang="zh-CN" sz="2800" dirty="0">
                  <a:solidFill>
                    <a:schemeClr val="accent1"/>
                  </a:solidFill>
                  <a:latin typeface="思源宋体 CN" panose="02020700000000000000" pitchFamily="18" charset="-122"/>
                  <a:ea typeface="思源宋体 CN" panose="02020700000000000000" pitchFamily="18" charset="-122"/>
                </a:rPr>
                <a:t>04</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9" name="矩形 18"/>
          <p:cNvSpPr/>
          <p:nvPr/>
        </p:nvSpPr>
        <p:spPr>
          <a:xfrm>
            <a:off x="3555168"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预测</a:t>
            </a:r>
            <a:r>
              <a:rPr lang="zh-CN" altLang="en-US" sz="2200" dirty="0">
                <a:solidFill>
                  <a:schemeClr val="accent1"/>
                </a:solidFill>
                <a:latin typeface="思源宋体 CN" panose="02020700000000000000" pitchFamily="18" charset="-122"/>
                <a:ea typeface="思源宋体 CN" panose="02020700000000000000" pitchFamily="18" charset="-122"/>
              </a:rPr>
              <a:t>物理</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4558006"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8943500" y="3505810"/>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协调</a:t>
            </a:r>
            <a:r>
              <a:rPr lang="zh-CN" altLang="en-US" sz="2200" dirty="0">
                <a:solidFill>
                  <a:schemeClr val="accent1"/>
                </a:solidFill>
                <a:latin typeface="思源宋体 CN" panose="02020700000000000000" pitchFamily="18" charset="-122"/>
                <a:ea typeface="思源宋体 CN" panose="02020700000000000000" pitchFamily="18" charset="-122"/>
              </a:rPr>
              <a:t>运动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6" name="直接连接符 25"/>
          <p:cNvCxnSpPr/>
          <p:nvPr/>
        </p:nvCxnSpPr>
        <p:spPr>
          <a:xfrm flipH="1">
            <a:off x="9946338" y="3456852"/>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61060" y="2839085"/>
            <a:ext cx="2387600" cy="2112010"/>
            <a:chOff x="1356" y="4471"/>
            <a:chExt cx="3760" cy="3326"/>
          </a:xfrm>
        </p:grpSpPr>
        <p:sp>
          <p:nvSpPr>
            <p:cNvPr id="12" name="矩形 11"/>
            <p:cNvSpPr/>
            <p:nvPr/>
          </p:nvSpPr>
          <p:spPr>
            <a:xfrm>
              <a:off x="1688" y="6296"/>
              <a:ext cx="3095" cy="1501"/>
            </a:xfrm>
            <a:prstGeom prst="rect">
              <a:avLst/>
            </a:prstGeom>
          </p:spPr>
          <p:txBody>
            <a:bodyPr vert="horz" wrap="square">
              <a:spAutoFit/>
            </a:bodyPr>
            <a:lstStyle/>
            <a:p>
              <a:pPr algn="ctr">
                <a:lnSpc>
                  <a:spcPct val="200000"/>
                </a:lnSpc>
              </a:pPr>
              <a:r>
                <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rPr>
                <a:t>将不同的动态移动算法相互结合来解决问题</a:t>
              </a:r>
              <a:endParaRPr lang="zh-CN" altLang="en-US" sz="14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结合动态</a:t>
              </a:r>
              <a:r>
                <a:rPr lang="zh-CN" altLang="en-US" sz="2200" dirty="0">
                  <a:solidFill>
                    <a:schemeClr val="accent1"/>
                  </a:solidFill>
                  <a:latin typeface="思源宋体 CN" panose="02020700000000000000" pitchFamily="18" charset="-122"/>
                  <a:ea typeface="思源宋体 CN" panose="02020700000000000000" pitchFamily="18" charset="-122"/>
                </a:rPr>
                <a:t>移动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2"/>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05</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4340086" y="2838858"/>
            <a:ext cx="817662" cy="52197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06</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nvGrpSpPr>
          <p:cNvPr id="11" name="组合 10"/>
          <p:cNvGrpSpPr/>
          <p:nvPr/>
        </p:nvGrpSpPr>
        <p:grpSpPr>
          <a:xfrm>
            <a:off x="6249035" y="2839085"/>
            <a:ext cx="2387600" cy="1265555"/>
            <a:chOff x="9841" y="4471"/>
            <a:chExt cx="3760" cy="1993"/>
          </a:xfrm>
        </p:grpSpPr>
        <p:sp>
          <p:nvSpPr>
            <p:cNvPr id="22" name="矩形 21"/>
            <p:cNvSpPr/>
            <p:nvPr/>
          </p:nvSpPr>
          <p:spPr>
            <a:xfrm>
              <a:off x="9841"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跳跃</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3" name="直接连接符 22"/>
            <p:cNvCxnSpPr/>
            <p:nvPr/>
          </p:nvCxnSpPr>
          <p:spPr>
            <a:xfrm flipH="1">
              <a:off x="11421"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078" y="4471"/>
              <a:ext cx="1288" cy="822"/>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07</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
        <p:nvSpPr>
          <p:cNvPr id="34" name="矩形 33"/>
          <p:cNvSpPr/>
          <p:nvPr/>
        </p:nvSpPr>
        <p:spPr>
          <a:xfrm>
            <a:off x="9728418" y="2838858"/>
            <a:ext cx="817662" cy="52197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08</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3555365" y="2839085"/>
            <a:ext cx="2387600" cy="1265555"/>
            <a:chOff x="5599" y="4471"/>
            <a:chExt cx="3760" cy="1993"/>
          </a:xfrm>
        </p:grpSpPr>
        <p:sp>
          <p:nvSpPr>
            <p:cNvPr id="7" name="矩形 6"/>
            <p:cNvSpPr/>
            <p:nvPr/>
          </p:nvSpPr>
          <p:spPr>
            <a:xfrm>
              <a:off x="5599" y="5521"/>
              <a:ext cx="3760" cy="943"/>
            </a:xfrm>
            <a:prstGeom prst="rect">
              <a:avLst/>
            </a:prstGeom>
          </p:spPr>
          <p:txBody>
            <a:bodyPr vert="horz" wrap="square">
              <a:spAutoFit/>
            </a:bodyPr>
            <a:p>
              <a:pPr algn="ctr">
                <a:lnSpc>
                  <a:spcPct val="150000"/>
                </a:lnSpc>
              </a:pP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2"/>
            </a:xfrm>
            <a:prstGeom prst="rect">
              <a:avLst/>
            </a:prstGeom>
            <a:noFill/>
          </p:spPr>
          <p:txBody>
            <a:bodyPr vert="horz" wrap="square">
              <a:spAutoFit/>
            </a:bodyPr>
            <a:p>
              <a:pPr algn="ct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grpSp>
        <p:nvGrpSpPr>
          <p:cNvPr id="36" name="组合 35"/>
          <p:cNvGrpSpPr/>
          <p:nvPr/>
        </p:nvGrpSpPr>
        <p:grpSpPr>
          <a:xfrm>
            <a:off x="8943975" y="2839085"/>
            <a:ext cx="2387600" cy="1265555"/>
            <a:chOff x="14085" y="4471"/>
            <a:chExt cx="3760" cy="1993"/>
          </a:xfrm>
        </p:grpSpPr>
        <p:sp>
          <p:nvSpPr>
            <p:cNvPr id="30" name="矩形 29"/>
            <p:cNvSpPr/>
            <p:nvPr/>
          </p:nvSpPr>
          <p:spPr>
            <a:xfrm>
              <a:off x="14085" y="5521"/>
              <a:ext cx="3760" cy="943"/>
            </a:xfrm>
            <a:prstGeom prst="rect">
              <a:avLst/>
            </a:prstGeom>
          </p:spPr>
          <p:txBody>
            <a:bodyPr vert="horz" wrap="square">
              <a:spAutoFit/>
            </a:bodyPr>
            <a:p>
              <a:pPr algn="ctr">
                <a:lnSpc>
                  <a:spcPct val="150000"/>
                </a:lnSpc>
              </a:pP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31" name="直接连接符 30"/>
            <p:cNvCxnSpPr/>
            <p:nvPr/>
          </p:nvCxnSpPr>
          <p:spPr>
            <a:xfrm flipH="1">
              <a:off x="1566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5321" y="4471"/>
              <a:ext cx="1288" cy="822"/>
            </a:xfrm>
            <a:prstGeom prst="rect">
              <a:avLst/>
            </a:prstGeom>
            <a:noFill/>
          </p:spPr>
          <p:txBody>
            <a:bodyPr vert="horz" wrap="square">
              <a:spAutoFit/>
            </a:bodyPr>
            <a:p>
              <a:pPr algn="ct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3200214" cy="2825607"/>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8831967" y="3891280"/>
            <a:ext cx="3360036" cy="296672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sp>
        <p:nvSpPr>
          <p:cNvPr id="19" name="矩形 18"/>
          <p:cNvSpPr/>
          <p:nvPr/>
        </p:nvSpPr>
        <p:spPr>
          <a:xfrm>
            <a:off x="5894508" y="3492475"/>
            <a:ext cx="2387498" cy="598805"/>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三维空间中</a:t>
            </a:r>
            <a:r>
              <a:rPr lang="zh-CN" altLang="en-US" sz="2200" dirty="0">
                <a:solidFill>
                  <a:schemeClr val="accent1"/>
                </a:solidFill>
                <a:latin typeface="思源宋体 CN" panose="02020700000000000000" pitchFamily="18" charset="-122"/>
                <a:ea typeface="思源宋体 CN" panose="02020700000000000000" pitchFamily="18" charset="-122"/>
              </a:rPr>
              <a:t>运动</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20" name="直接连接符 19"/>
          <p:cNvCxnSpPr/>
          <p:nvPr/>
        </p:nvCxnSpPr>
        <p:spPr>
          <a:xfrm flipH="1">
            <a:off x="6897346" y="3443517"/>
            <a:ext cx="396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3200400" y="2825750"/>
            <a:ext cx="2387600" cy="1265555"/>
            <a:chOff x="1356" y="4471"/>
            <a:chExt cx="3760" cy="1993"/>
          </a:xfrm>
        </p:grpSpPr>
        <p:sp>
          <p:nvSpPr>
            <p:cNvPr id="13" name="矩形 12"/>
            <p:cNvSpPr/>
            <p:nvPr/>
          </p:nvSpPr>
          <p:spPr>
            <a:xfrm>
              <a:off x="1356" y="5521"/>
              <a:ext cx="3760" cy="943"/>
            </a:xfrm>
            <a:prstGeom prst="rect">
              <a:avLst/>
            </a:prstGeom>
          </p:spPr>
          <p:txBody>
            <a:bodyPr vert="horz" wrap="square">
              <a:spAutoFit/>
            </a:bodyPr>
            <a:lstStyle/>
            <a:p>
              <a:pPr algn="ctr">
                <a:lnSpc>
                  <a:spcPct val="150000"/>
                </a:lnSpc>
              </a:pPr>
              <a:r>
                <a:rPr lang="zh-CN" altLang="en-US" sz="2200" dirty="0">
                  <a:solidFill>
                    <a:schemeClr val="accent1"/>
                  </a:solidFill>
                  <a:latin typeface="思源宋体 CN" panose="02020700000000000000" pitchFamily="18" charset="-122"/>
                  <a:ea typeface="思源宋体 CN" panose="02020700000000000000" pitchFamily="18" charset="-122"/>
                </a:rPr>
                <a:t>车辆</a:t>
              </a:r>
              <a:r>
                <a:rPr lang="zh-CN" altLang="en-US" sz="2200" dirty="0">
                  <a:solidFill>
                    <a:schemeClr val="accent1"/>
                  </a:solidFill>
                  <a:latin typeface="思源宋体 CN" panose="02020700000000000000" pitchFamily="18" charset="-122"/>
                  <a:ea typeface="思源宋体 CN" panose="02020700000000000000" pitchFamily="18" charset="-122"/>
                </a:rPr>
                <a:t>控制</a:t>
              </a: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17" name="直接连接符 16"/>
            <p:cNvCxnSpPr/>
            <p:nvPr/>
          </p:nvCxnSpPr>
          <p:spPr>
            <a:xfrm flipH="1">
              <a:off x="2935"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92" y="4471"/>
              <a:ext cx="1288" cy="822"/>
            </a:xfrm>
            <a:prstGeom prst="rect">
              <a:avLst/>
            </a:prstGeom>
            <a:noFill/>
          </p:spPr>
          <p:txBody>
            <a:bodyPr vert="horz" wrap="square">
              <a:spAutoFit/>
            </a:bodyPr>
            <a:lstStyle/>
            <a:p>
              <a:pPr algn="ctr"/>
              <a:r>
                <a:rPr lang="en-US" altLang="zh-CN" sz="2800" dirty="0">
                  <a:solidFill>
                    <a:schemeClr val="accent1"/>
                  </a:solidFill>
                  <a:latin typeface="Calibri Light" panose="020F0302020204030204" pitchFamily="34" charset="0"/>
                  <a:cs typeface="Calibri Light" panose="020F0302020204030204" pitchFamily="34" charset="0"/>
                </a:rPr>
                <a:t>09</a:t>
              </a:r>
              <a:endParaRPr lang="en-US" altLang="zh-CN" sz="2800" dirty="0">
                <a:solidFill>
                  <a:schemeClr val="accent1"/>
                </a:solidFill>
                <a:latin typeface="Calibri Light" panose="020F0302020204030204" pitchFamily="34" charset="0"/>
                <a:cs typeface="Calibri Light" panose="020F0302020204030204" pitchFamily="34" charset="0"/>
              </a:endParaRPr>
            </a:p>
          </p:txBody>
        </p:sp>
      </p:grpSp>
      <p:sp>
        <p:nvSpPr>
          <p:cNvPr id="28" name="矩形 27"/>
          <p:cNvSpPr/>
          <p:nvPr/>
        </p:nvSpPr>
        <p:spPr>
          <a:xfrm>
            <a:off x="6679426" y="2825523"/>
            <a:ext cx="817662" cy="521970"/>
          </a:xfrm>
          <a:prstGeom prst="rect">
            <a:avLst/>
          </a:prstGeom>
          <a:noFill/>
        </p:spPr>
        <p:txBody>
          <a:bodyPr vert="horz" wrap="square">
            <a:spAutoFit/>
          </a:bodyPr>
          <a:lstStyle/>
          <a:p>
            <a:pPr algn="ctr"/>
            <a:r>
              <a:rPr lang="en-US" altLang="zh-CN" sz="2800" dirty="0">
                <a:solidFill>
                  <a:schemeClr val="accent1"/>
                </a:solidFill>
                <a:latin typeface="思源宋体 CN" panose="02020700000000000000" pitchFamily="18" charset="-122"/>
                <a:ea typeface="思源宋体 CN" panose="02020700000000000000" pitchFamily="18" charset="-122"/>
              </a:rPr>
              <a:t>10</a:t>
            </a:r>
            <a:endParaRPr lang="zh-CN" altLang="en-US" sz="2800" dirty="0">
              <a:solidFill>
                <a:schemeClr val="accent1"/>
              </a:solidFill>
              <a:latin typeface="Calibri Light" panose="020F0302020204030204" pitchFamily="34" charset="0"/>
              <a:cs typeface="Calibri Light" panose="020F0302020204030204" pitchFamily="34" charset="0"/>
            </a:endParaRPr>
          </a:p>
        </p:txBody>
      </p:sp>
      <p:sp>
        <p:nvSpPr>
          <p:cNvPr id="35" name="矩形 34"/>
          <p:cNvSpPr/>
          <p:nvPr/>
        </p:nvSpPr>
        <p:spPr>
          <a:xfrm>
            <a:off x="4570259" y="657982"/>
            <a:ext cx="3200214" cy="1070358"/>
          </a:xfrm>
          <a:prstGeom prst="rect">
            <a:avLst/>
          </a:prstGeom>
        </p:spPr>
        <p:txBody>
          <a:bodyPr vert="horz" wrap="square">
            <a:spAutoFit/>
          </a:bodyPr>
          <a:lstStyle/>
          <a:p>
            <a:pPr algn="dist">
              <a:lnSpc>
                <a:spcPct val="150000"/>
              </a:lnSpc>
            </a:pPr>
            <a:r>
              <a:rPr lang="zh-CN" altLang="en-US" sz="48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目录</a:t>
            </a:r>
            <a:r>
              <a:rPr lang="en-US" altLang="zh-CN"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a:t>
            </a:r>
            <a:r>
              <a:rPr lang="en-US" altLang="zh-CN" sz="20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rPr>
              <a:t>CONTENTS</a:t>
            </a:r>
            <a:endParaRPr lang="zh-CN" altLang="en-US" sz="2400" dirty="0">
              <a:solidFill>
                <a:schemeClr val="accent1"/>
              </a:solidFill>
              <a:latin typeface="思源宋体 CN" panose="02020700000000000000" pitchFamily="18" charset="-122"/>
              <a:ea typeface="思源宋体 CN" panose="02020700000000000000" pitchFamily="18" charset="-122"/>
              <a:cs typeface="Calibri" panose="020F0502020204030204" pitchFamily="34" charset="0"/>
            </a:endParaRPr>
          </a:p>
        </p:txBody>
      </p:sp>
      <p:grpSp>
        <p:nvGrpSpPr>
          <p:cNvPr id="10" name="组合 9"/>
          <p:cNvGrpSpPr/>
          <p:nvPr/>
        </p:nvGrpSpPr>
        <p:grpSpPr>
          <a:xfrm>
            <a:off x="5894705" y="2825750"/>
            <a:ext cx="2387600" cy="1265555"/>
            <a:chOff x="5599" y="4471"/>
            <a:chExt cx="3760" cy="1993"/>
          </a:xfrm>
        </p:grpSpPr>
        <p:sp>
          <p:nvSpPr>
            <p:cNvPr id="7" name="矩形 6"/>
            <p:cNvSpPr/>
            <p:nvPr/>
          </p:nvSpPr>
          <p:spPr>
            <a:xfrm>
              <a:off x="5599" y="5521"/>
              <a:ext cx="3760" cy="943"/>
            </a:xfrm>
            <a:prstGeom prst="rect">
              <a:avLst/>
            </a:prstGeom>
          </p:spPr>
          <p:txBody>
            <a:bodyPr vert="horz" wrap="square">
              <a:spAutoFit/>
            </a:bodyPr>
            <a:p>
              <a:pPr algn="ctr">
                <a:lnSpc>
                  <a:spcPct val="150000"/>
                </a:lnSpc>
              </a:pPr>
              <a:endParaRPr lang="zh-CN" altLang="en-US" sz="2200" dirty="0">
                <a:solidFill>
                  <a:schemeClr val="accent1"/>
                </a:solidFill>
                <a:latin typeface="思源宋体 CN" panose="02020700000000000000" pitchFamily="18" charset="-122"/>
                <a:ea typeface="思源宋体 CN" panose="02020700000000000000" pitchFamily="18" charset="-122"/>
              </a:endParaRPr>
            </a:p>
          </p:txBody>
        </p:sp>
        <p:cxnSp>
          <p:nvCxnSpPr>
            <p:cNvPr id="8" name="直接连接符 7"/>
            <p:cNvCxnSpPr/>
            <p:nvPr/>
          </p:nvCxnSpPr>
          <p:spPr>
            <a:xfrm flipH="1">
              <a:off x="7178" y="5444"/>
              <a:ext cx="6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835" y="4471"/>
              <a:ext cx="1288" cy="822"/>
            </a:xfrm>
            <a:prstGeom prst="rect">
              <a:avLst/>
            </a:prstGeom>
            <a:noFill/>
          </p:spPr>
          <p:txBody>
            <a:bodyPr vert="horz" wrap="square">
              <a:spAutoFit/>
            </a:bodyPr>
            <a:p>
              <a:pPr algn="ctr"/>
              <a:endParaRPr lang="zh-CN" altLang="en-US" sz="2800" dirty="0">
                <a:solidFill>
                  <a:schemeClr val="accent1"/>
                </a:solidFill>
                <a:latin typeface="Calibri Light" panose="020F0302020204030204" pitchFamily="34" charset="0"/>
                <a:cs typeface="Calibri Light" panose="020F030202020403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.01</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en-US" altLang="zh-CN" sz="3600" spc="300" dirty="0">
                  <a:solidFill>
                    <a:schemeClr val="accent1"/>
                  </a:solidFill>
                  <a:latin typeface="思源宋体 CN" panose="02020700000000000000" pitchFamily="18" charset="-122"/>
                  <a:ea typeface="思源宋体 CN" panose="02020700000000000000" pitchFamily="18" charset="-122"/>
                </a:rPr>
                <a:t>AI</a:t>
              </a:r>
              <a:r>
                <a:rPr lang="zh-CN" altLang="en-US" sz="3600" spc="300" dirty="0">
                  <a:solidFill>
                    <a:schemeClr val="accent1"/>
                  </a:solidFill>
                  <a:latin typeface="思源宋体 CN" panose="02020700000000000000" pitchFamily="18" charset="-122"/>
                  <a:ea typeface="思源宋体 CN" panose="02020700000000000000" pitchFamily="18" charset="-122"/>
                </a:rPr>
                <a:t>模型</a:t>
              </a:r>
              <a:endParaRPr lang="zh-CN" altLang="en-US" sz="3600" spc="300" dirty="0">
                <a:solidFill>
                  <a:schemeClr val="accent1"/>
                </a:solidFill>
                <a:latin typeface="思源宋体 CN" panose="02020700000000000000" pitchFamily="18" charset="-122"/>
                <a:ea typeface="思源宋体 CN" panose="02020700000000000000" pitchFamily="18" charset="-122"/>
              </a:endParaRPr>
            </a:p>
            <a:p>
              <a:pPr algn="ctr"/>
              <a:r>
                <a:rPr lang="zh-CN" altLang="en-US" sz="1600" spc="300" dirty="0">
                  <a:solidFill>
                    <a:schemeClr val="accent1"/>
                  </a:solidFill>
                  <a:latin typeface="思源宋体 CN" panose="02020700000000000000" pitchFamily="18" charset="-122"/>
                  <a:ea typeface="思源宋体 CN" panose="02020700000000000000" pitchFamily="18" charset="-122"/>
                </a:rPr>
                <a:t>（</a:t>
              </a:r>
              <a:r>
                <a:rPr lang="en-US" altLang="zh-CN" sz="1600" spc="300" dirty="0">
                  <a:solidFill>
                    <a:schemeClr val="accent1"/>
                  </a:solidFill>
                  <a:latin typeface="思源宋体 CN" panose="02020700000000000000" pitchFamily="18" charset="-122"/>
                  <a:ea typeface="思源宋体 CN" panose="02020700000000000000" pitchFamily="18" charset="-122"/>
                </a:rPr>
                <a:t>The AI Model</a:t>
              </a:r>
              <a:r>
                <a:rPr lang="zh-CN" altLang="en-US" sz="1600" spc="300" dirty="0">
                  <a:solidFill>
                    <a:schemeClr val="accent1"/>
                  </a:solidFill>
                  <a:latin typeface="思源宋体 CN" panose="02020700000000000000" pitchFamily="18" charset="-122"/>
                  <a:ea typeface="思源宋体 CN" panose="02020700000000000000" pitchFamily="18" charset="-122"/>
                </a:rPr>
                <a:t>）</a:t>
              </a:r>
              <a:endParaRPr lang="zh-CN" altLang="en-US"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模型</a:t>
            </a:r>
            <a:endParaRPr lang="zh-CN" altLang="en-US" sz="2800" dirty="0">
              <a:solidFill>
                <a:schemeClr val="accent1"/>
              </a:solidFill>
              <a:latin typeface="思源宋体 CN" panose="02020700000000000000" pitchFamily="18" charset="-122"/>
              <a:ea typeface="思源宋体 CN" panose="02020700000000000000" pitchFamily="18" charset="-122"/>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798830" y="1315085"/>
            <a:ext cx="4806950" cy="2635250"/>
            <a:chOff x="1258" y="2071"/>
            <a:chExt cx="7570" cy="4150"/>
          </a:xfrm>
        </p:grpSpPr>
        <p:pic>
          <p:nvPicPr>
            <p:cNvPr id="2" name="图片 1" descr="AI Model"/>
            <p:cNvPicPr>
              <a:picLocks noChangeAspect="1"/>
            </p:cNvPicPr>
            <p:nvPr/>
          </p:nvPicPr>
          <p:blipFill>
            <a:blip r:embed="rId1"/>
            <a:stretch>
              <a:fillRect/>
            </a:stretch>
          </p:blipFill>
          <p:spPr>
            <a:xfrm>
              <a:off x="1258" y="2071"/>
              <a:ext cx="7570" cy="4150"/>
            </a:xfrm>
            <a:prstGeom prst="rect">
              <a:avLst/>
            </a:prstGeom>
          </p:spPr>
        </p:pic>
        <p:sp>
          <p:nvSpPr>
            <p:cNvPr id="4" name="图文框 3"/>
            <p:cNvSpPr/>
            <p:nvPr/>
          </p:nvSpPr>
          <p:spPr>
            <a:xfrm>
              <a:off x="3291" y="2997"/>
              <a:ext cx="2835" cy="2190"/>
            </a:xfrm>
            <a:prstGeom prst="frame">
              <a:avLst>
                <a:gd name="adj1" fmla="val 242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grpSp>
      <p:sp>
        <p:nvSpPr>
          <p:cNvPr id="16" name="文本框 15"/>
          <p:cNvSpPr txBox="1"/>
          <p:nvPr/>
        </p:nvSpPr>
        <p:spPr>
          <a:xfrm>
            <a:off x="1418590" y="3950335"/>
            <a:ext cx="3568065" cy="2584450"/>
          </a:xfrm>
          <a:prstGeom prst="rect">
            <a:avLst/>
          </a:prstGeom>
          <a:noFill/>
        </p:spPr>
        <p:txBody>
          <a:bodyPr wrap="square" rtlCol="0">
            <a:spAutoFit/>
          </a:bodyPr>
          <a:p>
            <a:r>
              <a:rPr lang="en-US" altLang="zh-CN">
                <a:solidFill>
                  <a:schemeClr val="accent5">
                    <a:lumMod val="75000"/>
                  </a:schemeClr>
                </a:solidFill>
              </a:rPr>
              <a:t>1.Movement:</a:t>
            </a:r>
            <a:r>
              <a:rPr lang="zh-CN" altLang="en-US"/>
              <a:t>移动指的是游戏角色将</a:t>
            </a:r>
            <a:r>
              <a:rPr lang="en-US" altLang="zh-CN"/>
              <a:t>AI</a:t>
            </a:r>
            <a:r>
              <a:rPr lang="zh-CN" altLang="en-US"/>
              <a:t>的决策转化为移动的算法。是属于单个游戏角色的</a:t>
            </a:r>
            <a:r>
              <a:rPr lang="zh-CN" altLang="en-US"/>
              <a:t>行为。</a:t>
            </a:r>
            <a:endParaRPr lang="zh-CN" altLang="en-US"/>
          </a:p>
          <a:p>
            <a:r>
              <a:rPr lang="en-US" altLang="zh-CN">
                <a:solidFill>
                  <a:schemeClr val="accent5">
                    <a:lumMod val="75000"/>
                  </a:schemeClr>
                </a:solidFill>
              </a:rPr>
              <a:t>2.Desision Making:</a:t>
            </a:r>
            <a:r>
              <a:rPr lang="zh-CN" altLang="en-US"/>
              <a:t>决策指的是游戏角色如何规划</a:t>
            </a:r>
            <a:r>
              <a:rPr lang="en-US" altLang="zh-CN"/>
              <a:t> </a:t>
            </a:r>
            <a:r>
              <a:rPr lang="zh-CN" altLang="en-US"/>
              <a:t>下一步行动的算法。是属于单个游戏角色的</a:t>
            </a:r>
            <a:r>
              <a:rPr lang="zh-CN" altLang="en-US"/>
              <a:t>行为。</a:t>
            </a:r>
            <a:endParaRPr lang="zh-CN" altLang="en-US"/>
          </a:p>
          <a:p>
            <a:r>
              <a:rPr lang="en-US" altLang="zh-CN">
                <a:solidFill>
                  <a:schemeClr val="accent5">
                    <a:lumMod val="75000"/>
                  </a:schemeClr>
                </a:solidFill>
              </a:rPr>
              <a:t>3.Strategy:</a:t>
            </a:r>
            <a:r>
              <a:rPr lang="zh-CN" altLang="en-US"/>
              <a:t>策略指的是规划一组游戏人物行为的算法。整体的策略将会影响单个游戏任务的</a:t>
            </a:r>
            <a:r>
              <a:rPr lang="zh-CN" altLang="en-US"/>
              <a:t>决策。</a:t>
            </a:r>
            <a:endParaRPr lang="zh-CN" altLang="en-US"/>
          </a:p>
        </p:txBody>
      </p:sp>
      <p:sp>
        <p:nvSpPr>
          <p:cNvPr id="32" name="文本框 31"/>
          <p:cNvSpPr txBox="1"/>
          <p:nvPr/>
        </p:nvSpPr>
        <p:spPr>
          <a:xfrm>
            <a:off x="6073140" y="1541145"/>
            <a:ext cx="3568065" cy="1753235"/>
          </a:xfrm>
          <a:prstGeom prst="rect">
            <a:avLst/>
          </a:prstGeom>
          <a:noFill/>
        </p:spPr>
        <p:txBody>
          <a:bodyPr wrap="square" rtlCol="0">
            <a:spAutoFit/>
          </a:bodyPr>
          <a:p>
            <a:r>
              <a:rPr lang="en-US" altLang="zh-CN"/>
              <a:t>AI</a:t>
            </a:r>
            <a:r>
              <a:rPr lang="zh-CN" altLang="en-US"/>
              <a:t>模型解释</a:t>
            </a:r>
            <a:r>
              <a:rPr lang="en-US" altLang="zh-CN"/>
              <a:t>:</a:t>
            </a:r>
            <a:endParaRPr lang="en-US" altLang="zh-CN"/>
          </a:p>
          <a:p>
            <a:r>
              <a:rPr lang="zh-CN" altLang="en-US"/>
              <a:t>整个</a:t>
            </a:r>
            <a:r>
              <a:rPr lang="en-US" altLang="zh-CN"/>
              <a:t>AI</a:t>
            </a:r>
            <a:r>
              <a:rPr lang="zh-CN" altLang="en-US"/>
              <a:t>引擎</a:t>
            </a:r>
            <a:r>
              <a:rPr lang="en-US" altLang="zh-CN"/>
              <a:t>(</a:t>
            </a:r>
            <a:r>
              <a:rPr lang="zh-CN" altLang="en-US"/>
              <a:t>红框部分</a:t>
            </a:r>
            <a:r>
              <a:rPr lang="en-US" altLang="zh-CN"/>
              <a:t>)</a:t>
            </a:r>
            <a:r>
              <a:rPr lang="zh-CN" altLang="en-US"/>
              <a:t>从世界接口（</a:t>
            </a:r>
            <a:r>
              <a:rPr lang="en-US" altLang="zh-CN"/>
              <a:t>world interface</a:t>
            </a:r>
            <a:r>
              <a:rPr lang="zh-CN" altLang="en-US"/>
              <a:t>）中获取信息，经过</a:t>
            </a:r>
            <a:r>
              <a:rPr lang="en-US" altLang="zh-CN"/>
              <a:t>AI</a:t>
            </a:r>
            <a:r>
              <a:rPr lang="zh-CN" altLang="en-US"/>
              <a:t>引擎的处理，处理的结果通过动画层和物理层反馈给玩家。</a:t>
            </a:r>
            <a:endParaRPr lang="zh-CN" altLang="en-US"/>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 y="0"/>
            <a:ext cx="4476212" cy="3952240"/>
            <a:chOff x="-1" y="0"/>
            <a:chExt cx="4476212" cy="3952240"/>
          </a:xfrm>
        </p:grpSpPr>
        <p:sp>
          <p:nvSpPr>
            <p:cNvPr id="2" name="矩形 1"/>
            <p:cNvSpPr/>
            <p:nvPr/>
          </p:nvSpPr>
          <p:spPr>
            <a:xfrm>
              <a:off x="1" y="0"/>
              <a:ext cx="4476210" cy="395224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1" y="0"/>
              <a:ext cx="4476212" cy="3248622"/>
            </a:xfrm>
            <a:prstGeom prst="rect">
              <a:avLst/>
            </a:prstGeom>
          </p:spPr>
        </p:pic>
      </p:grpSp>
      <p:grpSp>
        <p:nvGrpSpPr>
          <p:cNvPr id="14" name="组合 13"/>
          <p:cNvGrpSpPr/>
          <p:nvPr/>
        </p:nvGrpSpPr>
        <p:grpSpPr>
          <a:xfrm flipH="1" flipV="1">
            <a:off x="7715791" y="2905760"/>
            <a:ext cx="4476212" cy="3952240"/>
            <a:chOff x="-2" y="0"/>
            <a:chExt cx="4556761" cy="4023360"/>
          </a:xfrm>
        </p:grpSpPr>
        <p:sp>
          <p:nvSpPr>
            <p:cNvPr id="15" name="矩形 14"/>
            <p:cNvSpPr/>
            <p:nvPr/>
          </p:nvSpPr>
          <p:spPr>
            <a:xfrm>
              <a:off x="0" y="0"/>
              <a:ext cx="4556759" cy="4023360"/>
            </a:xfrm>
            <a:prstGeom prst="rect">
              <a:avLst/>
            </a:prstGeom>
            <a:blipFill dpi="0" rotWithShape="1">
              <a:blip r:embed="rId1">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flipV="1">
              <a:off x="-2" y="0"/>
              <a:ext cx="4556761" cy="3307080"/>
            </a:xfrm>
            <a:prstGeom prst="rect">
              <a:avLst/>
            </a:prstGeom>
          </p:spPr>
        </p:pic>
      </p:grpSp>
      <p:grpSp>
        <p:nvGrpSpPr>
          <p:cNvPr id="29" name="组合 28"/>
          <p:cNvGrpSpPr/>
          <p:nvPr/>
        </p:nvGrpSpPr>
        <p:grpSpPr>
          <a:xfrm>
            <a:off x="3644286" y="2525389"/>
            <a:ext cx="4903428" cy="2035035"/>
            <a:chOff x="874930" y="2699012"/>
            <a:chExt cx="4903428" cy="2035035"/>
          </a:xfrm>
        </p:grpSpPr>
        <p:sp>
          <p:nvSpPr>
            <p:cNvPr id="30" name="矩形: 圆角 29"/>
            <p:cNvSpPr/>
            <p:nvPr/>
          </p:nvSpPr>
          <p:spPr>
            <a:xfrm>
              <a:off x="2664872" y="4396317"/>
              <a:ext cx="1323544" cy="337730"/>
            </a:xfrm>
            <a:prstGeom prst="roundRect">
              <a:avLst>
                <a:gd name="adj" fmla="val 50000"/>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1600" dirty="0">
                  <a:solidFill>
                    <a:schemeClr val="bg1"/>
                  </a:solidFill>
                  <a:latin typeface="思源宋体 CN" panose="02020700000000000000" pitchFamily="18" charset="-122"/>
                  <a:ea typeface="思源宋体 CN" panose="02020700000000000000" pitchFamily="18" charset="-122"/>
                </a:rPr>
                <a:t>Part .02</a:t>
              </a:r>
              <a:endParaRPr lang="zh-CN" altLang="en-US" sz="1600" dirty="0">
                <a:solidFill>
                  <a:schemeClr val="bg1"/>
                </a:solidFill>
                <a:latin typeface="思源宋体 CN" panose="02020700000000000000" pitchFamily="18" charset="-122"/>
                <a:ea typeface="思源宋体 CN" panose="02020700000000000000" pitchFamily="18" charset="-122"/>
              </a:endParaRPr>
            </a:p>
          </p:txBody>
        </p:sp>
        <p:sp>
          <p:nvSpPr>
            <p:cNvPr id="31" name="文本框 30"/>
            <p:cNvSpPr txBox="1"/>
            <p:nvPr/>
          </p:nvSpPr>
          <p:spPr>
            <a:xfrm>
              <a:off x="874930" y="2699012"/>
              <a:ext cx="4903428" cy="891540"/>
            </a:xfrm>
            <a:prstGeom prst="rect">
              <a:avLst/>
            </a:prstGeom>
            <a:noFill/>
          </p:spPr>
          <p:txBody>
            <a:bodyPr vert="horz" wrap="square" rtlCol="0">
              <a:spAutoFit/>
            </a:bodyPr>
            <a:lstStyle/>
            <a:p>
              <a:pPr algn="ctr"/>
              <a:r>
                <a:rPr lang="en-US" altLang="zh-CN" sz="36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3600" dirty="0">
                  <a:solidFill>
                    <a:schemeClr val="accent1"/>
                  </a:solidFill>
                  <a:latin typeface="思源宋体 CN" panose="02020700000000000000" pitchFamily="18" charset="-122"/>
                  <a:ea typeface="思源宋体 CN" panose="02020700000000000000" pitchFamily="18" charset="-122"/>
                  <a:sym typeface="+mn-ea"/>
                </a:rPr>
                <a:t>移动算法基础</a:t>
              </a:r>
              <a:endParaRPr lang="zh-CN" altLang="en-US" sz="3600" dirty="0">
                <a:solidFill>
                  <a:schemeClr val="accent1"/>
                </a:solidFill>
                <a:latin typeface="思源宋体 CN" panose="02020700000000000000" pitchFamily="18" charset="-122"/>
                <a:ea typeface="思源宋体 CN" panose="02020700000000000000" pitchFamily="18" charset="-122"/>
                <a:sym typeface="+mn-ea"/>
              </a:endParaRPr>
            </a:p>
            <a:p>
              <a:pPr algn="ctr"/>
              <a:r>
                <a:rPr lang="en-US" altLang="zh-CN" sz="1600" spc="300" dirty="0">
                  <a:solidFill>
                    <a:schemeClr val="accent1"/>
                  </a:solidFill>
                  <a:latin typeface="思源宋体 CN" panose="02020700000000000000" pitchFamily="18" charset="-122"/>
                  <a:ea typeface="思源宋体 CN" panose="02020700000000000000" pitchFamily="18" charset="-122"/>
                </a:rPr>
                <a:t>(The Basic of Movement Algorithm)</a:t>
              </a:r>
              <a:endParaRPr lang="en-US" altLang="zh-CN" sz="1600" spc="300" dirty="0">
                <a:solidFill>
                  <a:schemeClr val="accent1"/>
                </a:solidFill>
                <a:latin typeface="思源宋体 CN" panose="02020700000000000000" pitchFamily="18" charset="-122"/>
                <a:ea typeface="思源宋体 CN" panose="02020700000000000000" pitchFamily="18"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083" y="419109"/>
            <a:ext cx="3009207" cy="521970"/>
          </a:xfrm>
          <a:prstGeom prst="rect">
            <a:avLst/>
          </a:prstGeom>
          <a:noFill/>
        </p:spPr>
        <p:txBody>
          <a:bodyPr vert="horz" wrap="square" rtlCol="0">
            <a:spAutoFit/>
          </a:bodyPr>
          <a:lstStyle/>
          <a:p>
            <a:r>
              <a:rPr lang="en-US" altLang="zh-CN" sz="2800" spc="300" dirty="0">
                <a:solidFill>
                  <a:schemeClr val="accent1"/>
                </a:solidFill>
                <a:latin typeface="思源宋体 CN" panose="02020700000000000000" pitchFamily="18" charset="-122"/>
                <a:ea typeface="思源宋体 CN" panose="02020700000000000000" pitchFamily="18" charset="-122"/>
                <a:sym typeface="+mn-ea"/>
              </a:rPr>
              <a:t>AI</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移动算法</a:t>
            </a:r>
            <a:r>
              <a:rPr lang="zh-CN" altLang="en-US" sz="2800" spc="300" dirty="0">
                <a:solidFill>
                  <a:schemeClr val="accent1"/>
                </a:solidFill>
                <a:latin typeface="思源宋体 CN" panose="02020700000000000000" pitchFamily="18" charset="-122"/>
                <a:ea typeface="思源宋体 CN" panose="02020700000000000000" pitchFamily="18" charset="-122"/>
                <a:sym typeface="+mn-ea"/>
              </a:rPr>
              <a:t>基础</a:t>
            </a:r>
            <a:endParaRPr lang="zh-CN" altLang="en-US" sz="2800" spc="300" dirty="0">
              <a:solidFill>
                <a:schemeClr val="accent1"/>
              </a:solidFill>
              <a:latin typeface="思源宋体 CN" panose="02020700000000000000" pitchFamily="18" charset="-122"/>
              <a:ea typeface="思源宋体 CN" panose="02020700000000000000" pitchFamily="18" charset="-122"/>
              <a:sym typeface="+mn-ea"/>
            </a:endParaRPr>
          </a:p>
        </p:txBody>
      </p:sp>
      <p:sp>
        <p:nvSpPr>
          <p:cNvPr id="7" name="矩形 6"/>
          <p:cNvSpPr/>
          <p:nvPr/>
        </p:nvSpPr>
        <p:spPr>
          <a:xfrm>
            <a:off x="6052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039" y="419180"/>
            <a:ext cx="193337"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9600" y="419180"/>
            <a:ext cx="193337"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magnifier-and-mark-help_64670"/>
          <p:cNvSpPr>
            <a:spLocks noChangeAspect="1"/>
          </p:cNvSpPr>
          <p:nvPr/>
        </p:nvSpPr>
        <p:spPr bwMode="auto">
          <a:xfrm>
            <a:off x="1125614" y="2507666"/>
            <a:ext cx="786287" cy="786428"/>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TextBox 7"/>
          <p:cNvSpPr txBox="1">
            <a:spLocks noChangeArrowheads="1"/>
          </p:cNvSpPr>
          <p:nvPr/>
        </p:nvSpPr>
        <p:spPr bwMode="auto">
          <a:xfrm flipH="1">
            <a:off x="1107157"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13" name="文本框 12"/>
          <p:cNvSpPr txBox="1"/>
          <p:nvPr/>
        </p:nvSpPr>
        <p:spPr>
          <a:xfrm>
            <a:off x="1033399"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14" name="直接连接符 13"/>
          <p:cNvCxnSpPr/>
          <p:nvPr/>
        </p:nvCxnSpPr>
        <p:spPr>
          <a:xfrm>
            <a:off x="1107158"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magnifier-and-mark-help_64670"/>
          <p:cNvSpPr>
            <a:spLocks noChangeAspect="1"/>
          </p:cNvSpPr>
          <p:nvPr/>
        </p:nvSpPr>
        <p:spPr bwMode="auto">
          <a:xfrm>
            <a:off x="8476351" y="2507745"/>
            <a:ext cx="786428" cy="786269"/>
          </a:xfrm>
          <a:custGeom>
            <a:avLst/>
            <a:gdLst>
              <a:gd name="T0" fmla="*/ 6176 w 10375"/>
              <a:gd name="T1" fmla="*/ 2754 h 10375"/>
              <a:gd name="T2" fmla="*/ 2741 w 10375"/>
              <a:gd name="T3" fmla="*/ 6188 h 10375"/>
              <a:gd name="T4" fmla="*/ 2741 w 10375"/>
              <a:gd name="T5" fmla="*/ 6549 h 10375"/>
              <a:gd name="T6" fmla="*/ 3826 w 10375"/>
              <a:gd name="T7" fmla="*/ 7634 h 10375"/>
              <a:gd name="T8" fmla="*/ 4188 w 10375"/>
              <a:gd name="T9" fmla="*/ 7634 h 10375"/>
              <a:gd name="T10" fmla="*/ 7623 w 10375"/>
              <a:gd name="T11" fmla="*/ 4199 h 10375"/>
              <a:gd name="T12" fmla="*/ 7623 w 10375"/>
              <a:gd name="T13" fmla="*/ 3838 h 10375"/>
              <a:gd name="T14" fmla="*/ 6538 w 10375"/>
              <a:gd name="T15" fmla="*/ 2754 h 10375"/>
              <a:gd name="T16" fmla="*/ 6176 w 10375"/>
              <a:gd name="T17" fmla="*/ 2754 h 10375"/>
              <a:gd name="T18" fmla="*/ 7441 w 10375"/>
              <a:gd name="T19" fmla="*/ 1850 h 10375"/>
              <a:gd name="T20" fmla="*/ 8526 w 10375"/>
              <a:gd name="T21" fmla="*/ 2935 h 10375"/>
              <a:gd name="T22" fmla="*/ 8526 w 10375"/>
              <a:gd name="T23" fmla="*/ 3296 h 10375"/>
              <a:gd name="T24" fmla="*/ 8165 w 10375"/>
              <a:gd name="T25" fmla="*/ 3658 h 10375"/>
              <a:gd name="T26" fmla="*/ 7804 w 10375"/>
              <a:gd name="T27" fmla="*/ 3658 h 10375"/>
              <a:gd name="T28" fmla="*/ 6719 w 10375"/>
              <a:gd name="T29" fmla="*/ 2573 h 10375"/>
              <a:gd name="T30" fmla="*/ 6719 w 10375"/>
              <a:gd name="T31" fmla="*/ 2211 h 10375"/>
              <a:gd name="T32" fmla="*/ 7080 w 10375"/>
              <a:gd name="T33" fmla="*/ 1850 h 10375"/>
              <a:gd name="T34" fmla="*/ 7441 w 10375"/>
              <a:gd name="T35" fmla="*/ 1850 h 10375"/>
              <a:gd name="T36" fmla="*/ 2583 w 10375"/>
              <a:gd name="T37" fmla="*/ 6639 h 10375"/>
              <a:gd name="T38" fmla="*/ 3738 w 10375"/>
              <a:gd name="T39" fmla="*/ 7794 h 10375"/>
              <a:gd name="T40" fmla="*/ 3688 w 10375"/>
              <a:gd name="T41" fmla="*/ 8005 h 10375"/>
              <a:gd name="T42" fmla="*/ 1943 w 10375"/>
              <a:gd name="T43" fmla="*/ 8595 h 10375"/>
              <a:gd name="T44" fmla="*/ 1780 w 10375"/>
              <a:gd name="T45" fmla="*/ 8433 h 10375"/>
              <a:gd name="T46" fmla="*/ 2370 w 10375"/>
              <a:gd name="T47" fmla="*/ 6688 h 10375"/>
              <a:gd name="T48" fmla="*/ 2583 w 10375"/>
              <a:gd name="T49" fmla="*/ 6639 h 10375"/>
              <a:gd name="T50" fmla="*/ 10375 w 10375"/>
              <a:gd name="T51" fmla="*/ 10375 h 10375"/>
              <a:gd name="T52" fmla="*/ 0 w 10375"/>
              <a:gd name="T53" fmla="*/ 10375 h 10375"/>
              <a:gd name="T54" fmla="*/ 0 w 10375"/>
              <a:gd name="T55" fmla="*/ 0 h 10375"/>
              <a:gd name="T56" fmla="*/ 10375 w 10375"/>
              <a:gd name="T57" fmla="*/ 0 h 10375"/>
              <a:gd name="T58" fmla="*/ 10375 w 10375"/>
              <a:gd name="T59" fmla="*/ 10375 h 10375"/>
              <a:gd name="T60" fmla="*/ 9565 w 10375"/>
              <a:gd name="T61" fmla="*/ 812 h 10375"/>
              <a:gd name="T62" fmla="*/ 810 w 10375"/>
              <a:gd name="T63" fmla="*/ 812 h 10375"/>
              <a:gd name="T64" fmla="*/ 810 w 10375"/>
              <a:gd name="T65" fmla="*/ 9565 h 10375"/>
              <a:gd name="T66" fmla="*/ 9564 w 10375"/>
              <a:gd name="T67" fmla="*/ 9565 h 10375"/>
              <a:gd name="T68" fmla="*/ 9564 w 10375"/>
              <a:gd name="T69" fmla="*/ 812 h 10375"/>
              <a:gd name="T70" fmla="*/ 9565 w 10375"/>
              <a:gd name="T71" fmla="*/ 812 h 10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75" h="10375">
                <a:moveTo>
                  <a:pt x="6176" y="2754"/>
                </a:moveTo>
                <a:lnTo>
                  <a:pt x="2741" y="6188"/>
                </a:lnTo>
                <a:cubicBezTo>
                  <a:pt x="2641" y="6288"/>
                  <a:pt x="2641" y="6449"/>
                  <a:pt x="2741" y="6549"/>
                </a:cubicBezTo>
                <a:lnTo>
                  <a:pt x="3826" y="7634"/>
                </a:lnTo>
                <a:cubicBezTo>
                  <a:pt x="3926" y="7734"/>
                  <a:pt x="4088" y="7734"/>
                  <a:pt x="4188" y="7634"/>
                </a:cubicBezTo>
                <a:lnTo>
                  <a:pt x="7623" y="4199"/>
                </a:lnTo>
                <a:cubicBezTo>
                  <a:pt x="7723" y="4099"/>
                  <a:pt x="7723" y="3938"/>
                  <a:pt x="7623" y="3838"/>
                </a:cubicBezTo>
                <a:lnTo>
                  <a:pt x="6538" y="2754"/>
                </a:lnTo>
                <a:cubicBezTo>
                  <a:pt x="6438" y="2654"/>
                  <a:pt x="6276" y="2654"/>
                  <a:pt x="6176" y="2754"/>
                </a:cubicBezTo>
                <a:close/>
                <a:moveTo>
                  <a:pt x="7441" y="1850"/>
                </a:moveTo>
                <a:lnTo>
                  <a:pt x="8526" y="2935"/>
                </a:lnTo>
                <a:cubicBezTo>
                  <a:pt x="8626" y="3035"/>
                  <a:pt x="8626" y="3196"/>
                  <a:pt x="8526" y="3296"/>
                </a:cubicBezTo>
                <a:lnTo>
                  <a:pt x="8165" y="3658"/>
                </a:lnTo>
                <a:cubicBezTo>
                  <a:pt x="8065" y="3758"/>
                  <a:pt x="7904" y="3758"/>
                  <a:pt x="7804" y="3658"/>
                </a:cubicBezTo>
                <a:lnTo>
                  <a:pt x="6719" y="2573"/>
                </a:lnTo>
                <a:cubicBezTo>
                  <a:pt x="6619" y="2473"/>
                  <a:pt x="6619" y="2311"/>
                  <a:pt x="6719" y="2211"/>
                </a:cubicBezTo>
                <a:lnTo>
                  <a:pt x="7080" y="1850"/>
                </a:lnTo>
                <a:cubicBezTo>
                  <a:pt x="7180" y="1750"/>
                  <a:pt x="7341" y="1750"/>
                  <a:pt x="7441" y="1850"/>
                </a:cubicBezTo>
                <a:close/>
                <a:moveTo>
                  <a:pt x="2583" y="6639"/>
                </a:moveTo>
                <a:lnTo>
                  <a:pt x="3738" y="7794"/>
                </a:lnTo>
                <a:cubicBezTo>
                  <a:pt x="3805" y="7862"/>
                  <a:pt x="3778" y="7975"/>
                  <a:pt x="3688" y="8005"/>
                </a:cubicBezTo>
                <a:lnTo>
                  <a:pt x="1943" y="8595"/>
                </a:lnTo>
                <a:cubicBezTo>
                  <a:pt x="1843" y="8629"/>
                  <a:pt x="1746" y="8534"/>
                  <a:pt x="1780" y="8433"/>
                </a:cubicBezTo>
                <a:lnTo>
                  <a:pt x="2370" y="6688"/>
                </a:lnTo>
                <a:cubicBezTo>
                  <a:pt x="2401" y="6599"/>
                  <a:pt x="2515" y="6572"/>
                  <a:pt x="2583" y="6639"/>
                </a:cubicBezTo>
                <a:close/>
                <a:moveTo>
                  <a:pt x="10375" y="10375"/>
                </a:moveTo>
                <a:lnTo>
                  <a:pt x="0" y="10375"/>
                </a:lnTo>
                <a:lnTo>
                  <a:pt x="0" y="0"/>
                </a:lnTo>
                <a:lnTo>
                  <a:pt x="10375" y="0"/>
                </a:lnTo>
                <a:lnTo>
                  <a:pt x="10375" y="10375"/>
                </a:lnTo>
                <a:close/>
                <a:moveTo>
                  <a:pt x="9565" y="812"/>
                </a:moveTo>
                <a:lnTo>
                  <a:pt x="810" y="812"/>
                </a:lnTo>
                <a:lnTo>
                  <a:pt x="810" y="9565"/>
                </a:lnTo>
                <a:lnTo>
                  <a:pt x="9564" y="9565"/>
                </a:lnTo>
                <a:lnTo>
                  <a:pt x="9564" y="812"/>
                </a:lnTo>
                <a:lnTo>
                  <a:pt x="9565" y="81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 name="TextBox 7"/>
          <p:cNvSpPr txBox="1">
            <a:spLocks noChangeArrowheads="1"/>
          </p:cNvSpPr>
          <p:nvPr/>
        </p:nvSpPr>
        <p:spPr bwMode="auto">
          <a:xfrm flipH="1">
            <a:off x="8457964" y="4046163"/>
            <a:ext cx="2523972" cy="11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200000"/>
              </a:lnSpc>
              <a:defRPr/>
            </a:pPr>
            <a:r>
              <a:rPr lang="en-US" altLang="zh-CN" sz="1000" dirty="0">
                <a:solidFill>
                  <a:schemeClr val="bg1"/>
                </a:solidFill>
                <a:latin typeface="Calibri Light" panose="020F0302020204030204" pitchFamily="34" charset="0"/>
                <a:cs typeface="Calibri Light" panose="020F0302020204030204" pitchFamily="34" charset="0"/>
              </a:rPr>
              <a:t>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 , lorem ipsum dolor sit </a:t>
            </a:r>
            <a:r>
              <a:rPr lang="en-US" altLang="zh-CN" sz="1000" dirty="0" err="1">
                <a:solidFill>
                  <a:schemeClr val="bg1"/>
                </a:solidFill>
                <a:latin typeface="Calibri Light" panose="020F0302020204030204" pitchFamily="34" charset="0"/>
                <a:cs typeface="Calibri Light" panose="020F0302020204030204" pitchFamily="34" charset="0"/>
              </a:rPr>
              <a:t>amet</a:t>
            </a:r>
            <a:r>
              <a:rPr lang="en-US" altLang="zh-CN" sz="1000" dirty="0">
                <a:solidFill>
                  <a:schemeClr val="bg1"/>
                </a:solidFill>
                <a:latin typeface="Calibri Light" panose="020F0302020204030204" pitchFamily="34" charset="0"/>
                <a:cs typeface="Calibri Light" panose="020F0302020204030204" pitchFamily="34" charset="0"/>
              </a:rPr>
              <a:t>, please add your text here</a:t>
            </a:r>
            <a:endParaRPr lang="en-US" altLang="en-US" sz="1000" dirty="0">
              <a:solidFill>
                <a:schemeClr val="bg1"/>
              </a:solidFill>
              <a:latin typeface="Calibri Light" panose="020F0302020204030204" pitchFamily="34" charset="0"/>
              <a:cs typeface="Calibri Light" panose="020F0302020204030204" pitchFamily="34" charset="0"/>
            </a:endParaRPr>
          </a:p>
        </p:txBody>
      </p:sp>
      <p:sp>
        <p:nvSpPr>
          <p:cNvPr id="23" name="文本框 22"/>
          <p:cNvSpPr txBox="1"/>
          <p:nvPr/>
        </p:nvSpPr>
        <p:spPr>
          <a:xfrm>
            <a:off x="8384206" y="3620259"/>
            <a:ext cx="2173501" cy="330164"/>
          </a:xfrm>
          <a:prstGeom prst="rect">
            <a:avLst/>
          </a:prstGeom>
          <a:noFill/>
        </p:spPr>
        <p:txBody>
          <a:bodyPr wrap="square" rtlCol="0">
            <a:spAutoFit/>
          </a:bodyPr>
          <a:lstStyle/>
          <a:p>
            <a:r>
              <a:rPr lang="en-US" altLang="zh-CN"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rPr>
              <a:t>Add your  text here</a:t>
            </a:r>
            <a:endParaRPr lang="zh-CN" altLang="en-US" sz="1600" dirty="0">
              <a:solidFill>
                <a:schemeClr val="bg1"/>
              </a:solidFill>
              <a:latin typeface="Calibri Light" panose="020F0302020204030204" pitchFamily="34" charset="0"/>
              <a:ea typeface="微软雅黑" panose="020B0503020204020204" pitchFamily="34" charset="-122"/>
              <a:cs typeface="Calibri Light" panose="020F0302020204030204" pitchFamily="34" charset="0"/>
            </a:endParaRPr>
          </a:p>
        </p:txBody>
      </p:sp>
      <p:cxnSp>
        <p:nvCxnSpPr>
          <p:cNvPr id="24" name="直接连接符 23"/>
          <p:cNvCxnSpPr/>
          <p:nvPr/>
        </p:nvCxnSpPr>
        <p:spPr>
          <a:xfrm>
            <a:off x="8457965" y="5504951"/>
            <a:ext cx="25239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9720" y="1094105"/>
            <a:ext cx="10542270" cy="4246245"/>
          </a:xfrm>
          <a:prstGeom prst="rect">
            <a:avLst/>
          </a:prstGeom>
          <a:noFill/>
        </p:spPr>
        <p:txBody>
          <a:bodyPr wrap="square" rtlCol="0">
            <a:spAutoFit/>
          </a:bodyPr>
          <a:p>
            <a:r>
              <a:rPr lang="en-US" altLang="zh-CN"/>
              <a:t>1.</a:t>
            </a:r>
            <a:r>
              <a:rPr lang="zh-CN" altLang="en-US"/>
              <a:t>什么是</a:t>
            </a:r>
            <a:r>
              <a:rPr lang="en-US" altLang="zh-CN"/>
              <a:t>AI</a:t>
            </a:r>
            <a:r>
              <a:rPr lang="zh-CN" altLang="en-US"/>
              <a:t>移动算法：</a:t>
            </a:r>
            <a:r>
              <a:rPr lang="en-US" altLang="zh-CN"/>
              <a:t>AI</a:t>
            </a:r>
            <a:r>
              <a:rPr lang="zh-CN" altLang="en-US"/>
              <a:t>移动算法是一种利用游戏人物在游戏中的位置和一些附加的物理要素，规划出人物在未来几帧的位置的算法。即规划游戏人物的运动</a:t>
            </a:r>
            <a:r>
              <a:rPr lang="zh-CN" altLang="en-US"/>
              <a:t>方式。</a:t>
            </a:r>
            <a:endParaRPr lang="zh-CN" altLang="en-US"/>
          </a:p>
          <a:p>
            <a:endParaRPr lang="zh-CN" altLang="en-US"/>
          </a:p>
          <a:p>
            <a:r>
              <a:rPr lang="en-US" altLang="zh-CN"/>
              <a:t>2.</a:t>
            </a:r>
            <a:r>
              <a:rPr lang="zh-CN" altLang="en-US"/>
              <a:t>算法的输入：游戏世界的几何数据，包括其他游戏角色的位置，敌人的</a:t>
            </a:r>
            <a:r>
              <a:rPr lang="zh-CN" altLang="en-US"/>
              <a:t>位置，路径，障碍，关卡状态</a:t>
            </a:r>
            <a:r>
              <a:rPr lang="zh-CN" altLang="en-US"/>
              <a:t>等等。</a:t>
            </a:r>
            <a:endParaRPr lang="zh-CN" altLang="en-US"/>
          </a:p>
          <a:p>
            <a:endParaRPr lang="zh-CN" altLang="en-US"/>
          </a:p>
          <a:p>
            <a:r>
              <a:rPr lang="en-US" altLang="zh-CN"/>
              <a:t>3.</a:t>
            </a:r>
            <a:r>
              <a:rPr lang="zh-CN" altLang="en-US"/>
              <a:t>算法输出：输出当前人物的移动信息，包括速度，方向，加速度等等。</a:t>
            </a:r>
            <a:endParaRPr lang="zh-CN" altLang="en-US"/>
          </a:p>
          <a:p>
            <a:endParaRPr lang="zh-CN" altLang="en-US"/>
          </a:p>
          <a:p>
            <a:r>
              <a:rPr lang="en-US" altLang="zh-CN"/>
              <a:t>4.</a:t>
            </a:r>
            <a:r>
              <a:rPr lang="zh-CN" altLang="en-US"/>
              <a:t>算法分类：根据算法输出可以将移动算法分为两大类</a:t>
            </a:r>
            <a:r>
              <a:rPr lang="en-US" altLang="zh-CN"/>
              <a:t>:</a:t>
            </a:r>
            <a:endParaRPr lang="en-US" altLang="zh-CN"/>
          </a:p>
          <a:p>
            <a:r>
              <a:rPr lang="en-US" altLang="zh-CN"/>
              <a:t>	       (1).</a:t>
            </a:r>
            <a:r>
              <a:rPr lang="zh-CN" altLang="en-US"/>
              <a:t>动力学算法（</a:t>
            </a:r>
            <a:r>
              <a:rPr lang="en-US" altLang="zh-CN"/>
              <a:t>Kinematic Algorithm</a:t>
            </a:r>
            <a:r>
              <a:rPr lang="zh-CN" altLang="en-US"/>
              <a:t>）</a:t>
            </a:r>
            <a:r>
              <a:rPr lang="en-US" altLang="zh-CN"/>
              <a:t>:</a:t>
            </a:r>
            <a:r>
              <a:rPr lang="zh-CN" altLang="en-US"/>
              <a:t>动力学算法仅仅输出一个移动方向和一个开关，</a:t>
            </a:r>
            <a:endParaRPr lang="zh-CN" altLang="en-US"/>
          </a:p>
          <a:p>
            <a:r>
              <a:rPr lang="en-US" altLang="zh-CN"/>
              <a:t>	            </a:t>
            </a:r>
            <a:r>
              <a:rPr lang="zh-CN" altLang="en-US"/>
              <a:t>该开关决定角色是全速运动还是停止，算法并不考虑角色如何加速和减速。</a:t>
            </a:r>
            <a:endParaRPr lang="zh-CN" altLang="en-US"/>
          </a:p>
          <a:p>
            <a:r>
              <a:rPr lang="en-US" altLang="zh-CN"/>
              <a:t>	       (2).</a:t>
            </a:r>
            <a:r>
              <a:rPr lang="zh-CN" altLang="en-US"/>
              <a:t>动态算法（</a:t>
            </a:r>
            <a:r>
              <a:rPr lang="en-US" altLang="zh-CN"/>
              <a:t>dynamic Algorithm</a:t>
            </a:r>
            <a:r>
              <a:rPr lang="zh-CN" altLang="en-US"/>
              <a:t>）</a:t>
            </a:r>
            <a:r>
              <a:rPr lang="en-US" altLang="zh-CN"/>
              <a:t>:</a:t>
            </a:r>
            <a:r>
              <a:rPr lang="zh-CN" altLang="en-US"/>
              <a:t>也被叫做</a:t>
            </a:r>
            <a:r>
              <a:rPr lang="en-US" altLang="zh-CN"/>
              <a:t>steering behavior,动态运动考虑角色当前的	            运动。动态算法通常需要知道角色的当前速度及其位置。动态算法输出力或加速度，目	            的是改变角色的速度</a:t>
            </a:r>
            <a:r>
              <a:rPr lang="zh-CN" altLang="en-US"/>
              <a:t>。</a:t>
            </a:r>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自定义 2354">
      <a:dk1>
        <a:sysClr val="windowText" lastClr="000000"/>
      </a:dk1>
      <a:lt1>
        <a:sysClr val="window" lastClr="FFFFFF"/>
      </a:lt1>
      <a:dk2>
        <a:srgbClr val="44546A"/>
      </a:dk2>
      <a:lt2>
        <a:srgbClr val="E7E6E6"/>
      </a:lt2>
      <a:accent1>
        <a:srgbClr val="6794BD"/>
      </a:accent1>
      <a:accent2>
        <a:srgbClr val="A1BDD7"/>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354">
      <a:dk1>
        <a:sysClr val="windowText" lastClr="000000"/>
      </a:dk1>
      <a:lt1>
        <a:sysClr val="window" lastClr="FFFFFF"/>
      </a:lt1>
      <a:dk2>
        <a:srgbClr val="44546A"/>
      </a:dk2>
      <a:lt2>
        <a:srgbClr val="E7E6E6"/>
      </a:lt2>
      <a:accent1>
        <a:srgbClr val="6794BD"/>
      </a:accent1>
      <a:accent2>
        <a:srgbClr val="A1BDD7"/>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4708</Words>
  <Application>WPS 演示</Application>
  <PresentationFormat>宽屏</PresentationFormat>
  <Paragraphs>230</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18</vt:i4>
      </vt:variant>
    </vt:vector>
  </HeadingPairs>
  <TitlesOfParts>
    <vt:vector size="30" baseType="lpstr">
      <vt:lpstr>Arial</vt:lpstr>
      <vt:lpstr>宋体</vt:lpstr>
      <vt:lpstr>Wingdings</vt:lpstr>
      <vt:lpstr>思源宋体 CN</vt:lpstr>
      <vt:lpstr>Calibri</vt:lpstr>
      <vt:lpstr>Calibri Light</vt:lpstr>
      <vt:lpstr>微软雅黑</vt:lpstr>
      <vt:lpstr>等线</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hongy</cp:lastModifiedBy>
  <cp:revision>43</cp:revision>
  <dcterms:created xsi:type="dcterms:W3CDTF">2020-10-27T06:22:00Z</dcterms:created>
  <dcterms:modified xsi:type="dcterms:W3CDTF">2022-04-12T16:20:10Z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KSOTemplateUUID">
    <vt:lpwstr>v1.0_mb_3bZ/EAZ3qwwESjKNEFSX+g==</vt:lpwstr>
  </property>
  <property fmtid="{D5CDD505-2E9C-101B-9397-08002B2CF9AE}" pid="4" name="ICV">
    <vt:lpwstr>78054F86160D4A06943BAABF6EC4E79C</vt:lpwstr>
  </property>
</Properties>
</file>