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8CFC2-7C58-4635-A6A6-D066EAD9383B}" v="92" dt="2020-05-04T03:37:22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Yang" userId="e10ad0a7b34e840e" providerId="LiveId" clId="{50B8CFC2-7C58-4635-A6A6-D066EAD9383B}"/>
    <pc:docChg chg="undo custSel addSld delSld modSld">
      <pc:chgData name="Hong Yang" userId="e10ad0a7b34e840e" providerId="LiveId" clId="{50B8CFC2-7C58-4635-A6A6-D066EAD9383B}" dt="2020-05-04T03:37:28.244" v="1331" actId="2696"/>
      <pc:docMkLst>
        <pc:docMk/>
      </pc:docMkLst>
      <pc:sldChg chg="modSp">
        <pc:chgData name="Hong Yang" userId="e10ad0a7b34e840e" providerId="LiveId" clId="{50B8CFC2-7C58-4635-A6A6-D066EAD9383B}" dt="2020-05-04T03:36:48.822" v="1318" actId="20577"/>
        <pc:sldMkLst>
          <pc:docMk/>
          <pc:sldMk cId="2719620429" sldId="258"/>
        </pc:sldMkLst>
        <pc:spChg chg="mod">
          <ac:chgData name="Hong Yang" userId="e10ad0a7b34e840e" providerId="LiveId" clId="{50B8CFC2-7C58-4635-A6A6-D066EAD9383B}" dt="2020-05-04T03:36:48.822" v="1318" actId="20577"/>
          <ac:spMkLst>
            <pc:docMk/>
            <pc:sldMk cId="2719620429" sldId="258"/>
            <ac:spMk id="4" creationId="{C3AA02F8-CED9-4A46-9B4D-18FA44937BE1}"/>
          </ac:spMkLst>
        </pc:spChg>
        <pc:spChg chg="mod">
          <ac:chgData name="Hong Yang" userId="e10ad0a7b34e840e" providerId="LiveId" clId="{50B8CFC2-7C58-4635-A6A6-D066EAD9383B}" dt="2020-05-02T02:44:38.117" v="7" actId="1076"/>
          <ac:spMkLst>
            <pc:docMk/>
            <pc:sldMk cId="2719620429" sldId="258"/>
            <ac:spMk id="28" creationId="{9673C861-E013-4DC2-BADC-EB57F20CC771}"/>
          </ac:spMkLst>
        </pc:spChg>
      </pc:sldChg>
      <pc:sldChg chg="addSp delSp modSp">
        <pc:chgData name="Hong Yang" userId="e10ad0a7b34e840e" providerId="LiveId" clId="{50B8CFC2-7C58-4635-A6A6-D066EAD9383B}" dt="2020-05-04T03:36:56.142" v="1326" actId="20577"/>
        <pc:sldMkLst>
          <pc:docMk/>
          <pc:sldMk cId="2043417595" sldId="259"/>
        </pc:sldMkLst>
        <pc:spChg chg="mod">
          <ac:chgData name="Hong Yang" userId="e10ad0a7b34e840e" providerId="LiveId" clId="{50B8CFC2-7C58-4635-A6A6-D066EAD9383B}" dt="2020-05-04T03:36:56.142" v="1326" actId="20577"/>
          <ac:spMkLst>
            <pc:docMk/>
            <pc:sldMk cId="2043417595" sldId="259"/>
            <ac:spMk id="5" creationId="{8C83038C-5B43-436F-AFE7-1617C3E13FC8}"/>
          </ac:spMkLst>
        </pc:spChg>
        <pc:spChg chg="mod">
          <ac:chgData name="Hong Yang" userId="e10ad0a7b34e840e" providerId="LiveId" clId="{50B8CFC2-7C58-4635-A6A6-D066EAD9383B}" dt="2020-05-02T02:44:31.156" v="4" actId="14100"/>
          <ac:spMkLst>
            <pc:docMk/>
            <pc:sldMk cId="2043417595" sldId="259"/>
            <ac:spMk id="9" creationId="{FA79B970-F00B-42FA-9A39-3B14714D7F81}"/>
          </ac:spMkLst>
        </pc:spChg>
        <pc:spChg chg="del">
          <ac:chgData name="Hong Yang" userId="e10ad0a7b34e840e" providerId="LiveId" clId="{50B8CFC2-7C58-4635-A6A6-D066EAD9383B}" dt="2020-05-02T02:44:33.235" v="5" actId="478"/>
          <ac:spMkLst>
            <pc:docMk/>
            <pc:sldMk cId="2043417595" sldId="259"/>
            <ac:spMk id="16" creationId="{B83FD1A5-75E7-4414-BD27-CADBC476C0A2}"/>
          </ac:spMkLst>
        </pc:spChg>
        <pc:spChg chg="add">
          <ac:chgData name="Hong Yang" userId="e10ad0a7b34e840e" providerId="LiveId" clId="{50B8CFC2-7C58-4635-A6A6-D066EAD9383B}" dt="2020-05-02T02:44:45.961" v="8"/>
          <ac:spMkLst>
            <pc:docMk/>
            <pc:sldMk cId="2043417595" sldId="259"/>
            <ac:spMk id="17" creationId="{1A2E0FC9-C324-4FF8-ABFE-043C8B522337}"/>
          </ac:spMkLst>
        </pc:spChg>
        <pc:spChg chg="add">
          <ac:chgData name="Hong Yang" userId="e10ad0a7b34e840e" providerId="LiveId" clId="{50B8CFC2-7C58-4635-A6A6-D066EAD9383B}" dt="2020-05-02T02:44:59.411" v="9"/>
          <ac:spMkLst>
            <pc:docMk/>
            <pc:sldMk cId="2043417595" sldId="259"/>
            <ac:spMk id="19" creationId="{8BB02AC0-3897-4D5D-B4B9-9CD1F6B2CD28}"/>
          </ac:spMkLst>
        </pc:spChg>
        <pc:graphicFrameChg chg="mod modGraphic">
          <ac:chgData name="Hong Yang" userId="e10ad0a7b34e840e" providerId="LiveId" clId="{50B8CFC2-7C58-4635-A6A6-D066EAD9383B}" dt="2020-05-02T02:53:08.537" v="342" actId="1076"/>
          <ac:graphicFrameMkLst>
            <pc:docMk/>
            <pc:sldMk cId="2043417595" sldId="259"/>
            <ac:graphicFrameMk id="10" creationId="{2C31CC47-3F70-4832-A1AC-F393C3C888D1}"/>
          </ac:graphicFrameMkLst>
        </pc:graphicFrameChg>
        <pc:picChg chg="mod">
          <ac:chgData name="Hong Yang" userId="e10ad0a7b34e840e" providerId="LiveId" clId="{50B8CFC2-7C58-4635-A6A6-D066EAD9383B}" dt="2020-05-02T02:53:55.850" v="352" actId="1076"/>
          <ac:picMkLst>
            <pc:docMk/>
            <pc:sldMk cId="2043417595" sldId="259"/>
            <ac:picMk id="18" creationId="{4DFBD813-E071-4061-BB4D-65A213079E69}"/>
          </ac:picMkLst>
        </pc:picChg>
      </pc:sldChg>
      <pc:sldChg chg="addSp delSp modSp">
        <pc:chgData name="Hong Yang" userId="e10ad0a7b34e840e" providerId="LiveId" clId="{50B8CFC2-7C58-4635-A6A6-D066EAD9383B}" dt="2020-05-04T03:37:06.903" v="1327"/>
        <pc:sldMkLst>
          <pc:docMk/>
          <pc:sldMk cId="2896065740" sldId="260"/>
        </pc:sldMkLst>
        <pc:spChg chg="mod">
          <ac:chgData name="Hong Yang" userId="e10ad0a7b34e840e" providerId="LiveId" clId="{50B8CFC2-7C58-4635-A6A6-D066EAD9383B}" dt="2020-05-02T02:48:08.460" v="202" actId="20577"/>
          <ac:spMkLst>
            <pc:docMk/>
            <pc:sldMk cId="2896065740" sldId="260"/>
            <ac:spMk id="2" creationId="{26752E58-8F24-474E-B7A7-6D6162751173}"/>
          </ac:spMkLst>
        </pc:spChg>
        <pc:spChg chg="del">
          <ac:chgData name="Hong Yang" userId="e10ad0a7b34e840e" providerId="LiveId" clId="{50B8CFC2-7C58-4635-A6A6-D066EAD9383B}" dt="2020-05-02T02:48:39.999" v="203"/>
          <ac:spMkLst>
            <pc:docMk/>
            <pc:sldMk cId="2896065740" sldId="260"/>
            <ac:spMk id="3" creationId="{BCEA2C8B-F58E-4B76-A863-9DAB30DD4ECA}"/>
          </ac:spMkLst>
        </pc:spChg>
        <pc:spChg chg="add">
          <ac:chgData name="Hong Yang" userId="e10ad0a7b34e840e" providerId="LiveId" clId="{50B8CFC2-7C58-4635-A6A6-D066EAD9383B}" dt="2020-05-02T02:49:03.643" v="206"/>
          <ac:spMkLst>
            <pc:docMk/>
            <pc:sldMk cId="2896065740" sldId="260"/>
            <ac:spMk id="5" creationId="{379B08A8-F10A-49F3-B04B-2EF0853F5E83}"/>
          </ac:spMkLst>
        </pc:spChg>
        <pc:spChg chg="add">
          <ac:chgData name="Hong Yang" userId="e10ad0a7b34e840e" providerId="LiveId" clId="{50B8CFC2-7C58-4635-A6A6-D066EAD9383B}" dt="2020-05-02T02:53:16.009" v="343"/>
          <ac:spMkLst>
            <pc:docMk/>
            <pc:sldMk cId="2896065740" sldId="260"/>
            <ac:spMk id="6" creationId="{34C86687-0FB2-4B06-BB04-EE225447F633}"/>
          </ac:spMkLst>
        </pc:spChg>
        <pc:spChg chg="add del">
          <ac:chgData name="Hong Yang" userId="e10ad0a7b34e840e" providerId="LiveId" clId="{50B8CFC2-7C58-4635-A6A6-D066EAD9383B}" dt="2020-05-02T02:53:19.293" v="345" actId="478"/>
          <ac:spMkLst>
            <pc:docMk/>
            <pc:sldMk cId="2896065740" sldId="260"/>
            <ac:spMk id="7" creationId="{814A8E2B-4865-4E3A-BF55-86D4A3B7DA19}"/>
          </ac:spMkLst>
        </pc:spChg>
        <pc:spChg chg="add">
          <ac:chgData name="Hong Yang" userId="e10ad0a7b34e840e" providerId="LiveId" clId="{50B8CFC2-7C58-4635-A6A6-D066EAD9383B}" dt="2020-05-02T02:53:37.999" v="349"/>
          <ac:spMkLst>
            <pc:docMk/>
            <pc:sldMk cId="2896065740" sldId="260"/>
            <ac:spMk id="9" creationId="{1B0C962F-DE1B-4576-9692-329C8ACD367B}"/>
          </ac:spMkLst>
        </pc:spChg>
        <pc:spChg chg="add">
          <ac:chgData name="Hong Yang" userId="e10ad0a7b34e840e" providerId="LiveId" clId="{50B8CFC2-7C58-4635-A6A6-D066EAD9383B}" dt="2020-05-02T02:53:43.866" v="350"/>
          <ac:spMkLst>
            <pc:docMk/>
            <pc:sldMk cId="2896065740" sldId="260"/>
            <ac:spMk id="10" creationId="{D71D6542-C7EB-4B23-83AC-5A2BCAE6C70B}"/>
          </ac:spMkLst>
        </pc:spChg>
        <pc:spChg chg="add">
          <ac:chgData name="Hong Yang" userId="e10ad0a7b34e840e" providerId="LiveId" clId="{50B8CFC2-7C58-4635-A6A6-D066EAD9383B}" dt="2020-05-02T02:53:48.441" v="351"/>
          <ac:spMkLst>
            <pc:docMk/>
            <pc:sldMk cId="2896065740" sldId="260"/>
            <ac:spMk id="11" creationId="{DB4E4D6B-EF5F-4343-B590-153EBF08BBD0}"/>
          </ac:spMkLst>
        </pc:spChg>
        <pc:spChg chg="add del mod topLvl">
          <ac:chgData name="Hong Yang" userId="e10ad0a7b34e840e" providerId="LiveId" clId="{50B8CFC2-7C58-4635-A6A6-D066EAD9383B}" dt="2020-05-04T03:37:06.903" v="1327"/>
          <ac:spMkLst>
            <pc:docMk/>
            <pc:sldMk cId="2896065740" sldId="260"/>
            <ac:spMk id="13" creationId="{B4FE5656-093C-4474-838D-9AE553771287}"/>
          </ac:spMkLst>
        </pc:spChg>
        <pc:spChg chg="mod topLvl">
          <ac:chgData name="Hong Yang" userId="e10ad0a7b34e840e" providerId="LiveId" clId="{50B8CFC2-7C58-4635-A6A6-D066EAD9383B}" dt="2020-05-02T03:04:12.921" v="520" actId="165"/>
          <ac:spMkLst>
            <pc:docMk/>
            <pc:sldMk cId="2896065740" sldId="260"/>
            <ac:spMk id="14" creationId="{196D5DA9-0CD0-4F91-A035-60A5054C62FF}"/>
          </ac:spMkLst>
        </pc:spChg>
        <pc:spChg chg="mod topLvl">
          <ac:chgData name="Hong Yang" userId="e10ad0a7b34e840e" providerId="LiveId" clId="{50B8CFC2-7C58-4635-A6A6-D066EAD9383B}" dt="2020-05-02T03:04:12.921" v="520" actId="165"/>
          <ac:spMkLst>
            <pc:docMk/>
            <pc:sldMk cId="2896065740" sldId="260"/>
            <ac:spMk id="15" creationId="{144FBD8C-0B4A-43BD-9F7D-B54218562C70}"/>
          </ac:spMkLst>
        </pc:spChg>
        <pc:spChg chg="mod topLvl">
          <ac:chgData name="Hong Yang" userId="e10ad0a7b34e840e" providerId="LiveId" clId="{50B8CFC2-7C58-4635-A6A6-D066EAD9383B}" dt="2020-05-02T03:04:12.921" v="520" actId="165"/>
          <ac:spMkLst>
            <pc:docMk/>
            <pc:sldMk cId="2896065740" sldId="260"/>
            <ac:spMk id="16" creationId="{97D6338A-4BA5-47DF-B136-E95C4BDA9E69}"/>
          </ac:spMkLst>
        </pc:spChg>
        <pc:spChg chg="add del mod">
          <ac:chgData name="Hong Yang" userId="e10ad0a7b34e840e" providerId="LiveId" clId="{50B8CFC2-7C58-4635-A6A6-D066EAD9383B}" dt="2020-05-02T03:04:11.836" v="518"/>
          <ac:spMkLst>
            <pc:docMk/>
            <pc:sldMk cId="2896065740" sldId="260"/>
            <ac:spMk id="17" creationId="{21DA61C9-1D58-4B5A-834B-39352B53766F}"/>
          </ac:spMkLst>
        </pc:spChg>
        <pc:spChg chg="add mod">
          <ac:chgData name="Hong Yang" userId="e10ad0a7b34e840e" providerId="LiveId" clId="{50B8CFC2-7C58-4635-A6A6-D066EAD9383B}" dt="2020-05-02T03:17:57.631" v="721" actId="20577"/>
          <ac:spMkLst>
            <pc:docMk/>
            <pc:sldMk cId="2896065740" sldId="260"/>
            <ac:spMk id="18" creationId="{5DBF6D07-A3D2-4732-BD26-09E724498FDA}"/>
          </ac:spMkLst>
        </pc:spChg>
        <pc:grpChg chg="add del mod">
          <ac:chgData name="Hong Yang" userId="e10ad0a7b34e840e" providerId="LiveId" clId="{50B8CFC2-7C58-4635-A6A6-D066EAD9383B}" dt="2020-05-02T03:04:12.921" v="520" actId="165"/>
          <ac:grpSpMkLst>
            <pc:docMk/>
            <pc:sldMk cId="2896065740" sldId="260"/>
            <ac:grpSpMk id="12" creationId="{58502DAA-1B61-424C-AF59-F2F77A45C023}"/>
          </ac:grpSpMkLst>
        </pc:grpChg>
        <pc:graphicFrameChg chg="add mod ord modGraphic">
          <ac:chgData name="Hong Yang" userId="e10ad0a7b34e840e" providerId="LiveId" clId="{50B8CFC2-7C58-4635-A6A6-D066EAD9383B}" dt="2020-05-02T02:59:58.151" v="484" actId="20577"/>
          <ac:graphicFrameMkLst>
            <pc:docMk/>
            <pc:sldMk cId="2896065740" sldId="260"/>
            <ac:graphicFrameMk id="4" creationId="{B1985176-A825-4B0A-8663-700F8C4B9ECA}"/>
          </ac:graphicFrameMkLst>
        </pc:graphicFrameChg>
        <pc:picChg chg="add del">
          <ac:chgData name="Hong Yang" userId="e10ad0a7b34e840e" providerId="LiveId" clId="{50B8CFC2-7C58-4635-A6A6-D066EAD9383B}" dt="2020-05-02T02:53:29.337" v="347" actId="478"/>
          <ac:picMkLst>
            <pc:docMk/>
            <pc:sldMk cId="2896065740" sldId="260"/>
            <ac:picMk id="8" creationId="{52F2125F-BAE5-4B26-8C55-2042B1D93261}"/>
          </ac:picMkLst>
        </pc:picChg>
      </pc:sldChg>
      <pc:sldChg chg="addSp delSp modSp">
        <pc:chgData name="Hong Yang" userId="e10ad0a7b34e840e" providerId="LiveId" clId="{50B8CFC2-7C58-4635-A6A6-D066EAD9383B}" dt="2020-05-04T03:37:14.883" v="1328"/>
        <pc:sldMkLst>
          <pc:docMk/>
          <pc:sldMk cId="3612768521" sldId="261"/>
        </pc:sldMkLst>
        <pc:spChg chg="mod">
          <ac:chgData name="Hong Yang" userId="e10ad0a7b34e840e" providerId="LiveId" clId="{50B8CFC2-7C58-4635-A6A6-D066EAD9383B}" dt="2020-05-02T03:05:26.404" v="576" actId="20577"/>
          <ac:spMkLst>
            <pc:docMk/>
            <pc:sldMk cId="3612768521" sldId="261"/>
            <ac:spMk id="2" creationId="{144D42F8-889D-4CCB-B5BE-5D9459BB348B}"/>
          </ac:spMkLst>
        </pc:spChg>
        <pc:spChg chg="del">
          <ac:chgData name="Hong Yang" userId="e10ad0a7b34e840e" providerId="LiveId" clId="{50B8CFC2-7C58-4635-A6A6-D066EAD9383B}" dt="2020-05-02T03:00:56.354" v="487" actId="478"/>
          <ac:spMkLst>
            <pc:docMk/>
            <pc:sldMk cId="3612768521" sldId="261"/>
            <ac:spMk id="3" creationId="{268B384C-A99C-4613-8F9D-5C20E91BD4E3}"/>
          </ac:spMkLst>
        </pc:spChg>
        <pc:spChg chg="del mod topLvl">
          <ac:chgData name="Hong Yang" userId="e10ad0a7b34e840e" providerId="LiveId" clId="{50B8CFC2-7C58-4635-A6A6-D066EAD9383B}" dt="2020-05-02T03:04:38.519" v="529" actId="478"/>
          <ac:spMkLst>
            <pc:docMk/>
            <pc:sldMk cId="3612768521" sldId="261"/>
            <ac:spMk id="5" creationId="{3826149B-67B9-4684-AA9D-ABCE165E9C84}"/>
          </ac:spMkLst>
        </pc:spChg>
        <pc:spChg chg="mod topLvl">
          <ac:chgData name="Hong Yang" userId="e10ad0a7b34e840e" providerId="LiveId" clId="{50B8CFC2-7C58-4635-A6A6-D066EAD9383B}" dt="2020-05-02T03:04:59.488" v="546" actId="207"/>
          <ac:spMkLst>
            <pc:docMk/>
            <pc:sldMk cId="3612768521" sldId="261"/>
            <ac:spMk id="6" creationId="{7DCB97BA-C5D7-403F-8290-18124DE0A39D}"/>
          </ac:spMkLst>
        </pc:spChg>
        <pc:spChg chg="mod topLvl">
          <ac:chgData name="Hong Yang" userId="e10ad0a7b34e840e" providerId="LiveId" clId="{50B8CFC2-7C58-4635-A6A6-D066EAD9383B}" dt="2020-05-02T03:01:42.940" v="490" actId="165"/>
          <ac:spMkLst>
            <pc:docMk/>
            <pc:sldMk cId="3612768521" sldId="261"/>
            <ac:spMk id="7" creationId="{ED747EAB-BCC2-4140-9937-27D661853691}"/>
          </ac:spMkLst>
        </pc:spChg>
        <pc:spChg chg="mod topLvl">
          <ac:chgData name="Hong Yang" userId="e10ad0a7b34e840e" providerId="LiveId" clId="{50B8CFC2-7C58-4635-A6A6-D066EAD9383B}" dt="2020-05-02T03:01:42.940" v="490" actId="165"/>
          <ac:spMkLst>
            <pc:docMk/>
            <pc:sldMk cId="3612768521" sldId="261"/>
            <ac:spMk id="8" creationId="{A5C582F8-0378-443F-9E21-AB0B3BAE7665}"/>
          </ac:spMkLst>
        </pc:spChg>
        <pc:spChg chg="add mod">
          <ac:chgData name="Hong Yang" userId="e10ad0a7b34e840e" providerId="LiveId" clId="{50B8CFC2-7C58-4635-A6A6-D066EAD9383B}" dt="2020-05-04T03:37:14.883" v="1328"/>
          <ac:spMkLst>
            <pc:docMk/>
            <pc:sldMk cId="3612768521" sldId="261"/>
            <ac:spMk id="9" creationId="{C46CB501-345F-4DA9-85DE-741791423B60}"/>
          </ac:spMkLst>
        </pc:spChg>
        <pc:spChg chg="add mod">
          <ac:chgData name="Hong Yang" userId="e10ad0a7b34e840e" providerId="LiveId" clId="{50B8CFC2-7C58-4635-A6A6-D066EAD9383B}" dt="2020-05-02T03:06:18.193" v="605" actId="1076"/>
          <ac:spMkLst>
            <pc:docMk/>
            <pc:sldMk cId="3612768521" sldId="261"/>
            <ac:spMk id="10" creationId="{B5782A24-94D1-4E6D-B504-85C27F61D194}"/>
          </ac:spMkLst>
        </pc:spChg>
        <pc:spChg chg="add mod">
          <ac:chgData name="Hong Yang" userId="e10ad0a7b34e840e" providerId="LiveId" clId="{50B8CFC2-7C58-4635-A6A6-D066EAD9383B}" dt="2020-05-02T03:06:41.719" v="607" actId="13822"/>
          <ac:spMkLst>
            <pc:docMk/>
            <pc:sldMk cId="3612768521" sldId="261"/>
            <ac:spMk id="11" creationId="{B799F02B-B111-4231-AF1E-DFE17092DB2D}"/>
          </ac:spMkLst>
        </pc:spChg>
        <pc:spChg chg="add mod">
          <ac:chgData name="Hong Yang" userId="e10ad0a7b34e840e" providerId="LiveId" clId="{50B8CFC2-7C58-4635-A6A6-D066EAD9383B}" dt="2020-05-02T03:06:56.410" v="610" actId="14100"/>
          <ac:spMkLst>
            <pc:docMk/>
            <pc:sldMk cId="3612768521" sldId="261"/>
            <ac:spMk id="12" creationId="{4865892B-BFF4-4D7E-9987-F59D3C93263B}"/>
          </ac:spMkLst>
        </pc:spChg>
        <pc:spChg chg="add mod">
          <ac:chgData name="Hong Yang" userId="e10ad0a7b34e840e" providerId="LiveId" clId="{50B8CFC2-7C58-4635-A6A6-D066EAD9383B}" dt="2020-05-02T03:07:12.538" v="612" actId="1076"/>
          <ac:spMkLst>
            <pc:docMk/>
            <pc:sldMk cId="3612768521" sldId="261"/>
            <ac:spMk id="13" creationId="{CBA2544D-72C2-4E02-86C3-64165241B7B8}"/>
          </ac:spMkLst>
        </pc:spChg>
        <pc:spChg chg="add del">
          <ac:chgData name="Hong Yang" userId="e10ad0a7b34e840e" providerId="LiveId" clId="{50B8CFC2-7C58-4635-A6A6-D066EAD9383B}" dt="2020-05-02T03:17:34.602" v="712"/>
          <ac:spMkLst>
            <pc:docMk/>
            <pc:sldMk cId="3612768521" sldId="261"/>
            <ac:spMk id="15" creationId="{494FBE17-6F6F-4DA9-81FC-44D8D4CD4F11}"/>
          </ac:spMkLst>
        </pc:spChg>
        <pc:spChg chg="add mod">
          <ac:chgData name="Hong Yang" userId="e10ad0a7b34e840e" providerId="LiveId" clId="{50B8CFC2-7C58-4635-A6A6-D066EAD9383B}" dt="2020-05-02T03:18:10.118" v="728" actId="20577"/>
          <ac:spMkLst>
            <pc:docMk/>
            <pc:sldMk cId="3612768521" sldId="261"/>
            <ac:spMk id="16" creationId="{CDE17C47-65AB-4971-9C22-256AAA87981E}"/>
          </ac:spMkLst>
        </pc:spChg>
        <pc:spChg chg="add del">
          <ac:chgData name="Hong Yang" userId="e10ad0a7b34e840e" providerId="LiveId" clId="{50B8CFC2-7C58-4635-A6A6-D066EAD9383B}" dt="2020-05-02T03:26:03.797" v="1025" actId="478"/>
          <ac:spMkLst>
            <pc:docMk/>
            <pc:sldMk cId="3612768521" sldId="261"/>
            <ac:spMk id="17" creationId="{BA472572-87F0-44D0-B0E0-C0B938FD246C}"/>
          </ac:spMkLst>
        </pc:spChg>
        <pc:grpChg chg="add del">
          <ac:chgData name="Hong Yang" userId="e10ad0a7b34e840e" providerId="LiveId" clId="{50B8CFC2-7C58-4635-A6A6-D066EAD9383B}" dt="2020-05-02T03:01:42.940" v="490" actId="165"/>
          <ac:grpSpMkLst>
            <pc:docMk/>
            <pc:sldMk cId="3612768521" sldId="261"/>
            <ac:grpSpMk id="4" creationId="{AF7A19B3-F1BC-470D-B793-8A2B54A46BB9}"/>
          </ac:grpSpMkLst>
        </pc:grpChg>
        <pc:graphicFrameChg chg="add mod modGraphic">
          <ac:chgData name="Hong Yang" userId="e10ad0a7b34e840e" providerId="LiveId" clId="{50B8CFC2-7C58-4635-A6A6-D066EAD9383B}" dt="2020-05-02T03:11:14.524" v="671" actId="20577"/>
          <ac:graphicFrameMkLst>
            <pc:docMk/>
            <pc:sldMk cId="3612768521" sldId="261"/>
            <ac:graphicFrameMk id="14" creationId="{25C70C34-EF3D-4EA7-AA7B-E2498162D607}"/>
          </ac:graphicFrameMkLst>
        </pc:graphicFrameChg>
      </pc:sldChg>
      <pc:sldChg chg="addSp delSp modSp add">
        <pc:chgData name="Hong Yang" userId="e10ad0a7b34e840e" providerId="LiveId" clId="{50B8CFC2-7C58-4635-A6A6-D066EAD9383B}" dt="2020-05-04T03:37:18.236" v="1329"/>
        <pc:sldMkLst>
          <pc:docMk/>
          <pc:sldMk cId="2123243615" sldId="262"/>
        </pc:sldMkLst>
        <pc:spChg chg="mod">
          <ac:chgData name="Hong Yang" userId="e10ad0a7b34e840e" providerId="LiveId" clId="{50B8CFC2-7C58-4635-A6A6-D066EAD9383B}" dt="2020-05-02T03:14:13.340" v="680" actId="20577"/>
          <ac:spMkLst>
            <pc:docMk/>
            <pc:sldMk cId="2123243615" sldId="262"/>
            <ac:spMk id="2" creationId="{D99E212E-84FA-4D6F-AEFF-334A02AC5602}"/>
          </ac:spMkLst>
        </pc:spChg>
        <pc:spChg chg="del">
          <ac:chgData name="Hong Yang" userId="e10ad0a7b34e840e" providerId="LiveId" clId="{50B8CFC2-7C58-4635-A6A6-D066EAD9383B}" dt="2020-05-02T03:14:44.642" v="684" actId="478"/>
          <ac:spMkLst>
            <pc:docMk/>
            <pc:sldMk cId="2123243615" sldId="262"/>
            <ac:spMk id="3" creationId="{C98FCF7B-26FA-48FD-87B4-60EDC2A469DC}"/>
          </ac:spMkLst>
        </pc:spChg>
        <pc:spChg chg="add del">
          <ac:chgData name="Hong Yang" userId="e10ad0a7b34e840e" providerId="LiveId" clId="{50B8CFC2-7C58-4635-A6A6-D066EAD9383B}" dt="2020-05-02T03:14:30.700" v="682"/>
          <ac:spMkLst>
            <pc:docMk/>
            <pc:sldMk cId="2123243615" sldId="262"/>
            <ac:spMk id="4" creationId="{A600FE10-853E-4068-9370-32ACDA66D2F6}"/>
          </ac:spMkLst>
        </pc:spChg>
        <pc:spChg chg="del mod">
          <ac:chgData name="Hong Yang" userId="e10ad0a7b34e840e" providerId="LiveId" clId="{50B8CFC2-7C58-4635-A6A6-D066EAD9383B}" dt="2020-05-02T03:15:57.739" v="691" actId="478"/>
          <ac:spMkLst>
            <pc:docMk/>
            <pc:sldMk cId="2123243615" sldId="262"/>
            <ac:spMk id="6" creationId="{F3132ABD-9BD9-4D08-8309-9C2832B3E6BE}"/>
          </ac:spMkLst>
        </pc:spChg>
        <pc:spChg chg="mod">
          <ac:chgData name="Hong Yang" userId="e10ad0a7b34e840e" providerId="LiveId" clId="{50B8CFC2-7C58-4635-A6A6-D066EAD9383B}" dt="2020-05-02T03:16:03.336" v="693" actId="20577"/>
          <ac:spMkLst>
            <pc:docMk/>
            <pc:sldMk cId="2123243615" sldId="262"/>
            <ac:spMk id="7" creationId="{E9ECE247-9D77-4102-8804-B82F2ADF2589}"/>
          </ac:spMkLst>
        </pc:spChg>
        <pc:spChg chg="mod">
          <ac:chgData name="Hong Yang" userId="e10ad0a7b34e840e" providerId="LiveId" clId="{50B8CFC2-7C58-4635-A6A6-D066EAD9383B}" dt="2020-05-02T03:16:43.924" v="710" actId="207"/>
          <ac:spMkLst>
            <pc:docMk/>
            <pc:sldMk cId="2123243615" sldId="262"/>
            <ac:spMk id="8" creationId="{6F08583C-155D-4D59-ACFB-13D5C8CF6002}"/>
          </ac:spMkLst>
        </pc:spChg>
        <pc:spChg chg="add mod">
          <ac:chgData name="Hong Yang" userId="e10ad0a7b34e840e" providerId="LiveId" clId="{50B8CFC2-7C58-4635-A6A6-D066EAD9383B}" dt="2020-05-04T03:37:18.236" v="1329"/>
          <ac:spMkLst>
            <pc:docMk/>
            <pc:sldMk cId="2123243615" sldId="262"/>
            <ac:spMk id="11" creationId="{D72F56C3-09F2-48C1-AAE1-42E6A4758276}"/>
          </ac:spMkLst>
        </pc:spChg>
        <pc:spChg chg="add del">
          <ac:chgData name="Hong Yang" userId="e10ad0a7b34e840e" providerId="LiveId" clId="{50B8CFC2-7C58-4635-A6A6-D066EAD9383B}" dt="2020-05-02T03:18:46.574" v="730" actId="478"/>
          <ac:spMkLst>
            <pc:docMk/>
            <pc:sldMk cId="2123243615" sldId="262"/>
            <ac:spMk id="12" creationId="{78F01ED5-A44B-4F96-A669-55E1FA57B970}"/>
          </ac:spMkLst>
        </pc:spChg>
        <pc:spChg chg="add mod">
          <ac:chgData name="Hong Yang" userId="e10ad0a7b34e840e" providerId="LiveId" clId="{50B8CFC2-7C58-4635-A6A6-D066EAD9383B}" dt="2020-05-02T03:19:39.330" v="747" actId="20577"/>
          <ac:spMkLst>
            <pc:docMk/>
            <pc:sldMk cId="2123243615" sldId="262"/>
            <ac:spMk id="13" creationId="{915F37BB-D5ED-4A8A-B60F-294BD1486779}"/>
          </ac:spMkLst>
        </pc:spChg>
        <pc:spChg chg="add mod">
          <ac:chgData name="Hong Yang" userId="e10ad0a7b34e840e" providerId="LiveId" clId="{50B8CFC2-7C58-4635-A6A6-D066EAD9383B}" dt="2020-05-02T03:20:06.704" v="750" actId="1076"/>
          <ac:spMkLst>
            <pc:docMk/>
            <pc:sldMk cId="2123243615" sldId="262"/>
            <ac:spMk id="14" creationId="{DA33DA8C-CAC2-4E58-A306-6FCBFB809210}"/>
          </ac:spMkLst>
        </pc:spChg>
        <pc:spChg chg="add mod">
          <ac:chgData name="Hong Yang" userId="e10ad0a7b34e840e" providerId="LiveId" clId="{50B8CFC2-7C58-4635-A6A6-D066EAD9383B}" dt="2020-05-02T03:20:30.466" v="751" actId="14100"/>
          <ac:spMkLst>
            <pc:docMk/>
            <pc:sldMk cId="2123243615" sldId="262"/>
            <ac:spMk id="15" creationId="{001F4781-819C-46F8-822D-3CCE6DBA608F}"/>
          </ac:spMkLst>
        </pc:spChg>
        <pc:spChg chg="add mod">
          <ac:chgData name="Hong Yang" userId="e10ad0a7b34e840e" providerId="LiveId" clId="{50B8CFC2-7C58-4635-A6A6-D066EAD9383B}" dt="2020-05-02T03:20:06.704" v="750" actId="1076"/>
          <ac:spMkLst>
            <pc:docMk/>
            <pc:sldMk cId="2123243615" sldId="262"/>
            <ac:spMk id="16" creationId="{89218C3E-78D4-4E92-BCE3-B22D328F850D}"/>
          </ac:spMkLst>
        </pc:spChg>
        <pc:spChg chg="add mod">
          <ac:chgData name="Hong Yang" userId="e10ad0a7b34e840e" providerId="LiveId" clId="{50B8CFC2-7C58-4635-A6A6-D066EAD9383B}" dt="2020-05-02T03:26:34.119" v="1036" actId="20577"/>
          <ac:spMkLst>
            <pc:docMk/>
            <pc:sldMk cId="2123243615" sldId="262"/>
            <ac:spMk id="17" creationId="{9A620DC4-0D0C-4469-94B6-9D9F6353E737}"/>
          </ac:spMkLst>
        </pc:spChg>
        <pc:spChg chg="add mod">
          <ac:chgData name="Hong Yang" userId="e10ad0a7b34e840e" providerId="LiveId" clId="{50B8CFC2-7C58-4635-A6A6-D066EAD9383B}" dt="2020-05-04T00:46:24.830" v="1163" actId="1076"/>
          <ac:spMkLst>
            <pc:docMk/>
            <pc:sldMk cId="2123243615" sldId="262"/>
            <ac:spMk id="18" creationId="{C28FC536-FEA6-400C-98D6-49A7B21392A3}"/>
          </ac:spMkLst>
        </pc:spChg>
        <pc:spChg chg="add del">
          <ac:chgData name="Hong Yang" userId="e10ad0a7b34e840e" providerId="LiveId" clId="{50B8CFC2-7C58-4635-A6A6-D066EAD9383B}" dt="2020-05-02T03:26:38.500" v="1038" actId="478"/>
          <ac:spMkLst>
            <pc:docMk/>
            <pc:sldMk cId="2123243615" sldId="262"/>
            <ac:spMk id="18" creationId="{F7B4C4D1-DAB9-49B7-BEB0-DF0AE1F9C6E2}"/>
          </ac:spMkLst>
        </pc:spChg>
        <pc:spChg chg="add mod">
          <ac:chgData name="Hong Yang" userId="e10ad0a7b34e840e" providerId="LiveId" clId="{50B8CFC2-7C58-4635-A6A6-D066EAD9383B}" dt="2020-05-02T03:26:56.293" v="1040" actId="1076"/>
          <ac:spMkLst>
            <pc:docMk/>
            <pc:sldMk cId="2123243615" sldId="262"/>
            <ac:spMk id="19" creationId="{4DD05C0E-5D83-4C5D-B3CC-977DCCC49289}"/>
          </ac:spMkLst>
        </pc:spChg>
        <pc:spChg chg="add mod">
          <ac:chgData name="Hong Yang" userId="e10ad0a7b34e840e" providerId="LiveId" clId="{50B8CFC2-7C58-4635-A6A6-D066EAD9383B}" dt="2020-05-02T03:27:09.162" v="1042" actId="1076"/>
          <ac:spMkLst>
            <pc:docMk/>
            <pc:sldMk cId="2123243615" sldId="262"/>
            <ac:spMk id="20" creationId="{8A957C96-BC6A-4169-85D5-76BBF09333A7}"/>
          </ac:spMkLst>
        </pc:spChg>
        <pc:spChg chg="add mod">
          <ac:chgData name="Hong Yang" userId="e10ad0a7b34e840e" providerId="LiveId" clId="{50B8CFC2-7C58-4635-A6A6-D066EAD9383B}" dt="2020-05-02T03:27:19.009" v="1044" actId="1076"/>
          <ac:spMkLst>
            <pc:docMk/>
            <pc:sldMk cId="2123243615" sldId="262"/>
            <ac:spMk id="21" creationId="{FAEF6DD4-70B0-4717-A4A3-39A1D38DA61F}"/>
          </ac:spMkLst>
        </pc:spChg>
        <pc:grpChg chg="add">
          <ac:chgData name="Hong Yang" userId="e10ad0a7b34e840e" providerId="LiveId" clId="{50B8CFC2-7C58-4635-A6A6-D066EAD9383B}" dt="2020-05-02T03:14:40.298" v="683"/>
          <ac:grpSpMkLst>
            <pc:docMk/>
            <pc:sldMk cId="2123243615" sldId="262"/>
            <ac:grpSpMk id="5" creationId="{94725874-27C2-4084-9BB6-92E553C81430}"/>
          </ac:grpSpMkLst>
        </pc:grpChg>
        <pc:graphicFrameChg chg="add mod modGraphic">
          <ac:chgData name="Hong Yang" userId="e10ad0a7b34e840e" providerId="LiveId" clId="{50B8CFC2-7C58-4635-A6A6-D066EAD9383B}" dt="2020-05-02T03:33:50.707" v="1086" actId="20577"/>
          <ac:graphicFrameMkLst>
            <pc:docMk/>
            <pc:sldMk cId="2123243615" sldId="262"/>
            <ac:graphicFrameMk id="10" creationId="{B720CDD3-B07E-4E88-BE57-ADB6E2F9E74C}"/>
          </ac:graphicFrameMkLst>
        </pc:graphicFrameChg>
      </pc:sldChg>
      <pc:sldChg chg="addSp delSp modSp add">
        <pc:chgData name="Hong Yang" userId="e10ad0a7b34e840e" providerId="LiveId" clId="{50B8CFC2-7C58-4635-A6A6-D066EAD9383B}" dt="2020-05-04T03:37:22.962" v="1330"/>
        <pc:sldMkLst>
          <pc:docMk/>
          <pc:sldMk cId="4080549936" sldId="263"/>
        </pc:sldMkLst>
        <pc:spChg chg="mod">
          <ac:chgData name="Hong Yang" userId="e10ad0a7b34e840e" providerId="LiveId" clId="{50B8CFC2-7C58-4635-A6A6-D066EAD9383B}" dt="2020-05-02T03:34:51.190" v="1115" actId="20577"/>
          <ac:spMkLst>
            <pc:docMk/>
            <pc:sldMk cId="4080549936" sldId="263"/>
            <ac:spMk id="2" creationId="{AD148302-2B1C-448C-A511-94E6C36595A7}"/>
          </ac:spMkLst>
        </pc:spChg>
        <pc:spChg chg="del">
          <ac:chgData name="Hong Yang" userId="e10ad0a7b34e840e" providerId="LiveId" clId="{50B8CFC2-7C58-4635-A6A6-D066EAD9383B}" dt="2020-05-04T00:40:09.799" v="1116"/>
          <ac:spMkLst>
            <pc:docMk/>
            <pc:sldMk cId="4080549936" sldId="263"/>
            <ac:spMk id="3" creationId="{71207EF2-A768-422D-BE66-7286E9699B43}"/>
          </ac:spMkLst>
        </pc:spChg>
        <pc:spChg chg="del mod">
          <ac:chgData name="Hong Yang" userId="e10ad0a7b34e840e" providerId="LiveId" clId="{50B8CFC2-7C58-4635-A6A6-D066EAD9383B}" dt="2020-05-04T00:40:35.198" v="1118" actId="478"/>
          <ac:spMkLst>
            <pc:docMk/>
            <pc:sldMk cId="4080549936" sldId="263"/>
            <ac:spMk id="5" creationId="{6267563B-BFD3-4820-851D-FA5D4960B2DD}"/>
          </ac:spMkLst>
        </pc:spChg>
        <pc:spChg chg="mod">
          <ac:chgData name="Hong Yang" userId="e10ad0a7b34e840e" providerId="LiveId" clId="{50B8CFC2-7C58-4635-A6A6-D066EAD9383B}" dt="2020-05-04T00:40:54.193" v="1121" actId="207"/>
          <ac:spMkLst>
            <pc:docMk/>
            <pc:sldMk cId="4080549936" sldId="263"/>
            <ac:spMk id="8" creationId="{8585E306-41F3-4DDE-BC4C-AD9EB3FE2F2C}"/>
          </ac:spMkLst>
        </pc:spChg>
        <pc:spChg chg="add mod">
          <ac:chgData name="Hong Yang" userId="e10ad0a7b34e840e" providerId="LiveId" clId="{50B8CFC2-7C58-4635-A6A6-D066EAD9383B}" dt="2020-05-04T03:37:22.962" v="1330"/>
          <ac:spMkLst>
            <pc:docMk/>
            <pc:sldMk cId="4080549936" sldId="263"/>
            <ac:spMk id="9" creationId="{6F6AB83F-15D0-4EF3-8A18-1BB4CFFF36DC}"/>
          </ac:spMkLst>
        </pc:spChg>
        <pc:spChg chg="add del mod">
          <ac:chgData name="Hong Yang" userId="e10ad0a7b34e840e" providerId="LiveId" clId="{50B8CFC2-7C58-4635-A6A6-D066EAD9383B}" dt="2020-05-04T00:43:53.397" v="1141" actId="478"/>
          <ac:spMkLst>
            <pc:docMk/>
            <pc:sldMk cId="4080549936" sldId="263"/>
            <ac:spMk id="10" creationId="{F9F3304F-DE5E-48EE-BF4F-BA3920F04031}"/>
          </ac:spMkLst>
        </pc:spChg>
        <pc:spChg chg="add del mod">
          <ac:chgData name="Hong Yang" userId="e10ad0a7b34e840e" providerId="LiveId" clId="{50B8CFC2-7C58-4635-A6A6-D066EAD9383B}" dt="2020-05-04T00:43:53.397" v="1141" actId="478"/>
          <ac:spMkLst>
            <pc:docMk/>
            <pc:sldMk cId="4080549936" sldId="263"/>
            <ac:spMk id="11" creationId="{231F1352-1F06-4787-8742-A52A79996A76}"/>
          </ac:spMkLst>
        </pc:spChg>
        <pc:spChg chg="add del mod">
          <ac:chgData name="Hong Yang" userId="e10ad0a7b34e840e" providerId="LiveId" clId="{50B8CFC2-7C58-4635-A6A6-D066EAD9383B}" dt="2020-05-04T00:43:53.397" v="1141" actId="478"/>
          <ac:spMkLst>
            <pc:docMk/>
            <pc:sldMk cId="4080549936" sldId="263"/>
            <ac:spMk id="12" creationId="{872E2C96-5EC5-4C08-9183-DC18C659B678}"/>
          </ac:spMkLst>
        </pc:spChg>
        <pc:spChg chg="add del mod">
          <ac:chgData name="Hong Yang" userId="e10ad0a7b34e840e" providerId="LiveId" clId="{50B8CFC2-7C58-4635-A6A6-D066EAD9383B}" dt="2020-05-04T00:43:53.397" v="1141" actId="478"/>
          <ac:spMkLst>
            <pc:docMk/>
            <pc:sldMk cId="4080549936" sldId="263"/>
            <ac:spMk id="13" creationId="{9E678328-FC0B-4A4D-9731-6100D6ECC54F}"/>
          </ac:spMkLst>
        </pc:spChg>
        <pc:spChg chg="add del">
          <ac:chgData name="Hong Yang" userId="e10ad0a7b34e840e" providerId="LiveId" clId="{50B8CFC2-7C58-4635-A6A6-D066EAD9383B}" dt="2020-05-04T00:47:42.895" v="1164" actId="478"/>
          <ac:spMkLst>
            <pc:docMk/>
            <pc:sldMk cId="4080549936" sldId="263"/>
            <ac:spMk id="14" creationId="{E8370F45-82C3-402E-8E53-10FA1E2D5D60}"/>
          </ac:spMkLst>
        </pc:spChg>
        <pc:spChg chg="add del">
          <ac:chgData name="Hong Yang" userId="e10ad0a7b34e840e" providerId="LiveId" clId="{50B8CFC2-7C58-4635-A6A6-D066EAD9383B}" dt="2020-05-04T00:47:42.895" v="1164" actId="478"/>
          <ac:spMkLst>
            <pc:docMk/>
            <pc:sldMk cId="4080549936" sldId="263"/>
            <ac:spMk id="15" creationId="{A7ABE2B1-B92F-4ABC-B5E1-28CE6EF97107}"/>
          </ac:spMkLst>
        </pc:spChg>
        <pc:spChg chg="add del">
          <ac:chgData name="Hong Yang" userId="e10ad0a7b34e840e" providerId="LiveId" clId="{50B8CFC2-7C58-4635-A6A6-D066EAD9383B}" dt="2020-05-04T00:47:42.895" v="1164" actId="478"/>
          <ac:spMkLst>
            <pc:docMk/>
            <pc:sldMk cId="4080549936" sldId="263"/>
            <ac:spMk id="16" creationId="{4306AC0E-F853-4700-943E-0AACB130F5C6}"/>
          </ac:spMkLst>
        </pc:spChg>
        <pc:spChg chg="add del">
          <ac:chgData name="Hong Yang" userId="e10ad0a7b34e840e" providerId="LiveId" clId="{50B8CFC2-7C58-4635-A6A6-D066EAD9383B}" dt="2020-05-04T00:47:42.895" v="1164" actId="478"/>
          <ac:spMkLst>
            <pc:docMk/>
            <pc:sldMk cId="4080549936" sldId="263"/>
            <ac:spMk id="17" creationId="{0764334B-E1AC-4C6F-9B9E-E39D6063526D}"/>
          </ac:spMkLst>
        </pc:spChg>
        <pc:spChg chg="add del mod">
          <ac:chgData name="Hong Yang" userId="e10ad0a7b34e840e" providerId="LiveId" clId="{50B8CFC2-7C58-4635-A6A6-D066EAD9383B}" dt="2020-05-04T00:47:42.895" v="1164" actId="478"/>
          <ac:spMkLst>
            <pc:docMk/>
            <pc:sldMk cId="4080549936" sldId="263"/>
            <ac:spMk id="18" creationId="{6D37D4F7-444F-4FF7-8E2D-F4E3E38AFB34}"/>
          </ac:spMkLst>
        </pc:spChg>
        <pc:spChg chg="add mod">
          <ac:chgData name="Hong Yang" userId="e10ad0a7b34e840e" providerId="LiveId" clId="{50B8CFC2-7C58-4635-A6A6-D066EAD9383B}" dt="2020-05-04T00:53:30.342" v="1232" actId="1076"/>
          <ac:spMkLst>
            <pc:docMk/>
            <pc:sldMk cId="4080549936" sldId="263"/>
            <ac:spMk id="19" creationId="{8D0DA4F1-5D4A-47C3-BC0D-4734C4F15397}"/>
          </ac:spMkLst>
        </pc:spChg>
        <pc:spChg chg="add mod">
          <ac:chgData name="Hong Yang" userId="e10ad0a7b34e840e" providerId="LiveId" clId="{50B8CFC2-7C58-4635-A6A6-D066EAD9383B}" dt="2020-05-04T00:53:30.342" v="1232" actId="1076"/>
          <ac:spMkLst>
            <pc:docMk/>
            <pc:sldMk cId="4080549936" sldId="263"/>
            <ac:spMk id="20" creationId="{A0025017-7FB5-499A-834B-6D1F78E92B97}"/>
          </ac:spMkLst>
        </pc:spChg>
        <pc:spChg chg="add mod">
          <ac:chgData name="Hong Yang" userId="e10ad0a7b34e840e" providerId="LiveId" clId="{50B8CFC2-7C58-4635-A6A6-D066EAD9383B}" dt="2020-05-04T00:53:30.342" v="1232" actId="1076"/>
          <ac:spMkLst>
            <pc:docMk/>
            <pc:sldMk cId="4080549936" sldId="263"/>
            <ac:spMk id="21" creationId="{55ED929D-BF2E-4198-BB7E-052592F62DC7}"/>
          </ac:spMkLst>
        </pc:spChg>
        <pc:spChg chg="add mod">
          <ac:chgData name="Hong Yang" userId="e10ad0a7b34e840e" providerId="LiveId" clId="{50B8CFC2-7C58-4635-A6A6-D066EAD9383B}" dt="2020-05-04T00:53:30.342" v="1232" actId="1076"/>
          <ac:spMkLst>
            <pc:docMk/>
            <pc:sldMk cId="4080549936" sldId="263"/>
            <ac:spMk id="22" creationId="{6A020F3D-A83A-451F-85A9-CD359F3E9438}"/>
          </ac:spMkLst>
        </pc:spChg>
        <pc:spChg chg="add mod">
          <ac:chgData name="Hong Yang" userId="e10ad0a7b34e840e" providerId="LiveId" clId="{50B8CFC2-7C58-4635-A6A6-D066EAD9383B}" dt="2020-05-04T00:53:30.342" v="1232" actId="1076"/>
          <ac:spMkLst>
            <pc:docMk/>
            <pc:sldMk cId="4080549936" sldId="263"/>
            <ac:spMk id="23" creationId="{57AD54AE-DF69-4215-9BD9-1B8F208C3CDA}"/>
          </ac:spMkLst>
        </pc:spChg>
        <pc:spChg chg="add mod">
          <ac:chgData name="Hong Yang" userId="e10ad0a7b34e840e" providerId="LiveId" clId="{50B8CFC2-7C58-4635-A6A6-D066EAD9383B}" dt="2020-05-04T00:53:30.342" v="1232" actId="1076"/>
          <ac:spMkLst>
            <pc:docMk/>
            <pc:sldMk cId="4080549936" sldId="263"/>
            <ac:spMk id="24" creationId="{B70AD16C-45B1-429F-AE3A-1B506EA4BAC0}"/>
          </ac:spMkLst>
        </pc:spChg>
        <pc:spChg chg="add mod">
          <ac:chgData name="Hong Yang" userId="e10ad0a7b34e840e" providerId="LiveId" clId="{50B8CFC2-7C58-4635-A6A6-D066EAD9383B}" dt="2020-05-04T00:53:38.094" v="1233" actId="1076"/>
          <ac:spMkLst>
            <pc:docMk/>
            <pc:sldMk cId="4080549936" sldId="263"/>
            <ac:spMk id="25" creationId="{A308A42A-1CA4-424E-8331-F0C7EDE579C4}"/>
          </ac:spMkLst>
        </pc:spChg>
        <pc:spChg chg="add mod">
          <ac:chgData name="Hong Yang" userId="e10ad0a7b34e840e" providerId="LiveId" clId="{50B8CFC2-7C58-4635-A6A6-D066EAD9383B}" dt="2020-05-04T00:55:52.430" v="1289" actId="1076"/>
          <ac:spMkLst>
            <pc:docMk/>
            <pc:sldMk cId="4080549936" sldId="263"/>
            <ac:spMk id="27" creationId="{CB434C62-C6B1-4675-8560-8F47974D878E}"/>
          </ac:spMkLst>
        </pc:spChg>
        <pc:spChg chg="add mod">
          <ac:chgData name="Hong Yang" userId="e10ad0a7b34e840e" providerId="LiveId" clId="{50B8CFC2-7C58-4635-A6A6-D066EAD9383B}" dt="2020-05-04T00:56:22.285" v="1302" actId="14100"/>
          <ac:spMkLst>
            <pc:docMk/>
            <pc:sldMk cId="4080549936" sldId="263"/>
            <ac:spMk id="28" creationId="{E1F58CFD-7644-4176-915B-C076B58761A3}"/>
          </ac:spMkLst>
        </pc:spChg>
        <pc:grpChg chg="add">
          <ac:chgData name="Hong Yang" userId="e10ad0a7b34e840e" providerId="LiveId" clId="{50B8CFC2-7C58-4635-A6A6-D066EAD9383B}" dt="2020-05-02T03:34:00.552" v="1087"/>
          <ac:grpSpMkLst>
            <pc:docMk/>
            <pc:sldMk cId="4080549936" sldId="263"/>
            <ac:grpSpMk id="4" creationId="{30F29AAE-E087-4E45-AD43-BF7572BE3D2B}"/>
          </ac:grpSpMkLst>
        </pc:grpChg>
        <pc:graphicFrameChg chg="add mod modGraphic">
          <ac:chgData name="Hong Yang" userId="e10ad0a7b34e840e" providerId="LiveId" clId="{50B8CFC2-7C58-4635-A6A6-D066EAD9383B}" dt="2020-05-04T00:55:34.030" v="1287" actId="20577"/>
          <ac:graphicFrameMkLst>
            <pc:docMk/>
            <pc:sldMk cId="4080549936" sldId="263"/>
            <ac:graphicFrameMk id="26" creationId="{0FF8A26F-B412-42BE-A987-C5D87F178C0E}"/>
          </ac:graphicFrameMkLst>
        </pc:graphicFrameChg>
      </pc:sldChg>
      <pc:sldChg chg="addSp delSp modSp add del">
        <pc:chgData name="Hong Yang" userId="e10ad0a7b34e840e" providerId="LiveId" clId="{50B8CFC2-7C58-4635-A6A6-D066EAD9383B}" dt="2020-05-04T03:37:28.244" v="1331" actId="2696"/>
        <pc:sldMkLst>
          <pc:docMk/>
          <pc:sldMk cId="1080675142" sldId="264"/>
        </pc:sldMkLst>
        <pc:spChg chg="mod">
          <ac:chgData name="Hong Yang" userId="e10ad0a7b34e840e" providerId="LiveId" clId="{50B8CFC2-7C58-4635-A6A6-D066EAD9383B}" dt="2020-05-02T03:34:44.193" v="1098" actId="20577"/>
          <ac:spMkLst>
            <pc:docMk/>
            <pc:sldMk cId="1080675142" sldId="264"/>
            <ac:spMk id="2" creationId="{3ADB0920-208E-4F79-998C-7A9FE070BC8D}"/>
          </ac:spMkLst>
        </pc:spChg>
        <pc:spChg chg="del">
          <ac:chgData name="Hong Yang" userId="e10ad0a7b34e840e" providerId="LiveId" clId="{50B8CFC2-7C58-4635-A6A6-D066EAD9383B}" dt="2020-05-02T03:34:38.153" v="1089" actId="478"/>
          <ac:spMkLst>
            <pc:docMk/>
            <pc:sldMk cId="1080675142" sldId="264"/>
            <ac:spMk id="3" creationId="{272AF751-37C5-4AC6-9561-AC80881AFA61}"/>
          </ac:spMkLst>
        </pc:spChg>
        <pc:spChg chg="del">
          <ac:chgData name="Hong Yang" userId="e10ad0a7b34e840e" providerId="LiveId" clId="{50B8CFC2-7C58-4635-A6A6-D066EAD9383B}" dt="2020-05-04T00:41:01.462" v="1122" actId="478"/>
          <ac:spMkLst>
            <pc:docMk/>
            <pc:sldMk cId="1080675142" sldId="264"/>
            <ac:spMk id="5" creationId="{69274E30-B42B-4286-BA94-0BB1D2634783}"/>
          </ac:spMkLst>
        </pc:spChg>
        <pc:spChg chg="mod">
          <ac:chgData name="Hong Yang" userId="e10ad0a7b34e840e" providerId="LiveId" clId="{50B8CFC2-7C58-4635-A6A6-D066EAD9383B}" dt="2020-05-04T00:41:19.539" v="1127" actId="207"/>
          <ac:spMkLst>
            <pc:docMk/>
            <pc:sldMk cId="1080675142" sldId="264"/>
            <ac:spMk id="8" creationId="{1FF9EFF6-2E14-42F7-B5B0-A5861AF00824}"/>
          </ac:spMkLst>
        </pc:spChg>
        <pc:spChg chg="add mod">
          <ac:chgData name="Hong Yang" userId="e10ad0a7b34e840e" providerId="LiveId" clId="{50B8CFC2-7C58-4635-A6A6-D066EAD9383B}" dt="2020-05-04T00:41:11.599" v="1126" actId="1076"/>
          <ac:spMkLst>
            <pc:docMk/>
            <pc:sldMk cId="1080675142" sldId="264"/>
            <ac:spMk id="9" creationId="{4A3180BE-FFE9-4B9F-92C0-5A7B02604804}"/>
          </ac:spMkLst>
        </pc:spChg>
        <pc:grpChg chg="add mod">
          <ac:chgData name="Hong Yang" userId="e10ad0a7b34e840e" providerId="LiveId" clId="{50B8CFC2-7C58-4635-A6A6-D066EAD9383B}" dt="2020-05-04T00:41:03.699" v="1124" actId="1076"/>
          <ac:grpSpMkLst>
            <pc:docMk/>
            <pc:sldMk cId="1080675142" sldId="264"/>
            <ac:grpSpMk id="4" creationId="{69CBBACA-340D-4296-B193-1C0B1F620B8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B6C5-E960-4B71-8B8F-BCED2BF14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PESS PROJECT USER INTERFACE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8657D-C5E2-463D-876C-1C775DA7F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: KOH HONG YANG ( 20 )</a:t>
            </a:r>
          </a:p>
          <a:p>
            <a:r>
              <a:rPr lang="en-US" dirty="0"/>
              <a:t>CLASS : CW1901j </a:t>
            </a:r>
          </a:p>
        </p:txBody>
      </p:sp>
    </p:spTree>
    <p:extLst>
      <p:ext uri="{BB962C8B-B14F-4D97-AF65-F5344CB8AC3E}">
        <p14:creationId xmlns:p14="http://schemas.microsoft.com/office/powerpoint/2010/main" val="110477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7D29-8F0A-45B0-B822-8F8367F0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B6B747-D675-40E9-9709-67DA08DCCB30}"/>
              </a:ext>
            </a:extLst>
          </p:cNvPr>
          <p:cNvGrpSpPr/>
          <p:nvPr/>
        </p:nvGrpSpPr>
        <p:grpSpPr>
          <a:xfrm>
            <a:off x="1154954" y="2482334"/>
            <a:ext cx="4207620" cy="370641"/>
            <a:chOff x="1154954" y="2482334"/>
            <a:chExt cx="4207620" cy="3706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3DA8B76-7EA6-4EDB-8089-B96F1389CA81}"/>
                </a:ext>
              </a:extLst>
            </p:cNvPr>
            <p:cNvSpPr/>
            <p:nvPr/>
          </p:nvSpPr>
          <p:spPr>
            <a:xfrm>
              <a:off x="1154954" y="2667000"/>
              <a:ext cx="83296" cy="95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056810-0B0F-488E-86A1-9B396DD68E6D}"/>
                </a:ext>
              </a:extLst>
            </p:cNvPr>
            <p:cNvSpPr txBox="1"/>
            <p:nvPr/>
          </p:nvSpPr>
          <p:spPr>
            <a:xfrm>
              <a:off x="1407271" y="2483643"/>
              <a:ext cx="1907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Username :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3521A45-F6D1-4F66-AD35-2895AA97FD04}"/>
                </a:ext>
              </a:extLst>
            </p:cNvPr>
            <p:cNvSpPr/>
            <p:nvPr/>
          </p:nvSpPr>
          <p:spPr>
            <a:xfrm>
              <a:off x="3181349" y="2482334"/>
              <a:ext cx="2181225" cy="36933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1908ACC-A796-45C1-A300-ED8338514DD0}"/>
              </a:ext>
            </a:extLst>
          </p:cNvPr>
          <p:cNvGrpSpPr/>
          <p:nvPr/>
        </p:nvGrpSpPr>
        <p:grpSpPr>
          <a:xfrm>
            <a:off x="1154954" y="3130327"/>
            <a:ext cx="4207620" cy="370641"/>
            <a:chOff x="1154954" y="2482334"/>
            <a:chExt cx="4207620" cy="37064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19D4F7-B4F4-47FC-9166-96EFF0A5C3CE}"/>
                </a:ext>
              </a:extLst>
            </p:cNvPr>
            <p:cNvSpPr/>
            <p:nvPr/>
          </p:nvSpPr>
          <p:spPr>
            <a:xfrm>
              <a:off x="1154954" y="2667000"/>
              <a:ext cx="83296" cy="95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F5EE75-33A4-4CF1-B2E2-F616D987B7AD}"/>
                </a:ext>
              </a:extLst>
            </p:cNvPr>
            <p:cNvSpPr txBox="1"/>
            <p:nvPr/>
          </p:nvSpPr>
          <p:spPr>
            <a:xfrm>
              <a:off x="1407271" y="2483643"/>
              <a:ext cx="1907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Password :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99E4143-24FF-4739-9C6D-BE81A0330A9D}"/>
                </a:ext>
              </a:extLst>
            </p:cNvPr>
            <p:cNvSpPr/>
            <p:nvPr/>
          </p:nvSpPr>
          <p:spPr>
            <a:xfrm>
              <a:off x="3181349" y="2482334"/>
              <a:ext cx="2181225" cy="36933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7E74C8-6057-4AA9-AEFE-953F74705CCA}"/>
              </a:ext>
            </a:extLst>
          </p:cNvPr>
          <p:cNvSpPr/>
          <p:nvPr/>
        </p:nvSpPr>
        <p:spPr>
          <a:xfrm>
            <a:off x="3971925" y="3907393"/>
            <a:ext cx="1200150" cy="5429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5DA964-5CE8-47B3-AEA1-BB5D0006D756}"/>
              </a:ext>
            </a:extLst>
          </p:cNvPr>
          <p:cNvSpPr/>
          <p:nvPr/>
        </p:nvSpPr>
        <p:spPr>
          <a:xfrm>
            <a:off x="6591300" y="3907392"/>
            <a:ext cx="1200150" cy="5429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333E40-A5F3-46B9-9D45-E59B63A3BFA6}"/>
              </a:ext>
            </a:extLst>
          </p:cNvPr>
          <p:cNvSpPr/>
          <p:nvPr/>
        </p:nvSpPr>
        <p:spPr>
          <a:xfrm>
            <a:off x="8529637" y="2345860"/>
            <a:ext cx="3438525" cy="421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31203-4629-4B50-B30D-348EAD153145}"/>
              </a:ext>
            </a:extLst>
          </p:cNvPr>
          <p:cNvGrpSpPr/>
          <p:nvPr/>
        </p:nvGrpSpPr>
        <p:grpSpPr>
          <a:xfrm>
            <a:off x="8677274" y="2482334"/>
            <a:ext cx="3143249" cy="1431846"/>
            <a:chOff x="8877302" y="2482334"/>
            <a:chExt cx="3143249" cy="14318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756B3E-35D3-4552-9758-09AED8B8AFBD}"/>
                </a:ext>
              </a:extLst>
            </p:cNvPr>
            <p:cNvSpPr txBox="1"/>
            <p:nvPr/>
          </p:nvSpPr>
          <p:spPr>
            <a:xfrm>
              <a:off x="9208341" y="2482334"/>
              <a:ext cx="218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Notification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851F13-F8E2-4BD3-B01E-8969A9F8AAF4}"/>
                </a:ext>
              </a:extLst>
            </p:cNvPr>
            <p:cNvSpPr txBox="1"/>
            <p:nvPr/>
          </p:nvSpPr>
          <p:spPr>
            <a:xfrm>
              <a:off x="8877302" y="2990850"/>
              <a:ext cx="31432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[Complete] Server Update</a:t>
              </a:r>
            </a:p>
            <a:p>
              <a:endParaRPr lang="en-US" dirty="0"/>
            </a:p>
            <a:p>
              <a:r>
                <a:rPr lang="en-US" dirty="0"/>
                <a:t>[29 April] Database Check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63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37CF-7064-4DC9-9410-28B5F89C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CALL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9DC8DB-3140-40F8-9FBA-475A479E5D4F}"/>
              </a:ext>
            </a:extLst>
          </p:cNvPr>
          <p:cNvGrpSpPr/>
          <p:nvPr/>
        </p:nvGrpSpPr>
        <p:grpSpPr>
          <a:xfrm>
            <a:off x="2333625" y="2362199"/>
            <a:ext cx="7962900" cy="504826"/>
            <a:chOff x="1019175" y="2371724"/>
            <a:chExt cx="7962900" cy="50482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3AA02F8-CED9-4A46-9B4D-18FA44937BE1}"/>
                </a:ext>
              </a:extLst>
            </p:cNvPr>
            <p:cNvSpPr/>
            <p:nvPr/>
          </p:nvSpPr>
          <p:spPr>
            <a:xfrm>
              <a:off x="1019175" y="2371725"/>
              <a:ext cx="1990725" cy="50482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 Call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06C1C9B-28D4-4F09-BAB0-525518B73A77}"/>
                </a:ext>
              </a:extLst>
            </p:cNvPr>
            <p:cNvSpPr/>
            <p:nvPr/>
          </p:nvSpPr>
          <p:spPr>
            <a:xfrm>
              <a:off x="3009900" y="2371725"/>
              <a:ext cx="1990725" cy="5048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 Status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8FE53E8-C110-49A7-8382-63E85A8C4B1D}"/>
                </a:ext>
              </a:extLst>
            </p:cNvPr>
            <p:cNvSpPr/>
            <p:nvPr/>
          </p:nvSpPr>
          <p:spPr>
            <a:xfrm>
              <a:off x="5000625" y="2371725"/>
              <a:ext cx="1990725" cy="5048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Report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CCBD5FC-7B30-40C0-8CD2-788B235F20F1}"/>
                </a:ext>
              </a:extLst>
            </p:cNvPr>
            <p:cNvSpPr/>
            <p:nvPr/>
          </p:nvSpPr>
          <p:spPr>
            <a:xfrm>
              <a:off x="6991350" y="2371724"/>
              <a:ext cx="1990725" cy="5048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History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673C861-E013-4DC2-BADC-EB57F20CC771}"/>
              </a:ext>
            </a:extLst>
          </p:cNvPr>
          <p:cNvSpPr/>
          <p:nvPr/>
        </p:nvSpPr>
        <p:spPr>
          <a:xfrm>
            <a:off x="466725" y="2963035"/>
            <a:ext cx="11258550" cy="388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BA320D-4FA0-4531-96C9-3F8B86540923}"/>
              </a:ext>
            </a:extLst>
          </p:cNvPr>
          <p:cNvGrpSpPr/>
          <p:nvPr/>
        </p:nvGrpSpPr>
        <p:grpSpPr>
          <a:xfrm>
            <a:off x="779931" y="3053762"/>
            <a:ext cx="4206406" cy="419631"/>
            <a:chOff x="1113306" y="3146410"/>
            <a:chExt cx="4206406" cy="4196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1BE8D7-2249-422F-8402-6DADA9BFB23B}"/>
                </a:ext>
              </a:extLst>
            </p:cNvPr>
            <p:cNvSpPr/>
            <p:nvPr/>
          </p:nvSpPr>
          <p:spPr>
            <a:xfrm>
              <a:off x="1113306" y="3333750"/>
              <a:ext cx="83296" cy="95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CC648E-210C-48F1-A475-1CE1F1EA799C}"/>
                </a:ext>
              </a:extLst>
            </p:cNvPr>
            <p:cNvSpPr txBox="1"/>
            <p:nvPr/>
          </p:nvSpPr>
          <p:spPr>
            <a:xfrm>
              <a:off x="1371599" y="3196709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Caller Name :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8067B5-4D5E-4333-8E7F-937B387A71B6}"/>
                </a:ext>
              </a:extLst>
            </p:cNvPr>
            <p:cNvSpPr/>
            <p:nvPr/>
          </p:nvSpPr>
          <p:spPr>
            <a:xfrm>
              <a:off x="3119436" y="3146410"/>
              <a:ext cx="2200276" cy="4196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Alex Tan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D353BF-898D-4DD7-BF0F-33C61CBB6143}"/>
              </a:ext>
            </a:extLst>
          </p:cNvPr>
          <p:cNvGrpSpPr/>
          <p:nvPr/>
        </p:nvGrpSpPr>
        <p:grpSpPr>
          <a:xfrm>
            <a:off x="779931" y="3593261"/>
            <a:ext cx="4206406" cy="419631"/>
            <a:chOff x="1113306" y="3146410"/>
            <a:chExt cx="4206406" cy="41963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FE33D1-D85B-4A09-9635-C69B8008EE0A}"/>
                </a:ext>
              </a:extLst>
            </p:cNvPr>
            <p:cNvSpPr/>
            <p:nvPr/>
          </p:nvSpPr>
          <p:spPr>
            <a:xfrm>
              <a:off x="1113306" y="3333750"/>
              <a:ext cx="83296" cy="95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ECA6AA-81DB-406F-B624-EE4FF423DAB5}"/>
                </a:ext>
              </a:extLst>
            </p:cNvPr>
            <p:cNvSpPr txBox="1"/>
            <p:nvPr/>
          </p:nvSpPr>
          <p:spPr>
            <a:xfrm>
              <a:off x="1371599" y="3196709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Contact No 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B24B2F-BEC8-4C13-B1EE-FC4D4CEF0284}"/>
                </a:ext>
              </a:extLst>
            </p:cNvPr>
            <p:cNvSpPr/>
            <p:nvPr/>
          </p:nvSpPr>
          <p:spPr>
            <a:xfrm>
              <a:off x="3119436" y="3146410"/>
              <a:ext cx="2200276" cy="4196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8793 1436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EF70F-726B-4968-B245-08F12EFE381E}"/>
              </a:ext>
            </a:extLst>
          </p:cNvPr>
          <p:cNvGrpSpPr/>
          <p:nvPr/>
        </p:nvGrpSpPr>
        <p:grpSpPr>
          <a:xfrm>
            <a:off x="779931" y="4183059"/>
            <a:ext cx="2153769" cy="369332"/>
            <a:chOff x="1113306" y="3196709"/>
            <a:chExt cx="2153769" cy="3693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C1C8F0-3E7E-4047-BF42-1F674AD56B94}"/>
                </a:ext>
              </a:extLst>
            </p:cNvPr>
            <p:cNvSpPr/>
            <p:nvPr/>
          </p:nvSpPr>
          <p:spPr>
            <a:xfrm>
              <a:off x="1113306" y="3333750"/>
              <a:ext cx="83296" cy="95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E3E877-809D-48E6-9589-34D933547E4F}"/>
                </a:ext>
              </a:extLst>
            </p:cNvPr>
            <p:cNvSpPr txBox="1"/>
            <p:nvPr/>
          </p:nvSpPr>
          <p:spPr>
            <a:xfrm>
              <a:off x="1371599" y="3196709"/>
              <a:ext cx="189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Incident Type  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7CCE87C-E66D-4BB0-BB2B-011BBABEEB48}"/>
              </a:ext>
            </a:extLst>
          </p:cNvPr>
          <p:cNvSpPr/>
          <p:nvPr/>
        </p:nvSpPr>
        <p:spPr>
          <a:xfrm>
            <a:off x="3034131" y="4134051"/>
            <a:ext cx="2501529" cy="419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Outrage Of Modesty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BEA95F-A65B-4821-85A5-DD1E85303896}"/>
              </a:ext>
            </a:extLst>
          </p:cNvPr>
          <p:cNvSpPr/>
          <p:nvPr/>
        </p:nvSpPr>
        <p:spPr>
          <a:xfrm>
            <a:off x="5539205" y="4134051"/>
            <a:ext cx="514351" cy="419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EBE669B-7268-4FB5-84BF-29501FDE7CDF}"/>
              </a:ext>
            </a:extLst>
          </p:cNvPr>
          <p:cNvSpPr/>
          <p:nvPr/>
        </p:nvSpPr>
        <p:spPr>
          <a:xfrm flipV="1">
            <a:off x="5639217" y="4201500"/>
            <a:ext cx="314325" cy="2847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F31FC0C-FDBB-4BBA-AC2D-7AD952807CDD}"/>
              </a:ext>
            </a:extLst>
          </p:cNvPr>
          <p:cNvSpPr/>
          <p:nvPr/>
        </p:nvSpPr>
        <p:spPr>
          <a:xfrm>
            <a:off x="779931" y="4906135"/>
            <a:ext cx="83296" cy="952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C43D73-1307-4706-828D-07CA35838374}"/>
              </a:ext>
            </a:extLst>
          </p:cNvPr>
          <p:cNvSpPr txBox="1"/>
          <p:nvPr/>
        </p:nvSpPr>
        <p:spPr>
          <a:xfrm>
            <a:off x="1038224" y="4769094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5A5F66-8C53-4C05-B7F7-1168C45E39CF}"/>
              </a:ext>
            </a:extLst>
          </p:cNvPr>
          <p:cNvSpPr/>
          <p:nvPr/>
        </p:nvSpPr>
        <p:spPr>
          <a:xfrm>
            <a:off x="2523514" y="4696535"/>
            <a:ext cx="3614739" cy="419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 </a:t>
            </a:r>
            <a:r>
              <a:rPr lang="en-US" dirty="0" err="1"/>
              <a:t>Jcube</a:t>
            </a:r>
            <a:r>
              <a:rPr lang="en-US" dirty="0"/>
              <a:t> Mall Level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A58C11-2B04-44B5-9759-BBD2E8939DBC}"/>
              </a:ext>
            </a:extLst>
          </p:cNvPr>
          <p:cNvGrpSpPr/>
          <p:nvPr/>
        </p:nvGrpSpPr>
        <p:grpSpPr>
          <a:xfrm>
            <a:off x="779931" y="5282354"/>
            <a:ext cx="5358322" cy="1486904"/>
            <a:chOff x="1113306" y="3146410"/>
            <a:chExt cx="5358322" cy="148690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FF6DFA-2275-42B3-ABE1-1717176484EF}"/>
                </a:ext>
              </a:extLst>
            </p:cNvPr>
            <p:cNvSpPr/>
            <p:nvPr/>
          </p:nvSpPr>
          <p:spPr>
            <a:xfrm>
              <a:off x="1113306" y="3333750"/>
              <a:ext cx="83296" cy="95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68DFEF-7B58-455E-9F66-8F2BF0BFE9DB}"/>
                </a:ext>
              </a:extLst>
            </p:cNvPr>
            <p:cNvSpPr txBox="1"/>
            <p:nvPr/>
          </p:nvSpPr>
          <p:spPr>
            <a:xfrm>
              <a:off x="1371599" y="3196709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Description :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950DBB7-C2D6-4420-84D6-595C6E2DAF15}"/>
                </a:ext>
              </a:extLst>
            </p:cNvPr>
            <p:cNvSpPr/>
            <p:nvPr/>
          </p:nvSpPr>
          <p:spPr>
            <a:xfrm>
              <a:off x="3119436" y="3146410"/>
              <a:ext cx="3352192" cy="14869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Man wearing grey jacket, middle build, tattoo on arm and leg touched a lady backside outside M1 shop on 1700 hr.</a:t>
              </a: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565BB4A-DF69-4C8B-8D0B-60E1B70458B9}"/>
              </a:ext>
            </a:extLst>
          </p:cNvPr>
          <p:cNvSpPr/>
          <p:nvPr/>
        </p:nvSpPr>
        <p:spPr>
          <a:xfrm>
            <a:off x="7178859" y="6325360"/>
            <a:ext cx="1069180" cy="4438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2DAF751-A50F-4A62-B5FA-CD5CC58F3908}"/>
              </a:ext>
            </a:extLst>
          </p:cNvPr>
          <p:cNvSpPr/>
          <p:nvPr/>
        </p:nvSpPr>
        <p:spPr>
          <a:xfrm>
            <a:off x="9083859" y="6325360"/>
            <a:ext cx="1212666" cy="4438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Proceed</a:t>
            </a:r>
          </a:p>
        </p:txBody>
      </p:sp>
    </p:spTree>
    <p:extLst>
      <p:ext uri="{BB962C8B-B14F-4D97-AF65-F5344CB8AC3E}">
        <p14:creationId xmlns:p14="http://schemas.microsoft.com/office/powerpoint/2010/main" val="271962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A2F4-9FDF-4797-8A91-0D81238A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CALL 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85B48D-E880-4D79-A33A-FF8157C65A89}"/>
              </a:ext>
            </a:extLst>
          </p:cNvPr>
          <p:cNvGrpSpPr/>
          <p:nvPr/>
        </p:nvGrpSpPr>
        <p:grpSpPr>
          <a:xfrm>
            <a:off x="2333625" y="2362199"/>
            <a:ext cx="7962900" cy="504826"/>
            <a:chOff x="1019175" y="2371724"/>
            <a:chExt cx="7962900" cy="50482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C83038C-5B43-436F-AFE7-1617C3E13FC8}"/>
                </a:ext>
              </a:extLst>
            </p:cNvPr>
            <p:cNvSpPr/>
            <p:nvPr/>
          </p:nvSpPr>
          <p:spPr>
            <a:xfrm>
              <a:off x="1019175" y="2371725"/>
              <a:ext cx="1990725" cy="50482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 Call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0F822B6-22BF-43D0-A126-AD3B7E4469F5}"/>
                </a:ext>
              </a:extLst>
            </p:cNvPr>
            <p:cNvSpPr/>
            <p:nvPr/>
          </p:nvSpPr>
          <p:spPr>
            <a:xfrm>
              <a:off x="3009900" y="2371725"/>
              <a:ext cx="1990725" cy="5048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 Status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1D94095-8D7E-4415-A4F1-AAB43DD983A4}"/>
                </a:ext>
              </a:extLst>
            </p:cNvPr>
            <p:cNvSpPr/>
            <p:nvPr/>
          </p:nvSpPr>
          <p:spPr>
            <a:xfrm>
              <a:off x="5000625" y="2371725"/>
              <a:ext cx="1990725" cy="5048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Report 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8F89B2F-F246-434C-A65F-6C759797EF60}"/>
                </a:ext>
              </a:extLst>
            </p:cNvPr>
            <p:cNvSpPr/>
            <p:nvPr/>
          </p:nvSpPr>
          <p:spPr>
            <a:xfrm>
              <a:off x="6991350" y="2371724"/>
              <a:ext cx="1990725" cy="5048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History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A79B970-F00B-42FA-9A39-3B14714D7F81}"/>
              </a:ext>
            </a:extLst>
          </p:cNvPr>
          <p:cNvSpPr/>
          <p:nvPr/>
        </p:nvSpPr>
        <p:spPr>
          <a:xfrm>
            <a:off x="466725" y="2963035"/>
            <a:ext cx="11258550" cy="3220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C31CC47-3F70-4832-A1AC-F393C3C88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20174"/>
              </p:ext>
            </p:extLst>
          </p:nvPr>
        </p:nvGraphicFramePr>
        <p:xfrm>
          <a:off x="466725" y="2963034"/>
          <a:ext cx="11258550" cy="322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3178909706"/>
                    </a:ext>
                  </a:extLst>
                </a:gridCol>
                <a:gridCol w="4162425">
                  <a:extLst>
                    <a:ext uri="{9D8B030D-6E8A-4147-A177-3AD203B41FA5}">
                      <a16:colId xmlns:a16="http://schemas.microsoft.com/office/drawing/2014/main" val="3578346285"/>
                    </a:ext>
                  </a:extLst>
                </a:gridCol>
                <a:gridCol w="3152775">
                  <a:extLst>
                    <a:ext uri="{9D8B030D-6E8A-4147-A177-3AD203B41FA5}">
                      <a16:colId xmlns:a16="http://schemas.microsoft.com/office/drawing/2014/main" val="286702667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97443935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300930120"/>
                    </a:ext>
                  </a:extLst>
                </a:gridCol>
              </a:tblGrid>
              <a:tr h="5245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 Type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Called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Duplicate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07749"/>
                  </a:ext>
                </a:extLst>
              </a:tr>
              <a:tr h="6740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nuisance in Star Coffee 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Yishun Ave 2 Block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4.24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658"/>
                  </a:ext>
                </a:extLst>
              </a:tr>
              <a:tr h="6740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Outrage of modesty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Jcube</a:t>
                      </a:r>
                      <a:r>
                        <a:rPr lang="en-US" dirty="0"/>
                        <a:t> 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3.01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310069"/>
                  </a:ext>
                </a:extLst>
              </a:tr>
              <a:tr h="6740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Robbery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ION Orchard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9.55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151571"/>
                  </a:ext>
                </a:extLst>
              </a:tr>
              <a:tr h="6740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social distancing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Northpoint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77298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38F5B41-6362-4976-A114-D530CC37C1F1}"/>
              </a:ext>
            </a:extLst>
          </p:cNvPr>
          <p:cNvSpPr/>
          <p:nvPr/>
        </p:nvSpPr>
        <p:spPr>
          <a:xfrm>
            <a:off x="10782300" y="3590925"/>
            <a:ext cx="485775" cy="40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6CEE5-1B0D-4E8A-957B-1F3BCD35EC63}"/>
              </a:ext>
            </a:extLst>
          </p:cNvPr>
          <p:cNvSpPr/>
          <p:nvPr/>
        </p:nvSpPr>
        <p:spPr>
          <a:xfrm>
            <a:off x="10782297" y="4249290"/>
            <a:ext cx="485775" cy="40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BB74C-91E4-4EA9-ABAE-66EBBC2DAF10}"/>
              </a:ext>
            </a:extLst>
          </p:cNvPr>
          <p:cNvSpPr/>
          <p:nvPr/>
        </p:nvSpPr>
        <p:spPr>
          <a:xfrm>
            <a:off x="10782297" y="4935470"/>
            <a:ext cx="485775" cy="40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1B6FC-A9F3-4384-AC21-799A06A89AE6}"/>
              </a:ext>
            </a:extLst>
          </p:cNvPr>
          <p:cNvSpPr/>
          <p:nvPr/>
        </p:nvSpPr>
        <p:spPr>
          <a:xfrm>
            <a:off x="10782297" y="5621650"/>
            <a:ext cx="485775" cy="40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4DFBD813-E071-4061-BB4D-65A213079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2297" y="4220335"/>
            <a:ext cx="485775" cy="48577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2E0FC9-C324-4FF8-ABFE-043C8B522337}"/>
              </a:ext>
            </a:extLst>
          </p:cNvPr>
          <p:cNvSpPr/>
          <p:nvPr/>
        </p:nvSpPr>
        <p:spPr>
          <a:xfrm>
            <a:off x="7178859" y="6325360"/>
            <a:ext cx="1069180" cy="4438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B02AC0-3897-4D5D-B4B9-9CD1F6B2CD28}"/>
              </a:ext>
            </a:extLst>
          </p:cNvPr>
          <p:cNvSpPr/>
          <p:nvPr/>
        </p:nvSpPr>
        <p:spPr>
          <a:xfrm>
            <a:off x="9083859" y="6325360"/>
            <a:ext cx="1212666" cy="4438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Proceed</a:t>
            </a:r>
          </a:p>
        </p:txBody>
      </p:sp>
    </p:spTree>
    <p:extLst>
      <p:ext uri="{BB962C8B-B14F-4D97-AF65-F5344CB8AC3E}">
        <p14:creationId xmlns:p14="http://schemas.microsoft.com/office/powerpoint/2010/main" val="204341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2E58-8F24-474E-B7A7-6D616275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9B08A8-F10A-49F3-B04B-2EF0853F5E83}"/>
              </a:ext>
            </a:extLst>
          </p:cNvPr>
          <p:cNvSpPr/>
          <p:nvPr/>
        </p:nvSpPr>
        <p:spPr>
          <a:xfrm>
            <a:off x="466725" y="2963035"/>
            <a:ext cx="11258550" cy="3220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985176-A825-4B0A-8663-700F8C4B9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584356"/>
              </p:ext>
            </p:extLst>
          </p:nvPr>
        </p:nvGraphicFramePr>
        <p:xfrm>
          <a:off x="466725" y="2963034"/>
          <a:ext cx="11258550" cy="322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937022869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702045593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89903188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0157021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016681354"/>
                    </a:ext>
                  </a:extLst>
                </a:gridCol>
              </a:tblGrid>
              <a:tr h="52459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Patrol Car Plate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For Dispatch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83810"/>
                  </a:ext>
                </a:extLst>
              </a:tr>
              <a:tr h="6740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QX1901A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9.00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51181"/>
                  </a:ext>
                </a:extLst>
              </a:tr>
              <a:tr h="6740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QX1628G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11.40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114192"/>
                  </a:ext>
                </a:extLst>
              </a:tr>
              <a:tr h="6740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QX7471F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70038"/>
                  </a:ext>
                </a:extLst>
              </a:tr>
              <a:tr h="6740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QX1A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0710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4C86687-0FB2-4B06-BB04-EE225447F633}"/>
              </a:ext>
            </a:extLst>
          </p:cNvPr>
          <p:cNvSpPr/>
          <p:nvPr/>
        </p:nvSpPr>
        <p:spPr>
          <a:xfrm>
            <a:off x="10782300" y="3590925"/>
            <a:ext cx="485775" cy="40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0C962F-DE1B-4576-9692-329C8ACD367B}"/>
              </a:ext>
            </a:extLst>
          </p:cNvPr>
          <p:cNvSpPr/>
          <p:nvPr/>
        </p:nvSpPr>
        <p:spPr>
          <a:xfrm>
            <a:off x="10782297" y="4249290"/>
            <a:ext cx="485775" cy="40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1D6542-C7EB-4B23-83AC-5A2BCAE6C70B}"/>
              </a:ext>
            </a:extLst>
          </p:cNvPr>
          <p:cNvSpPr/>
          <p:nvPr/>
        </p:nvSpPr>
        <p:spPr>
          <a:xfrm>
            <a:off x="10782297" y="4935470"/>
            <a:ext cx="485775" cy="40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4E4D6B-EF5F-4343-B590-153EBF08BBD0}"/>
              </a:ext>
            </a:extLst>
          </p:cNvPr>
          <p:cNvSpPr/>
          <p:nvPr/>
        </p:nvSpPr>
        <p:spPr>
          <a:xfrm>
            <a:off x="10782297" y="5621650"/>
            <a:ext cx="485775" cy="40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502DAA-1B61-424C-AF59-F2F77A45C023}"/>
              </a:ext>
            </a:extLst>
          </p:cNvPr>
          <p:cNvGrpSpPr/>
          <p:nvPr/>
        </p:nvGrpSpPr>
        <p:grpSpPr>
          <a:xfrm>
            <a:off x="2333625" y="2362199"/>
            <a:ext cx="7962900" cy="504826"/>
            <a:chOff x="1019175" y="2371724"/>
            <a:chExt cx="7962900" cy="50482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4FE5656-093C-4474-838D-9AE553771287}"/>
                </a:ext>
              </a:extLst>
            </p:cNvPr>
            <p:cNvSpPr/>
            <p:nvPr/>
          </p:nvSpPr>
          <p:spPr>
            <a:xfrm>
              <a:off x="1019175" y="2371725"/>
              <a:ext cx="1990725" cy="50482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 Call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96D5DA9-0CD0-4F91-A035-60A5054C62FF}"/>
                </a:ext>
              </a:extLst>
            </p:cNvPr>
            <p:cNvSpPr/>
            <p:nvPr/>
          </p:nvSpPr>
          <p:spPr>
            <a:xfrm>
              <a:off x="3009900" y="2371725"/>
              <a:ext cx="1990725" cy="5048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 Status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4FBD8C-0B4A-43BD-9F7D-B54218562C70}"/>
                </a:ext>
              </a:extLst>
            </p:cNvPr>
            <p:cNvSpPr/>
            <p:nvPr/>
          </p:nvSpPr>
          <p:spPr>
            <a:xfrm>
              <a:off x="5000625" y="2371725"/>
              <a:ext cx="1990725" cy="5048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Report 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7D6338A-4BA5-47DF-B136-E95C4BDA9E69}"/>
                </a:ext>
              </a:extLst>
            </p:cNvPr>
            <p:cNvSpPr/>
            <p:nvPr/>
          </p:nvSpPr>
          <p:spPr>
            <a:xfrm>
              <a:off x="6991350" y="2371724"/>
              <a:ext cx="1990725" cy="5048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History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BF6D07-A3D2-4732-BD26-09E724498FDA}"/>
              </a:ext>
            </a:extLst>
          </p:cNvPr>
          <p:cNvSpPr/>
          <p:nvPr/>
        </p:nvSpPr>
        <p:spPr>
          <a:xfrm>
            <a:off x="9083859" y="6325360"/>
            <a:ext cx="1212666" cy="4438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289606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42F8-889D-4CCB-B5BE-5D9459BB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CAR STATUS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CB97BA-C5D7-403F-8290-18124DE0A39D}"/>
              </a:ext>
            </a:extLst>
          </p:cNvPr>
          <p:cNvSpPr/>
          <p:nvPr/>
        </p:nvSpPr>
        <p:spPr>
          <a:xfrm>
            <a:off x="4324350" y="2362200"/>
            <a:ext cx="1990725" cy="5048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 Status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747EAB-BCC2-4140-9937-27D661853691}"/>
              </a:ext>
            </a:extLst>
          </p:cNvPr>
          <p:cNvSpPr/>
          <p:nvPr/>
        </p:nvSpPr>
        <p:spPr>
          <a:xfrm>
            <a:off x="6315075" y="2362200"/>
            <a:ext cx="1990725" cy="5048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582F8-0378-443F-9E21-AB0B3BAE7665}"/>
              </a:ext>
            </a:extLst>
          </p:cNvPr>
          <p:cNvSpPr/>
          <p:nvPr/>
        </p:nvSpPr>
        <p:spPr>
          <a:xfrm>
            <a:off x="8305800" y="2362199"/>
            <a:ext cx="1990725" cy="5048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6CB501-345F-4DA9-85DE-741791423B60}"/>
              </a:ext>
            </a:extLst>
          </p:cNvPr>
          <p:cNvSpPr/>
          <p:nvPr/>
        </p:nvSpPr>
        <p:spPr>
          <a:xfrm>
            <a:off x="2333625" y="2362198"/>
            <a:ext cx="1990725" cy="5048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82A24-94D1-4E6D-B504-85C27F61D194}"/>
              </a:ext>
            </a:extLst>
          </p:cNvPr>
          <p:cNvSpPr txBox="1"/>
          <p:nvPr/>
        </p:nvSpPr>
        <p:spPr>
          <a:xfrm>
            <a:off x="695324" y="3179257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Patrol Car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9F02B-B111-4231-AF1E-DFE17092DB2D}"/>
              </a:ext>
            </a:extLst>
          </p:cNvPr>
          <p:cNvSpPr/>
          <p:nvPr/>
        </p:nvSpPr>
        <p:spPr>
          <a:xfrm>
            <a:off x="2914650" y="3171825"/>
            <a:ext cx="1866900" cy="376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65892B-BFF4-4D7E-9987-F59D3C93263B}"/>
              </a:ext>
            </a:extLst>
          </p:cNvPr>
          <p:cNvSpPr/>
          <p:nvPr/>
        </p:nvSpPr>
        <p:spPr>
          <a:xfrm>
            <a:off x="4781550" y="3171825"/>
            <a:ext cx="419100" cy="384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BA2544D-72C2-4E02-86C3-64165241B7B8}"/>
              </a:ext>
            </a:extLst>
          </p:cNvPr>
          <p:cNvSpPr/>
          <p:nvPr/>
        </p:nvSpPr>
        <p:spPr>
          <a:xfrm flipV="1">
            <a:off x="4833937" y="3217841"/>
            <a:ext cx="314325" cy="2847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5C70C34-EF3D-4EA7-AA7B-E2498162D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560621"/>
              </p:ext>
            </p:extLst>
          </p:nvPr>
        </p:nvGraphicFramePr>
        <p:xfrm>
          <a:off x="1752600" y="3927393"/>
          <a:ext cx="9124950" cy="1198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1619263627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82593484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27999528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84346630"/>
                    </a:ext>
                  </a:extLst>
                </a:gridCol>
              </a:tblGrid>
              <a:tr h="5245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Patrol Car Plate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Returned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53790"/>
                  </a:ext>
                </a:extLst>
              </a:tr>
              <a:tr h="674075">
                <a:tc>
                  <a:txBody>
                    <a:bodyPr/>
                    <a:lstStyle/>
                    <a:p>
                      <a:r>
                        <a:rPr lang="en-US" dirty="0"/>
                        <a:t>QX1901A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5.11 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2/05/2020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89114"/>
                  </a:ext>
                </a:extLst>
              </a:tr>
            </a:tbl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E17C47-65AB-4971-9C22-256AAA87981E}"/>
              </a:ext>
            </a:extLst>
          </p:cNvPr>
          <p:cNvSpPr/>
          <p:nvPr/>
        </p:nvSpPr>
        <p:spPr>
          <a:xfrm>
            <a:off x="9083859" y="6325360"/>
            <a:ext cx="1212666" cy="4438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61276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212E-84FA-4D6F-AEFF-334A02AC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725874-27C2-4084-9BB6-92E553C81430}"/>
              </a:ext>
            </a:extLst>
          </p:cNvPr>
          <p:cNvGrpSpPr/>
          <p:nvPr/>
        </p:nvGrpSpPr>
        <p:grpSpPr>
          <a:xfrm>
            <a:off x="4324350" y="2362199"/>
            <a:ext cx="5972175" cy="504826"/>
            <a:chOff x="3009900" y="2371724"/>
            <a:chExt cx="5972175" cy="50482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ECE247-9D77-4102-8804-B82F2ADF2589}"/>
                </a:ext>
              </a:extLst>
            </p:cNvPr>
            <p:cNvSpPr/>
            <p:nvPr/>
          </p:nvSpPr>
          <p:spPr>
            <a:xfrm>
              <a:off x="3009900" y="2371725"/>
              <a:ext cx="1990725" cy="5048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 Status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F08583C-155D-4D59-ACFB-13D5C8CF6002}"/>
                </a:ext>
              </a:extLst>
            </p:cNvPr>
            <p:cNvSpPr/>
            <p:nvPr/>
          </p:nvSpPr>
          <p:spPr>
            <a:xfrm>
              <a:off x="5000625" y="2371725"/>
              <a:ext cx="1990725" cy="50482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Report 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F20D6E2-5243-4F23-9C0A-971E360B52DF}"/>
                </a:ext>
              </a:extLst>
            </p:cNvPr>
            <p:cNvSpPr/>
            <p:nvPr/>
          </p:nvSpPr>
          <p:spPr>
            <a:xfrm>
              <a:off x="6991350" y="2371724"/>
              <a:ext cx="1990725" cy="5048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History</a:t>
              </a:r>
            </a:p>
          </p:txBody>
        </p:sp>
      </p:grp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B720CDD3-B07E-4E88-BE57-ADB6E2F9E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26065"/>
              </p:ext>
            </p:extLst>
          </p:nvPr>
        </p:nvGraphicFramePr>
        <p:xfrm>
          <a:off x="466725" y="3429000"/>
          <a:ext cx="11258550" cy="3428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93702286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702045593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289903188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1015702174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3016681354"/>
                    </a:ext>
                  </a:extLst>
                </a:gridCol>
              </a:tblGrid>
              <a:tr h="6517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Patrol Car Plate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Dispatched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Reached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Click for more details: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83810"/>
                  </a:ext>
                </a:extLst>
              </a:tr>
              <a:tr h="694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QX1801L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Marina Bay 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7.58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8.25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51181"/>
                  </a:ext>
                </a:extLst>
              </a:tr>
              <a:tr h="694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QX7219T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Yishun Ave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10.32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10.45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114192"/>
                  </a:ext>
                </a:extLst>
              </a:tr>
              <a:tr h="694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QX999X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Toa Payoh 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70038"/>
                  </a:ext>
                </a:extLst>
              </a:tr>
              <a:tr h="694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QX1789A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Marsiling </a:t>
                      </a:r>
                      <a:r>
                        <a:rPr lang="en-US" dirty="0" err="1"/>
                        <a:t>Mrt</a:t>
                      </a:r>
                      <a:r>
                        <a:rPr lang="en-US" dirty="0"/>
                        <a:t>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07108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72F56C3-09F2-48C1-AAE1-42E6A4758276}"/>
              </a:ext>
            </a:extLst>
          </p:cNvPr>
          <p:cNvSpPr/>
          <p:nvPr/>
        </p:nvSpPr>
        <p:spPr>
          <a:xfrm>
            <a:off x="2333625" y="2362198"/>
            <a:ext cx="1990725" cy="5048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Call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F37BB-D5ED-4A8A-B60F-294BD1486779}"/>
              </a:ext>
            </a:extLst>
          </p:cNvPr>
          <p:cNvSpPr txBox="1"/>
          <p:nvPr/>
        </p:nvSpPr>
        <p:spPr>
          <a:xfrm>
            <a:off x="504825" y="300990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Date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3DA8C-CAC2-4E58-A306-6FCBFB809210}"/>
              </a:ext>
            </a:extLst>
          </p:cNvPr>
          <p:cNvSpPr/>
          <p:nvPr/>
        </p:nvSpPr>
        <p:spPr>
          <a:xfrm>
            <a:off x="2047875" y="2975986"/>
            <a:ext cx="1866900" cy="376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F4781-819C-46F8-822D-3CCE6DBA608F}"/>
              </a:ext>
            </a:extLst>
          </p:cNvPr>
          <p:cNvSpPr/>
          <p:nvPr/>
        </p:nvSpPr>
        <p:spPr>
          <a:xfrm>
            <a:off x="3914775" y="2975986"/>
            <a:ext cx="419100" cy="376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9218C3E-78D4-4E92-BCE3-B22D328F850D}"/>
              </a:ext>
            </a:extLst>
          </p:cNvPr>
          <p:cNvSpPr/>
          <p:nvPr/>
        </p:nvSpPr>
        <p:spPr>
          <a:xfrm flipV="1">
            <a:off x="3967162" y="3022002"/>
            <a:ext cx="314325" cy="2847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620DC4-0D0C-4469-94B6-9D9F6353E737}"/>
              </a:ext>
            </a:extLst>
          </p:cNvPr>
          <p:cNvSpPr/>
          <p:nvPr/>
        </p:nvSpPr>
        <p:spPr>
          <a:xfrm>
            <a:off x="10410825" y="4190999"/>
            <a:ext cx="742950" cy="371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D05C0E-5D83-4C5D-B3CC-977DCCC49289}"/>
              </a:ext>
            </a:extLst>
          </p:cNvPr>
          <p:cNvSpPr/>
          <p:nvPr/>
        </p:nvSpPr>
        <p:spPr>
          <a:xfrm>
            <a:off x="10410825" y="4938712"/>
            <a:ext cx="742950" cy="371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957C96-BC6A-4169-85D5-76BBF09333A7}"/>
              </a:ext>
            </a:extLst>
          </p:cNvPr>
          <p:cNvSpPr/>
          <p:nvPr/>
        </p:nvSpPr>
        <p:spPr>
          <a:xfrm>
            <a:off x="10410825" y="5605462"/>
            <a:ext cx="742950" cy="371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EF6DD4-70B0-4717-A4A3-39A1D38DA61F}"/>
              </a:ext>
            </a:extLst>
          </p:cNvPr>
          <p:cNvSpPr/>
          <p:nvPr/>
        </p:nvSpPr>
        <p:spPr>
          <a:xfrm>
            <a:off x="10410825" y="6300786"/>
            <a:ext cx="742950" cy="371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8FC536-FEA6-400C-98D6-49A7B21392A3}"/>
              </a:ext>
            </a:extLst>
          </p:cNvPr>
          <p:cNvSpPr/>
          <p:nvPr/>
        </p:nvSpPr>
        <p:spPr>
          <a:xfrm>
            <a:off x="4989604" y="2908852"/>
            <a:ext cx="1584141" cy="4438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Report</a:t>
            </a:r>
          </a:p>
        </p:txBody>
      </p:sp>
    </p:spTree>
    <p:extLst>
      <p:ext uri="{BB962C8B-B14F-4D97-AF65-F5344CB8AC3E}">
        <p14:creationId xmlns:p14="http://schemas.microsoft.com/office/powerpoint/2010/main" val="212324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8302-2B1C-448C-A511-94E6C365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F29AAE-E087-4E45-AD43-BF7572BE3D2B}"/>
              </a:ext>
            </a:extLst>
          </p:cNvPr>
          <p:cNvGrpSpPr/>
          <p:nvPr/>
        </p:nvGrpSpPr>
        <p:grpSpPr>
          <a:xfrm>
            <a:off x="4324350" y="2362199"/>
            <a:ext cx="5972175" cy="504826"/>
            <a:chOff x="3009900" y="2371724"/>
            <a:chExt cx="5972175" cy="5048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6588008-DB91-460C-9179-94F25E9E90A6}"/>
                </a:ext>
              </a:extLst>
            </p:cNvPr>
            <p:cNvSpPr/>
            <p:nvPr/>
          </p:nvSpPr>
          <p:spPr>
            <a:xfrm>
              <a:off x="3009900" y="2371725"/>
              <a:ext cx="1990725" cy="5048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 Status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5250F66-8638-4E02-92E0-51358F0B0DC2}"/>
                </a:ext>
              </a:extLst>
            </p:cNvPr>
            <p:cNvSpPr/>
            <p:nvPr/>
          </p:nvSpPr>
          <p:spPr>
            <a:xfrm>
              <a:off x="5000625" y="2371725"/>
              <a:ext cx="1990725" cy="5048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Report 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585E306-41F3-4DDE-BC4C-AD9EB3FE2F2C}"/>
                </a:ext>
              </a:extLst>
            </p:cNvPr>
            <p:cNvSpPr/>
            <p:nvPr/>
          </p:nvSpPr>
          <p:spPr>
            <a:xfrm>
              <a:off x="6991350" y="2371724"/>
              <a:ext cx="1990725" cy="50482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History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6AB83F-15D0-4EF3-8A18-1BB4CFFF36DC}"/>
              </a:ext>
            </a:extLst>
          </p:cNvPr>
          <p:cNvSpPr/>
          <p:nvPr/>
        </p:nvSpPr>
        <p:spPr>
          <a:xfrm>
            <a:off x="2333625" y="2362199"/>
            <a:ext cx="1990725" cy="5048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Call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0DA4F1-5D4A-47C3-BC0D-4734C4F15397}"/>
              </a:ext>
            </a:extLst>
          </p:cNvPr>
          <p:cNvSpPr txBox="1"/>
          <p:nvPr/>
        </p:nvSpPr>
        <p:spPr>
          <a:xfrm>
            <a:off x="1057275" y="407300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025017-7FB5-499A-834B-6D1F78E92B97}"/>
              </a:ext>
            </a:extLst>
          </p:cNvPr>
          <p:cNvSpPr txBox="1"/>
          <p:nvPr/>
        </p:nvSpPr>
        <p:spPr>
          <a:xfrm>
            <a:off x="1057275" y="354329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No 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ED929D-BF2E-4198-BB7E-052592F62DC7}"/>
              </a:ext>
            </a:extLst>
          </p:cNvPr>
          <p:cNvSpPr txBox="1"/>
          <p:nvPr/>
        </p:nvSpPr>
        <p:spPr>
          <a:xfrm>
            <a:off x="1057275" y="301358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Name :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020F3D-A83A-451F-85A9-CD359F3E9438}"/>
              </a:ext>
            </a:extLst>
          </p:cNvPr>
          <p:cNvSpPr/>
          <p:nvPr/>
        </p:nvSpPr>
        <p:spPr>
          <a:xfrm>
            <a:off x="2828925" y="3013589"/>
            <a:ext cx="20764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AD54AE-DF69-4215-9BD9-1B8F208C3CDA}"/>
              </a:ext>
            </a:extLst>
          </p:cNvPr>
          <p:cNvSpPr/>
          <p:nvPr/>
        </p:nvSpPr>
        <p:spPr>
          <a:xfrm>
            <a:off x="2828925" y="3543299"/>
            <a:ext cx="20764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0AD16C-45B1-429F-AE3A-1B506EA4BAC0}"/>
              </a:ext>
            </a:extLst>
          </p:cNvPr>
          <p:cNvSpPr/>
          <p:nvPr/>
        </p:nvSpPr>
        <p:spPr>
          <a:xfrm>
            <a:off x="2828925" y="4073009"/>
            <a:ext cx="20764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08A42A-1CA4-424E-8331-F0C7EDE579C4}"/>
              </a:ext>
            </a:extLst>
          </p:cNvPr>
          <p:cNvSpPr/>
          <p:nvPr/>
        </p:nvSpPr>
        <p:spPr>
          <a:xfrm>
            <a:off x="5319712" y="3998443"/>
            <a:ext cx="1212666" cy="4438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FF8A26F-B412-42BE-A987-C5D87F178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71244"/>
              </p:ext>
            </p:extLst>
          </p:nvPr>
        </p:nvGraphicFramePr>
        <p:xfrm>
          <a:off x="466725" y="4602719"/>
          <a:ext cx="11258550" cy="134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659175296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96271467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13268406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979762411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3946577229"/>
                    </a:ext>
                  </a:extLst>
                </a:gridCol>
              </a:tblGrid>
              <a:tr h="6517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Patrol Car Plate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Dispatched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Reached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Click for more details: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57626"/>
                  </a:ext>
                </a:extLst>
              </a:tr>
              <a:tr h="694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QX1627D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Junction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3.27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10718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CB434C62-C6B1-4675-8560-8F47974D878E}"/>
              </a:ext>
            </a:extLst>
          </p:cNvPr>
          <p:cNvSpPr/>
          <p:nvPr/>
        </p:nvSpPr>
        <p:spPr>
          <a:xfrm>
            <a:off x="10391775" y="5343524"/>
            <a:ext cx="742950" cy="371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1F58CFD-7644-4176-915B-C076B58761A3}"/>
              </a:ext>
            </a:extLst>
          </p:cNvPr>
          <p:cNvSpPr/>
          <p:nvPr/>
        </p:nvSpPr>
        <p:spPr>
          <a:xfrm>
            <a:off x="9991725" y="6198597"/>
            <a:ext cx="1749333" cy="4438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Again</a:t>
            </a:r>
          </a:p>
        </p:txBody>
      </p:sp>
    </p:spTree>
    <p:extLst>
      <p:ext uri="{BB962C8B-B14F-4D97-AF65-F5344CB8AC3E}">
        <p14:creationId xmlns:p14="http://schemas.microsoft.com/office/powerpoint/2010/main" val="4080549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180</TotalTime>
  <Words>341</Words>
  <Application>Microsoft Office PowerPoint</Application>
  <PresentationFormat>Widescreen</PresentationFormat>
  <Paragraphs>151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PESS PROJECT USER INTERFACE DESIGN</vt:lpstr>
      <vt:lpstr>PESS</vt:lpstr>
      <vt:lpstr>LOG CALL</vt:lpstr>
      <vt:lpstr>DUPLICATE CALL ?</vt:lpstr>
      <vt:lpstr>DISPATCH </vt:lpstr>
      <vt:lpstr>UPDATE CAR STATUS</vt:lpstr>
      <vt:lpstr>REPORT</vt:lpstr>
      <vt:lpstr>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PESS PROJECT USER INTERFACE DESIGN</dc:title>
  <dc:creator>Hong Yang</dc:creator>
  <cp:lastModifiedBy>Hong Yang</cp:lastModifiedBy>
  <cp:revision>10</cp:revision>
  <dcterms:created xsi:type="dcterms:W3CDTF">2020-04-27T06:08:47Z</dcterms:created>
  <dcterms:modified xsi:type="dcterms:W3CDTF">2020-05-04T03:37:31Z</dcterms:modified>
</cp:coreProperties>
</file>