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9" r:id="rId3"/>
    <p:sldId id="259" r:id="rId4"/>
    <p:sldId id="271" r:id="rId5"/>
    <p:sldId id="260" r:id="rId6"/>
    <p:sldId id="268" r:id="rId7"/>
    <p:sldId id="261" r:id="rId8"/>
    <p:sldId id="264" r:id="rId9"/>
    <p:sldId id="273" r:id="rId10"/>
    <p:sldId id="267" r:id="rId11"/>
    <p:sldId id="270" r:id="rId12"/>
    <p:sldId id="274" r:id="rId13"/>
    <p:sldId id="276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2F1"/>
    <a:srgbClr val="D2E8E6"/>
    <a:srgbClr val="34506C"/>
    <a:srgbClr val="8CE4E4"/>
    <a:srgbClr val="4B7495"/>
    <a:srgbClr val="CFEAE8"/>
    <a:srgbClr val="90ADCA"/>
    <a:srgbClr val="92D050"/>
    <a:srgbClr val="FFFFFF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8817A-F5DA-4F26-8A2C-E229967E80E0}" v="357" dt="2021-09-29T17:12:47.307"/>
    <p1510:client id="{4B32706F-F395-48E0-9C20-207019E57C3E}" v="9" dt="2021-09-29T16:11:12.521"/>
    <p1510:client id="{813AFF00-3FFB-4E2A-BCA6-CAA45CDE7603}" v="1" dt="2021-09-29T16:26:28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아현" userId="be1KJzj9MtH7OKVYS7AoSW6vUisEK1VdXrIH90d0QWA=" providerId="None" clId="Web-{813AFF00-3FFB-4E2A-BCA6-CAA45CDE7603}"/>
    <pc:docChg chg="modSld">
      <pc:chgData name="전아현" userId="be1KJzj9MtH7OKVYS7AoSW6vUisEK1VdXrIH90d0QWA=" providerId="None" clId="Web-{813AFF00-3FFB-4E2A-BCA6-CAA45CDE7603}" dt="2021-09-29T16:26:28.165" v="0"/>
      <pc:docMkLst>
        <pc:docMk/>
      </pc:docMkLst>
      <pc:sldChg chg="delSp">
        <pc:chgData name="전아현" userId="be1KJzj9MtH7OKVYS7AoSW6vUisEK1VdXrIH90d0QWA=" providerId="None" clId="Web-{813AFF00-3FFB-4E2A-BCA6-CAA45CDE7603}" dt="2021-09-29T16:26:28.165" v="0"/>
        <pc:sldMkLst>
          <pc:docMk/>
          <pc:sldMk cId="4052853016" sldId="261"/>
        </pc:sldMkLst>
        <pc:picChg chg="del">
          <ac:chgData name="전아현" userId="be1KJzj9MtH7OKVYS7AoSW6vUisEK1VdXrIH90d0QWA=" providerId="None" clId="Web-{813AFF00-3FFB-4E2A-BCA6-CAA45CDE7603}" dt="2021-09-29T16:26:28.165" v="0"/>
          <ac:picMkLst>
            <pc:docMk/>
            <pc:sldMk cId="4052853016" sldId="261"/>
            <ac:picMk id="5" creationId="{F5D5B5EE-20E8-4EFD-82A3-42497E6D8EF0}"/>
          </ac:picMkLst>
        </pc:picChg>
      </pc:sldChg>
    </pc:docChg>
  </pc:docChgLst>
  <pc:docChgLst>
    <pc:chgData name="전아현" userId="be1KJzj9MtH7OKVYS7AoSW6vUisEK1VdXrIH90d0QWA=" providerId="None" clId="Web-{1DB8817A-F5DA-4F26-8A2C-E229967E80E0}"/>
    <pc:docChg chg="addSld modSld">
      <pc:chgData name="전아현" userId="be1KJzj9MtH7OKVYS7AoSW6vUisEK1VdXrIH90d0QWA=" providerId="None" clId="Web-{1DB8817A-F5DA-4F26-8A2C-E229967E80E0}" dt="2021-09-29T17:12:47.307" v="306" actId="14100"/>
      <pc:docMkLst>
        <pc:docMk/>
      </pc:docMkLst>
      <pc:sldChg chg="addSp delSp modSp">
        <pc:chgData name="전아현" userId="be1KJzj9MtH7OKVYS7AoSW6vUisEK1VdXrIH90d0QWA=" providerId="None" clId="Web-{1DB8817A-F5DA-4F26-8A2C-E229967E80E0}" dt="2021-09-29T17:12:47.307" v="306" actId="14100"/>
        <pc:sldMkLst>
          <pc:docMk/>
          <pc:sldMk cId="4052853016" sldId="261"/>
        </pc:sldMkLst>
        <pc:spChg chg="add del mod">
          <ac:chgData name="전아현" userId="be1KJzj9MtH7OKVYS7AoSW6vUisEK1VdXrIH90d0QWA=" providerId="None" clId="Web-{1DB8817A-F5DA-4F26-8A2C-E229967E80E0}" dt="2021-09-29T17:02:44.480" v="276"/>
          <ac:spMkLst>
            <pc:docMk/>
            <pc:sldMk cId="4052853016" sldId="261"/>
            <ac:spMk id="31" creationId="{E05DEAA9-ACC8-4703-B15A-F24742530363}"/>
          </ac:spMkLst>
        </pc:spChg>
        <pc:spChg chg="add del mod">
          <ac:chgData name="전아현" userId="be1KJzj9MtH7OKVYS7AoSW6vUisEK1VdXrIH90d0QWA=" providerId="None" clId="Web-{1DB8817A-F5DA-4F26-8A2C-E229967E80E0}" dt="2021-09-29T17:02:49.808" v="290"/>
          <ac:spMkLst>
            <pc:docMk/>
            <pc:sldMk cId="4052853016" sldId="261"/>
            <ac:spMk id="32" creationId="{D9886409-E45A-4392-A3E8-DBF99A3F11CC}"/>
          </ac:spMkLst>
        </pc:spChg>
        <pc:spChg chg="add del mod">
          <ac:chgData name="전아현" userId="be1KJzj9MtH7OKVYS7AoSW6vUisEK1VdXrIH90d0QWA=" providerId="None" clId="Web-{1DB8817A-F5DA-4F26-8A2C-E229967E80E0}" dt="2021-09-29T17:02:49.808" v="289"/>
          <ac:spMkLst>
            <pc:docMk/>
            <pc:sldMk cId="4052853016" sldId="261"/>
            <ac:spMk id="33" creationId="{C5E52E0B-F5EE-4707-9890-5FF07CB0DC90}"/>
          </ac:spMkLst>
        </pc:spChg>
        <pc:spChg chg="add del mod">
          <ac:chgData name="전아현" userId="be1KJzj9MtH7OKVYS7AoSW6vUisEK1VdXrIH90d0QWA=" providerId="None" clId="Web-{1DB8817A-F5DA-4F26-8A2C-E229967E80E0}" dt="2021-09-29T17:02:49.808" v="288"/>
          <ac:spMkLst>
            <pc:docMk/>
            <pc:sldMk cId="4052853016" sldId="261"/>
            <ac:spMk id="34" creationId="{C0A9CA67-169D-425C-87FB-D99180822EF6}"/>
          </ac:spMkLst>
        </pc:spChg>
        <pc:spChg chg="add del mod">
          <ac:chgData name="전아현" userId="be1KJzj9MtH7OKVYS7AoSW6vUisEK1VdXrIH90d0QWA=" providerId="None" clId="Web-{1DB8817A-F5DA-4F26-8A2C-E229967E80E0}" dt="2021-09-29T17:02:49.808" v="287"/>
          <ac:spMkLst>
            <pc:docMk/>
            <pc:sldMk cId="4052853016" sldId="261"/>
            <ac:spMk id="35" creationId="{984E87EB-DCBF-47FA-84F2-40E1B4EBD2E2}"/>
          </ac:spMkLst>
        </pc:spChg>
        <pc:spChg chg="add del mod">
          <ac:chgData name="전아현" userId="be1KJzj9MtH7OKVYS7AoSW6vUisEK1VdXrIH90d0QWA=" providerId="None" clId="Web-{1DB8817A-F5DA-4F26-8A2C-E229967E80E0}" dt="2021-09-29T17:02:49.808" v="286"/>
          <ac:spMkLst>
            <pc:docMk/>
            <pc:sldMk cId="4052853016" sldId="261"/>
            <ac:spMk id="36" creationId="{69B1EB41-EA3A-4539-B748-1D8A67252056}"/>
          </ac:spMkLst>
        </pc:spChg>
        <pc:spChg chg="add del mod">
          <ac:chgData name="전아현" userId="be1KJzj9MtH7OKVYS7AoSW6vUisEK1VdXrIH90d0QWA=" providerId="None" clId="Web-{1DB8817A-F5DA-4F26-8A2C-E229967E80E0}" dt="2021-09-29T17:02:49.808" v="285"/>
          <ac:spMkLst>
            <pc:docMk/>
            <pc:sldMk cId="4052853016" sldId="261"/>
            <ac:spMk id="37" creationId="{C5249704-2A69-4EA2-A1CB-451077FCFC9A}"/>
          </ac:spMkLst>
        </pc:spChg>
        <pc:spChg chg="add del mod">
          <ac:chgData name="전아현" userId="be1KJzj9MtH7OKVYS7AoSW6vUisEK1VdXrIH90d0QWA=" providerId="None" clId="Web-{1DB8817A-F5DA-4F26-8A2C-E229967E80E0}" dt="2021-09-29T17:02:46.573" v="283"/>
          <ac:spMkLst>
            <pc:docMk/>
            <pc:sldMk cId="4052853016" sldId="261"/>
            <ac:spMk id="46" creationId="{19EC3D6C-1CDC-4649-A468-B2B8A7CDB8BD}"/>
          </ac:spMkLst>
        </pc:spChg>
        <pc:spChg chg="add del mod">
          <ac:chgData name="전아현" userId="be1KJzj9MtH7OKVYS7AoSW6vUisEK1VdXrIH90d0QWA=" providerId="None" clId="Web-{1DB8817A-F5DA-4F26-8A2C-E229967E80E0}" dt="2021-09-29T17:02:46.573" v="282"/>
          <ac:spMkLst>
            <pc:docMk/>
            <pc:sldMk cId="4052853016" sldId="261"/>
            <ac:spMk id="47" creationId="{262B6E8E-07C9-4A31-9F04-7C32A39A9005}"/>
          </ac:spMkLst>
        </pc:spChg>
        <pc:spChg chg="add del mod">
          <ac:chgData name="전아현" userId="be1KJzj9MtH7OKVYS7AoSW6vUisEK1VdXrIH90d0QWA=" providerId="None" clId="Web-{1DB8817A-F5DA-4F26-8A2C-E229967E80E0}" dt="2021-09-29T17:02:46.573" v="281"/>
          <ac:spMkLst>
            <pc:docMk/>
            <pc:sldMk cId="4052853016" sldId="261"/>
            <ac:spMk id="48" creationId="{79B35D57-8E3B-4F70-A541-0F96418292EF}"/>
          </ac:spMkLst>
        </pc:spChg>
        <pc:spChg chg="add del mod">
          <ac:chgData name="전아현" userId="be1KJzj9MtH7OKVYS7AoSW6vUisEK1VdXrIH90d0QWA=" providerId="None" clId="Web-{1DB8817A-F5DA-4F26-8A2C-E229967E80E0}" dt="2021-09-29T17:02:46.573" v="280"/>
          <ac:spMkLst>
            <pc:docMk/>
            <pc:sldMk cId="4052853016" sldId="261"/>
            <ac:spMk id="49" creationId="{B2273686-08A9-4824-AE2E-ED0E90FAD077}"/>
          </ac:spMkLst>
        </pc:spChg>
        <pc:spChg chg="add del mod">
          <ac:chgData name="전아현" userId="be1KJzj9MtH7OKVYS7AoSW6vUisEK1VdXrIH90d0QWA=" providerId="None" clId="Web-{1DB8817A-F5DA-4F26-8A2C-E229967E80E0}" dt="2021-09-29T17:02:46.573" v="279"/>
          <ac:spMkLst>
            <pc:docMk/>
            <pc:sldMk cId="4052853016" sldId="261"/>
            <ac:spMk id="50" creationId="{805FF85E-BF5B-4E08-80F1-D0C1C86C7BD4}"/>
          </ac:spMkLst>
        </pc:spChg>
        <pc:spChg chg="add del mod">
          <ac:chgData name="전아현" userId="be1KJzj9MtH7OKVYS7AoSW6vUisEK1VdXrIH90d0QWA=" providerId="None" clId="Web-{1DB8817A-F5DA-4F26-8A2C-E229967E80E0}" dt="2021-09-29T17:02:46.573" v="278"/>
          <ac:spMkLst>
            <pc:docMk/>
            <pc:sldMk cId="4052853016" sldId="261"/>
            <ac:spMk id="51" creationId="{0865200A-E8F2-4F27-9676-33EFB5F1571B}"/>
          </ac:spMkLst>
        </pc:spChg>
        <pc:spChg chg="add del mod">
          <ac:chgData name="전아현" userId="be1KJzj9MtH7OKVYS7AoSW6vUisEK1VdXrIH90d0QWA=" providerId="None" clId="Web-{1DB8817A-F5DA-4F26-8A2C-E229967E80E0}" dt="2021-09-29T17:02:46.573" v="277"/>
          <ac:spMkLst>
            <pc:docMk/>
            <pc:sldMk cId="4052853016" sldId="261"/>
            <ac:spMk id="52" creationId="{C65E44F3-2FB7-4FA2-A92F-0936BC9D8BE5}"/>
          </ac:spMkLst>
        </pc:spChg>
        <pc:spChg chg="add del">
          <ac:chgData name="전아현" userId="be1KJzj9MtH7OKVYS7AoSW6vUisEK1VdXrIH90d0QWA=" providerId="None" clId="Web-{1DB8817A-F5DA-4F26-8A2C-E229967E80E0}" dt="2021-09-29T16:44:45.617" v="266"/>
          <ac:spMkLst>
            <pc:docMk/>
            <pc:sldMk cId="4052853016" sldId="261"/>
            <ac:spMk id="61" creationId="{3FCCC9AF-89DF-4D93-854F-99B1B62B9480}"/>
          </ac:spMkLst>
        </pc:spChg>
        <pc:spChg chg="add del">
          <ac:chgData name="전아현" userId="be1KJzj9MtH7OKVYS7AoSW6vUisEK1VdXrIH90d0QWA=" providerId="None" clId="Web-{1DB8817A-F5DA-4F26-8A2C-E229967E80E0}" dt="2021-09-29T16:44:45.617" v="265"/>
          <ac:spMkLst>
            <pc:docMk/>
            <pc:sldMk cId="4052853016" sldId="261"/>
            <ac:spMk id="62" creationId="{2F02C2D9-AF52-4088-800C-CAAFB1894E6B}"/>
          </ac:spMkLst>
        </pc:spChg>
        <pc:spChg chg="add del">
          <ac:chgData name="전아현" userId="be1KJzj9MtH7OKVYS7AoSW6vUisEK1VdXrIH90d0QWA=" providerId="None" clId="Web-{1DB8817A-F5DA-4F26-8A2C-E229967E80E0}" dt="2021-09-29T16:44:45.617" v="264"/>
          <ac:spMkLst>
            <pc:docMk/>
            <pc:sldMk cId="4052853016" sldId="261"/>
            <ac:spMk id="63" creationId="{BB20B36F-66E3-49E1-A565-C2F3F0CF82D5}"/>
          </ac:spMkLst>
        </pc:spChg>
        <pc:spChg chg="add del">
          <ac:chgData name="전아현" userId="be1KJzj9MtH7OKVYS7AoSW6vUisEK1VdXrIH90d0QWA=" providerId="None" clId="Web-{1DB8817A-F5DA-4F26-8A2C-E229967E80E0}" dt="2021-09-29T16:44:45.617" v="263"/>
          <ac:spMkLst>
            <pc:docMk/>
            <pc:sldMk cId="4052853016" sldId="261"/>
            <ac:spMk id="64" creationId="{893EF1BD-324B-475E-BCBA-00264A445651}"/>
          </ac:spMkLst>
        </pc:spChg>
        <pc:spChg chg="add del">
          <ac:chgData name="전아현" userId="be1KJzj9MtH7OKVYS7AoSW6vUisEK1VdXrIH90d0QWA=" providerId="None" clId="Web-{1DB8817A-F5DA-4F26-8A2C-E229967E80E0}" dt="2021-09-29T16:44:45.617" v="262"/>
          <ac:spMkLst>
            <pc:docMk/>
            <pc:sldMk cId="4052853016" sldId="261"/>
            <ac:spMk id="65" creationId="{A9436C36-A3E3-439D-B8E9-FFE16A08E28F}"/>
          </ac:spMkLst>
        </pc:spChg>
        <pc:spChg chg="add del">
          <ac:chgData name="전아현" userId="be1KJzj9MtH7OKVYS7AoSW6vUisEK1VdXrIH90d0QWA=" providerId="None" clId="Web-{1DB8817A-F5DA-4F26-8A2C-E229967E80E0}" dt="2021-09-29T16:44:45.617" v="261"/>
          <ac:spMkLst>
            <pc:docMk/>
            <pc:sldMk cId="4052853016" sldId="261"/>
            <ac:spMk id="66" creationId="{53022F9D-6D7C-4DE5-8540-8BABD4E1E916}"/>
          </ac:spMkLst>
        </pc:spChg>
        <pc:spChg chg="add del">
          <ac:chgData name="전아현" userId="be1KJzj9MtH7OKVYS7AoSW6vUisEK1VdXrIH90d0QWA=" providerId="None" clId="Web-{1DB8817A-F5DA-4F26-8A2C-E229967E80E0}" dt="2021-09-29T16:44:45.617" v="260"/>
          <ac:spMkLst>
            <pc:docMk/>
            <pc:sldMk cId="4052853016" sldId="261"/>
            <ac:spMk id="67" creationId="{1DAF7471-3E44-4184-88EA-16D609F8CC30}"/>
          </ac:spMkLst>
        </pc:spChg>
        <pc:spChg chg="add del mod">
          <ac:chgData name="전아현" userId="be1KJzj9MtH7OKVYS7AoSW6vUisEK1VdXrIH90d0QWA=" providerId="None" clId="Web-{1DB8817A-F5DA-4F26-8A2C-E229967E80E0}" dt="2021-09-29T16:51:08.050" v="270"/>
          <ac:spMkLst>
            <pc:docMk/>
            <pc:sldMk cId="4052853016" sldId="261"/>
            <ac:spMk id="68" creationId="{6E4366BD-CCEC-4F51-A976-1AC6A949DB84}"/>
          </ac:spMkLst>
        </pc:spChg>
        <pc:grpChg chg="add del mod">
          <ac:chgData name="전아현" userId="be1KJzj9MtH7OKVYS7AoSW6vUisEK1VdXrIH90d0QWA=" providerId="None" clId="Web-{1DB8817A-F5DA-4F26-8A2C-E229967E80E0}" dt="2021-09-29T16:32:44.931" v="28"/>
          <ac:grpSpMkLst>
            <pc:docMk/>
            <pc:sldMk cId="4052853016" sldId="261"/>
            <ac:grpSpMk id="5" creationId="{05C42AD3-C1E0-4939-88B1-EBCDF68F7504}"/>
          </ac:grpSpMkLst>
        </pc:grpChg>
        <pc:grpChg chg="add del mod">
          <ac:chgData name="전아현" userId="be1KJzj9MtH7OKVYS7AoSW6vUisEK1VdXrIH90d0QWA=" providerId="None" clId="Web-{1DB8817A-F5DA-4F26-8A2C-E229967E80E0}" dt="2021-09-29T16:36:06.950" v="77"/>
          <ac:grpSpMkLst>
            <pc:docMk/>
            <pc:sldMk cId="4052853016" sldId="261"/>
            <ac:grpSpMk id="7" creationId="{1D4FA096-D197-46C2-B2DC-623870B72F07}"/>
          </ac:grpSpMkLst>
        </pc:grpChg>
        <pc:grpChg chg="add del mod">
          <ac:chgData name="전아현" userId="be1KJzj9MtH7OKVYS7AoSW6vUisEK1VdXrIH90d0QWA=" providerId="None" clId="Web-{1DB8817A-F5DA-4F26-8A2C-E229967E80E0}" dt="2021-09-29T17:02:39.495" v="274"/>
          <ac:grpSpMkLst>
            <pc:docMk/>
            <pc:sldMk cId="4052853016" sldId="261"/>
            <ac:grpSpMk id="8" creationId="{260FB620-3018-4BAC-B372-6367D277CA5B}"/>
          </ac:grpSpMkLst>
        </pc:grpChg>
        <pc:grpChg chg="add del mod">
          <ac:chgData name="전아현" userId="be1KJzj9MtH7OKVYS7AoSW6vUisEK1VdXrIH90d0QWA=" providerId="None" clId="Web-{1DB8817A-F5DA-4F26-8A2C-E229967E80E0}" dt="2021-09-29T16:43:06.178" v="225"/>
          <ac:grpSpMkLst>
            <pc:docMk/>
            <pc:sldMk cId="4052853016" sldId="261"/>
            <ac:grpSpMk id="23" creationId="{728E42DE-A43F-43FE-BEE0-D50D90F385DA}"/>
          </ac:grpSpMkLst>
        </pc:grpChg>
        <pc:grpChg chg="add del mod">
          <ac:chgData name="전아현" userId="be1KJzj9MtH7OKVYS7AoSW6vUisEK1VdXrIH90d0QWA=" providerId="None" clId="Web-{1DB8817A-F5DA-4F26-8A2C-E229967E80E0}" dt="2021-09-29T17:02:46.573" v="284"/>
          <ac:grpSpMkLst>
            <pc:docMk/>
            <pc:sldMk cId="4052853016" sldId="261"/>
            <ac:grpSpMk id="38" creationId="{76DDE28C-040E-41A5-958C-628D6F759789}"/>
          </ac:grpSpMkLst>
        </pc:grpChg>
        <pc:grpChg chg="add del">
          <ac:chgData name="전아현" userId="be1KJzj9MtH7OKVYS7AoSW6vUisEK1VdXrIH90d0QWA=" providerId="None" clId="Web-{1DB8817A-F5DA-4F26-8A2C-E229967E80E0}" dt="2021-09-29T16:44:45.617" v="267"/>
          <ac:grpSpMkLst>
            <pc:docMk/>
            <pc:sldMk cId="4052853016" sldId="261"/>
            <ac:grpSpMk id="53" creationId="{B6A2534C-4D4C-49CA-966D-76E8899E2405}"/>
          </ac:grpSpMkLst>
        </pc:grpChg>
        <pc:picChg chg="add del mod">
          <ac:chgData name="전아현" userId="be1KJzj9MtH7OKVYS7AoSW6vUisEK1VdXrIH90d0QWA=" providerId="None" clId="Web-{1DB8817A-F5DA-4F26-8A2C-E229967E80E0}" dt="2021-09-29T17:03:57.606" v="296"/>
          <ac:picMkLst>
            <pc:docMk/>
            <pc:sldMk cId="4052853016" sldId="261"/>
            <ac:picMk id="69" creationId="{C20D27B7-563A-4FF7-8376-0039880A9680}"/>
          </ac:picMkLst>
        </pc:picChg>
        <pc:picChg chg="add mod">
          <ac:chgData name="전아현" userId="be1KJzj9MtH7OKVYS7AoSW6vUisEK1VdXrIH90d0QWA=" providerId="None" clId="Web-{1DB8817A-F5DA-4F26-8A2C-E229967E80E0}" dt="2021-09-29T17:12:47.307" v="306" actId="14100"/>
          <ac:picMkLst>
            <pc:docMk/>
            <pc:sldMk cId="4052853016" sldId="261"/>
            <ac:picMk id="70" creationId="{8881D707-514C-4796-8BBB-BEE44EF9E6A8}"/>
          </ac:picMkLst>
        </pc:picChg>
        <pc:picChg chg="add mod">
          <ac:chgData name="전아현" userId="be1KJzj9MtH7OKVYS7AoSW6vUisEK1VdXrIH90d0QWA=" providerId="None" clId="Web-{1DB8817A-F5DA-4F26-8A2C-E229967E80E0}" dt="2021-09-29T17:12:43.010" v="305" actId="14100"/>
          <ac:picMkLst>
            <pc:docMk/>
            <pc:sldMk cId="4052853016" sldId="261"/>
            <ac:picMk id="71" creationId="{CA061AE8-EE85-4C93-9B5A-70F064D88EFD}"/>
          </ac:picMkLst>
        </pc:picChg>
        <pc:cxnChg chg="add del mod topLvl">
          <ac:chgData name="전아현" userId="be1KJzj9MtH7OKVYS7AoSW6vUisEK1VdXrIH90d0QWA=" providerId="None" clId="Web-{1DB8817A-F5DA-4F26-8A2C-E229967E80E0}" dt="2021-09-29T16:33:54.260" v="50"/>
          <ac:cxnSpMkLst>
            <pc:docMk/>
            <pc:sldMk cId="4052853016" sldId="261"/>
            <ac:cxnSpMk id="3" creationId="{50F58980-681F-4C71-A4C2-0D533BC5ABD1}"/>
          </ac:cxnSpMkLst>
        </pc:cxnChg>
        <pc:cxnChg chg="add del mod topLvl">
          <ac:chgData name="전아현" userId="be1KJzj9MtH7OKVYS7AoSW6vUisEK1VdXrIH90d0QWA=" providerId="None" clId="Web-{1DB8817A-F5DA-4F26-8A2C-E229967E80E0}" dt="2021-09-29T16:33:53.135" v="49"/>
          <ac:cxnSpMkLst>
            <pc:docMk/>
            <pc:sldMk cId="4052853016" sldId="261"/>
            <ac:cxnSpMk id="13" creationId="{70E8DA0E-1D11-4902-AE04-8F28B4CD93AA}"/>
          </ac:cxnSpMkLst>
        </pc:cxnChg>
        <pc:cxnChg chg="add del mod topLvl">
          <ac:chgData name="전아현" userId="be1KJzj9MtH7OKVYS7AoSW6vUisEK1VdXrIH90d0QWA=" providerId="None" clId="Web-{1DB8817A-F5DA-4F26-8A2C-E229967E80E0}" dt="2021-09-29T16:33:57.166" v="51"/>
          <ac:cxnSpMkLst>
            <pc:docMk/>
            <pc:sldMk cId="4052853016" sldId="261"/>
            <ac:cxnSpMk id="14" creationId="{6B5F1F0A-FF6C-45F1-AA39-14C29293ED5F}"/>
          </ac:cxnSpMkLst>
        </pc:cxnChg>
        <pc:cxnChg chg="add mod topLvl">
          <ac:chgData name="전아현" userId="be1KJzj9MtH7OKVYS7AoSW6vUisEK1VdXrIH90d0QWA=" providerId="None" clId="Web-{1DB8817A-F5DA-4F26-8A2C-E229967E80E0}" dt="2021-09-29T16:37:38.077" v="120" actId="14100"/>
          <ac:cxnSpMkLst>
            <pc:docMk/>
            <pc:sldMk cId="4052853016" sldId="261"/>
            <ac:cxnSpMk id="15" creationId="{666FD695-6D7C-4F88-9BB5-A074A379D6E6}"/>
          </ac:cxnSpMkLst>
        </pc:cxnChg>
        <pc:cxnChg chg="add mod topLvl">
          <ac:chgData name="전아현" userId="be1KJzj9MtH7OKVYS7AoSW6vUisEK1VdXrIH90d0QWA=" providerId="None" clId="Web-{1DB8817A-F5DA-4F26-8A2C-E229967E80E0}" dt="2021-09-29T16:37:38.093" v="121" actId="14100"/>
          <ac:cxnSpMkLst>
            <pc:docMk/>
            <pc:sldMk cId="4052853016" sldId="261"/>
            <ac:cxnSpMk id="16" creationId="{4332CEBB-DC7E-41EE-A071-72FF3B9DE99A}"/>
          </ac:cxnSpMkLst>
        </pc:cxnChg>
        <pc:cxnChg chg="add del mod topLvl">
          <ac:chgData name="전아현" userId="be1KJzj9MtH7OKVYS7AoSW6vUisEK1VdXrIH90d0QWA=" providerId="None" clId="Web-{1DB8817A-F5DA-4F26-8A2C-E229967E80E0}" dt="2021-09-29T16:33:01.384" v="42"/>
          <ac:cxnSpMkLst>
            <pc:docMk/>
            <pc:sldMk cId="4052853016" sldId="261"/>
            <ac:cxnSpMk id="17" creationId="{BF3C0C13-CDF1-4ACE-8667-C1BC6E24DAE8}"/>
          </ac:cxnSpMkLst>
        </pc:cxnChg>
        <pc:cxnChg chg="add mod topLvl">
          <ac:chgData name="전아현" userId="be1KJzj9MtH7OKVYS7AoSW6vUisEK1VdXrIH90d0QWA=" providerId="None" clId="Web-{1DB8817A-F5DA-4F26-8A2C-E229967E80E0}" dt="2021-09-29T16:37:38.108" v="122" actId="14100"/>
          <ac:cxnSpMkLst>
            <pc:docMk/>
            <pc:sldMk cId="4052853016" sldId="261"/>
            <ac:cxnSpMk id="18" creationId="{03BB50DE-3454-4084-97DC-C7C009CC560F}"/>
          </ac:cxnSpMkLst>
        </pc:cxnChg>
        <pc:cxnChg chg="add mod topLvl">
          <ac:chgData name="전아현" userId="be1KJzj9MtH7OKVYS7AoSW6vUisEK1VdXrIH90d0QWA=" providerId="None" clId="Web-{1DB8817A-F5DA-4F26-8A2C-E229967E80E0}" dt="2021-09-29T16:37:38.124" v="123" actId="14100"/>
          <ac:cxnSpMkLst>
            <pc:docMk/>
            <pc:sldMk cId="4052853016" sldId="261"/>
            <ac:cxnSpMk id="19" creationId="{3B2661DF-7A34-41A6-929F-D5E6F9B18756}"/>
          </ac:cxnSpMkLst>
        </pc:cxnChg>
        <pc:cxnChg chg="add mod topLvl">
          <ac:chgData name="전아현" userId="be1KJzj9MtH7OKVYS7AoSW6vUisEK1VdXrIH90d0QWA=" providerId="None" clId="Web-{1DB8817A-F5DA-4F26-8A2C-E229967E80E0}" dt="2021-09-29T16:37:38.140" v="124" actId="14100"/>
          <ac:cxnSpMkLst>
            <pc:docMk/>
            <pc:sldMk cId="4052853016" sldId="261"/>
            <ac:cxnSpMk id="20" creationId="{7436B617-ECB0-4A5F-8D3B-2B927EE22B28}"/>
          </ac:cxnSpMkLst>
        </pc:cxnChg>
        <pc:cxnChg chg="add mod topLvl">
          <ac:chgData name="전아현" userId="be1KJzj9MtH7OKVYS7AoSW6vUisEK1VdXrIH90d0QWA=" providerId="None" clId="Web-{1DB8817A-F5DA-4F26-8A2C-E229967E80E0}" dt="2021-09-29T16:37:38.140" v="125" actId="14100"/>
          <ac:cxnSpMkLst>
            <pc:docMk/>
            <pc:sldMk cId="4052853016" sldId="261"/>
            <ac:cxnSpMk id="21" creationId="{ADEECAC3-5EA6-4823-9464-AFDB1A70B259}"/>
          </ac:cxnSpMkLst>
        </pc:cxnChg>
        <pc:cxnChg chg="add mod">
          <ac:chgData name="전아현" userId="be1KJzj9MtH7OKVYS7AoSW6vUisEK1VdXrIH90d0QWA=" providerId="None" clId="Web-{1DB8817A-F5DA-4F26-8A2C-E229967E80E0}" dt="2021-09-29T16:37:38.155" v="126" actId="14100"/>
          <ac:cxnSpMkLst>
            <pc:docMk/>
            <pc:sldMk cId="4052853016" sldId="261"/>
            <ac:cxnSpMk id="22" creationId="{7E848909-0EA9-4597-BD13-E1C0DD650177}"/>
          </ac:cxnSpMkLst>
        </pc:cxnChg>
        <pc:cxnChg chg="mod">
          <ac:chgData name="전아현" userId="be1KJzj9MtH7OKVYS7AoSW6vUisEK1VdXrIH90d0QWA=" providerId="None" clId="Web-{1DB8817A-F5DA-4F26-8A2C-E229967E80E0}" dt="2021-09-29T16:38:10.953" v="132"/>
          <ac:cxnSpMkLst>
            <pc:docMk/>
            <pc:sldMk cId="4052853016" sldId="261"/>
            <ac:cxnSpMk id="24" creationId="{71C4F9A7-0E43-4CE7-B675-20CCFE053826}"/>
          </ac:cxnSpMkLst>
        </pc:cxnChg>
        <pc:cxnChg chg="mod">
          <ac:chgData name="전아현" userId="be1KJzj9MtH7OKVYS7AoSW6vUisEK1VdXrIH90d0QWA=" providerId="None" clId="Web-{1DB8817A-F5DA-4F26-8A2C-E229967E80E0}" dt="2021-09-29T16:38:10.953" v="132"/>
          <ac:cxnSpMkLst>
            <pc:docMk/>
            <pc:sldMk cId="4052853016" sldId="261"/>
            <ac:cxnSpMk id="25" creationId="{1DA03391-1514-4AE6-A4BA-D7F055FD4AF3}"/>
          </ac:cxnSpMkLst>
        </pc:cxnChg>
        <pc:cxnChg chg="mod">
          <ac:chgData name="전아현" userId="be1KJzj9MtH7OKVYS7AoSW6vUisEK1VdXrIH90d0QWA=" providerId="None" clId="Web-{1DB8817A-F5DA-4F26-8A2C-E229967E80E0}" dt="2021-09-29T16:38:10.953" v="132"/>
          <ac:cxnSpMkLst>
            <pc:docMk/>
            <pc:sldMk cId="4052853016" sldId="261"/>
            <ac:cxnSpMk id="26" creationId="{6AABA917-978C-4F6B-B78F-511151213503}"/>
          </ac:cxnSpMkLst>
        </pc:cxnChg>
        <pc:cxnChg chg="mod">
          <ac:chgData name="전아현" userId="be1KJzj9MtH7OKVYS7AoSW6vUisEK1VdXrIH90d0QWA=" providerId="None" clId="Web-{1DB8817A-F5DA-4F26-8A2C-E229967E80E0}" dt="2021-09-29T16:38:10.953" v="132"/>
          <ac:cxnSpMkLst>
            <pc:docMk/>
            <pc:sldMk cId="4052853016" sldId="261"/>
            <ac:cxnSpMk id="27" creationId="{42DFD306-CC15-41EC-A04B-BD2024BF0971}"/>
          </ac:cxnSpMkLst>
        </pc:cxnChg>
        <pc:cxnChg chg="mod">
          <ac:chgData name="전아현" userId="be1KJzj9MtH7OKVYS7AoSW6vUisEK1VdXrIH90d0QWA=" providerId="None" clId="Web-{1DB8817A-F5DA-4F26-8A2C-E229967E80E0}" dt="2021-09-29T16:38:10.953" v="132"/>
          <ac:cxnSpMkLst>
            <pc:docMk/>
            <pc:sldMk cId="4052853016" sldId="261"/>
            <ac:cxnSpMk id="28" creationId="{A4583DC0-3DCA-4522-9533-34C29620580A}"/>
          </ac:cxnSpMkLst>
        </pc:cxnChg>
        <pc:cxnChg chg="mod">
          <ac:chgData name="전아현" userId="be1KJzj9MtH7OKVYS7AoSW6vUisEK1VdXrIH90d0QWA=" providerId="None" clId="Web-{1DB8817A-F5DA-4F26-8A2C-E229967E80E0}" dt="2021-09-29T16:38:10.953" v="132"/>
          <ac:cxnSpMkLst>
            <pc:docMk/>
            <pc:sldMk cId="4052853016" sldId="261"/>
            <ac:cxnSpMk id="29" creationId="{F649A640-55A7-46DA-8F4B-242B37542416}"/>
          </ac:cxnSpMkLst>
        </pc:cxnChg>
        <pc:cxnChg chg="mod">
          <ac:chgData name="전아현" userId="be1KJzj9MtH7OKVYS7AoSW6vUisEK1VdXrIH90d0QWA=" providerId="None" clId="Web-{1DB8817A-F5DA-4F26-8A2C-E229967E80E0}" dt="2021-09-29T16:38:10.953" v="132"/>
          <ac:cxnSpMkLst>
            <pc:docMk/>
            <pc:sldMk cId="4052853016" sldId="261"/>
            <ac:cxnSpMk id="30" creationId="{61D1202B-526D-4EEF-BF6A-50AC1858FD5B}"/>
          </ac:cxnSpMkLst>
        </pc:cxnChg>
        <pc:cxnChg chg="mod">
          <ac:chgData name="전아현" userId="be1KJzj9MtH7OKVYS7AoSW6vUisEK1VdXrIH90d0QWA=" providerId="None" clId="Web-{1DB8817A-F5DA-4F26-8A2C-E229967E80E0}" dt="2021-09-29T16:43:12.631" v="226"/>
          <ac:cxnSpMkLst>
            <pc:docMk/>
            <pc:sldMk cId="4052853016" sldId="261"/>
            <ac:cxnSpMk id="39" creationId="{E4FF7E88-C21E-48FB-A009-A1DD23105AA1}"/>
          </ac:cxnSpMkLst>
        </pc:cxnChg>
        <pc:cxnChg chg="mod">
          <ac:chgData name="전아현" userId="be1KJzj9MtH7OKVYS7AoSW6vUisEK1VdXrIH90d0QWA=" providerId="None" clId="Web-{1DB8817A-F5DA-4F26-8A2C-E229967E80E0}" dt="2021-09-29T16:43:12.631" v="226"/>
          <ac:cxnSpMkLst>
            <pc:docMk/>
            <pc:sldMk cId="4052853016" sldId="261"/>
            <ac:cxnSpMk id="40" creationId="{C458994A-0E6E-4975-A603-672891A5C5BF}"/>
          </ac:cxnSpMkLst>
        </pc:cxnChg>
        <pc:cxnChg chg="mod">
          <ac:chgData name="전아현" userId="be1KJzj9MtH7OKVYS7AoSW6vUisEK1VdXrIH90d0QWA=" providerId="None" clId="Web-{1DB8817A-F5DA-4F26-8A2C-E229967E80E0}" dt="2021-09-29T16:43:12.631" v="226"/>
          <ac:cxnSpMkLst>
            <pc:docMk/>
            <pc:sldMk cId="4052853016" sldId="261"/>
            <ac:cxnSpMk id="41" creationId="{046339A6-A531-4298-B683-20C4EB037FE5}"/>
          </ac:cxnSpMkLst>
        </pc:cxnChg>
        <pc:cxnChg chg="mod">
          <ac:chgData name="전아현" userId="be1KJzj9MtH7OKVYS7AoSW6vUisEK1VdXrIH90d0QWA=" providerId="None" clId="Web-{1DB8817A-F5DA-4F26-8A2C-E229967E80E0}" dt="2021-09-29T16:43:12.631" v="226"/>
          <ac:cxnSpMkLst>
            <pc:docMk/>
            <pc:sldMk cId="4052853016" sldId="261"/>
            <ac:cxnSpMk id="42" creationId="{794DE19F-ADAA-4818-BD24-6BA8F6C18573}"/>
          </ac:cxnSpMkLst>
        </pc:cxnChg>
        <pc:cxnChg chg="mod">
          <ac:chgData name="전아현" userId="be1KJzj9MtH7OKVYS7AoSW6vUisEK1VdXrIH90d0QWA=" providerId="None" clId="Web-{1DB8817A-F5DA-4F26-8A2C-E229967E80E0}" dt="2021-09-29T16:43:12.631" v="226"/>
          <ac:cxnSpMkLst>
            <pc:docMk/>
            <pc:sldMk cId="4052853016" sldId="261"/>
            <ac:cxnSpMk id="43" creationId="{D926A26B-C81E-4D04-A8DB-E7A232C3B38C}"/>
          </ac:cxnSpMkLst>
        </pc:cxnChg>
        <pc:cxnChg chg="mod">
          <ac:chgData name="전아현" userId="be1KJzj9MtH7OKVYS7AoSW6vUisEK1VdXrIH90d0QWA=" providerId="None" clId="Web-{1DB8817A-F5DA-4F26-8A2C-E229967E80E0}" dt="2021-09-29T16:43:12.631" v="226"/>
          <ac:cxnSpMkLst>
            <pc:docMk/>
            <pc:sldMk cId="4052853016" sldId="261"/>
            <ac:cxnSpMk id="44" creationId="{B97362B1-C433-4E25-85D3-F9E507841852}"/>
          </ac:cxnSpMkLst>
        </pc:cxnChg>
        <pc:cxnChg chg="mod">
          <ac:chgData name="전아현" userId="be1KJzj9MtH7OKVYS7AoSW6vUisEK1VdXrIH90d0QWA=" providerId="None" clId="Web-{1DB8817A-F5DA-4F26-8A2C-E229967E80E0}" dt="2021-09-29T16:43:12.631" v="226"/>
          <ac:cxnSpMkLst>
            <pc:docMk/>
            <pc:sldMk cId="4052853016" sldId="261"/>
            <ac:cxnSpMk id="45" creationId="{7EC66DED-BA28-4312-96DF-F402EA0B7355}"/>
          </ac:cxnSpMkLst>
        </pc:cxnChg>
        <pc:cxnChg chg="mod">
          <ac:chgData name="전아현" userId="be1KJzj9MtH7OKVYS7AoSW6vUisEK1VdXrIH90d0QWA=" providerId="None" clId="Web-{1DB8817A-F5DA-4F26-8A2C-E229967E80E0}" dt="2021-09-29T16:44:45.617" v="267"/>
          <ac:cxnSpMkLst>
            <pc:docMk/>
            <pc:sldMk cId="4052853016" sldId="261"/>
            <ac:cxnSpMk id="54" creationId="{BF584BD3-377E-4AF3-9CE8-5BBD2CFB217C}"/>
          </ac:cxnSpMkLst>
        </pc:cxnChg>
        <pc:cxnChg chg="mod">
          <ac:chgData name="전아현" userId="be1KJzj9MtH7OKVYS7AoSW6vUisEK1VdXrIH90d0QWA=" providerId="None" clId="Web-{1DB8817A-F5DA-4F26-8A2C-E229967E80E0}" dt="2021-09-29T16:44:45.617" v="267"/>
          <ac:cxnSpMkLst>
            <pc:docMk/>
            <pc:sldMk cId="4052853016" sldId="261"/>
            <ac:cxnSpMk id="55" creationId="{E49D6C70-0440-409C-BC2A-21A511355A07}"/>
          </ac:cxnSpMkLst>
        </pc:cxnChg>
        <pc:cxnChg chg="mod">
          <ac:chgData name="전아현" userId="be1KJzj9MtH7OKVYS7AoSW6vUisEK1VdXrIH90d0QWA=" providerId="None" clId="Web-{1DB8817A-F5DA-4F26-8A2C-E229967E80E0}" dt="2021-09-29T16:44:45.617" v="267"/>
          <ac:cxnSpMkLst>
            <pc:docMk/>
            <pc:sldMk cId="4052853016" sldId="261"/>
            <ac:cxnSpMk id="56" creationId="{1B862F30-AF0E-4CBA-87A0-81772769C61A}"/>
          </ac:cxnSpMkLst>
        </pc:cxnChg>
        <pc:cxnChg chg="mod">
          <ac:chgData name="전아현" userId="be1KJzj9MtH7OKVYS7AoSW6vUisEK1VdXrIH90d0QWA=" providerId="None" clId="Web-{1DB8817A-F5DA-4F26-8A2C-E229967E80E0}" dt="2021-09-29T16:44:45.617" v="267"/>
          <ac:cxnSpMkLst>
            <pc:docMk/>
            <pc:sldMk cId="4052853016" sldId="261"/>
            <ac:cxnSpMk id="57" creationId="{F4FD4FEB-0A9B-46E3-8977-0A535874F588}"/>
          </ac:cxnSpMkLst>
        </pc:cxnChg>
        <pc:cxnChg chg="mod">
          <ac:chgData name="전아현" userId="be1KJzj9MtH7OKVYS7AoSW6vUisEK1VdXrIH90d0QWA=" providerId="None" clId="Web-{1DB8817A-F5DA-4F26-8A2C-E229967E80E0}" dt="2021-09-29T16:44:45.617" v="267"/>
          <ac:cxnSpMkLst>
            <pc:docMk/>
            <pc:sldMk cId="4052853016" sldId="261"/>
            <ac:cxnSpMk id="58" creationId="{E9F3551B-D69D-4CDC-9F28-33D221863940}"/>
          </ac:cxnSpMkLst>
        </pc:cxnChg>
        <pc:cxnChg chg="mod">
          <ac:chgData name="전아현" userId="be1KJzj9MtH7OKVYS7AoSW6vUisEK1VdXrIH90d0QWA=" providerId="None" clId="Web-{1DB8817A-F5DA-4F26-8A2C-E229967E80E0}" dt="2021-09-29T16:44:45.617" v="267"/>
          <ac:cxnSpMkLst>
            <pc:docMk/>
            <pc:sldMk cId="4052853016" sldId="261"/>
            <ac:cxnSpMk id="59" creationId="{EEA01710-E071-49EA-B99C-9D2444576917}"/>
          </ac:cxnSpMkLst>
        </pc:cxnChg>
        <pc:cxnChg chg="mod">
          <ac:chgData name="전아현" userId="be1KJzj9MtH7OKVYS7AoSW6vUisEK1VdXrIH90d0QWA=" providerId="None" clId="Web-{1DB8817A-F5DA-4F26-8A2C-E229967E80E0}" dt="2021-09-29T16:44:45.617" v="267"/>
          <ac:cxnSpMkLst>
            <pc:docMk/>
            <pc:sldMk cId="4052853016" sldId="261"/>
            <ac:cxnSpMk id="60" creationId="{78A0DC74-F68C-4BC1-8639-A5AACA72A3F1}"/>
          </ac:cxnSpMkLst>
        </pc:cxnChg>
      </pc:sldChg>
      <pc:sldChg chg="new">
        <pc:chgData name="전아현" userId="be1KJzj9MtH7OKVYS7AoSW6vUisEK1VdXrIH90d0QWA=" providerId="None" clId="Web-{1DB8817A-F5DA-4F26-8A2C-E229967E80E0}" dt="2021-09-29T16:54:24.539" v="271"/>
        <pc:sldMkLst>
          <pc:docMk/>
          <pc:sldMk cId="2959524320" sldId="276"/>
        </pc:sldMkLst>
      </pc:sldChg>
    </pc:docChg>
  </pc:docChgLst>
  <pc:docChgLst>
    <pc:chgData name="전아현" userId="be1KJzj9MtH7OKVYS7AoSW6vUisEK1VdXrIH90d0QWA=" providerId="None" clId="Web-{4B32706F-F395-48E0-9C20-207019E57C3E}"/>
    <pc:docChg chg="modSld">
      <pc:chgData name="전아현" userId="be1KJzj9MtH7OKVYS7AoSW6vUisEK1VdXrIH90d0QWA=" providerId="None" clId="Web-{4B32706F-F395-48E0-9C20-207019E57C3E}" dt="2021-09-29T16:11:12.521" v="8" actId="14100"/>
      <pc:docMkLst>
        <pc:docMk/>
      </pc:docMkLst>
      <pc:sldChg chg="addSp delSp modSp">
        <pc:chgData name="전아현" userId="be1KJzj9MtH7OKVYS7AoSW6vUisEK1VdXrIH90d0QWA=" providerId="None" clId="Web-{4B32706F-F395-48E0-9C20-207019E57C3E}" dt="2021-09-29T16:11:12.521" v="8" actId="14100"/>
        <pc:sldMkLst>
          <pc:docMk/>
          <pc:sldMk cId="4052853016" sldId="261"/>
        </pc:sldMkLst>
        <pc:picChg chg="add del mod">
          <ac:chgData name="전아현" userId="be1KJzj9MtH7OKVYS7AoSW6vUisEK1VdXrIH90d0QWA=" providerId="None" clId="Web-{4B32706F-F395-48E0-9C20-207019E57C3E}" dt="2021-09-29T16:10:56.693" v="3"/>
          <ac:picMkLst>
            <pc:docMk/>
            <pc:sldMk cId="4052853016" sldId="261"/>
            <ac:picMk id="3" creationId="{2972D51B-DF5B-45F6-92E4-595AA8481E85}"/>
          </ac:picMkLst>
        </pc:picChg>
        <pc:picChg chg="add mod">
          <ac:chgData name="전아현" userId="be1KJzj9MtH7OKVYS7AoSW6vUisEK1VdXrIH90d0QWA=" providerId="None" clId="Web-{4B32706F-F395-48E0-9C20-207019E57C3E}" dt="2021-09-29T16:11:12.521" v="8" actId="14100"/>
          <ac:picMkLst>
            <pc:docMk/>
            <pc:sldMk cId="4052853016" sldId="261"/>
            <ac:picMk id="5" creationId="{F5D5B5EE-20E8-4EFD-82A3-42497E6D8EF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33419430109728"/>
          <c:y val="0.1232166955783115"/>
          <c:w val="0.75169451414418442"/>
          <c:h val="0.574040119743062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Ridge</c:v>
                </c:pt>
                <c:pt idx="1">
                  <c:v>Logistic</c:v>
                </c:pt>
                <c:pt idx="2">
                  <c:v>LGBM</c:v>
                </c:pt>
                <c:pt idx="3">
                  <c:v>Naive Bayes 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0.93959999999999999</c:v>
                </c:pt>
                <c:pt idx="1">
                  <c:v>0.91098999999999997</c:v>
                </c:pt>
                <c:pt idx="2">
                  <c:v>0.99924999999999997</c:v>
                </c:pt>
                <c:pt idx="3">
                  <c:v>0.89786999999999995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EA-4AE8-B184-73F96A2894B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rgbClr val="8CE4E4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Ridge</c:v>
                </c:pt>
                <c:pt idx="1">
                  <c:v>Logistic</c:v>
                </c:pt>
                <c:pt idx="2">
                  <c:v>LGBM</c:v>
                </c:pt>
                <c:pt idx="3">
                  <c:v>Naive Bayes 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0.86597000000000002</c:v>
                </c:pt>
                <c:pt idx="1">
                  <c:v>0.84689999999999999</c:v>
                </c:pt>
                <c:pt idx="2">
                  <c:v>0.80901999999999996</c:v>
                </c:pt>
                <c:pt idx="3">
                  <c:v>0.83989000000000003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EA-4AE8-B184-73F96A289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3"/>
        <c:axId val="344743472"/>
        <c:axId val="487328304"/>
      </c:barChart>
      <c:catAx>
        <c:axId val="34474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7328304"/>
        <c:crosses val="autoZero"/>
        <c:auto val="1"/>
        <c:lblAlgn val="ctr"/>
        <c:lblOffset val="100"/>
        <c:noMultiLvlLbl val="0"/>
      </c:catAx>
      <c:valAx>
        <c:axId val="4873283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4743472"/>
        <c:crosses val="autoZero"/>
        <c:crossBetween val="between"/>
        <c:majorUnit val="0.2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 w="762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16592337438361E-2"/>
          <c:y val="0.12321653925590428"/>
          <c:w val="0.69037474556801315"/>
          <c:h val="0.755304022097073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Ridge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Validation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0.93959306853582503</c:v>
                </c:pt>
                <c:pt idx="1">
                  <c:v>0.86596583442838304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EA-4AE8-B184-73F96A2894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Logistic</c:v>
                </c:pt>
              </c:strCache>
            </c:strRef>
          </c:tx>
          <c:spPr>
            <a:ln w="28575" cap="rnd">
              <a:solidFill>
                <a:srgbClr val="8CE4E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CE4E4"/>
              </a:solidFill>
              <a:ln w="9525">
                <a:solidFill>
                  <a:srgbClr val="8CE4E4"/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Validation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0.91098759685677499</c:v>
                </c:pt>
                <c:pt idx="1">
                  <c:v>0.84689519220238696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EA-4AE8-B184-73F96A2894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LGBM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Validation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0.999245521806853</c:v>
                </c:pt>
                <c:pt idx="1">
                  <c:v>0.80902321506789299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F4-4803-8480-6C4F75D0EB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Naive Bayes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Validation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0.89786999999999995</c:v>
                </c:pt>
                <c:pt idx="1">
                  <c:v>0.83989000000000003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25-42A0-8EAE-2111996F3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4743472"/>
        <c:axId val="487328304"/>
      </c:lineChart>
      <c:catAx>
        <c:axId val="34474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7328304"/>
        <c:crosses val="autoZero"/>
        <c:auto val="1"/>
        <c:lblAlgn val="ctr"/>
        <c:lblOffset val="100"/>
        <c:noMultiLvlLbl val="0"/>
      </c:catAx>
      <c:valAx>
        <c:axId val="4873283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4743472"/>
        <c:crosses val="autoZero"/>
        <c:crossBetween val="between"/>
        <c:majorUnit val="0.2"/>
      </c:valAx>
      <c:spPr>
        <a:noFill/>
        <a:ln w="76200">
          <a:noFill/>
        </a:ln>
        <a:effectLst/>
      </c:spPr>
    </c:plotArea>
    <c:legend>
      <c:legendPos val="r"/>
      <c:layout>
        <c:manualLayout>
          <c:xMode val="edge"/>
          <c:yMode val="edge"/>
          <c:x val="0.75430687016747178"/>
          <c:y val="0.24346086374513681"/>
          <c:w val="0.24569312983252833"/>
          <c:h val="0.370531443782605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16592337438361E-2"/>
          <c:y val="0.12321653925590428"/>
          <c:w val="0.69037474556801315"/>
          <c:h val="0.755304022097073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Ridge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Validation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0.82</c:v>
                </c:pt>
                <c:pt idx="1">
                  <c:v>0.83009999999999995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8-4CDA-BB82-54073F8C3C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Logistic</c:v>
                </c:pt>
              </c:strCache>
            </c:strRef>
          </c:tx>
          <c:spPr>
            <a:ln w="28575" cap="rnd">
              <a:solidFill>
                <a:srgbClr val="8CE4E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CE4E4"/>
              </a:solidFill>
              <a:ln w="9525">
                <a:solidFill>
                  <a:srgbClr val="8CE4E4"/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Validation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0.72</c:v>
                </c:pt>
                <c:pt idx="1">
                  <c:v>0.77880000000000005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B8-4CDA-BB82-54073F8C3C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LGBM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Validation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0.75849999999999995</c:v>
                </c:pt>
                <c:pt idx="1">
                  <c:v>0.77200000000000002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B8-4CDA-BB82-54073F8C3C3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Naive Bayes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Validation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0.73099999999999998</c:v>
                </c:pt>
                <c:pt idx="1">
                  <c:v>0.78200000000000003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B8-4CDA-BB82-54073F8C3C3E}"/>
            </c:ext>
          </c:extLst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Validation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0.752</c:v>
                </c:pt>
                <c:pt idx="1">
                  <c:v>0.77080000000000004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B8-4CDA-BB82-54073F8C3C3E}"/>
            </c:ext>
          </c:extLst>
        </c:ser>
        <c:ser>
          <c:idx val="6"/>
          <c:order val="5"/>
          <c:tx>
            <c:strRef>
              <c:f>Sheet1!$G$1</c:f>
              <c:strCache>
                <c:ptCount val="1"/>
                <c:pt idx="0">
                  <c:v>Random Forest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Validation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0.71599999999999997</c:v>
                </c:pt>
                <c:pt idx="1">
                  <c:v>0.76700000000000002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B8-4CDA-BB82-54073F8C3C3E}"/>
            </c:ext>
          </c:extLst>
        </c:ser>
        <c:ser>
          <c:idx val="7"/>
          <c:order val="6"/>
          <c:tx>
            <c:strRef>
              <c:f>Sheet1!$H$1</c:f>
              <c:strCache>
                <c:ptCount val="1"/>
                <c:pt idx="0">
                  <c:v>Neural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Validation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0.70899999999999996</c:v>
                </c:pt>
                <c:pt idx="1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1B8-4CDA-BB82-54073F8C3C3E}"/>
            </c:ext>
          </c:extLst>
        </c:ser>
        <c:ser>
          <c:idx val="8"/>
          <c:order val="7"/>
          <c:tx>
            <c:strRef>
              <c:f>Sheet1!$I$1</c:f>
              <c:strCache>
                <c:ptCount val="1"/>
                <c:pt idx="0">
                  <c:v>Decision Tree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Validation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0.628</c:v>
                </c:pt>
                <c:pt idx="1">
                  <c:v>0.64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1B8-4CDA-BB82-54073F8C3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4743472"/>
        <c:axId val="487328304"/>
      </c:lineChart>
      <c:catAx>
        <c:axId val="34474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7328304"/>
        <c:crosses val="autoZero"/>
        <c:auto val="1"/>
        <c:lblAlgn val="ctr"/>
        <c:lblOffset val="100"/>
        <c:noMultiLvlLbl val="0"/>
      </c:catAx>
      <c:valAx>
        <c:axId val="4873283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4743472"/>
        <c:crosses val="autoZero"/>
        <c:crossBetween val="between"/>
        <c:majorUnit val="0.2"/>
      </c:valAx>
      <c:spPr>
        <a:noFill/>
        <a:ln w="76200">
          <a:noFill/>
        </a:ln>
        <a:effectLst/>
      </c:spPr>
    </c:plotArea>
    <c:legend>
      <c:legendPos val="r"/>
      <c:layout>
        <c:manualLayout>
          <c:xMode val="edge"/>
          <c:yMode val="edge"/>
          <c:x val="0.75430687016747178"/>
          <c:y val="0.24346086374513681"/>
          <c:w val="0.23249604496812462"/>
          <c:h val="0.572565043719036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500" dirty="0"/>
              <a:t>Loss</a:t>
            </a:r>
          </a:p>
        </c:rich>
      </c:tx>
      <c:layout>
        <c:manualLayout>
          <c:xMode val="edge"/>
          <c:yMode val="edge"/>
          <c:x val="0.45054124619748193"/>
          <c:y val="6.1571385087281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6205522711416294E-2"/>
          <c:y val="0.19631352342088426"/>
          <c:w val="0.72853176890087967"/>
          <c:h val="0.692204670815498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Epoch 1</c:v>
                </c:pt>
                <c:pt idx="1">
                  <c:v>Epoch 2</c:v>
                </c:pt>
                <c:pt idx="2">
                  <c:v>Epoch 3</c:v>
                </c:pt>
                <c:pt idx="3">
                  <c:v>Epoch 4</c:v>
                </c:pt>
                <c:pt idx="4">
                  <c:v>Epoch 5</c:v>
                </c:pt>
                <c:pt idx="5">
                  <c:v>Epoch 6</c:v>
                </c:pt>
                <c:pt idx="6">
                  <c:v>Epoch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0.23139999999999999</c:v>
                </c:pt>
                <c:pt idx="1">
                  <c:v>0.19359999999999999</c:v>
                </c:pt>
                <c:pt idx="2">
                  <c:v>0.16550000000000001</c:v>
                </c:pt>
                <c:pt idx="3">
                  <c:v>0.13980000000000001</c:v>
                </c:pt>
                <c:pt idx="4">
                  <c:v>0.121</c:v>
                </c:pt>
                <c:pt idx="5">
                  <c:v>0.1089</c:v>
                </c:pt>
                <c:pt idx="6">
                  <c:v>9.1600000000000001E-2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21-4486-8645-24BCA08E35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ln w="28575" cap="rnd">
              <a:solidFill>
                <a:srgbClr val="8CE4E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CE4E4"/>
              </a:solidFill>
              <a:ln w="9525">
                <a:solidFill>
                  <a:srgbClr val="8CE4E4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Epoch 1</c:v>
                </c:pt>
                <c:pt idx="1">
                  <c:v>Epoch 2</c:v>
                </c:pt>
                <c:pt idx="2">
                  <c:v>Epoch 3</c:v>
                </c:pt>
                <c:pt idx="3">
                  <c:v>Epoch 4</c:v>
                </c:pt>
                <c:pt idx="4">
                  <c:v>Epoch 5</c:v>
                </c:pt>
                <c:pt idx="5">
                  <c:v>Epoch 6</c:v>
                </c:pt>
                <c:pt idx="6">
                  <c:v>Epoch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0.64610000000000001</c:v>
                </c:pt>
                <c:pt idx="1">
                  <c:v>0.78169999999999995</c:v>
                </c:pt>
                <c:pt idx="2">
                  <c:v>0.84250000000000003</c:v>
                </c:pt>
                <c:pt idx="3">
                  <c:v>0.80149999999999999</c:v>
                </c:pt>
                <c:pt idx="4">
                  <c:v>0.95150000000000001</c:v>
                </c:pt>
                <c:pt idx="5">
                  <c:v>0.91080000000000005</c:v>
                </c:pt>
                <c:pt idx="6">
                  <c:v>0.9385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21-4486-8645-24BCA08E3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1834256"/>
        <c:axId val="601829776"/>
      </c:lineChart>
      <c:catAx>
        <c:axId val="60183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1829776"/>
        <c:crosses val="autoZero"/>
        <c:auto val="1"/>
        <c:lblAlgn val="ctr"/>
        <c:lblOffset val="100"/>
        <c:noMultiLvlLbl val="0"/>
      </c:catAx>
      <c:valAx>
        <c:axId val="60182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183425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00007344031144"/>
          <c:y val="0.4757764912451683"/>
          <c:w val="0.19400001190612309"/>
          <c:h val="0.14832053440095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500" dirty="0"/>
              <a:t>Accuracy</a:t>
            </a:r>
          </a:p>
        </c:rich>
      </c:tx>
      <c:layout>
        <c:manualLayout>
          <c:xMode val="edge"/>
          <c:yMode val="edge"/>
          <c:x val="0.40988039888796812"/>
          <c:y val="5.0363801767248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6205522711416294E-2"/>
          <c:y val="0.19631352342088426"/>
          <c:w val="0.72853176890087967"/>
          <c:h val="0.692204670815498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Epoch 1</c:v>
                </c:pt>
                <c:pt idx="1">
                  <c:v>Epoch 2</c:v>
                </c:pt>
                <c:pt idx="2">
                  <c:v>Epoch 3</c:v>
                </c:pt>
                <c:pt idx="3">
                  <c:v>Epoch 4</c:v>
                </c:pt>
                <c:pt idx="4">
                  <c:v>Epoch 5</c:v>
                </c:pt>
                <c:pt idx="5">
                  <c:v>Epoch 6</c:v>
                </c:pt>
                <c:pt idx="6">
                  <c:v>Epoch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0.93379999999999996</c:v>
                </c:pt>
                <c:pt idx="1">
                  <c:v>0.94489999999999996</c:v>
                </c:pt>
                <c:pt idx="2">
                  <c:v>0.9536</c:v>
                </c:pt>
                <c:pt idx="3">
                  <c:v>0.9617</c:v>
                </c:pt>
                <c:pt idx="4">
                  <c:v>0.96560000000000001</c:v>
                </c:pt>
                <c:pt idx="5">
                  <c:v>0.97119999999999995</c:v>
                </c:pt>
                <c:pt idx="6">
                  <c:v>0.9748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21-4486-8645-24BCA08E35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ln w="28575" cap="rnd">
              <a:solidFill>
                <a:srgbClr val="8CE4E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CE4E4"/>
              </a:solidFill>
              <a:ln w="9525">
                <a:solidFill>
                  <a:srgbClr val="8CE4E4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Epoch 1</c:v>
                </c:pt>
                <c:pt idx="1">
                  <c:v>Epoch 2</c:v>
                </c:pt>
                <c:pt idx="2">
                  <c:v>Epoch 3</c:v>
                </c:pt>
                <c:pt idx="3">
                  <c:v>Epoch 4</c:v>
                </c:pt>
                <c:pt idx="4">
                  <c:v>Epoch 5</c:v>
                </c:pt>
                <c:pt idx="5">
                  <c:v>Epoch 6</c:v>
                </c:pt>
                <c:pt idx="6">
                  <c:v>Epoch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0.8296</c:v>
                </c:pt>
                <c:pt idx="1">
                  <c:v>0.82630000000000003</c:v>
                </c:pt>
                <c:pt idx="2">
                  <c:v>0.82499999999999996</c:v>
                </c:pt>
                <c:pt idx="3">
                  <c:v>0.83250000000000002</c:v>
                </c:pt>
                <c:pt idx="4">
                  <c:v>0.82499999999999996</c:v>
                </c:pt>
                <c:pt idx="5">
                  <c:v>0.82789999999999997</c:v>
                </c:pt>
                <c:pt idx="6">
                  <c:v>0.82699999999999996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21-4486-8645-24BCA08E3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1834256"/>
        <c:axId val="601829776"/>
      </c:lineChart>
      <c:catAx>
        <c:axId val="60183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1829776"/>
        <c:crosses val="autoZero"/>
        <c:auto val="1"/>
        <c:lblAlgn val="ctr"/>
        <c:lblOffset val="100"/>
        <c:noMultiLvlLbl val="0"/>
      </c:catAx>
      <c:valAx>
        <c:axId val="60182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183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296483608655588"/>
          <c:y val="0.37070550344325004"/>
          <c:w val="0.20703516391344412"/>
          <c:h val="0.25347298228511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dirty="0"/>
              <a:t>Training and Validation Accuracy</a:t>
            </a:r>
            <a:endParaRPr lang="ko-KR" altLang="en-US" sz="1200" dirty="0"/>
          </a:p>
        </c:rich>
      </c:tx>
      <c:layout>
        <c:manualLayout>
          <c:xMode val="edge"/>
          <c:yMode val="edge"/>
          <c:x val="0.31467737256310674"/>
          <c:y val="2.37888364797124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0.64429999999999998</c:v>
                </c:pt>
                <c:pt idx="1">
                  <c:v>0.57720000000000005</c:v>
                </c:pt>
                <c:pt idx="2">
                  <c:v>0.78510000000000002</c:v>
                </c:pt>
                <c:pt idx="3">
                  <c:v>0.89249999999999996</c:v>
                </c:pt>
                <c:pt idx="4">
                  <c:v>0.96489999999999998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A8-4BC6-87A1-D955FA744F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ln w="28575" cap="rnd">
              <a:solidFill>
                <a:srgbClr val="8CE4E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CE4E4"/>
              </a:solidFill>
              <a:ln w="9525">
                <a:noFill/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0.50309999999999999</c:v>
                </c:pt>
                <c:pt idx="1">
                  <c:v>0.6</c:v>
                </c:pt>
                <c:pt idx="2">
                  <c:v>0.81879999999999997</c:v>
                </c:pt>
                <c:pt idx="3">
                  <c:v>0.8</c:v>
                </c:pt>
                <c:pt idx="4">
                  <c:v>0.8125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A8-4BC6-87A1-D955FA744F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4140416"/>
        <c:axId val="534339640"/>
      </c:lineChart>
      <c:catAx>
        <c:axId val="68414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Epochs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4339640"/>
        <c:crosses val="autoZero"/>
        <c:auto val="1"/>
        <c:lblAlgn val="ctr"/>
        <c:lblOffset val="100"/>
        <c:noMultiLvlLbl val="0"/>
      </c:catAx>
      <c:valAx>
        <c:axId val="5343396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Accuracy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4140416"/>
        <c:crosses val="autoZero"/>
        <c:crossBetween val="between"/>
        <c:majorUnit val="0.2"/>
      </c:valAx>
      <c:spPr>
        <a:noFill/>
        <a:ln w="15875">
          <a:solidFill>
            <a:schemeClr val="bg2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53338098831448433"/>
          <c:y val="0.7176171453021597"/>
          <c:w val="0.40781895286014269"/>
          <c:h val="6.48849211690406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/>
              <a:t>Accuracy</a:t>
            </a:r>
            <a:endParaRPr lang="ko-KR" altLang="en-US" sz="1400" dirty="0"/>
          </a:p>
        </c:rich>
      </c:tx>
      <c:layout>
        <c:manualLayout>
          <c:xMode val="edge"/>
          <c:yMode val="edge"/>
          <c:x val="0.44978133877194265"/>
          <c:y val="4.68955423853829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0.81254999999999999</c:v>
                </c:pt>
                <c:pt idx="1">
                  <c:v>0.87590999999999997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F3-4F93-9AC2-2CFF765ACE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ln w="28575" cap="rnd">
              <a:solidFill>
                <a:srgbClr val="8CE4E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CE4E4"/>
              </a:solidFill>
              <a:ln w="9525">
                <a:noFill/>
              </a:ln>
              <a:effectLst/>
            </c:spPr>
          </c:marker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0.78151000000000004</c:v>
                </c:pt>
                <c:pt idx="1">
                  <c:v>0.77614000000000005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F3-4F93-9AC2-2CFF765AC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4140416"/>
        <c:axId val="534339640"/>
      </c:lineChart>
      <c:catAx>
        <c:axId val="68414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000" dirty="0"/>
                  <a:t>Epochs</a:t>
                </a:r>
                <a:endParaRPr lang="ko-KR" altLang="en-US" sz="1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4339640"/>
        <c:crosses val="autoZero"/>
        <c:auto val="1"/>
        <c:lblAlgn val="ctr"/>
        <c:lblOffset val="100"/>
        <c:noMultiLvlLbl val="0"/>
      </c:catAx>
      <c:valAx>
        <c:axId val="5343396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000" dirty="0"/>
                  <a:t>Accuracy</a:t>
                </a:r>
                <a:endParaRPr lang="ko-KR" altLang="en-US" sz="1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4140416"/>
        <c:crosses val="autoZero"/>
        <c:crossBetween val="between"/>
        <c:majorUnit val="0.2"/>
      </c:valAx>
      <c:spPr>
        <a:noFill/>
        <a:ln w="15875">
          <a:solidFill>
            <a:schemeClr val="bg2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37542871560120877"/>
          <c:y val="0.6445305151250178"/>
          <c:w val="0.5810319810407647"/>
          <c:h val="6.48849211690406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/>
              <a:t>Loss</a:t>
            </a:r>
            <a:endParaRPr lang="ko-KR" altLang="en-US" sz="1400" dirty="0"/>
          </a:p>
        </c:rich>
      </c:tx>
      <c:layout>
        <c:manualLayout>
          <c:xMode val="edge"/>
          <c:yMode val="edge"/>
          <c:x val="0.52378527205186098"/>
          <c:y val="4.68955423853829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0.56379000000000001</c:v>
                </c:pt>
                <c:pt idx="1">
                  <c:v>0.36527999999999999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F3-4F93-9AC2-2CFF765ACE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ln w="28575" cap="rnd">
              <a:solidFill>
                <a:srgbClr val="8CE4E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CE4E4"/>
              </a:solidFill>
              <a:ln w="9525">
                <a:noFill/>
              </a:ln>
              <a:effectLst/>
            </c:spPr>
          </c:marker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0.60811300000000001</c:v>
                </c:pt>
                <c:pt idx="1">
                  <c:v>0.61485999999999996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F3-4F93-9AC2-2CFF765AC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4140416"/>
        <c:axId val="534339640"/>
      </c:lineChart>
      <c:catAx>
        <c:axId val="68414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000" dirty="0"/>
                  <a:t>Epochs</a:t>
                </a:r>
                <a:endParaRPr lang="ko-KR" altLang="en-US" sz="1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4339640"/>
        <c:crosses val="autoZero"/>
        <c:auto val="1"/>
        <c:lblAlgn val="ctr"/>
        <c:lblOffset val="100"/>
        <c:noMultiLvlLbl val="0"/>
      </c:catAx>
      <c:valAx>
        <c:axId val="5343396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000" dirty="0"/>
                  <a:t>Loss</a:t>
                </a:r>
                <a:endParaRPr lang="ko-KR" altLang="en-US" sz="1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4140416"/>
        <c:crosses val="autoZero"/>
        <c:crossBetween val="between"/>
        <c:majorUnit val="0.2"/>
      </c:valAx>
      <c:spPr>
        <a:noFill/>
        <a:ln w="15875">
          <a:solidFill>
            <a:schemeClr val="bg2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37542871560120877"/>
          <c:y val="0.6445305151250178"/>
          <c:w val="0.5810319810407647"/>
          <c:h val="6.48849211690406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5671D-29AF-4A56-A9F9-3A4B52420C6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17BB0-7C12-4144-B4D6-2BD5C48B7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1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5C126CA3-BDE3-4809-AD1E-3FC8DC0A2975}"/>
              </a:ext>
            </a:extLst>
          </p:cNvPr>
          <p:cNvSpPr/>
          <p:nvPr userDrawn="1"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66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0D423155-2EC0-411D-BA38-ABC0EFDB7BB1}"/>
              </a:ext>
            </a:extLst>
          </p:cNvPr>
          <p:cNvSpPr/>
          <p:nvPr userDrawn="1"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A8708548-27E7-408B-AB3F-D491FAE5A3EC}"/>
              </a:ext>
            </a:extLst>
          </p:cNvPr>
          <p:cNvSpPr/>
          <p:nvPr userDrawn="1"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E9F36F1D-0D00-4D49-9A41-724EAFB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7"/>
            <a:ext cx="10515600" cy="1325563"/>
          </a:xfrm>
        </p:spPr>
        <p:txBody>
          <a:bodyPr/>
          <a:lstStyle>
            <a:lvl1pPr algn="ctr">
              <a:defRPr>
                <a:ln>
                  <a:noFill/>
                  <a:prstDash val="dashDot"/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5557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1">
            <a:extLst>
              <a:ext uri="{FF2B5EF4-FFF2-40B4-BE49-F238E27FC236}">
                <a16:creationId xmlns:a16="http://schemas.microsoft.com/office/drawing/2014/main" id="{C0599985-7BAC-4321-A879-0DC6CD2E2746}"/>
              </a:ext>
            </a:extLst>
          </p:cNvPr>
          <p:cNvSpPr/>
          <p:nvPr userDrawn="1"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8" name="사각형: 둥근 모서리 1">
            <a:extLst>
              <a:ext uri="{FF2B5EF4-FFF2-40B4-BE49-F238E27FC236}">
                <a16:creationId xmlns:a16="http://schemas.microsoft.com/office/drawing/2014/main" id="{8C1086E9-054F-453C-89F1-65823EA7B596}"/>
              </a:ext>
            </a:extLst>
          </p:cNvPr>
          <p:cNvSpPr/>
          <p:nvPr userDrawn="1"/>
        </p:nvSpPr>
        <p:spPr>
          <a:xfrm>
            <a:off x="224970" y="243043"/>
            <a:ext cx="11742057" cy="689464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F8ED1D90-5A39-4D26-8C30-0200CFC1138E}"/>
              </a:ext>
            </a:extLst>
          </p:cNvPr>
          <p:cNvSpPr/>
          <p:nvPr userDrawn="1"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2A1CF1C6-5C03-43BA-B868-DC6A44A5C4BF}"/>
              </a:ext>
            </a:extLst>
          </p:cNvPr>
          <p:cNvSpPr/>
          <p:nvPr userDrawn="1"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64570" y="6213857"/>
            <a:ext cx="1048922" cy="365125"/>
          </a:xfrm>
          <a:solidFill>
            <a:schemeClr val="bg1"/>
          </a:solidFill>
        </p:spPr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0492AD-E64A-4EA5-B64D-DC9414456AE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7" r="17546"/>
          <a:stretch/>
        </p:blipFill>
        <p:spPr bwMode="auto">
          <a:xfrm>
            <a:off x="307818" y="294521"/>
            <a:ext cx="751438" cy="58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제목 30">
            <a:extLst>
              <a:ext uri="{FF2B5EF4-FFF2-40B4-BE49-F238E27FC236}">
                <a16:creationId xmlns:a16="http://schemas.microsoft.com/office/drawing/2014/main" id="{DC3B58A4-7B72-4B41-AD0A-462B8D1D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149" y="294521"/>
            <a:ext cx="9473697" cy="567381"/>
          </a:xfrm>
        </p:spPr>
        <p:txBody>
          <a:bodyPr>
            <a:normAutofit/>
          </a:bodyPr>
          <a:lstStyle>
            <a:lvl1pPr algn="ctr">
              <a:defRPr sz="30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8672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7CD1F7-C8CB-4160-AB00-A44A2E9E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467C2-415C-4277-B2CD-7EE34AA91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1B4E8-90BA-4475-B737-7BB31631B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FEED-FA61-4BB5-A0F2-6CF2730D0B97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C6E88-6410-44DB-92A8-7E5D24565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F13BD-94D0-44C2-ACEF-18174EDA5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AA9B7-D991-4C5B-9439-D09FCBE60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7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microsoft.com/office/2007/relationships/hdphoto" Target="../media/hdphoto1.wdp"/><Relationship Id="rId7" Type="http://schemas.openxmlformats.org/officeDocument/2006/relationships/chart" Target="../charts/chart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F990C1-5666-4B58-BFF0-8269C43AE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96" y="2535858"/>
            <a:ext cx="10522608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7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7D6803D5-85DA-4A13-916B-6C576E256EAC}"/>
              </a:ext>
            </a:extLst>
          </p:cNvPr>
          <p:cNvSpPr/>
          <p:nvPr/>
        </p:nvSpPr>
        <p:spPr>
          <a:xfrm rot="16200000">
            <a:off x="6340698" y="2448608"/>
            <a:ext cx="1721546" cy="342439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D2BA27-C282-48E8-B4BE-04A6D91E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 </a:t>
            </a:r>
            <a:endParaRPr lang="ko-KR" altLang="en-US" dirty="0"/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4537F75A-5699-4F3B-9BF7-97C9F2165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299" r="73980">
                        <a14:foregroundMark x1="48695" y1="99111" x2="48695" y2="99111"/>
                        <a14:foregroundMark x1="40538" y1="12148" x2="40538" y2="12148"/>
                        <a14:foregroundMark x1="40783" y1="86963" x2="40783" y2="86963"/>
                        <a14:foregroundMark x1="48613" y1="89185" x2="48613" y2="89185"/>
                        <a14:foregroundMark x1="33931" y1="85185" x2="33931" y2="85185"/>
                        <a14:foregroundMark x1="43230" y1="78519" x2="43230" y2="78519"/>
                        <a14:foregroundMark x1="48695" y1="75259" x2="48695" y2="75259"/>
                        <a14:foregroundMark x1="44372" y1="82222" x2="44372" y2="82222"/>
                        <a14:foregroundMark x1="44209" y1="82963" x2="44209" y2="82963"/>
                        <a14:foregroundMark x1="43393" y1="84296" x2="43393" y2="84296"/>
                        <a14:foregroundMark x1="47064" y1="92741" x2="47064" y2="92741"/>
                        <a14:foregroundMark x1="38744" y1="93926" x2="38744" y2="93926"/>
                        <a14:foregroundMark x1="46819" y1="40296" x2="46819" y2="40296"/>
                        <a14:foregroundMark x1="47635" y1="38074" x2="47635" y2="38074"/>
                        <a14:foregroundMark x1="39315" y1="38074" x2="39315" y2="38074"/>
                        <a14:foregroundMark x1="40783" y1="44741" x2="43067" y2="46667"/>
                        <a14:foregroundMark x1="46003" y1="92889" x2="46003" y2="92889"/>
                        <a14:foregroundMark x1="43067" y1="94370" x2="43067" y2="94370"/>
                        <a14:foregroundMark x1="44861" y1="97926" x2="44861" y2="97926"/>
                        <a14:foregroundMark x1="43801" y1="97185" x2="43801" y2="97185"/>
                        <a14:foregroundMark x1="30261" y1="89778" x2="30261" y2="89778"/>
                        <a14:foregroundMark x1="34339" y1="79704" x2="34339" y2="79704"/>
                        <a14:backgroundMark x1="65824" y1="51704" x2="65824" y2="51704"/>
                        <a14:backgroundMark x1="20147" y1="52741" x2="20147" y2="527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23" r="24537"/>
          <a:stretch/>
        </p:blipFill>
        <p:spPr bwMode="auto">
          <a:xfrm>
            <a:off x="6693032" y="178717"/>
            <a:ext cx="797274" cy="7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8AB4EB72-542F-4B24-B721-57F54A8F2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299" r="73980">
                        <a14:foregroundMark x1="48695" y1="99111" x2="48695" y2="99111"/>
                        <a14:foregroundMark x1="40538" y1="12148" x2="40538" y2="12148"/>
                        <a14:foregroundMark x1="40783" y1="86963" x2="40783" y2="86963"/>
                        <a14:foregroundMark x1="48613" y1="89185" x2="48613" y2="89185"/>
                        <a14:foregroundMark x1="33931" y1="85185" x2="33931" y2="85185"/>
                        <a14:foregroundMark x1="43230" y1="78519" x2="43230" y2="78519"/>
                        <a14:foregroundMark x1="48695" y1="75259" x2="48695" y2="75259"/>
                        <a14:foregroundMark x1="44372" y1="82222" x2="44372" y2="82222"/>
                        <a14:foregroundMark x1="44209" y1="82963" x2="44209" y2="82963"/>
                        <a14:foregroundMark x1="43393" y1="84296" x2="43393" y2="84296"/>
                        <a14:foregroundMark x1="47064" y1="92741" x2="47064" y2="92741"/>
                        <a14:foregroundMark x1="38744" y1="93926" x2="38744" y2="93926"/>
                        <a14:foregroundMark x1="46819" y1="40296" x2="46819" y2="40296"/>
                        <a14:foregroundMark x1="47635" y1="38074" x2="47635" y2="38074"/>
                        <a14:foregroundMark x1="39315" y1="38074" x2="39315" y2="38074"/>
                        <a14:foregroundMark x1="40783" y1="44741" x2="43067" y2="46667"/>
                        <a14:foregroundMark x1="46003" y1="92889" x2="46003" y2="92889"/>
                        <a14:foregroundMark x1="43067" y1="94370" x2="43067" y2="94370"/>
                        <a14:foregroundMark x1="44861" y1="97926" x2="44861" y2="97926"/>
                        <a14:foregroundMark x1="43801" y1="97185" x2="43801" y2="97185"/>
                        <a14:foregroundMark x1="30261" y1="89778" x2="30261" y2="89778"/>
                        <a14:foregroundMark x1="34339" y1="79704" x2="34339" y2="79704"/>
                        <a14:backgroundMark x1="65824" y1="51704" x2="65824" y2="51704"/>
                        <a14:backgroundMark x1="20147" y1="52741" x2="20147" y2="527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23" r="24537"/>
          <a:stretch/>
        </p:blipFill>
        <p:spPr bwMode="auto">
          <a:xfrm flipH="1">
            <a:off x="4701695" y="178717"/>
            <a:ext cx="797274" cy="7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5879A88-A84D-4C4A-9D1E-5626D31CF6DC}"/>
              </a:ext>
            </a:extLst>
          </p:cNvPr>
          <p:cNvGrpSpPr/>
          <p:nvPr/>
        </p:nvGrpSpPr>
        <p:grpSpPr>
          <a:xfrm>
            <a:off x="2685389" y="1124139"/>
            <a:ext cx="8646588" cy="1462769"/>
            <a:chOff x="766096" y="1029463"/>
            <a:chExt cx="8646588" cy="14627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4A6697-30CA-4E48-A626-8B82983B87DC}"/>
                </a:ext>
              </a:extLst>
            </p:cNvPr>
            <p:cNvSpPr txBox="1"/>
            <p:nvPr/>
          </p:nvSpPr>
          <p:spPr>
            <a:xfrm>
              <a:off x="766096" y="1029463"/>
              <a:ext cx="7433060" cy="1044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500" dirty="0">
                  <a:solidFill>
                    <a:srgbClr val="0070C0"/>
                  </a:solidFill>
                </a:rPr>
                <a:t>BERT</a:t>
              </a:r>
              <a:r>
                <a:rPr lang="en-US" altLang="ko-KR" dirty="0"/>
                <a:t>(Bidirectional Encoder Representations from Transformers)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dirty="0"/>
                <a:t>: 2018</a:t>
              </a:r>
              <a:r>
                <a:rPr lang="ko-KR" altLang="en-US" dirty="0"/>
                <a:t>년</a:t>
              </a:r>
              <a:r>
                <a:rPr lang="en-US" altLang="ko-KR" dirty="0"/>
                <a:t>, </a:t>
              </a:r>
              <a:r>
                <a:rPr lang="ko-KR" altLang="en-US" dirty="0"/>
                <a:t>구글이 개발한 </a:t>
              </a:r>
              <a:r>
                <a:rPr lang="ko-KR" altLang="en-US" dirty="0">
                  <a:highlight>
                    <a:srgbClr val="D2E8E6"/>
                  </a:highlight>
                </a:rPr>
                <a:t>사전 훈련된 모델 </a:t>
              </a: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6768C1B5-4FD6-49B8-884F-EAD30C64CCCA}"/>
                </a:ext>
              </a:extLst>
            </p:cNvPr>
            <p:cNvCxnSpPr>
              <a:cxnSpLocks/>
            </p:cNvCxnSpPr>
            <p:nvPr/>
          </p:nvCxnSpPr>
          <p:spPr>
            <a:xfrm>
              <a:off x="5571013" y="2087683"/>
              <a:ext cx="376518" cy="255101"/>
            </a:xfrm>
            <a:prstGeom prst="bentConnector3">
              <a:avLst>
                <a:gd name="adj1" fmla="val 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AF1234-6D3A-4B92-986C-73696C8A36B5}"/>
                </a:ext>
              </a:extLst>
            </p:cNvPr>
            <p:cNvSpPr txBox="1"/>
            <p:nvPr/>
          </p:nvSpPr>
          <p:spPr>
            <a:xfrm>
              <a:off x="5988285" y="2215233"/>
              <a:ext cx="3424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위키피디아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약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억 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&amp; </a:t>
              </a:r>
              <a:r>
                <a:rPr lang="en-US" altLang="ko-KR" sz="1200" dirty="0" err="1">
                  <a:solidFill>
                    <a:schemeClr val="bg1">
                      <a:lumMod val="50000"/>
                    </a:schemeClr>
                  </a:solidFill>
                </a:rPr>
                <a:t>BooksCorpus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약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억 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945B38-B83C-4CB5-9977-A4D1E57C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43" y="3228938"/>
            <a:ext cx="6668995" cy="194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2BA0DE8-D453-42FF-84DC-3187BCD70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215" y="2945554"/>
            <a:ext cx="2408736" cy="2651078"/>
          </a:xfrm>
          <a:prstGeom prst="rect">
            <a:avLst/>
          </a:prstGeom>
        </p:spPr>
      </p:pic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D0DC535-380D-4DC3-8FF5-0FDCF8569529}"/>
              </a:ext>
            </a:extLst>
          </p:cNvPr>
          <p:cNvSpPr/>
          <p:nvPr/>
        </p:nvSpPr>
        <p:spPr>
          <a:xfrm>
            <a:off x="5774300" y="6080016"/>
            <a:ext cx="349624" cy="268941"/>
          </a:xfrm>
          <a:prstGeom prst="rightArrow">
            <a:avLst/>
          </a:prstGeom>
          <a:solidFill>
            <a:srgbClr val="34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C77D88-AC21-4708-8635-28E2A9ABE7B8}"/>
              </a:ext>
            </a:extLst>
          </p:cNvPr>
          <p:cNvSpPr txBox="1"/>
          <p:nvPr/>
        </p:nvSpPr>
        <p:spPr>
          <a:xfrm>
            <a:off x="6123924" y="6011891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모든 단어들을 참고해 문맥을 반영한 출력 </a:t>
            </a:r>
            <a:r>
              <a:rPr lang="ko-KR" altLang="en-US" dirty="0" err="1"/>
              <a:t>임베딩을</a:t>
            </a:r>
            <a:r>
              <a:rPr lang="ko-KR" altLang="en-US" dirty="0"/>
              <a:t> 얻음</a:t>
            </a:r>
          </a:p>
        </p:txBody>
      </p:sp>
      <p:sp>
        <p:nvSpPr>
          <p:cNvPr id="15" name="사다리꼴 14">
            <a:extLst>
              <a:ext uri="{FF2B5EF4-FFF2-40B4-BE49-F238E27FC236}">
                <a16:creationId xmlns:a16="http://schemas.microsoft.com/office/drawing/2014/main" id="{C331D2AC-4B58-4B92-940B-5D1ABE4A7C24}"/>
              </a:ext>
            </a:extLst>
          </p:cNvPr>
          <p:cNvSpPr/>
          <p:nvPr/>
        </p:nvSpPr>
        <p:spPr>
          <a:xfrm rot="16200000">
            <a:off x="6575803" y="3654495"/>
            <a:ext cx="1074420" cy="1012050"/>
          </a:xfrm>
          <a:prstGeom prst="trapezoi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2BA27-C282-48E8-B4BE-04A6D91E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 </a:t>
            </a:r>
            <a:endParaRPr lang="ko-KR" altLang="en-US" dirty="0"/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4537F75A-5699-4F3B-9BF7-97C9F2165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299" r="73980">
                        <a14:foregroundMark x1="48695" y1="99111" x2="48695" y2="99111"/>
                        <a14:foregroundMark x1="40538" y1="12148" x2="40538" y2="12148"/>
                        <a14:foregroundMark x1="40783" y1="86963" x2="40783" y2="86963"/>
                        <a14:foregroundMark x1="48613" y1="89185" x2="48613" y2="89185"/>
                        <a14:foregroundMark x1="33931" y1="85185" x2="33931" y2="85185"/>
                        <a14:foregroundMark x1="43230" y1="78519" x2="43230" y2="78519"/>
                        <a14:foregroundMark x1="48695" y1="75259" x2="48695" y2="75259"/>
                        <a14:foregroundMark x1="44372" y1="82222" x2="44372" y2="82222"/>
                        <a14:foregroundMark x1="44209" y1="82963" x2="44209" y2="82963"/>
                        <a14:foregroundMark x1="43393" y1="84296" x2="43393" y2="84296"/>
                        <a14:foregroundMark x1="47064" y1="92741" x2="47064" y2="92741"/>
                        <a14:foregroundMark x1="38744" y1="93926" x2="38744" y2="93926"/>
                        <a14:foregroundMark x1="46819" y1="40296" x2="46819" y2="40296"/>
                        <a14:foregroundMark x1="47635" y1="38074" x2="47635" y2="38074"/>
                        <a14:foregroundMark x1="39315" y1="38074" x2="39315" y2="38074"/>
                        <a14:foregroundMark x1="40783" y1="44741" x2="43067" y2="46667"/>
                        <a14:foregroundMark x1="46003" y1="92889" x2="46003" y2="92889"/>
                        <a14:foregroundMark x1="43067" y1="94370" x2="43067" y2="94370"/>
                        <a14:foregroundMark x1="44861" y1="97926" x2="44861" y2="97926"/>
                        <a14:foregroundMark x1="43801" y1="97185" x2="43801" y2="97185"/>
                        <a14:foregroundMark x1="30261" y1="89778" x2="30261" y2="89778"/>
                        <a14:foregroundMark x1="34339" y1="79704" x2="34339" y2="79704"/>
                        <a14:backgroundMark x1="65824" y1="51704" x2="65824" y2="51704"/>
                        <a14:backgroundMark x1="20147" y1="52741" x2="20147" y2="527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23" r="24537"/>
          <a:stretch/>
        </p:blipFill>
        <p:spPr bwMode="auto">
          <a:xfrm>
            <a:off x="6693032" y="178717"/>
            <a:ext cx="797274" cy="7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8AB4EB72-542F-4B24-B721-57F54A8F2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299" r="73980">
                        <a14:foregroundMark x1="48695" y1="99111" x2="48695" y2="99111"/>
                        <a14:foregroundMark x1="40538" y1="12148" x2="40538" y2="12148"/>
                        <a14:foregroundMark x1="40783" y1="86963" x2="40783" y2="86963"/>
                        <a14:foregroundMark x1="48613" y1="89185" x2="48613" y2="89185"/>
                        <a14:foregroundMark x1="33931" y1="85185" x2="33931" y2="85185"/>
                        <a14:foregroundMark x1="43230" y1="78519" x2="43230" y2="78519"/>
                        <a14:foregroundMark x1="48695" y1="75259" x2="48695" y2="75259"/>
                        <a14:foregroundMark x1="44372" y1="82222" x2="44372" y2="82222"/>
                        <a14:foregroundMark x1="44209" y1="82963" x2="44209" y2="82963"/>
                        <a14:foregroundMark x1="43393" y1="84296" x2="43393" y2="84296"/>
                        <a14:foregroundMark x1="47064" y1="92741" x2="47064" y2="92741"/>
                        <a14:foregroundMark x1="38744" y1="93926" x2="38744" y2="93926"/>
                        <a14:foregroundMark x1="46819" y1="40296" x2="46819" y2="40296"/>
                        <a14:foregroundMark x1="47635" y1="38074" x2="47635" y2="38074"/>
                        <a14:foregroundMark x1="39315" y1="38074" x2="39315" y2="38074"/>
                        <a14:foregroundMark x1="40783" y1="44741" x2="43067" y2="46667"/>
                        <a14:foregroundMark x1="46003" y1="92889" x2="46003" y2="92889"/>
                        <a14:foregroundMark x1="43067" y1="94370" x2="43067" y2="94370"/>
                        <a14:foregroundMark x1="44861" y1="97926" x2="44861" y2="97926"/>
                        <a14:foregroundMark x1="43801" y1="97185" x2="43801" y2="97185"/>
                        <a14:foregroundMark x1="30261" y1="89778" x2="30261" y2="89778"/>
                        <a14:foregroundMark x1="34339" y1="79704" x2="34339" y2="79704"/>
                        <a14:backgroundMark x1="65824" y1="51704" x2="65824" y2="51704"/>
                        <a14:backgroundMark x1="20147" y1="52741" x2="20147" y2="527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23" r="24537"/>
          <a:stretch/>
        </p:blipFill>
        <p:spPr bwMode="auto">
          <a:xfrm flipH="1">
            <a:off x="4701695" y="178717"/>
            <a:ext cx="797274" cy="7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BB5BAA08-7E93-4325-82BE-4091534898A6}"/>
              </a:ext>
            </a:extLst>
          </p:cNvPr>
          <p:cNvSpPr/>
          <p:nvPr/>
        </p:nvSpPr>
        <p:spPr>
          <a:xfrm>
            <a:off x="448235" y="1511620"/>
            <a:ext cx="3809440" cy="139665"/>
          </a:xfrm>
          <a:prstGeom prst="parallelogram">
            <a:avLst/>
          </a:prstGeom>
          <a:solidFill>
            <a:srgbClr val="8CE4E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79B0C-4FBA-4569-B10A-D27C5D1BBAD3}"/>
              </a:ext>
            </a:extLst>
          </p:cNvPr>
          <p:cNvSpPr txBox="1"/>
          <p:nvPr/>
        </p:nvSpPr>
        <p:spPr>
          <a:xfrm>
            <a:off x="448234" y="1272549"/>
            <a:ext cx="380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서브워드</a:t>
            </a:r>
            <a:r>
              <a:rPr lang="ko-KR" altLang="en-US" dirty="0"/>
              <a:t> </a:t>
            </a:r>
            <a:r>
              <a:rPr lang="ko-KR" altLang="en-US" dirty="0" err="1"/>
              <a:t>토크나이저</a:t>
            </a:r>
            <a:r>
              <a:rPr lang="en-US" altLang="ko-KR" dirty="0"/>
              <a:t>(</a:t>
            </a:r>
            <a:r>
              <a:rPr lang="en-US" altLang="ko-KR" dirty="0" err="1"/>
              <a:t>WordPiece</a:t>
            </a:r>
            <a:r>
              <a:rPr lang="en-US" altLang="ko-KR" dirty="0"/>
              <a:t>)</a:t>
            </a:r>
            <a:r>
              <a:rPr lang="ko-KR" altLang="en-US" dirty="0"/>
              <a:t>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6653EF-EEF7-4E42-A8E5-FE59334A2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53" y="1885065"/>
            <a:ext cx="5495925" cy="1028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2C0B0E-18ED-4F07-8145-E1C2EA614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35" y="3393622"/>
            <a:ext cx="11304494" cy="88160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1A5A64B-5D5D-4597-AFD9-FFB2A4FF16EF}"/>
              </a:ext>
            </a:extLst>
          </p:cNvPr>
          <p:cNvSpPr/>
          <p:nvPr/>
        </p:nvSpPr>
        <p:spPr>
          <a:xfrm>
            <a:off x="1945060" y="3048220"/>
            <a:ext cx="815790" cy="190670"/>
          </a:xfrm>
          <a:prstGeom prst="downArrow">
            <a:avLst/>
          </a:prstGeom>
          <a:solidFill>
            <a:srgbClr val="4B7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F130AC-7DD3-44D6-8429-69D01263C18F}"/>
              </a:ext>
            </a:extLst>
          </p:cNvPr>
          <p:cNvSpPr txBox="1"/>
          <p:nvPr/>
        </p:nvSpPr>
        <p:spPr>
          <a:xfrm>
            <a:off x="6006350" y="1751455"/>
            <a:ext cx="4350871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[CLS] : </a:t>
            </a:r>
            <a:r>
              <a:rPr lang="ko-KR" altLang="en-US" sz="1200" dirty="0"/>
              <a:t>문장이 시작됨</a:t>
            </a:r>
            <a:r>
              <a:rPr lang="en-US" altLang="ko-KR" sz="1200" dirty="0"/>
              <a:t> </a:t>
            </a:r>
            <a:r>
              <a:rPr lang="ko-KR" altLang="en-US" sz="1200" dirty="0"/>
              <a:t>의미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[SEP]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문장과 문장 사이라는 것</a:t>
            </a:r>
            <a:r>
              <a:rPr lang="en-US" altLang="ko-KR" sz="1200" dirty="0"/>
              <a:t> </a:t>
            </a:r>
            <a:r>
              <a:rPr lang="ko-KR" altLang="en-US" sz="1200" dirty="0"/>
              <a:t>의미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## : </a:t>
            </a:r>
            <a:r>
              <a:rPr lang="ko-KR" altLang="en-US" sz="1200" dirty="0"/>
              <a:t>단어의 중간부터 등장하는 </a:t>
            </a:r>
            <a:r>
              <a:rPr lang="ko-KR" altLang="en-US" sz="1200" dirty="0" err="1"/>
              <a:t>서브워드라는</a:t>
            </a:r>
            <a:r>
              <a:rPr lang="ko-KR" altLang="en-US" sz="1200" dirty="0"/>
              <a:t> 것을 알려주기 위함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F6525E-B6D5-4281-89B9-919B988BAFE2}"/>
              </a:ext>
            </a:extLst>
          </p:cNvPr>
          <p:cNvSpPr txBox="1"/>
          <p:nvPr/>
        </p:nvSpPr>
        <p:spPr>
          <a:xfrm>
            <a:off x="6006350" y="2604738"/>
            <a:ext cx="4669868" cy="618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</a:rPr>
              <a:t>※ BERT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</a:rPr>
              <a:t>는 한국어에 특화되어 있지 않아 단어 집합에 존재하는 단어가 없음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   </a:t>
            </a:r>
            <a:r>
              <a:rPr lang="ko-KR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한국어는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KoBERT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16E80-42EA-40A5-8D8F-B1BF87AFF8F1}"/>
              </a:ext>
            </a:extLst>
          </p:cNvPr>
          <p:cNvSpPr txBox="1"/>
          <p:nvPr/>
        </p:nvSpPr>
        <p:spPr>
          <a:xfrm>
            <a:off x="470233" y="5252507"/>
            <a:ext cx="4523995" cy="665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포지셔널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인코딩을 사용해 단어의 위치 정보를 표현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위치에 따라 다른 값을 가지는 행렬을 만들어 단어 벡터들과 더하는 방법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451F3B-FF98-4C29-BC31-133DC88E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05" y="4393190"/>
            <a:ext cx="4850524" cy="21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88A147DA-BFE9-4412-8326-49A82B1ECDA8}"/>
              </a:ext>
            </a:extLst>
          </p:cNvPr>
          <p:cNvSpPr/>
          <p:nvPr/>
        </p:nvSpPr>
        <p:spPr>
          <a:xfrm>
            <a:off x="448235" y="5082044"/>
            <a:ext cx="3809440" cy="139665"/>
          </a:xfrm>
          <a:prstGeom prst="parallelogram">
            <a:avLst/>
          </a:prstGeom>
          <a:solidFill>
            <a:srgbClr val="8CE4E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A4418-4474-414C-9B88-63666C434DFD}"/>
              </a:ext>
            </a:extLst>
          </p:cNvPr>
          <p:cNvSpPr txBox="1"/>
          <p:nvPr/>
        </p:nvSpPr>
        <p:spPr>
          <a:xfrm>
            <a:off x="470233" y="4852377"/>
            <a:ext cx="374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포지션 </a:t>
            </a:r>
            <a:r>
              <a:rPr lang="ko-KR" altLang="en-US" dirty="0" err="1"/>
              <a:t>임베딩</a:t>
            </a:r>
            <a:r>
              <a:rPr lang="en-US" altLang="ko-KR" dirty="0"/>
              <a:t>(Position Embedding)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FF69B-55F8-4D92-97CC-F9B8437BE232}"/>
              </a:ext>
            </a:extLst>
          </p:cNvPr>
          <p:cNvSpPr txBox="1"/>
          <p:nvPr/>
        </p:nvSpPr>
        <p:spPr>
          <a:xfrm>
            <a:off x="4429515" y="1343009"/>
            <a:ext cx="333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단어보다 더 작은 단위로 쪼개어 입력에 사용</a:t>
            </a:r>
          </a:p>
        </p:txBody>
      </p:sp>
    </p:spTree>
    <p:extLst>
      <p:ext uri="{BB962C8B-B14F-4D97-AF65-F5344CB8AC3E}">
        <p14:creationId xmlns:p14="http://schemas.microsoft.com/office/powerpoint/2010/main" val="50090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2BA27-C282-48E8-B4BE-04A6D91E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 </a:t>
            </a:r>
            <a:endParaRPr lang="ko-KR" altLang="en-US" dirty="0"/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4537F75A-5699-4F3B-9BF7-97C9F2165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299" r="73980">
                        <a14:foregroundMark x1="48695" y1="99111" x2="48695" y2="99111"/>
                        <a14:foregroundMark x1="40538" y1="12148" x2="40538" y2="12148"/>
                        <a14:foregroundMark x1="40783" y1="86963" x2="40783" y2="86963"/>
                        <a14:foregroundMark x1="48613" y1="89185" x2="48613" y2="89185"/>
                        <a14:foregroundMark x1="33931" y1="85185" x2="33931" y2="85185"/>
                        <a14:foregroundMark x1="43230" y1="78519" x2="43230" y2="78519"/>
                        <a14:foregroundMark x1="48695" y1="75259" x2="48695" y2="75259"/>
                        <a14:foregroundMark x1="44372" y1="82222" x2="44372" y2="82222"/>
                        <a14:foregroundMark x1="44209" y1="82963" x2="44209" y2="82963"/>
                        <a14:foregroundMark x1="43393" y1="84296" x2="43393" y2="84296"/>
                        <a14:foregroundMark x1="47064" y1="92741" x2="47064" y2="92741"/>
                        <a14:foregroundMark x1="38744" y1="93926" x2="38744" y2="93926"/>
                        <a14:foregroundMark x1="46819" y1="40296" x2="46819" y2="40296"/>
                        <a14:foregroundMark x1="47635" y1="38074" x2="47635" y2="38074"/>
                        <a14:foregroundMark x1="39315" y1="38074" x2="39315" y2="38074"/>
                        <a14:foregroundMark x1="40783" y1="44741" x2="43067" y2="46667"/>
                        <a14:foregroundMark x1="46003" y1="92889" x2="46003" y2="92889"/>
                        <a14:foregroundMark x1="43067" y1="94370" x2="43067" y2="94370"/>
                        <a14:foregroundMark x1="44861" y1="97926" x2="44861" y2="97926"/>
                        <a14:foregroundMark x1="43801" y1="97185" x2="43801" y2="97185"/>
                        <a14:foregroundMark x1="30261" y1="89778" x2="30261" y2="89778"/>
                        <a14:foregroundMark x1="34339" y1="79704" x2="34339" y2="79704"/>
                        <a14:backgroundMark x1="65824" y1="51704" x2="65824" y2="51704"/>
                        <a14:backgroundMark x1="20147" y1="52741" x2="20147" y2="527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23" r="24537"/>
          <a:stretch/>
        </p:blipFill>
        <p:spPr bwMode="auto">
          <a:xfrm>
            <a:off x="6693032" y="178717"/>
            <a:ext cx="797274" cy="7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8AB4EB72-542F-4B24-B721-57F54A8F2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299" r="73980">
                        <a14:foregroundMark x1="48695" y1="99111" x2="48695" y2="99111"/>
                        <a14:foregroundMark x1="40538" y1="12148" x2="40538" y2="12148"/>
                        <a14:foregroundMark x1="40783" y1="86963" x2="40783" y2="86963"/>
                        <a14:foregroundMark x1="48613" y1="89185" x2="48613" y2="89185"/>
                        <a14:foregroundMark x1="33931" y1="85185" x2="33931" y2="85185"/>
                        <a14:foregroundMark x1="43230" y1="78519" x2="43230" y2="78519"/>
                        <a14:foregroundMark x1="48695" y1="75259" x2="48695" y2="75259"/>
                        <a14:foregroundMark x1="44372" y1="82222" x2="44372" y2="82222"/>
                        <a14:foregroundMark x1="44209" y1="82963" x2="44209" y2="82963"/>
                        <a14:foregroundMark x1="43393" y1="84296" x2="43393" y2="84296"/>
                        <a14:foregroundMark x1="47064" y1="92741" x2="47064" y2="92741"/>
                        <a14:foregroundMark x1="38744" y1="93926" x2="38744" y2="93926"/>
                        <a14:foregroundMark x1="46819" y1="40296" x2="46819" y2="40296"/>
                        <a14:foregroundMark x1="47635" y1="38074" x2="47635" y2="38074"/>
                        <a14:foregroundMark x1="39315" y1="38074" x2="39315" y2="38074"/>
                        <a14:foregroundMark x1="40783" y1="44741" x2="43067" y2="46667"/>
                        <a14:foregroundMark x1="46003" y1="92889" x2="46003" y2="92889"/>
                        <a14:foregroundMark x1="43067" y1="94370" x2="43067" y2="94370"/>
                        <a14:foregroundMark x1="44861" y1="97926" x2="44861" y2="97926"/>
                        <a14:foregroundMark x1="43801" y1="97185" x2="43801" y2="97185"/>
                        <a14:foregroundMark x1="30261" y1="89778" x2="30261" y2="89778"/>
                        <a14:foregroundMark x1="34339" y1="79704" x2="34339" y2="79704"/>
                        <a14:backgroundMark x1="65824" y1="51704" x2="65824" y2="51704"/>
                        <a14:backgroundMark x1="20147" y1="52741" x2="20147" y2="527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23" r="24537"/>
          <a:stretch/>
        </p:blipFill>
        <p:spPr bwMode="auto">
          <a:xfrm flipH="1">
            <a:off x="4701695" y="178717"/>
            <a:ext cx="797274" cy="7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F5FE0B-C8C6-4C95-BBEC-0AC386AB30AE}"/>
              </a:ext>
            </a:extLst>
          </p:cNvPr>
          <p:cNvSpPr txBox="1"/>
          <p:nvPr/>
        </p:nvSpPr>
        <p:spPr>
          <a:xfrm>
            <a:off x="484094" y="1719362"/>
            <a:ext cx="7324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불필요하게 패딩 토큰에 대해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어텐션을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하지 않도록 실제 단어와 패딩 토큰을 구분하는 입력</a:t>
            </a:r>
          </a:p>
        </p:txBody>
      </p:sp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84BCD851-C105-4EE2-B220-D594BBB63363}"/>
              </a:ext>
            </a:extLst>
          </p:cNvPr>
          <p:cNvGrpSpPr/>
          <p:nvPr/>
        </p:nvGrpSpPr>
        <p:grpSpPr>
          <a:xfrm>
            <a:off x="728899" y="2111275"/>
            <a:ext cx="10734196" cy="1521682"/>
            <a:chOff x="484094" y="2283980"/>
            <a:chExt cx="10734196" cy="1521682"/>
          </a:xfrm>
        </p:grpSpPr>
        <p:grpSp>
          <p:nvGrpSpPr>
            <p:cNvPr id="2048" name="그룹 2047">
              <a:extLst>
                <a:ext uri="{FF2B5EF4-FFF2-40B4-BE49-F238E27FC236}">
                  <a16:creationId xmlns:a16="http://schemas.microsoft.com/office/drawing/2014/main" id="{3DD2AA0F-0977-4FCB-AAEE-FA23AB53C9F3}"/>
                </a:ext>
              </a:extLst>
            </p:cNvPr>
            <p:cNvGrpSpPr/>
            <p:nvPr/>
          </p:nvGrpSpPr>
          <p:grpSpPr>
            <a:xfrm>
              <a:off x="484094" y="2283980"/>
              <a:ext cx="10734196" cy="1177051"/>
              <a:chOff x="478448" y="3846508"/>
              <a:chExt cx="10734196" cy="117705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FC7B5963-3039-4273-84E7-32DC7BA05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448" y="4158435"/>
                <a:ext cx="4272806" cy="641650"/>
              </a:xfrm>
              <a:prstGeom prst="rect">
                <a:avLst/>
              </a:prstGeom>
            </p:spPr>
          </p:pic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5E393E12-412E-4A54-8CBE-241FF7BB4FF9}"/>
                  </a:ext>
                </a:extLst>
              </p:cNvPr>
              <p:cNvGrpSpPr/>
              <p:nvPr/>
            </p:nvGrpSpPr>
            <p:grpSpPr>
              <a:xfrm>
                <a:off x="5225596" y="4037045"/>
                <a:ext cx="2264710" cy="796645"/>
                <a:chOff x="1626801" y="4523737"/>
                <a:chExt cx="3119718" cy="1097407"/>
              </a:xfrm>
            </p:grpSpPr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93AB8FC7-3694-43BC-8B56-2D39A4EF8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" r="74780" b="16645"/>
                <a:stretch/>
              </p:blipFill>
              <p:spPr>
                <a:xfrm>
                  <a:off x="1626801" y="4523737"/>
                  <a:ext cx="3074894" cy="236522"/>
                </a:xfrm>
                <a:prstGeom prst="rect">
                  <a:avLst/>
                </a:prstGeom>
              </p:spPr>
            </p:pic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2A5CA72E-15F0-4020-8F41-F885DA2A64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5294" t="16645" r="49486" b="-1"/>
                <a:stretch/>
              </p:blipFill>
              <p:spPr>
                <a:xfrm>
                  <a:off x="1671625" y="4835460"/>
                  <a:ext cx="3074894" cy="236522"/>
                </a:xfrm>
                <a:prstGeom prst="rect">
                  <a:avLst/>
                </a:prstGeom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45553CCE-0533-418D-B0B6-1E0DB5829A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74926" t="5533"/>
                <a:stretch/>
              </p:blipFill>
              <p:spPr>
                <a:xfrm>
                  <a:off x="1671625" y="5353090"/>
                  <a:ext cx="3056965" cy="268054"/>
                </a:xfrm>
                <a:prstGeom prst="rect">
                  <a:avLst/>
                </a:prstGeom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52D71F2D-4978-4344-B9F9-6B4EEC79E5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529" t="7349" r="71397" b="9296"/>
                <a:stretch/>
              </p:blipFill>
              <p:spPr>
                <a:xfrm>
                  <a:off x="1671625" y="5074417"/>
                  <a:ext cx="3056965" cy="236522"/>
                </a:xfrm>
                <a:prstGeom prst="rect">
                  <a:avLst/>
                </a:prstGeom>
              </p:spPr>
            </p:pic>
          </p:grpSp>
          <p:sp>
            <p:nvSpPr>
              <p:cNvPr id="33" name="화살표: 오른쪽 32">
                <a:extLst>
                  <a:ext uri="{FF2B5EF4-FFF2-40B4-BE49-F238E27FC236}">
                    <a16:creationId xmlns:a16="http://schemas.microsoft.com/office/drawing/2014/main" id="{94F54F73-9A94-4967-A34C-770D03381A1E}"/>
                  </a:ext>
                </a:extLst>
              </p:cNvPr>
              <p:cNvSpPr/>
              <p:nvPr/>
            </p:nvSpPr>
            <p:spPr>
              <a:xfrm>
                <a:off x="4884037" y="4158435"/>
                <a:ext cx="191618" cy="553866"/>
              </a:xfrm>
              <a:prstGeom prst="rightArrow">
                <a:avLst/>
              </a:prstGeom>
              <a:solidFill>
                <a:srgbClr val="4B74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EA777A64-53E4-455B-8E57-9F004B910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457"/>
              <a:stretch/>
            </p:blipFill>
            <p:spPr bwMode="auto">
              <a:xfrm>
                <a:off x="8021878" y="3846508"/>
                <a:ext cx="3190766" cy="1177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화살표: 오른쪽 34">
                <a:extLst>
                  <a:ext uri="{FF2B5EF4-FFF2-40B4-BE49-F238E27FC236}">
                    <a16:creationId xmlns:a16="http://schemas.microsoft.com/office/drawing/2014/main" id="{2C43FC44-40C4-401C-9274-48EC31181183}"/>
                  </a:ext>
                </a:extLst>
              </p:cNvPr>
              <p:cNvSpPr/>
              <p:nvPr/>
            </p:nvSpPr>
            <p:spPr>
              <a:xfrm>
                <a:off x="7672786" y="4158435"/>
                <a:ext cx="191618" cy="553866"/>
              </a:xfrm>
              <a:prstGeom prst="rightArrow">
                <a:avLst/>
              </a:prstGeom>
              <a:solidFill>
                <a:srgbClr val="4B74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49" name="TextBox 2048">
              <a:extLst>
                <a:ext uri="{FF2B5EF4-FFF2-40B4-BE49-F238E27FC236}">
                  <a16:creationId xmlns:a16="http://schemas.microsoft.com/office/drawing/2014/main" id="{59EFCCCB-38B9-4352-9681-3EF939B5FA8F}"/>
                </a:ext>
              </a:extLst>
            </p:cNvPr>
            <p:cNvSpPr txBox="1"/>
            <p:nvPr/>
          </p:nvSpPr>
          <p:spPr>
            <a:xfrm>
              <a:off x="8843687" y="3528663"/>
              <a:ext cx="15584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&lt; BERT</a:t>
              </a:r>
              <a:r>
                <a:rPr lang="ko-KR" alt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의 최종 입력 </a:t>
              </a:r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&gt;</a:t>
              </a:r>
              <a:endPara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042248-D483-4639-8591-BE9C20BCA95C}"/>
                </a:ext>
              </a:extLst>
            </p:cNvPr>
            <p:cNvSpPr txBox="1"/>
            <p:nvPr/>
          </p:nvSpPr>
          <p:spPr>
            <a:xfrm>
              <a:off x="5552880" y="3528663"/>
              <a:ext cx="1588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&lt; </a:t>
              </a:r>
              <a:r>
                <a:rPr lang="ko-KR" altLang="en-US" sz="12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어텐션</a:t>
              </a:r>
              <a:r>
                <a:rPr lang="ko-KR" alt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마스크 예시 </a:t>
              </a:r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&gt;</a:t>
              </a:r>
              <a:endPara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0F673-7D8B-4857-8FEE-35FD8F3463FD}"/>
                </a:ext>
              </a:extLst>
            </p:cNvPr>
            <p:cNvSpPr txBox="1"/>
            <p:nvPr/>
          </p:nvSpPr>
          <p:spPr>
            <a:xfrm>
              <a:off x="1961859" y="3528663"/>
              <a:ext cx="13172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&lt; Padding </a:t>
              </a:r>
              <a:r>
                <a:rPr lang="ko-KR" alt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예시 </a:t>
              </a:r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&gt;</a:t>
              </a:r>
              <a:endPara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5" name="1/2 액자 44">
            <a:extLst>
              <a:ext uri="{FF2B5EF4-FFF2-40B4-BE49-F238E27FC236}">
                <a16:creationId xmlns:a16="http://schemas.microsoft.com/office/drawing/2014/main" id="{41B38E3D-0BE3-4A35-8275-5E6DA1B590D6}"/>
              </a:ext>
            </a:extLst>
          </p:cNvPr>
          <p:cNvSpPr/>
          <p:nvPr/>
        </p:nvSpPr>
        <p:spPr>
          <a:xfrm>
            <a:off x="654424" y="3848955"/>
            <a:ext cx="324000" cy="322729"/>
          </a:xfrm>
          <a:prstGeom prst="halfFrame">
            <a:avLst>
              <a:gd name="adj1" fmla="val 19444"/>
              <a:gd name="adj2" fmla="val 22222"/>
            </a:avLst>
          </a:prstGeom>
          <a:solidFill>
            <a:srgbClr val="34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055" name="그룹 2054">
            <a:extLst>
              <a:ext uri="{FF2B5EF4-FFF2-40B4-BE49-F238E27FC236}">
                <a16:creationId xmlns:a16="http://schemas.microsoft.com/office/drawing/2014/main" id="{095359BF-D8FA-48BC-8F47-6F7406899B1E}"/>
              </a:ext>
            </a:extLst>
          </p:cNvPr>
          <p:cNvGrpSpPr/>
          <p:nvPr/>
        </p:nvGrpSpPr>
        <p:grpSpPr>
          <a:xfrm>
            <a:off x="733779" y="3878526"/>
            <a:ext cx="10724442" cy="2748129"/>
            <a:chOff x="484094" y="3815350"/>
            <a:chExt cx="10724442" cy="2748129"/>
          </a:xfrm>
        </p:grpSpPr>
        <p:graphicFrame>
          <p:nvGraphicFramePr>
            <p:cNvPr id="43" name="차트 42">
              <a:extLst>
                <a:ext uri="{FF2B5EF4-FFF2-40B4-BE49-F238E27FC236}">
                  <a16:creationId xmlns:a16="http://schemas.microsoft.com/office/drawing/2014/main" id="{1C992CD0-C2C1-4CCC-BC1B-125CC3B4F3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4973549"/>
                </p:ext>
              </p:extLst>
            </p:nvPr>
          </p:nvGraphicFramePr>
          <p:xfrm>
            <a:off x="484094" y="3815350"/>
            <a:ext cx="3432250" cy="27481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44" name="차트 43">
              <a:extLst>
                <a:ext uri="{FF2B5EF4-FFF2-40B4-BE49-F238E27FC236}">
                  <a16:creationId xmlns:a16="http://schemas.microsoft.com/office/drawing/2014/main" id="{6C914816-0806-44E1-AB96-7AD55794AA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8688546"/>
                </p:ext>
              </p:extLst>
            </p:nvPr>
          </p:nvGraphicFramePr>
          <p:xfrm>
            <a:off x="4181209" y="3815350"/>
            <a:ext cx="3432250" cy="27481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2053" name="TextBox 2052">
              <a:extLst>
                <a:ext uri="{FF2B5EF4-FFF2-40B4-BE49-F238E27FC236}">
                  <a16:creationId xmlns:a16="http://schemas.microsoft.com/office/drawing/2014/main" id="{B29DB5F7-B045-408B-86F8-89709AB559CE}"/>
                </a:ext>
              </a:extLst>
            </p:cNvPr>
            <p:cNvSpPr txBox="1"/>
            <p:nvPr/>
          </p:nvSpPr>
          <p:spPr>
            <a:xfrm>
              <a:off x="8327619" y="4290479"/>
              <a:ext cx="2880917" cy="1564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dirty="0"/>
                <a:t>Test</a:t>
              </a:r>
              <a:r>
                <a:rPr lang="ko-KR" altLang="en-US" dirty="0"/>
                <a:t> </a:t>
              </a:r>
              <a:r>
                <a:rPr lang="en-US" altLang="ko-KR" dirty="0"/>
                <a:t>Data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/>
                <a:t>Public </a:t>
              </a:r>
              <a:r>
                <a:rPr lang="ko-KR" altLang="en-US" sz="1600" dirty="0"/>
                <a:t>점수   </a:t>
              </a:r>
              <a:r>
                <a:rPr lang="en-US" altLang="ko-KR" sz="1600" dirty="0"/>
                <a:t>: 0.8313253012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/>
                <a:t>Private</a:t>
              </a:r>
              <a:r>
                <a:rPr lang="ko-KR" altLang="en-US" sz="1600" dirty="0"/>
                <a:t> 점수 </a:t>
              </a:r>
              <a:r>
                <a:rPr lang="en-US" altLang="ko-KR" sz="1600" dirty="0"/>
                <a:t>: 0.7939115199</a:t>
              </a:r>
            </a:p>
          </p:txBody>
        </p:sp>
        <p:sp>
          <p:nvSpPr>
            <p:cNvPr id="50" name="화살표: 아래쪽 49">
              <a:extLst>
                <a:ext uri="{FF2B5EF4-FFF2-40B4-BE49-F238E27FC236}">
                  <a16:creationId xmlns:a16="http://schemas.microsoft.com/office/drawing/2014/main" id="{B9471460-FE0B-4D59-BAF4-60EABBA118B5}"/>
                </a:ext>
              </a:extLst>
            </p:cNvPr>
            <p:cNvSpPr/>
            <p:nvPr/>
          </p:nvSpPr>
          <p:spPr>
            <a:xfrm rot="16200000">
              <a:off x="7545482" y="5053885"/>
              <a:ext cx="837050" cy="271057"/>
            </a:xfrm>
            <a:prstGeom prst="downArrow">
              <a:avLst/>
            </a:prstGeom>
            <a:solidFill>
              <a:srgbClr val="4B74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1/2 액자 51">
            <a:extLst>
              <a:ext uri="{FF2B5EF4-FFF2-40B4-BE49-F238E27FC236}">
                <a16:creationId xmlns:a16="http://schemas.microsoft.com/office/drawing/2014/main" id="{D60DDF3F-1FFE-409A-8792-4581227093A2}"/>
              </a:ext>
            </a:extLst>
          </p:cNvPr>
          <p:cNvSpPr/>
          <p:nvPr/>
        </p:nvSpPr>
        <p:spPr>
          <a:xfrm flipH="1" flipV="1">
            <a:off x="11296221" y="5993889"/>
            <a:ext cx="324000" cy="322729"/>
          </a:xfrm>
          <a:prstGeom prst="halfFrame">
            <a:avLst>
              <a:gd name="adj1" fmla="val 19444"/>
              <a:gd name="adj2" fmla="val 22222"/>
            </a:avLst>
          </a:prstGeom>
          <a:solidFill>
            <a:srgbClr val="34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28D75785-4B00-49FC-9217-E92D0804A9BA}"/>
              </a:ext>
            </a:extLst>
          </p:cNvPr>
          <p:cNvSpPr/>
          <p:nvPr/>
        </p:nvSpPr>
        <p:spPr>
          <a:xfrm>
            <a:off x="448235" y="1511620"/>
            <a:ext cx="3239732" cy="127479"/>
          </a:xfrm>
          <a:prstGeom prst="parallelogram">
            <a:avLst/>
          </a:prstGeom>
          <a:solidFill>
            <a:srgbClr val="8CE4E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A7C98F-1271-4E58-88EB-858297776EBE}"/>
              </a:ext>
            </a:extLst>
          </p:cNvPr>
          <p:cNvSpPr txBox="1"/>
          <p:nvPr/>
        </p:nvSpPr>
        <p:spPr>
          <a:xfrm>
            <a:off x="448234" y="1272549"/>
            <a:ext cx="32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어텐션</a:t>
            </a:r>
            <a:r>
              <a:rPr lang="ko-KR" altLang="en-US" dirty="0"/>
              <a:t> 마스크</a:t>
            </a:r>
            <a:r>
              <a:rPr lang="en-US" altLang="ko-KR" dirty="0"/>
              <a:t>(Attention Mask)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75401-35B3-4629-A85A-887F35BA2404}"/>
              </a:ext>
            </a:extLst>
          </p:cNvPr>
          <p:cNvSpPr txBox="1"/>
          <p:nvPr/>
        </p:nvSpPr>
        <p:spPr>
          <a:xfrm>
            <a:off x="3740714" y="1374731"/>
            <a:ext cx="6126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</a:rPr>
              <a:t>※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</a:rPr>
              <a:t>어텐션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</a:rPr>
              <a:t>디코더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</a:rPr>
              <a:t>결과를 출력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함초롬돋움" panose="020B0604000101010101" pitchFamily="50" charset="-127"/>
              </a:rPr>
              <a:t>에서 출력단어를 나타낼 때 매 시점마다 전체 입력 문장을 참고하는 연산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10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B7F3A-051A-4BAE-AA62-1F20C929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결론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741791A-A742-4D61-9D3F-16CA9632E885}"/>
              </a:ext>
            </a:extLst>
          </p:cNvPr>
          <p:cNvGrpSpPr/>
          <p:nvPr/>
        </p:nvGrpSpPr>
        <p:grpSpPr>
          <a:xfrm>
            <a:off x="4655536" y="1659321"/>
            <a:ext cx="2880917" cy="2447939"/>
            <a:chOff x="4655536" y="1551745"/>
            <a:chExt cx="2880917" cy="244793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882D10B-6FC1-409B-9181-AA2E5E65AEEA}"/>
                </a:ext>
              </a:extLst>
            </p:cNvPr>
            <p:cNvGrpSpPr/>
            <p:nvPr/>
          </p:nvGrpSpPr>
          <p:grpSpPr>
            <a:xfrm>
              <a:off x="5141807" y="1551745"/>
              <a:ext cx="1908379" cy="440605"/>
              <a:chOff x="5272349" y="1565192"/>
              <a:chExt cx="1908379" cy="440605"/>
            </a:xfrm>
          </p:grpSpPr>
          <p:sp>
            <p:nvSpPr>
              <p:cNvPr id="3" name="양쪽 대괄호 2">
                <a:extLst>
                  <a:ext uri="{FF2B5EF4-FFF2-40B4-BE49-F238E27FC236}">
                    <a16:creationId xmlns:a16="http://schemas.microsoft.com/office/drawing/2014/main" id="{D3E24404-D2F5-4488-9EA6-1221259BAD3E}"/>
                  </a:ext>
                </a:extLst>
              </p:cNvPr>
              <p:cNvSpPr/>
              <p:nvPr/>
            </p:nvSpPr>
            <p:spPr>
              <a:xfrm>
                <a:off x="5272349" y="1565192"/>
                <a:ext cx="1908379" cy="440605"/>
              </a:xfrm>
              <a:prstGeom prst="bracketPair">
                <a:avLst/>
              </a:prstGeom>
              <a:ln w="38100">
                <a:solidFill>
                  <a:srgbClr val="3450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9724C6-925A-4224-A37D-36435A6EA593}"/>
                  </a:ext>
                </a:extLst>
              </p:cNvPr>
              <p:cNvSpPr txBox="1"/>
              <p:nvPr/>
            </p:nvSpPr>
            <p:spPr>
              <a:xfrm>
                <a:off x="5509033" y="1600828"/>
                <a:ext cx="1435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양방향 </a:t>
                </a:r>
                <a:r>
                  <a:rPr lang="en-US" altLang="ko-KR" dirty="0"/>
                  <a:t>LSTM</a:t>
                </a:r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3460CB-FCE9-486D-BF4B-E77E7834DD40}"/>
                </a:ext>
              </a:extLst>
            </p:cNvPr>
            <p:cNvSpPr txBox="1"/>
            <p:nvPr/>
          </p:nvSpPr>
          <p:spPr>
            <a:xfrm>
              <a:off x="4655536" y="2434768"/>
              <a:ext cx="2880917" cy="1564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dirty="0"/>
                <a:t>Test</a:t>
              </a:r>
              <a:r>
                <a:rPr lang="ko-KR" altLang="en-US" dirty="0"/>
                <a:t> </a:t>
              </a:r>
              <a:r>
                <a:rPr lang="en-US" altLang="ko-KR" dirty="0"/>
                <a:t>Data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/>
                <a:t>Public </a:t>
              </a:r>
              <a:r>
                <a:rPr lang="ko-KR" altLang="en-US" sz="1600" dirty="0"/>
                <a:t>점수   </a:t>
              </a:r>
              <a:r>
                <a:rPr lang="en-US" altLang="ko-KR" sz="1600" dirty="0"/>
                <a:t>: 0.7071193866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/>
                <a:t>Private</a:t>
              </a:r>
              <a:r>
                <a:rPr lang="ko-KR" altLang="en-US" sz="1600" dirty="0"/>
                <a:t> 점수 </a:t>
              </a:r>
              <a:r>
                <a:rPr lang="en-US" altLang="ko-KR" sz="1600" dirty="0"/>
                <a:t>: 0.6798072711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932F2B1-B04C-49A5-B8C1-961DAAE07870}"/>
              </a:ext>
            </a:extLst>
          </p:cNvPr>
          <p:cNvGrpSpPr/>
          <p:nvPr/>
        </p:nvGrpSpPr>
        <p:grpSpPr>
          <a:xfrm>
            <a:off x="8436504" y="1623684"/>
            <a:ext cx="2880917" cy="2483576"/>
            <a:chOff x="8850239" y="1516108"/>
            <a:chExt cx="2880917" cy="24835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4B3246-EF06-4429-98AC-091DD613B994}"/>
                </a:ext>
              </a:extLst>
            </p:cNvPr>
            <p:cNvSpPr txBox="1"/>
            <p:nvPr/>
          </p:nvSpPr>
          <p:spPr>
            <a:xfrm>
              <a:off x="9966392" y="1551745"/>
              <a:ext cx="648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Bert</a:t>
              </a:r>
              <a:endParaRPr lang="ko-KR" altLang="en-US" dirty="0"/>
            </a:p>
          </p:txBody>
        </p:sp>
        <p:sp>
          <p:nvSpPr>
            <p:cNvPr id="10" name="양쪽 대괄호 9">
              <a:extLst>
                <a:ext uri="{FF2B5EF4-FFF2-40B4-BE49-F238E27FC236}">
                  <a16:creationId xmlns:a16="http://schemas.microsoft.com/office/drawing/2014/main" id="{39DE89B5-DBD2-4AD4-913E-288F3F442E4D}"/>
                </a:ext>
              </a:extLst>
            </p:cNvPr>
            <p:cNvSpPr/>
            <p:nvPr/>
          </p:nvSpPr>
          <p:spPr>
            <a:xfrm>
              <a:off x="9336521" y="1516108"/>
              <a:ext cx="1908379" cy="440605"/>
            </a:xfrm>
            <a:prstGeom prst="bracketPair">
              <a:avLst/>
            </a:prstGeom>
            <a:ln w="38100">
              <a:solidFill>
                <a:srgbClr val="3450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1A3295-EDC3-4DDB-B748-11FBDD94327C}"/>
                </a:ext>
              </a:extLst>
            </p:cNvPr>
            <p:cNvSpPr txBox="1"/>
            <p:nvPr/>
          </p:nvSpPr>
          <p:spPr>
            <a:xfrm>
              <a:off x="8850239" y="2434768"/>
              <a:ext cx="2880917" cy="1564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dirty="0"/>
                <a:t>Test</a:t>
              </a:r>
              <a:r>
                <a:rPr lang="ko-KR" altLang="en-US" dirty="0"/>
                <a:t> </a:t>
              </a:r>
              <a:r>
                <a:rPr lang="en-US" altLang="ko-KR" dirty="0"/>
                <a:t>Data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/>
                <a:t>Public </a:t>
              </a:r>
              <a:r>
                <a:rPr lang="ko-KR" altLang="en-US" sz="1600" dirty="0"/>
                <a:t>점수   </a:t>
              </a:r>
              <a:r>
                <a:rPr lang="en-US" altLang="ko-KR" sz="1600" dirty="0"/>
                <a:t>: 0.8313253012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/>
                <a:t>Private</a:t>
              </a:r>
              <a:r>
                <a:rPr lang="ko-KR" altLang="en-US" sz="1600" dirty="0"/>
                <a:t> 점수 </a:t>
              </a:r>
              <a:r>
                <a:rPr lang="en-US" altLang="ko-KR" sz="1600" dirty="0"/>
                <a:t>: 0.7939115199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9045E5-A858-4308-A946-D75CF92ED097}"/>
              </a:ext>
            </a:extLst>
          </p:cNvPr>
          <p:cNvGrpSpPr/>
          <p:nvPr/>
        </p:nvGrpSpPr>
        <p:grpSpPr>
          <a:xfrm>
            <a:off x="874579" y="1659321"/>
            <a:ext cx="2880917" cy="2447939"/>
            <a:chOff x="460833" y="1551745"/>
            <a:chExt cx="2880917" cy="24479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7BC00A-760F-43D5-AE6F-63B7DFF73972}"/>
                </a:ext>
              </a:extLst>
            </p:cNvPr>
            <p:cNvSpPr txBox="1"/>
            <p:nvPr/>
          </p:nvSpPr>
          <p:spPr>
            <a:xfrm>
              <a:off x="1501980" y="1587381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Ridge</a:t>
              </a:r>
              <a:endParaRPr lang="ko-KR" altLang="en-US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1C60C0E-B73E-4632-BD05-4D824C3931BF}"/>
                </a:ext>
              </a:extLst>
            </p:cNvPr>
            <p:cNvGrpSpPr/>
            <p:nvPr/>
          </p:nvGrpSpPr>
          <p:grpSpPr>
            <a:xfrm>
              <a:off x="460833" y="1551745"/>
              <a:ext cx="2880917" cy="2447939"/>
              <a:chOff x="460833" y="1551745"/>
              <a:chExt cx="2880917" cy="2447939"/>
            </a:xfrm>
          </p:grpSpPr>
          <p:sp>
            <p:nvSpPr>
              <p:cNvPr id="8" name="양쪽 대괄호 7">
                <a:extLst>
                  <a:ext uri="{FF2B5EF4-FFF2-40B4-BE49-F238E27FC236}">
                    <a16:creationId xmlns:a16="http://schemas.microsoft.com/office/drawing/2014/main" id="{08923A8C-2BB7-4AE4-94FD-2CCF192AD4CA}"/>
                  </a:ext>
                </a:extLst>
              </p:cNvPr>
              <p:cNvSpPr/>
              <p:nvPr/>
            </p:nvSpPr>
            <p:spPr>
              <a:xfrm>
                <a:off x="947100" y="1551745"/>
                <a:ext cx="1908379" cy="440605"/>
              </a:xfrm>
              <a:prstGeom prst="bracketPair">
                <a:avLst/>
              </a:prstGeom>
              <a:ln w="38100">
                <a:solidFill>
                  <a:srgbClr val="3450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79D831-2963-48AE-8061-54128F0C888D}"/>
                  </a:ext>
                </a:extLst>
              </p:cNvPr>
              <p:cNvSpPr txBox="1"/>
              <p:nvPr/>
            </p:nvSpPr>
            <p:spPr>
              <a:xfrm>
                <a:off x="460833" y="2434768"/>
                <a:ext cx="2880917" cy="1564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ko-KR" dirty="0"/>
                  <a:t>Test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Data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600" dirty="0"/>
                  <a:t>Public </a:t>
                </a:r>
                <a:r>
                  <a:rPr lang="ko-KR" altLang="en-US" sz="1600" dirty="0"/>
                  <a:t>점수   </a:t>
                </a:r>
                <a:r>
                  <a:rPr lang="en-US" altLang="ko-KR" sz="1600" dirty="0"/>
                  <a:t>: 0.8256297919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600" dirty="0"/>
                  <a:t>Private</a:t>
                </a:r>
                <a:r>
                  <a:rPr lang="ko-KR" altLang="en-US" sz="1600" dirty="0"/>
                  <a:t> 점수 </a:t>
                </a:r>
                <a:r>
                  <a:rPr lang="en-US" altLang="ko-KR" sz="1600" dirty="0"/>
                  <a:t>: 0.8024529128</a:t>
                </a:r>
              </a:p>
            </p:txBody>
          </p:sp>
        </p:grpSp>
      </p:grp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3CBCB51-A17A-45C0-8EE3-8F5BFB895C0F}"/>
              </a:ext>
            </a:extLst>
          </p:cNvPr>
          <p:cNvSpPr/>
          <p:nvPr/>
        </p:nvSpPr>
        <p:spPr>
          <a:xfrm>
            <a:off x="5405717" y="4668612"/>
            <a:ext cx="1380565" cy="183867"/>
          </a:xfrm>
          <a:prstGeom prst="downArrow">
            <a:avLst/>
          </a:prstGeom>
          <a:solidFill>
            <a:srgbClr val="34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D90D035-092F-4E1E-B94E-79E490620A9E}"/>
              </a:ext>
            </a:extLst>
          </p:cNvPr>
          <p:cNvSpPr/>
          <p:nvPr/>
        </p:nvSpPr>
        <p:spPr>
          <a:xfrm>
            <a:off x="874579" y="5413831"/>
            <a:ext cx="10442842" cy="861463"/>
          </a:xfrm>
          <a:prstGeom prst="roundRect">
            <a:avLst>
              <a:gd name="adj" fmla="val 23951"/>
            </a:avLst>
          </a:prstGeom>
          <a:solidFill>
            <a:srgbClr val="E6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74B8E8-0914-45A2-B52D-8A493EF3DDEC}"/>
              </a:ext>
            </a:extLst>
          </p:cNvPr>
          <p:cNvSpPr txBox="1"/>
          <p:nvPr/>
        </p:nvSpPr>
        <p:spPr>
          <a:xfrm>
            <a:off x="2619753" y="5613729"/>
            <a:ext cx="6952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최종 점수 </a:t>
            </a:r>
            <a:r>
              <a:rPr lang="en-US" altLang="ko-KR" sz="2400" dirty="0"/>
              <a:t>: PUBLIC : 0.83132, PRIVATE : 0.80245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057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A6C003-C018-461F-8A4E-8428D152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333951"/>
            <a:ext cx="4457700" cy="16097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7DC8D2-421E-4E29-BEF6-5CE93628D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606" y="3943676"/>
            <a:ext cx="3712786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C0F3F0-5627-4FEC-BD8B-B852FE0B627B}"/>
              </a:ext>
            </a:extLst>
          </p:cNvPr>
          <p:cNvGrpSpPr/>
          <p:nvPr/>
        </p:nvGrpSpPr>
        <p:grpSpPr>
          <a:xfrm>
            <a:off x="224882" y="778599"/>
            <a:ext cx="9132755" cy="1707808"/>
            <a:chOff x="201368" y="561315"/>
            <a:chExt cx="9634538" cy="18016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037E8A7-E65E-4D51-8AEC-72EA1E9E1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833" r="15071" b="8207"/>
            <a:stretch/>
          </p:blipFill>
          <p:spPr>
            <a:xfrm>
              <a:off x="201368" y="561315"/>
              <a:ext cx="9634538" cy="1801640"/>
            </a:xfrm>
            <a:prstGeom prst="rect">
              <a:avLst/>
            </a:prstGeom>
            <a:gradFill>
              <a:gsLst>
                <a:gs pos="0">
                  <a:srgbClr val="D4EAE8"/>
                </a:gs>
                <a:gs pos="100000">
                  <a:srgbClr val="1CA8E5"/>
                </a:gs>
              </a:gsLst>
              <a:lin ang="0" scaled="1"/>
            </a:gradFill>
            <a:effectLst/>
          </p:spPr>
        </p:pic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88B3EBEA-D527-4AB4-8A03-264C5BD3E479}"/>
                </a:ext>
              </a:extLst>
            </p:cNvPr>
            <p:cNvSpPr/>
            <p:nvPr/>
          </p:nvSpPr>
          <p:spPr>
            <a:xfrm flipH="1">
              <a:off x="8947465" y="1474516"/>
              <a:ext cx="888439" cy="88843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88EFF5B4-E551-48D0-9AA4-7118B084B154}"/>
                </a:ext>
              </a:extLst>
            </p:cNvPr>
            <p:cNvSpPr/>
            <p:nvPr/>
          </p:nvSpPr>
          <p:spPr>
            <a:xfrm flipH="1" flipV="1">
              <a:off x="8947465" y="561315"/>
              <a:ext cx="888439" cy="88843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F2D9EF5-B75B-4701-8C9C-BDCF379E3C8B}"/>
              </a:ext>
            </a:extLst>
          </p:cNvPr>
          <p:cNvSpPr txBox="1"/>
          <p:nvPr/>
        </p:nvSpPr>
        <p:spPr>
          <a:xfrm>
            <a:off x="434575" y="2750818"/>
            <a:ext cx="11322850" cy="3616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</a:t>
            </a:r>
            <a:endParaRPr lang="ko-KR" altLang="en-US" sz="1400" b="1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한국어 📰뉴스 헤드라인을 이용하여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뉴스의 주제를 분류하는 알고리즘 개발</a:t>
            </a:r>
            <a:endParaRPr lang="ko-KR" altLang="en-US" sz="14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배경</a:t>
            </a:r>
            <a:endParaRPr lang="ko-KR" altLang="en-US" sz="1400" b="1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텍스트 주제를 추론하는 것은 언어 이해 시스템이 보유해야 하는 핵심 기능입니다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YNAT(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 분류를 위한 연합뉴스 헤드라인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세트를 활용해 주제 분류 알고리즘을 개발해 주세요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국내 최초 오픈 데이터 세트인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KLUE(</a:t>
            </a:r>
            <a:r>
              <a:rPr lang="en-US" altLang="ko-KR" sz="14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Korean Language Understanding Evaluation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세트를 이용하여 다양한 언어 모델의 성능을 비교해 한국어  자연어처리 분야의 발전에 기여할 것으로 예상합니다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평가지표</a:t>
            </a:r>
            <a:endParaRPr lang="en-US" altLang="ko-KR" sz="1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(Accuracy)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5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5161C-F896-4793-BCA2-B20292EE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전처리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23CE3F-2842-46D5-BC2D-BD9C69424099}"/>
              </a:ext>
            </a:extLst>
          </p:cNvPr>
          <p:cNvCxnSpPr>
            <a:cxnSpLocks/>
          </p:cNvCxnSpPr>
          <p:nvPr/>
        </p:nvCxnSpPr>
        <p:spPr>
          <a:xfrm>
            <a:off x="6095997" y="1175279"/>
            <a:ext cx="0" cy="53151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2A9F0C51-8035-4BFE-A157-F75C20C5F8CC}"/>
              </a:ext>
            </a:extLst>
          </p:cNvPr>
          <p:cNvSpPr/>
          <p:nvPr/>
        </p:nvSpPr>
        <p:spPr>
          <a:xfrm>
            <a:off x="6014997" y="1447994"/>
            <a:ext cx="180000" cy="18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F1CC2FF-81ED-4AE5-A60C-D9A799653E38}"/>
              </a:ext>
            </a:extLst>
          </p:cNvPr>
          <p:cNvGrpSpPr/>
          <p:nvPr/>
        </p:nvGrpSpPr>
        <p:grpSpPr>
          <a:xfrm>
            <a:off x="1434374" y="1508506"/>
            <a:ext cx="3287808" cy="567381"/>
            <a:chOff x="1434374" y="1575545"/>
            <a:chExt cx="3287808" cy="567381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AEBE72F-7E96-4F43-947A-F41CB644D1AC}"/>
                </a:ext>
              </a:extLst>
            </p:cNvPr>
            <p:cNvGrpSpPr/>
            <p:nvPr/>
          </p:nvGrpSpPr>
          <p:grpSpPr>
            <a:xfrm>
              <a:off x="1434374" y="1575545"/>
              <a:ext cx="3287808" cy="567381"/>
              <a:chOff x="679076" y="1630626"/>
              <a:chExt cx="3287808" cy="567381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73C0CDEF-EA3F-4220-BE5A-2BE1E0802416}"/>
                  </a:ext>
                </a:extLst>
              </p:cNvPr>
              <p:cNvSpPr/>
              <p:nvPr/>
            </p:nvSpPr>
            <p:spPr>
              <a:xfrm>
                <a:off x="679076" y="1630626"/>
                <a:ext cx="2682689" cy="567381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이등변 삼각형 74">
                <a:extLst>
                  <a:ext uri="{FF2B5EF4-FFF2-40B4-BE49-F238E27FC236}">
                    <a16:creationId xmlns:a16="http://schemas.microsoft.com/office/drawing/2014/main" id="{DF260354-86CE-4C87-A8DF-4A333D0B0DDC}"/>
                  </a:ext>
                </a:extLst>
              </p:cNvPr>
              <p:cNvSpPr/>
              <p:nvPr/>
            </p:nvSpPr>
            <p:spPr>
              <a:xfrm rot="5400000">
                <a:off x="3452659" y="1449046"/>
                <a:ext cx="332646" cy="695805"/>
              </a:xfrm>
              <a:prstGeom prst="triangle">
                <a:avLst>
                  <a:gd name="adj" fmla="val 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2FD7AC-ABB3-4251-BA18-188AC62553B6}"/>
                </a:ext>
              </a:extLst>
            </p:cNvPr>
            <p:cNvSpPr txBox="1"/>
            <p:nvPr/>
          </p:nvSpPr>
          <p:spPr>
            <a:xfrm>
              <a:off x="1928714" y="1674569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01. Raw Data</a:t>
              </a:r>
              <a:endParaRPr lang="ko-KR" altLang="en-US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8FD9FA2C-7688-447D-AF27-5E92C2CDEB3B}"/>
              </a:ext>
            </a:extLst>
          </p:cNvPr>
          <p:cNvSpPr/>
          <p:nvPr/>
        </p:nvSpPr>
        <p:spPr>
          <a:xfrm>
            <a:off x="6014997" y="3011602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64768C7-8E56-4F08-91E1-E4039090A6C3}"/>
              </a:ext>
            </a:extLst>
          </p:cNvPr>
          <p:cNvGrpSpPr/>
          <p:nvPr/>
        </p:nvGrpSpPr>
        <p:grpSpPr>
          <a:xfrm>
            <a:off x="7121405" y="3072114"/>
            <a:ext cx="3317984" cy="567381"/>
            <a:chOff x="43781" y="1630626"/>
            <a:chExt cx="3317984" cy="567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4EA81F5C-89F5-4373-9EDB-CFD62B132756}"/>
                </a:ext>
              </a:extLst>
            </p:cNvPr>
            <p:cNvSpPr/>
            <p:nvPr/>
          </p:nvSpPr>
          <p:spPr>
            <a:xfrm>
              <a:off x="679076" y="1630626"/>
              <a:ext cx="2682689" cy="56738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07846A6A-2BE7-455B-958D-7EA0ED759E0F}"/>
                </a:ext>
              </a:extLst>
            </p:cNvPr>
            <p:cNvSpPr/>
            <p:nvPr/>
          </p:nvSpPr>
          <p:spPr>
            <a:xfrm rot="16200000" flipH="1">
              <a:off x="225361" y="1449047"/>
              <a:ext cx="332646" cy="695805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4633217-52AF-499E-A29F-88325700C20B}"/>
              </a:ext>
            </a:extLst>
          </p:cNvPr>
          <p:cNvSpPr txBox="1"/>
          <p:nvPr/>
        </p:nvSpPr>
        <p:spPr>
          <a:xfrm>
            <a:off x="8452506" y="3155749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02.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토큰화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84C0D3A-0624-4E90-9129-CA2BAD74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52" y="2375222"/>
            <a:ext cx="4152648" cy="3054470"/>
          </a:xfrm>
          <a:prstGeom prst="rect">
            <a:avLst/>
          </a:prstGeom>
          <a:ln w="19050">
            <a:solidFill>
              <a:schemeClr val="bg2">
                <a:lumMod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C263681-73E7-4B97-B187-90B4D1BB8855}"/>
              </a:ext>
            </a:extLst>
          </p:cNvPr>
          <p:cNvSpPr txBox="1"/>
          <p:nvPr/>
        </p:nvSpPr>
        <p:spPr>
          <a:xfrm>
            <a:off x="609509" y="5505853"/>
            <a:ext cx="3199721" cy="103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index 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헤드라인 인덱스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title 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뉴스 헤드라인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topic_idx 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뉴스 주제 인덱스 값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(label)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ACDB32-8A71-415E-9DA7-765A52234FC8}"/>
              </a:ext>
            </a:extLst>
          </p:cNvPr>
          <p:cNvSpPr txBox="1"/>
          <p:nvPr/>
        </p:nvSpPr>
        <p:spPr>
          <a:xfrm>
            <a:off x="7000451" y="3885657"/>
            <a:ext cx="4195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latin typeface="+mj-lt"/>
              </a:rPr>
              <a:t>Konlpy</a:t>
            </a:r>
            <a:r>
              <a:rPr lang="ko-KR" altLang="en-US" sz="1600" dirty="0">
                <a:latin typeface="+mj-lt"/>
              </a:rPr>
              <a:t>의 </a:t>
            </a:r>
            <a:r>
              <a:rPr lang="en-US" altLang="ko-KR" sz="1600" dirty="0" err="1">
                <a:latin typeface="+mj-lt"/>
              </a:rPr>
              <a:t>Okt</a:t>
            </a:r>
            <a:r>
              <a:rPr lang="en-US" altLang="ko-KR" sz="1600" dirty="0">
                <a:latin typeface="+mj-lt"/>
              </a:rPr>
              <a:t>() </a:t>
            </a:r>
            <a:r>
              <a:rPr lang="ko-KR" altLang="en-US" sz="1600" dirty="0">
                <a:latin typeface="+mj-lt"/>
              </a:rPr>
              <a:t>이용해 </a:t>
            </a:r>
            <a:r>
              <a:rPr lang="ko-KR" altLang="en-US" sz="2000" b="1" dirty="0">
                <a:solidFill>
                  <a:srgbClr val="FFC000"/>
                </a:solidFill>
                <a:latin typeface="+mj-lt"/>
              </a:rPr>
              <a:t>형태소 단위</a:t>
            </a:r>
            <a:r>
              <a:rPr lang="ko-KR" altLang="en-US" dirty="0">
                <a:latin typeface="+mj-lt"/>
              </a:rPr>
              <a:t>로 토큰화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88DDD0E2-82F0-45D1-A1D6-6C147AD04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93" y="4520501"/>
            <a:ext cx="5044702" cy="1287450"/>
          </a:xfrm>
          <a:prstGeom prst="rect">
            <a:avLst/>
          </a:prstGeom>
          <a:ln w="19050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79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E37C4E-C935-47B6-8054-005781A7EE09}"/>
              </a:ext>
            </a:extLst>
          </p:cNvPr>
          <p:cNvGrpSpPr/>
          <p:nvPr/>
        </p:nvGrpSpPr>
        <p:grpSpPr>
          <a:xfrm>
            <a:off x="7121405" y="2722491"/>
            <a:ext cx="3317984" cy="567381"/>
            <a:chOff x="43781" y="1630626"/>
            <a:chExt cx="3317984" cy="567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518A25A-E8C6-47C6-83CE-7194E7EA5B48}"/>
                </a:ext>
              </a:extLst>
            </p:cNvPr>
            <p:cNvSpPr/>
            <p:nvPr/>
          </p:nvSpPr>
          <p:spPr>
            <a:xfrm>
              <a:off x="679076" y="1630626"/>
              <a:ext cx="2682689" cy="567381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79BE805-585E-417B-B2D1-B841D81BB063}"/>
                </a:ext>
              </a:extLst>
            </p:cNvPr>
            <p:cNvSpPr/>
            <p:nvPr/>
          </p:nvSpPr>
          <p:spPr>
            <a:xfrm rot="16200000" flipH="1">
              <a:off x="225361" y="1449047"/>
              <a:ext cx="332646" cy="695805"/>
            </a:xfrm>
            <a:prstGeom prst="triangle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90BC54A9-1130-4D2F-9D09-EDF76BA0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149" y="294521"/>
            <a:ext cx="9473697" cy="567381"/>
          </a:xfrm>
        </p:spPr>
        <p:txBody>
          <a:bodyPr/>
          <a:lstStyle/>
          <a:p>
            <a:r>
              <a:rPr lang="ko-KR" altLang="en-US" dirty="0"/>
              <a:t>데이터 전처리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CC8413E-DDA8-42F1-82B2-B8A9DB203D0E}"/>
              </a:ext>
            </a:extLst>
          </p:cNvPr>
          <p:cNvCxnSpPr>
            <a:cxnSpLocks/>
          </p:cNvCxnSpPr>
          <p:nvPr/>
        </p:nvCxnSpPr>
        <p:spPr>
          <a:xfrm>
            <a:off x="6095997" y="1175279"/>
            <a:ext cx="0" cy="53151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DECD789F-BAAC-4EAB-B555-CA7B89524F03}"/>
              </a:ext>
            </a:extLst>
          </p:cNvPr>
          <p:cNvSpPr/>
          <p:nvPr/>
        </p:nvSpPr>
        <p:spPr>
          <a:xfrm>
            <a:off x="6014997" y="1259445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312C5C-0F10-410B-8A0D-F03334C90AE1}"/>
              </a:ext>
            </a:extLst>
          </p:cNvPr>
          <p:cNvSpPr/>
          <p:nvPr/>
        </p:nvSpPr>
        <p:spPr>
          <a:xfrm>
            <a:off x="6014997" y="2661979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41DD3BE-5458-4ACB-A3D3-9AE1B78D1205}"/>
              </a:ext>
            </a:extLst>
          </p:cNvPr>
          <p:cNvSpPr/>
          <p:nvPr/>
        </p:nvSpPr>
        <p:spPr>
          <a:xfrm>
            <a:off x="6014997" y="486950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35CA0F4-AA2D-40F2-8B14-60159BBF6F65}"/>
              </a:ext>
            </a:extLst>
          </p:cNvPr>
          <p:cNvGrpSpPr/>
          <p:nvPr/>
        </p:nvGrpSpPr>
        <p:grpSpPr>
          <a:xfrm>
            <a:off x="1434374" y="4930020"/>
            <a:ext cx="3287808" cy="567381"/>
            <a:chOff x="679076" y="1630626"/>
            <a:chExt cx="3287808" cy="567381"/>
          </a:xfrm>
          <a:solidFill>
            <a:schemeClr val="accent3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2E3255F-AF8E-4081-93AB-7DB3808D237C}"/>
                </a:ext>
              </a:extLst>
            </p:cNvPr>
            <p:cNvSpPr/>
            <p:nvPr/>
          </p:nvSpPr>
          <p:spPr>
            <a:xfrm>
              <a:off x="679076" y="1630626"/>
              <a:ext cx="2682689" cy="567381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3DCB7315-3817-4B7B-BF16-3888DD9E2003}"/>
                </a:ext>
              </a:extLst>
            </p:cNvPr>
            <p:cNvSpPr/>
            <p:nvPr/>
          </p:nvSpPr>
          <p:spPr>
            <a:xfrm rot="5400000">
              <a:off x="3452659" y="1449046"/>
              <a:ext cx="332646" cy="695805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A80CD48-3D47-4187-91EA-F98F40C3C17A}"/>
              </a:ext>
            </a:extLst>
          </p:cNvPr>
          <p:cNvSpPr txBox="1"/>
          <p:nvPr/>
        </p:nvSpPr>
        <p:spPr>
          <a:xfrm>
            <a:off x="1652830" y="5031508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05. TF-IDF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벡터화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206559-5CB5-40DE-B090-4241D04486EB}"/>
              </a:ext>
            </a:extLst>
          </p:cNvPr>
          <p:cNvSpPr txBox="1"/>
          <p:nvPr/>
        </p:nvSpPr>
        <p:spPr>
          <a:xfrm>
            <a:off x="8304397" y="2806126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04.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품사 </a:t>
            </a:r>
            <a:r>
              <a:rPr lang="ko-KR" altLang="en-US" sz="2000" b="1" dirty="0" err="1">
                <a:solidFill>
                  <a:schemeClr val="bg2">
                    <a:lumMod val="10000"/>
                  </a:schemeClr>
                </a:solidFill>
                <a:latin typeface="+mj-lt"/>
              </a:rPr>
              <a:t>태깅</a:t>
            </a:r>
            <a:endParaRPr lang="ko-KR" altLang="en-US" sz="2000" b="1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488D029-A10A-499D-903F-20E622A97680}"/>
              </a:ext>
            </a:extLst>
          </p:cNvPr>
          <p:cNvGrpSpPr/>
          <p:nvPr/>
        </p:nvGrpSpPr>
        <p:grpSpPr>
          <a:xfrm>
            <a:off x="1434374" y="1319957"/>
            <a:ext cx="3287808" cy="567381"/>
            <a:chOff x="679076" y="1630626"/>
            <a:chExt cx="3287808" cy="56738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DBAE6F6-16FF-411A-8A55-46A0A5CEAB8C}"/>
                </a:ext>
              </a:extLst>
            </p:cNvPr>
            <p:cNvSpPr/>
            <p:nvPr/>
          </p:nvSpPr>
          <p:spPr>
            <a:xfrm>
              <a:off x="679076" y="1630626"/>
              <a:ext cx="2682689" cy="567381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271682E6-F1B7-4165-9138-4AEB05FA1A2D}"/>
                </a:ext>
              </a:extLst>
            </p:cNvPr>
            <p:cNvSpPr/>
            <p:nvPr/>
          </p:nvSpPr>
          <p:spPr>
            <a:xfrm rot="5400000">
              <a:off x="3452659" y="1449046"/>
              <a:ext cx="332646" cy="695805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7353C83-A2F2-447D-B88C-FAD4F5552D75}"/>
              </a:ext>
            </a:extLst>
          </p:cNvPr>
          <p:cNvSpPr txBox="1"/>
          <p:nvPr/>
        </p:nvSpPr>
        <p:spPr>
          <a:xfrm>
            <a:off x="1826122" y="1418981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03. </a:t>
            </a:r>
            <a:r>
              <a:rPr lang="ko-KR" altLang="en-US" sz="2000" b="1" dirty="0" err="1">
                <a:solidFill>
                  <a:schemeClr val="bg2">
                    <a:lumMod val="10000"/>
                  </a:schemeClr>
                </a:solidFill>
                <a:latin typeface="+mj-lt"/>
              </a:rPr>
              <a:t>불용어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제거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35837D-3538-4D05-A22F-286E656233F4}"/>
              </a:ext>
            </a:extLst>
          </p:cNvPr>
          <p:cNvSpPr txBox="1"/>
          <p:nvPr/>
        </p:nvSpPr>
        <p:spPr>
          <a:xfrm>
            <a:off x="607592" y="2095200"/>
            <a:ext cx="4778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여러 토픽에서 겹치는 단어</a:t>
            </a:r>
            <a:r>
              <a:rPr lang="ko-KR" altLang="en-US" sz="1600" dirty="0">
                <a:latin typeface="+mj-ea"/>
                <a:ea typeface="+mj-ea"/>
              </a:rPr>
              <a:t>를 불용어로 처리 후 제거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24306FD6-D214-444A-82AE-1E579357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0" y="2652591"/>
            <a:ext cx="4917239" cy="1274561"/>
          </a:xfrm>
          <a:prstGeom prst="rect">
            <a:avLst/>
          </a:prstGeom>
          <a:ln w="19050">
            <a:solidFill>
              <a:schemeClr val="bg2">
                <a:lumMod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F8D8CE0-FDC1-4AE8-B9C2-6AB9E985A2FF}"/>
              </a:ext>
            </a:extLst>
          </p:cNvPr>
          <p:cNvSpPr txBox="1"/>
          <p:nvPr/>
        </p:nvSpPr>
        <p:spPr>
          <a:xfrm>
            <a:off x="6961882" y="3429000"/>
            <a:ext cx="4272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/>
              <a:t>불용어</a:t>
            </a:r>
            <a:r>
              <a:rPr lang="ko-KR" altLang="en-US" sz="1600" dirty="0"/>
              <a:t> 제거한 후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각 형태소에 대해 품사 부착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A7EAF5-B5E6-4B7C-896B-54BE8F289860}"/>
              </a:ext>
            </a:extLst>
          </p:cNvPr>
          <p:cNvSpPr txBox="1"/>
          <p:nvPr/>
        </p:nvSpPr>
        <p:spPr>
          <a:xfrm>
            <a:off x="6722385" y="6070693"/>
            <a:ext cx="4953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같은 형태의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단어라도 의미가 다를 수 있어 의미 구분 가능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91409113-C1BA-4A72-93CC-C6ECFCD00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66" y="4018386"/>
            <a:ext cx="4384839" cy="1863716"/>
          </a:xfrm>
          <a:prstGeom prst="rect">
            <a:avLst/>
          </a:prstGeom>
          <a:ln w="19050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BAF0473-8DDB-4CAF-A3AC-30CBC029D93E}"/>
              </a:ext>
            </a:extLst>
          </p:cNvPr>
          <p:cNvSpPr txBox="1"/>
          <p:nvPr/>
        </p:nvSpPr>
        <p:spPr>
          <a:xfrm>
            <a:off x="352503" y="5663205"/>
            <a:ext cx="5644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상대적으로 빈도수가 낮은 단어의 가중치를 올려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중요한 단어 파악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8256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230E7-5E45-484A-9869-A324FCF9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68B744-CE52-41E9-9F9A-DB1C84E1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9" y="2931331"/>
            <a:ext cx="33242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5AD3FBF-01C7-450B-B75E-7D800267B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02" y="2931332"/>
            <a:ext cx="33242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17DE059-5AAD-4394-BD23-AD759581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815" y="2931333"/>
            <a:ext cx="33242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E5C1202-4B50-4AF8-8CF9-A409B893FC79}"/>
              </a:ext>
            </a:extLst>
          </p:cNvPr>
          <p:cNvGrpSpPr/>
          <p:nvPr/>
        </p:nvGrpSpPr>
        <p:grpSpPr>
          <a:xfrm>
            <a:off x="367772" y="2213363"/>
            <a:ext cx="1447956" cy="428224"/>
            <a:chOff x="367772" y="2213363"/>
            <a:chExt cx="1447956" cy="428224"/>
          </a:xfrm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1481ADBF-A55D-4CF4-8CC3-1B18B90C6F1A}"/>
                </a:ext>
              </a:extLst>
            </p:cNvPr>
            <p:cNvSpPr/>
            <p:nvPr/>
          </p:nvSpPr>
          <p:spPr>
            <a:xfrm>
              <a:off x="435502" y="2469064"/>
              <a:ext cx="1380226" cy="172523"/>
            </a:xfrm>
            <a:prstGeom prst="parallelogram">
              <a:avLst/>
            </a:prstGeom>
            <a:solidFill>
              <a:srgbClr val="19CAC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9A787-1CDE-4A6A-A672-C12C945531A0}"/>
                </a:ext>
              </a:extLst>
            </p:cNvPr>
            <p:cNvSpPr txBox="1"/>
            <p:nvPr/>
          </p:nvSpPr>
          <p:spPr>
            <a:xfrm>
              <a:off x="367772" y="2213363"/>
              <a:ext cx="1380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IT과학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46DDD7D-ABCD-42C9-986D-AB9339F625F2}"/>
              </a:ext>
            </a:extLst>
          </p:cNvPr>
          <p:cNvGrpSpPr/>
          <p:nvPr/>
        </p:nvGrpSpPr>
        <p:grpSpPr>
          <a:xfrm>
            <a:off x="4147921" y="2213363"/>
            <a:ext cx="1447956" cy="428224"/>
            <a:chOff x="367772" y="2213363"/>
            <a:chExt cx="1447956" cy="428224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B9E8E12F-62D8-4BF8-A4E1-5CD552B6816C}"/>
                </a:ext>
              </a:extLst>
            </p:cNvPr>
            <p:cNvSpPr/>
            <p:nvPr/>
          </p:nvSpPr>
          <p:spPr>
            <a:xfrm>
              <a:off x="435502" y="2469064"/>
              <a:ext cx="1380226" cy="172523"/>
            </a:xfrm>
            <a:prstGeom prst="parallelogram">
              <a:avLst/>
            </a:prstGeom>
            <a:solidFill>
              <a:srgbClr val="19CAC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3DC32F-6117-40FB-8FAB-25FE8FF343D2}"/>
                </a:ext>
              </a:extLst>
            </p:cNvPr>
            <p:cNvSpPr txBox="1"/>
            <p:nvPr/>
          </p:nvSpPr>
          <p:spPr>
            <a:xfrm>
              <a:off x="367772" y="2213363"/>
              <a:ext cx="1380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경제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39BBFE-A8A7-4F9A-93C3-F9BDA8929EFD}"/>
              </a:ext>
            </a:extLst>
          </p:cNvPr>
          <p:cNvGrpSpPr/>
          <p:nvPr/>
        </p:nvGrpSpPr>
        <p:grpSpPr>
          <a:xfrm>
            <a:off x="8012910" y="2213363"/>
            <a:ext cx="1447956" cy="428224"/>
            <a:chOff x="367772" y="2213363"/>
            <a:chExt cx="1447956" cy="428224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FB28EBE4-A019-4AC7-A6DE-E90BEDE4C6F4}"/>
                </a:ext>
              </a:extLst>
            </p:cNvPr>
            <p:cNvSpPr/>
            <p:nvPr/>
          </p:nvSpPr>
          <p:spPr>
            <a:xfrm>
              <a:off x="435502" y="2469064"/>
              <a:ext cx="1380226" cy="172523"/>
            </a:xfrm>
            <a:prstGeom prst="parallelogram">
              <a:avLst/>
            </a:prstGeom>
            <a:solidFill>
              <a:srgbClr val="19CAC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9E414E-703B-4A0B-BDED-34149A005479}"/>
                </a:ext>
              </a:extLst>
            </p:cNvPr>
            <p:cNvSpPr txBox="1"/>
            <p:nvPr/>
          </p:nvSpPr>
          <p:spPr>
            <a:xfrm>
              <a:off x="367772" y="2213363"/>
              <a:ext cx="1380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사회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18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230E7-5E45-484A-9869-A324FCF9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A258714-9ACC-471E-8F6B-A30DEE31C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67" y="1855804"/>
            <a:ext cx="33242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D73D4FB-1C51-4036-81C3-C0E8CA19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621" y="1855804"/>
            <a:ext cx="33242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87203C1-6679-49FA-84E8-074DD871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66" y="4283273"/>
            <a:ext cx="33242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DA1C863-B7D8-4A35-B262-B3A67A60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621" y="4283272"/>
            <a:ext cx="33242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F5169D5-6FEE-4BC3-974B-D7D53846F807}"/>
              </a:ext>
            </a:extLst>
          </p:cNvPr>
          <p:cNvGrpSpPr/>
          <p:nvPr/>
        </p:nvGrpSpPr>
        <p:grpSpPr>
          <a:xfrm>
            <a:off x="1359149" y="1289970"/>
            <a:ext cx="1447956" cy="428224"/>
            <a:chOff x="367772" y="2213363"/>
            <a:chExt cx="1447956" cy="428224"/>
          </a:xfrm>
        </p:grpSpPr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A5867808-347F-42ED-B51E-C45DF3E1A2C2}"/>
                </a:ext>
              </a:extLst>
            </p:cNvPr>
            <p:cNvSpPr/>
            <p:nvPr/>
          </p:nvSpPr>
          <p:spPr>
            <a:xfrm>
              <a:off x="435502" y="2469064"/>
              <a:ext cx="1380226" cy="172523"/>
            </a:xfrm>
            <a:prstGeom prst="parallelogram">
              <a:avLst/>
            </a:prstGeom>
            <a:solidFill>
              <a:srgbClr val="19CAC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21F74D-8086-41D9-ACA2-5B944E292E66}"/>
                </a:ext>
              </a:extLst>
            </p:cNvPr>
            <p:cNvSpPr txBox="1"/>
            <p:nvPr/>
          </p:nvSpPr>
          <p:spPr>
            <a:xfrm>
              <a:off x="367772" y="2213363"/>
              <a:ext cx="1380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생활문화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0AD2F3-897E-4712-9151-5E3CBC98BF31}"/>
              </a:ext>
            </a:extLst>
          </p:cNvPr>
          <p:cNvGrpSpPr/>
          <p:nvPr/>
        </p:nvGrpSpPr>
        <p:grpSpPr>
          <a:xfrm>
            <a:off x="1359149" y="3717439"/>
            <a:ext cx="1447956" cy="428224"/>
            <a:chOff x="367772" y="2213363"/>
            <a:chExt cx="1447956" cy="428224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9491F91-5579-4910-8DAE-E1A879B0ADA2}"/>
                </a:ext>
              </a:extLst>
            </p:cNvPr>
            <p:cNvSpPr/>
            <p:nvPr/>
          </p:nvSpPr>
          <p:spPr>
            <a:xfrm>
              <a:off x="435502" y="2469064"/>
              <a:ext cx="1380226" cy="172523"/>
            </a:xfrm>
            <a:prstGeom prst="parallelogram">
              <a:avLst/>
            </a:prstGeom>
            <a:solidFill>
              <a:srgbClr val="19CAC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DCE6F0-4423-4AE8-A44B-F4C135F9D2FD}"/>
                </a:ext>
              </a:extLst>
            </p:cNvPr>
            <p:cNvSpPr txBox="1"/>
            <p:nvPr/>
          </p:nvSpPr>
          <p:spPr>
            <a:xfrm>
              <a:off x="367772" y="2213363"/>
              <a:ext cx="1380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스포츠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38C681B-256B-4C3C-9E29-07846C5CFCE4}"/>
              </a:ext>
            </a:extLst>
          </p:cNvPr>
          <p:cNvGrpSpPr/>
          <p:nvPr/>
        </p:nvGrpSpPr>
        <p:grpSpPr>
          <a:xfrm>
            <a:off x="7210563" y="1289970"/>
            <a:ext cx="1447956" cy="428224"/>
            <a:chOff x="367772" y="2213363"/>
            <a:chExt cx="1447956" cy="428224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8EBA9DD4-C4E9-4A35-9803-6375DAB54F7B}"/>
                </a:ext>
              </a:extLst>
            </p:cNvPr>
            <p:cNvSpPr/>
            <p:nvPr/>
          </p:nvSpPr>
          <p:spPr>
            <a:xfrm>
              <a:off x="435502" y="2469064"/>
              <a:ext cx="1380226" cy="172523"/>
            </a:xfrm>
            <a:prstGeom prst="parallelogram">
              <a:avLst/>
            </a:prstGeom>
            <a:solidFill>
              <a:srgbClr val="19CAC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4DC219-8088-4806-AA55-39DA861047F9}"/>
                </a:ext>
              </a:extLst>
            </p:cNvPr>
            <p:cNvSpPr txBox="1"/>
            <p:nvPr/>
          </p:nvSpPr>
          <p:spPr>
            <a:xfrm>
              <a:off x="367772" y="2213363"/>
              <a:ext cx="1380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세계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11B5B10-7524-4759-B8C9-B110F3FD7B6F}"/>
              </a:ext>
            </a:extLst>
          </p:cNvPr>
          <p:cNvGrpSpPr/>
          <p:nvPr/>
        </p:nvGrpSpPr>
        <p:grpSpPr>
          <a:xfrm>
            <a:off x="7244428" y="3715081"/>
            <a:ext cx="1447956" cy="428224"/>
            <a:chOff x="367772" y="2213363"/>
            <a:chExt cx="1447956" cy="428224"/>
          </a:xfrm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FC327106-F348-483F-ABE0-C8B542BA18BE}"/>
                </a:ext>
              </a:extLst>
            </p:cNvPr>
            <p:cNvSpPr/>
            <p:nvPr/>
          </p:nvSpPr>
          <p:spPr>
            <a:xfrm>
              <a:off x="435502" y="2469064"/>
              <a:ext cx="1380226" cy="172523"/>
            </a:xfrm>
            <a:prstGeom prst="parallelogram">
              <a:avLst/>
            </a:prstGeom>
            <a:solidFill>
              <a:srgbClr val="19CAC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7A4016-1EE4-41F3-9C75-8C444CF386FD}"/>
                </a:ext>
              </a:extLst>
            </p:cNvPr>
            <p:cNvSpPr txBox="1"/>
            <p:nvPr/>
          </p:nvSpPr>
          <p:spPr>
            <a:xfrm>
              <a:off x="367772" y="2213363"/>
              <a:ext cx="1380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61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3F45D64A-9CAF-49F0-BDA0-08D330FF4D7A}"/>
              </a:ext>
            </a:extLst>
          </p:cNvPr>
          <p:cNvSpPr/>
          <p:nvPr/>
        </p:nvSpPr>
        <p:spPr>
          <a:xfrm>
            <a:off x="350661" y="1430816"/>
            <a:ext cx="1380226" cy="172523"/>
          </a:xfrm>
          <a:prstGeom prst="parallelogram">
            <a:avLst/>
          </a:prstGeom>
          <a:solidFill>
            <a:srgbClr val="19CAC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293C7B-9469-49E5-B101-E7E3D7C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전처리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B12A5-AA61-49FF-8CCF-002B3C92274F}"/>
              </a:ext>
            </a:extLst>
          </p:cNvPr>
          <p:cNvSpPr txBox="1"/>
          <p:nvPr/>
        </p:nvSpPr>
        <p:spPr>
          <a:xfrm>
            <a:off x="282931" y="1175115"/>
            <a:ext cx="13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명사 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Only</a:t>
            </a:r>
            <a:endParaRPr lang="ko-KR" altLang="en-US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79D4D734-2E71-4282-AB68-302050B075D9}"/>
              </a:ext>
            </a:extLst>
          </p:cNvPr>
          <p:cNvSpPr/>
          <p:nvPr/>
        </p:nvSpPr>
        <p:spPr>
          <a:xfrm>
            <a:off x="350661" y="4016890"/>
            <a:ext cx="1380226" cy="172523"/>
          </a:xfrm>
          <a:prstGeom prst="parallelogram">
            <a:avLst/>
          </a:prstGeom>
          <a:solidFill>
            <a:srgbClr val="19CAC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7F061-D489-4BBA-8D1C-E6BA490BBF91}"/>
              </a:ext>
            </a:extLst>
          </p:cNvPr>
          <p:cNvSpPr txBox="1"/>
          <p:nvPr/>
        </p:nvSpPr>
        <p:spPr>
          <a:xfrm>
            <a:off x="282931" y="3761189"/>
            <a:ext cx="13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모든 품사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C617F9D9-7973-4D4B-8794-5ED38F112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449247"/>
              </p:ext>
            </p:extLst>
          </p:nvPr>
        </p:nvGraphicFramePr>
        <p:xfrm>
          <a:off x="1472878" y="3650736"/>
          <a:ext cx="5537179" cy="2898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F4E783CD-D29E-4B67-A73E-5B1E3974E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61141"/>
              </p:ext>
            </p:extLst>
          </p:nvPr>
        </p:nvGraphicFramePr>
        <p:xfrm>
          <a:off x="7010057" y="3945855"/>
          <a:ext cx="4763552" cy="2617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2733C1E7-614A-443D-8323-E63302BD70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517660"/>
              </p:ext>
            </p:extLst>
          </p:nvPr>
        </p:nvGraphicFramePr>
        <p:xfrm>
          <a:off x="7010057" y="1095066"/>
          <a:ext cx="4763552" cy="2617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458E1EA-C481-4047-9EFE-A03C63EED27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3257" y="1109793"/>
            <a:ext cx="5536800" cy="26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5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E045-DC45-47D6-8BB8-CE558587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54264A-5344-4236-A8F4-94DDED80E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91" y="3740443"/>
            <a:ext cx="35718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219C3E-F25D-4ABC-A573-C8BEC699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35" y="1352155"/>
            <a:ext cx="5157319" cy="20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01FE0D-EDCF-465B-A6EF-0368FD736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11" y="4063085"/>
            <a:ext cx="2329549" cy="1853620"/>
          </a:xfrm>
          <a:prstGeom prst="rect">
            <a:avLst/>
          </a:prstGeom>
        </p:spPr>
      </p:pic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8AB86338-137B-49B1-A407-2A57061B9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596198"/>
              </p:ext>
            </p:extLst>
          </p:nvPr>
        </p:nvGraphicFramePr>
        <p:xfrm>
          <a:off x="6956214" y="951303"/>
          <a:ext cx="4871443" cy="2900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083AB3F-A8D7-4B7A-B8E1-EB7FDEE826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429321"/>
              </p:ext>
            </p:extLst>
          </p:nvPr>
        </p:nvGraphicFramePr>
        <p:xfrm>
          <a:off x="6956214" y="3738927"/>
          <a:ext cx="4871443" cy="2900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1E5651-4D79-4D2C-9D31-414D567AA7BC}"/>
              </a:ext>
            </a:extLst>
          </p:cNvPr>
          <p:cNvSpPr txBox="1"/>
          <p:nvPr/>
        </p:nvSpPr>
        <p:spPr>
          <a:xfrm>
            <a:off x="4763886" y="6267336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핫 인코딩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1BCFB-0290-4316-9339-500D064737C8}"/>
              </a:ext>
            </a:extLst>
          </p:cNvPr>
          <p:cNvSpPr txBox="1"/>
          <p:nvPr/>
        </p:nvSpPr>
        <p:spPr>
          <a:xfrm>
            <a:off x="1183509" y="6267336"/>
            <a:ext cx="2198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뉴스 헤드라인 별 문장의 길이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36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CD4E2-0DF5-4888-8453-88516756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양방향 </a:t>
            </a:r>
            <a:r>
              <a:rPr lang="en-US" altLang="ko-KR" dirty="0"/>
              <a:t>LSTM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06294F-08C2-4ACA-B729-F4DFC97DF4D0}"/>
              </a:ext>
            </a:extLst>
          </p:cNvPr>
          <p:cNvGrpSpPr/>
          <p:nvPr/>
        </p:nvGrpSpPr>
        <p:grpSpPr>
          <a:xfrm>
            <a:off x="646561" y="1174377"/>
            <a:ext cx="5449439" cy="2598116"/>
            <a:chOff x="2328745" y="1209347"/>
            <a:chExt cx="5449439" cy="259811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6C74638-7843-4589-ACA7-613E8D00F00B}"/>
                </a:ext>
              </a:extLst>
            </p:cNvPr>
            <p:cNvGrpSpPr/>
            <p:nvPr/>
          </p:nvGrpSpPr>
          <p:grpSpPr>
            <a:xfrm>
              <a:off x="2328745" y="1331666"/>
              <a:ext cx="5449439" cy="2475797"/>
              <a:chOff x="1378486" y="1272445"/>
              <a:chExt cx="5449439" cy="247579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8D2DE6A-7D6E-4C27-91B0-09820FD48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1074" y="1993120"/>
                <a:ext cx="3552143" cy="1755122"/>
              </a:xfrm>
              <a:prstGeom prst="rect">
                <a:avLst/>
              </a:prstGeom>
            </p:spPr>
          </p:pic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D583BFE-6DEF-4F1E-A531-0A62A289AEE5}"/>
                  </a:ext>
                </a:extLst>
              </p:cNvPr>
              <p:cNvGrpSpPr/>
              <p:nvPr/>
            </p:nvGrpSpPr>
            <p:grpSpPr>
              <a:xfrm>
                <a:off x="1378486" y="1272445"/>
                <a:ext cx="5449439" cy="440605"/>
                <a:chOff x="1378486" y="1473461"/>
                <a:chExt cx="5449439" cy="440605"/>
              </a:xfrm>
            </p:grpSpPr>
            <p:sp>
              <p:nvSpPr>
                <p:cNvPr id="5" name="양쪽 대괄호 4">
                  <a:extLst>
                    <a:ext uri="{FF2B5EF4-FFF2-40B4-BE49-F238E27FC236}">
                      <a16:creationId xmlns:a16="http://schemas.microsoft.com/office/drawing/2014/main" id="{217E400E-C951-4AE9-8DEF-23E4BE8241E1}"/>
                    </a:ext>
                  </a:extLst>
                </p:cNvPr>
                <p:cNvSpPr/>
                <p:nvPr/>
              </p:nvSpPr>
              <p:spPr>
                <a:xfrm>
                  <a:off x="1378486" y="1473461"/>
                  <a:ext cx="5449439" cy="440605"/>
                </a:xfrm>
                <a:prstGeom prst="bracketPair">
                  <a:avLst/>
                </a:prstGeom>
                <a:ln w="38100">
                  <a:solidFill>
                    <a:srgbClr val="34506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D790FF7-BEAD-4503-BB56-3F846BA75FC2}"/>
                    </a:ext>
                  </a:extLst>
                </p:cNvPr>
                <p:cNvSpPr txBox="1"/>
                <p:nvPr/>
              </p:nvSpPr>
              <p:spPr>
                <a:xfrm>
                  <a:off x="1550894" y="1506806"/>
                  <a:ext cx="14350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단방향 </a:t>
                  </a:r>
                  <a:r>
                    <a:rPr lang="en-US" altLang="ko-KR" dirty="0"/>
                    <a:t>LSTM</a:t>
                  </a:r>
                  <a:endParaRPr lang="ko-KR" altLang="en-US" dirty="0"/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AA7A92-5765-4C05-BC16-D5503BAF7CCF}"/>
                </a:ext>
              </a:extLst>
            </p:cNvPr>
            <p:cNvSpPr txBox="1"/>
            <p:nvPr/>
          </p:nvSpPr>
          <p:spPr>
            <a:xfrm>
              <a:off x="3936161" y="1209347"/>
              <a:ext cx="3746538" cy="619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단어 순서가 가지는 문맥 정보가 한 방향으로만 학습</a:t>
              </a:r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뒤에 오는 단어의 영향을 받게 되는 경우</a:t>
              </a:r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 불가능</a:t>
              </a:r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FD8A9A0-02C4-4474-8DD8-60582EE83202}"/>
              </a:ext>
            </a:extLst>
          </p:cNvPr>
          <p:cNvGrpSpPr/>
          <p:nvPr/>
        </p:nvGrpSpPr>
        <p:grpSpPr>
          <a:xfrm>
            <a:off x="646561" y="4083791"/>
            <a:ext cx="5449439" cy="2376230"/>
            <a:chOff x="7785194" y="1288172"/>
            <a:chExt cx="5449439" cy="237623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77E930D-3AB3-4C8E-82AB-18040B910B31}"/>
                </a:ext>
              </a:extLst>
            </p:cNvPr>
            <p:cNvGrpSpPr/>
            <p:nvPr/>
          </p:nvGrpSpPr>
          <p:grpSpPr>
            <a:xfrm>
              <a:off x="7785194" y="1380022"/>
              <a:ext cx="5449439" cy="2284380"/>
              <a:chOff x="5887732" y="1270153"/>
              <a:chExt cx="5449439" cy="228438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9A20E5B-8B8D-40AA-BBCC-FE9A9FA69B90}"/>
                  </a:ext>
                </a:extLst>
              </p:cNvPr>
              <p:cNvGrpSpPr/>
              <p:nvPr/>
            </p:nvGrpSpPr>
            <p:grpSpPr>
              <a:xfrm>
                <a:off x="5887732" y="1270153"/>
                <a:ext cx="5449439" cy="440605"/>
                <a:chOff x="1378486" y="1473461"/>
                <a:chExt cx="5449439" cy="440605"/>
              </a:xfrm>
            </p:grpSpPr>
            <p:sp>
              <p:nvSpPr>
                <p:cNvPr id="9" name="양쪽 대괄호 8">
                  <a:extLst>
                    <a:ext uri="{FF2B5EF4-FFF2-40B4-BE49-F238E27FC236}">
                      <a16:creationId xmlns:a16="http://schemas.microsoft.com/office/drawing/2014/main" id="{D52EB1D2-F2A7-49A5-9148-BEAD7E6EDF35}"/>
                    </a:ext>
                  </a:extLst>
                </p:cNvPr>
                <p:cNvSpPr/>
                <p:nvPr/>
              </p:nvSpPr>
              <p:spPr>
                <a:xfrm>
                  <a:off x="1378486" y="1473461"/>
                  <a:ext cx="5449439" cy="440605"/>
                </a:xfrm>
                <a:prstGeom prst="bracketPair">
                  <a:avLst/>
                </a:prstGeom>
                <a:ln w="38100">
                  <a:solidFill>
                    <a:srgbClr val="34506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C901578-D683-4DE0-BB82-1D363CB9C2E2}"/>
                    </a:ext>
                  </a:extLst>
                </p:cNvPr>
                <p:cNvSpPr txBox="1"/>
                <p:nvPr/>
              </p:nvSpPr>
              <p:spPr>
                <a:xfrm>
                  <a:off x="1545283" y="1506806"/>
                  <a:ext cx="1446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양방향 </a:t>
                  </a:r>
                  <a:r>
                    <a:rPr lang="en-US" altLang="ko-KR" dirty="0"/>
                    <a:t>LSTM</a:t>
                  </a:r>
                  <a:endParaRPr lang="ko-KR" altLang="en-US" dirty="0"/>
                </a:p>
              </p:txBody>
            </p:sp>
          </p:grpSp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F4309B49-4B77-479C-B7EA-1FFDC54C46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7662" y="1979055"/>
                <a:ext cx="3605733" cy="1575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17DFD-558A-4B7B-A236-B42EE1567D32}"/>
                </a:ext>
              </a:extLst>
            </p:cNvPr>
            <p:cNvSpPr txBox="1"/>
            <p:nvPr/>
          </p:nvSpPr>
          <p:spPr>
            <a:xfrm>
              <a:off x="9392610" y="1288172"/>
              <a:ext cx="2621230" cy="619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양방향 순서 모두 학습 가능</a:t>
              </a:r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양방향으로 학습 후 두 결과를 합침</a:t>
              </a:r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AFE8EA7-30B7-412C-921F-7D8082A290CB}"/>
              </a:ext>
            </a:extLst>
          </p:cNvPr>
          <p:cNvGrpSpPr/>
          <p:nvPr/>
        </p:nvGrpSpPr>
        <p:grpSpPr>
          <a:xfrm>
            <a:off x="6609640" y="1270114"/>
            <a:ext cx="5139444" cy="5189907"/>
            <a:chOff x="6609640" y="1270114"/>
            <a:chExt cx="5139444" cy="518990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0A21C01-7006-4AA1-B109-62120EF83445}"/>
                </a:ext>
              </a:extLst>
            </p:cNvPr>
            <p:cNvGrpSpPr/>
            <p:nvPr/>
          </p:nvGrpSpPr>
          <p:grpSpPr>
            <a:xfrm>
              <a:off x="6609640" y="1400034"/>
              <a:ext cx="4977444" cy="4744918"/>
              <a:chOff x="6609640" y="1207049"/>
              <a:chExt cx="4977444" cy="4744918"/>
            </a:xfrm>
          </p:grpSpPr>
          <p:graphicFrame>
            <p:nvGraphicFramePr>
              <p:cNvPr id="22" name="차트 21">
                <a:extLst>
                  <a:ext uri="{FF2B5EF4-FFF2-40B4-BE49-F238E27FC236}">
                    <a16:creationId xmlns:a16="http://schemas.microsoft.com/office/drawing/2014/main" id="{9837F8AE-2777-4EFA-83D4-A9A4A31C875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51615054"/>
                  </p:ext>
                </p:extLst>
              </p:nvPr>
            </p:nvGraphicFramePr>
            <p:xfrm>
              <a:off x="6609640" y="1207049"/>
              <a:ext cx="4977444" cy="373704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5" name="화살표: 아래쪽 24">
                <a:extLst>
                  <a:ext uri="{FF2B5EF4-FFF2-40B4-BE49-F238E27FC236}">
                    <a16:creationId xmlns:a16="http://schemas.microsoft.com/office/drawing/2014/main" id="{B01517AE-8AE0-44FF-ACA0-A43F6CD6BA92}"/>
                  </a:ext>
                </a:extLst>
              </p:cNvPr>
              <p:cNvSpPr/>
              <p:nvPr/>
            </p:nvSpPr>
            <p:spPr>
              <a:xfrm>
                <a:off x="8919881" y="5137826"/>
                <a:ext cx="1084730" cy="251078"/>
              </a:xfrm>
              <a:prstGeom prst="downArrow">
                <a:avLst/>
              </a:prstGeom>
              <a:solidFill>
                <a:srgbClr val="4B74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1C0E2C-43D7-4B0A-95C3-44F48103B81A}"/>
                  </a:ext>
                </a:extLst>
              </p:cNvPr>
              <p:cNvSpPr txBox="1"/>
              <p:nvPr/>
            </p:nvSpPr>
            <p:spPr>
              <a:xfrm>
                <a:off x="7710260" y="5582635"/>
                <a:ext cx="3503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Test Accuracy : 0.7071193866</a:t>
                </a:r>
                <a:endParaRPr lang="ko-KR" altLang="en-US" dirty="0"/>
              </a:p>
            </p:txBody>
          </p:sp>
        </p:grpSp>
        <p:sp>
          <p:nvSpPr>
            <p:cNvPr id="31" name="1/2 액자 30">
              <a:extLst>
                <a:ext uri="{FF2B5EF4-FFF2-40B4-BE49-F238E27FC236}">
                  <a16:creationId xmlns:a16="http://schemas.microsoft.com/office/drawing/2014/main" id="{3461D2FD-4217-4096-A96E-061F4D172421}"/>
                </a:ext>
              </a:extLst>
            </p:cNvPr>
            <p:cNvSpPr/>
            <p:nvPr/>
          </p:nvSpPr>
          <p:spPr>
            <a:xfrm>
              <a:off x="6705125" y="1270114"/>
              <a:ext cx="324000" cy="322729"/>
            </a:xfrm>
            <a:prstGeom prst="halfFrame">
              <a:avLst>
                <a:gd name="adj1" fmla="val 19444"/>
                <a:gd name="adj2" fmla="val 22222"/>
              </a:avLst>
            </a:prstGeom>
            <a:solidFill>
              <a:srgbClr val="3450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1/2 액자 32">
              <a:extLst>
                <a:ext uri="{FF2B5EF4-FFF2-40B4-BE49-F238E27FC236}">
                  <a16:creationId xmlns:a16="http://schemas.microsoft.com/office/drawing/2014/main" id="{FBC9F97E-7F1C-49CA-AC3A-6EF434C44F63}"/>
                </a:ext>
              </a:extLst>
            </p:cNvPr>
            <p:cNvSpPr/>
            <p:nvPr/>
          </p:nvSpPr>
          <p:spPr>
            <a:xfrm flipH="1" flipV="1">
              <a:off x="11425084" y="6137292"/>
              <a:ext cx="324000" cy="322729"/>
            </a:xfrm>
            <a:prstGeom prst="halfFrame">
              <a:avLst>
                <a:gd name="adj1" fmla="val 19444"/>
                <a:gd name="adj2" fmla="val 22222"/>
              </a:avLst>
            </a:prstGeom>
            <a:solidFill>
              <a:srgbClr val="3450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66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_ac Bold"/>
        <a:ea typeface="나눔스퀘어_ac Bold"/>
        <a:cs typeface=""/>
      </a:majorFont>
      <a:minorFont>
        <a:latin typeface="나눔스퀘어_ac Bold"/>
        <a:ea typeface="나눔스퀘어_ac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486</Words>
  <Application>Microsoft Office PowerPoint</Application>
  <PresentationFormat>와이드스크린</PresentationFormat>
  <Paragraphs>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경기천년제목 Bold</vt:lpstr>
      <vt:lpstr>나눔스퀘어_ac</vt:lpstr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데이터 전처리</vt:lpstr>
      <vt:lpstr>데이터 전처리</vt:lpstr>
      <vt:lpstr>EDA</vt:lpstr>
      <vt:lpstr>EDA</vt:lpstr>
      <vt:lpstr>전처리 비교</vt:lpstr>
      <vt:lpstr>CNN</vt:lpstr>
      <vt:lpstr>양방향 LSTM</vt:lpstr>
      <vt:lpstr>Bert </vt:lpstr>
      <vt:lpstr>Bert </vt:lpstr>
      <vt:lpstr>Bert </vt:lpstr>
      <vt:lpstr>최종 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수영</dc:creator>
  <cp:lastModifiedBy>홍 연정</cp:lastModifiedBy>
  <cp:revision>133</cp:revision>
  <dcterms:created xsi:type="dcterms:W3CDTF">2021-09-27T15:19:41Z</dcterms:created>
  <dcterms:modified xsi:type="dcterms:W3CDTF">2021-09-30T08:09:42Z</dcterms:modified>
</cp:coreProperties>
</file>