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593DB-CB08-1C3A-B9DD-523E1BF23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6CDC3-627E-7EFA-5691-1271817C1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7AC84-628B-4F17-0815-D50BB35C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A864C-0B2D-ED6C-4632-18319C9A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C7E3C-6E08-C4D2-6E24-90B898D8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0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67C59-DB08-F529-9172-027436B4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40D66-43BC-BA7A-F07A-1E535F02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C2408-9AF0-A842-AADC-9C883189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6C78E-3FB6-B7D3-8CE7-9A87481C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8F106-2FAE-E1EC-FBCC-9C230E03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90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C5B04-D036-4F58-ACE8-EDA21D90E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6DDEC-770F-3949-DB6D-9F653C5C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EDEDC-B293-BF40-F72F-24E395F4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CD700-711F-8058-D6EE-A4E9D49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0E1C-E10B-5185-2E15-7C4A2930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683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3E065-2CF6-1F8D-F157-5B4EDB64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0C76B-E0BB-764D-2C05-C5BFE22C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B00B4-25E0-030A-5E1D-65AB9CB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C0A9E-90B4-6187-062A-1E700384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1D728-18F1-E24C-07EC-8E3F9B1F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99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7C1A-2CCE-644A-8BE2-29962098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981D4-CAEC-02C8-C86B-E4ECBFE8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C67AD-B342-FFD6-C2B6-B553238C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CBA5D-4001-3BE4-5C15-D74512E3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73DB9-9F00-E297-B347-AB1AB33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350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DFF6-1F42-E573-83F1-82094BF4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9E89B-7FA5-C663-44CC-77B8F7478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6C535-0E5B-498D-71E6-10527E83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5A46B-5F95-B7B2-1775-58A2DAB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56267-EADD-3E58-19E6-D54AE23D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B0877-F4FB-FE6C-B612-B971F255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02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18B20-C6D5-23AB-B8D1-16CCAB95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BDA02-B740-178A-85FD-F6FCB766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CCA95-F8DD-F22C-0B44-CF72EAA2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8CC2BD-6E3E-C5BF-12AC-32E5CBD7F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0B98D-BA20-9B66-6081-24095405B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42E9FE-B82C-3B0D-60A1-938C3D1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4B301-E451-CA05-EDDB-1A377B1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4FEF8C-7ED0-BB0B-0D6A-DEAA3089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11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668AB-43BF-4274-CCF0-1EC71453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79102-8237-D06F-F606-1D6BE502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192AA-5C34-7AFC-3ECA-F1514539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D4E944-0110-8F10-FE20-D2DA3E0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87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712801-4FF4-F234-7F28-38338979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F431D-0A07-1BCF-E28E-7D8F26FE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2B33B-068D-A03E-170A-6E69522C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45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BD9A-5475-EA04-F2BB-BDD66C9A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8A60B-7994-F8CA-FD84-22BB27C5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E3927-3F91-4145-0D72-4CDFE7EE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D374A-9D96-F9AD-FC51-6C7F9089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C4505-70C2-23B1-269A-381A732D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2AF3F-9785-134F-5C07-1E97746F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95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2844-D320-2BD0-A44D-67BC52DE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57A478-C579-3B9E-D683-3C8E783C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89209-8E99-E05F-8827-31582EA6E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02904-85B3-34D1-ECE1-C44231FF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AAACC-9F66-A5C7-A6DC-56B42033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FB31B-BDF1-A662-FA41-94D5A670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04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B7214-9A72-09BA-A18F-EEE38B65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68141-C33A-BBAC-B2F3-3AA36E1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A4881-F080-2F91-49CF-D6DF8C77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E9B2-8D32-5C46-9AA3-142793DF9E2C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A9C7-B0F3-9299-1C68-789AD6C8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4D590-9006-F8DF-982F-2C082188C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6BB6-E563-DB4B-9A8F-1A5E488037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92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F39C700-7299-1D6C-1EEC-99E4180C5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27757"/>
              </p:ext>
            </p:extLst>
          </p:nvPr>
        </p:nvGraphicFramePr>
        <p:xfrm>
          <a:off x="1640105" y="1905005"/>
          <a:ext cx="4009572" cy="38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62">
                  <a:extLst>
                    <a:ext uri="{9D8B030D-6E8A-4147-A177-3AD203B41FA5}">
                      <a16:colId xmlns:a16="http://schemas.microsoft.com/office/drawing/2014/main" val="294228597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67540439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86135966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78888466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1822331083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3170600019"/>
                    </a:ext>
                  </a:extLst>
                </a:gridCol>
              </a:tblGrid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4770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2972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402655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383906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32981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611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C0514DC-023F-D29D-B3DE-D4DA32F18BA6}"/>
              </a:ext>
            </a:extLst>
          </p:cNvPr>
          <p:cNvSpPr txBox="1"/>
          <p:nvPr/>
        </p:nvSpPr>
        <p:spPr>
          <a:xfrm>
            <a:off x="2005658" y="1481636"/>
            <a:ext cx="3438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12   13    14   15   16  </a:t>
            </a:r>
            <a:endParaRPr kumimoji="1" lang="ko-Kore-KR" altLang="en-US" sz="3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60E359-0EC9-C99D-61FB-2D7B4C2802BD}"/>
              </a:ext>
            </a:extLst>
          </p:cNvPr>
          <p:cNvSpPr txBox="1"/>
          <p:nvPr/>
        </p:nvSpPr>
        <p:spPr>
          <a:xfrm>
            <a:off x="1129622" y="2275121"/>
            <a:ext cx="57579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13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14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15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16</a:t>
            </a:r>
            <a:endParaRPr kumimoji="1" lang="ko-Kore-KR" altLang="en-US" sz="3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79FB1F-D7BC-7094-C451-73EDD73FB47C}"/>
              </a:ext>
            </a:extLst>
          </p:cNvPr>
          <p:cNvSpPr/>
          <p:nvPr/>
        </p:nvSpPr>
        <p:spPr>
          <a:xfrm>
            <a:off x="3453484" y="3004465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5FF3D52-B5DB-EA77-1124-D283F066BC39}"/>
              </a:ext>
            </a:extLst>
          </p:cNvPr>
          <p:cNvSpPr/>
          <p:nvPr/>
        </p:nvSpPr>
        <p:spPr>
          <a:xfrm>
            <a:off x="3453484" y="4288980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E41E3D0-89B1-FC13-8AFF-B1E6BCA79258}"/>
              </a:ext>
            </a:extLst>
          </p:cNvPr>
          <p:cNvSpPr/>
          <p:nvPr/>
        </p:nvSpPr>
        <p:spPr>
          <a:xfrm>
            <a:off x="4117511" y="3641277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0044374-0DD6-7269-47D0-938C0092EFD0}"/>
              </a:ext>
            </a:extLst>
          </p:cNvPr>
          <p:cNvSpPr/>
          <p:nvPr/>
        </p:nvSpPr>
        <p:spPr>
          <a:xfrm>
            <a:off x="2764726" y="3641277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4ADEA5-D463-8ED9-1014-F26DA334B0DD}"/>
              </a:ext>
            </a:extLst>
          </p:cNvPr>
          <p:cNvSpPr/>
          <p:nvPr/>
        </p:nvSpPr>
        <p:spPr>
          <a:xfrm>
            <a:off x="3338277" y="1451682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84FB663-C777-59A3-08CF-55BA5505A298}"/>
              </a:ext>
            </a:extLst>
          </p:cNvPr>
          <p:cNvSpPr/>
          <p:nvPr/>
        </p:nvSpPr>
        <p:spPr>
          <a:xfrm>
            <a:off x="2615258" y="1451682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ACECFAE-214C-DB78-6564-8211BF898684}"/>
              </a:ext>
            </a:extLst>
          </p:cNvPr>
          <p:cNvSpPr/>
          <p:nvPr/>
        </p:nvSpPr>
        <p:spPr>
          <a:xfrm>
            <a:off x="3989607" y="1451682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D00DB15-A362-CE55-2533-91CA30B3D5E2}"/>
              </a:ext>
            </a:extLst>
          </p:cNvPr>
          <p:cNvSpPr/>
          <p:nvPr/>
        </p:nvSpPr>
        <p:spPr>
          <a:xfrm>
            <a:off x="1100021" y="2870333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82304E5-315B-3BC2-0679-2460D92DC13E}"/>
              </a:ext>
            </a:extLst>
          </p:cNvPr>
          <p:cNvSpPr/>
          <p:nvPr/>
        </p:nvSpPr>
        <p:spPr>
          <a:xfrm>
            <a:off x="1100021" y="3526587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E9FD69F-2525-4FF2-5BDD-CABFF47C7942}"/>
              </a:ext>
            </a:extLst>
          </p:cNvPr>
          <p:cNvSpPr/>
          <p:nvPr/>
        </p:nvSpPr>
        <p:spPr>
          <a:xfrm>
            <a:off x="1100021" y="4168931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3DAEE7A3-54B3-753F-B723-29089FC4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53733"/>
              </p:ext>
            </p:extLst>
          </p:nvPr>
        </p:nvGraphicFramePr>
        <p:xfrm>
          <a:off x="6854357" y="1905005"/>
          <a:ext cx="4009572" cy="38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62">
                  <a:extLst>
                    <a:ext uri="{9D8B030D-6E8A-4147-A177-3AD203B41FA5}">
                      <a16:colId xmlns:a16="http://schemas.microsoft.com/office/drawing/2014/main" val="294228597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67540439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86135966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78888466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1822331083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3170600019"/>
                    </a:ext>
                  </a:extLst>
                </a:gridCol>
              </a:tblGrid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4770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2972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402655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383906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32981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6114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120B760-90DB-AEE8-1F18-6BCA71E16527}"/>
              </a:ext>
            </a:extLst>
          </p:cNvPr>
          <p:cNvSpPr txBox="1"/>
          <p:nvPr/>
        </p:nvSpPr>
        <p:spPr>
          <a:xfrm>
            <a:off x="7219910" y="1481636"/>
            <a:ext cx="3438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12   13    14   15   16  </a:t>
            </a:r>
            <a:endParaRPr kumimoji="1" lang="ko-Kore-KR" altLang="en-US" sz="3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B7FD04-BC19-CCC4-1342-80ECFC26CC8D}"/>
              </a:ext>
            </a:extLst>
          </p:cNvPr>
          <p:cNvSpPr txBox="1"/>
          <p:nvPr/>
        </p:nvSpPr>
        <p:spPr>
          <a:xfrm>
            <a:off x="6343874" y="2275121"/>
            <a:ext cx="57579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13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14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15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16</a:t>
            </a:r>
            <a:endParaRPr kumimoji="1" lang="ko-Kore-KR" altLang="en-US" sz="30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FEC63C-2A2D-131C-080A-3481E37B296F}"/>
              </a:ext>
            </a:extLst>
          </p:cNvPr>
          <p:cNvSpPr/>
          <p:nvPr/>
        </p:nvSpPr>
        <p:spPr>
          <a:xfrm>
            <a:off x="8667736" y="3004465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7C5765A-84DA-1D24-83F8-2D5A77531C9F}"/>
              </a:ext>
            </a:extLst>
          </p:cNvPr>
          <p:cNvSpPr/>
          <p:nvPr/>
        </p:nvSpPr>
        <p:spPr>
          <a:xfrm>
            <a:off x="8667736" y="4288980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0B589FC-FCF8-A835-B50B-0DAD1F751BF3}"/>
              </a:ext>
            </a:extLst>
          </p:cNvPr>
          <p:cNvSpPr/>
          <p:nvPr/>
        </p:nvSpPr>
        <p:spPr>
          <a:xfrm>
            <a:off x="9331763" y="3641277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1DBBCCA-528F-89D8-4765-5C83B02F3193}"/>
              </a:ext>
            </a:extLst>
          </p:cNvPr>
          <p:cNvSpPr/>
          <p:nvPr/>
        </p:nvSpPr>
        <p:spPr>
          <a:xfrm>
            <a:off x="7978978" y="3641277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20A4475-93F9-B2C3-6747-8B5DB2DA7991}"/>
              </a:ext>
            </a:extLst>
          </p:cNvPr>
          <p:cNvSpPr/>
          <p:nvPr/>
        </p:nvSpPr>
        <p:spPr>
          <a:xfrm>
            <a:off x="8552529" y="1451682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C75D98-458E-6AE6-CFD0-A6E10F214F21}"/>
              </a:ext>
            </a:extLst>
          </p:cNvPr>
          <p:cNvSpPr/>
          <p:nvPr/>
        </p:nvSpPr>
        <p:spPr>
          <a:xfrm>
            <a:off x="7829510" y="1451682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2C6669F-F9C9-3DB4-A38D-0B6074F3174A}"/>
              </a:ext>
            </a:extLst>
          </p:cNvPr>
          <p:cNvSpPr/>
          <p:nvPr/>
        </p:nvSpPr>
        <p:spPr>
          <a:xfrm>
            <a:off x="9203859" y="1451682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DE56C4D-7756-D7AB-D120-F7B45DC932E4}"/>
              </a:ext>
            </a:extLst>
          </p:cNvPr>
          <p:cNvSpPr/>
          <p:nvPr/>
        </p:nvSpPr>
        <p:spPr>
          <a:xfrm>
            <a:off x="6314273" y="2870333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BB30BD5-4C68-6399-C1D2-71CB5D0CB768}"/>
              </a:ext>
            </a:extLst>
          </p:cNvPr>
          <p:cNvSpPr/>
          <p:nvPr/>
        </p:nvSpPr>
        <p:spPr>
          <a:xfrm>
            <a:off x="6314273" y="3526587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33D6581-996E-C336-6340-6F7D55C1DEA6}"/>
              </a:ext>
            </a:extLst>
          </p:cNvPr>
          <p:cNvSpPr/>
          <p:nvPr/>
        </p:nvSpPr>
        <p:spPr>
          <a:xfrm>
            <a:off x="6314273" y="4168931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DCD861-7891-2335-D350-BF867512CD90}"/>
              </a:ext>
            </a:extLst>
          </p:cNvPr>
          <p:cNvSpPr txBox="1"/>
          <p:nvPr/>
        </p:nvSpPr>
        <p:spPr>
          <a:xfrm>
            <a:off x="7990571" y="2928852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D58D51-33ED-DD3C-06B0-DC2143E70591}"/>
              </a:ext>
            </a:extLst>
          </p:cNvPr>
          <p:cNvSpPr txBox="1"/>
          <p:nvPr/>
        </p:nvSpPr>
        <p:spPr>
          <a:xfrm>
            <a:off x="8667736" y="2928852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4D311-5A41-6CF8-2646-9CC10CFC25A5}"/>
              </a:ext>
            </a:extLst>
          </p:cNvPr>
          <p:cNvSpPr txBox="1"/>
          <p:nvPr/>
        </p:nvSpPr>
        <p:spPr>
          <a:xfrm>
            <a:off x="9331763" y="2928852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C46109-48C3-62A5-93EC-22734B933AA8}"/>
              </a:ext>
            </a:extLst>
          </p:cNvPr>
          <p:cNvSpPr txBox="1"/>
          <p:nvPr/>
        </p:nvSpPr>
        <p:spPr>
          <a:xfrm>
            <a:off x="7990571" y="3526587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A48616-1BD6-F033-7718-259416D71646}"/>
              </a:ext>
            </a:extLst>
          </p:cNvPr>
          <p:cNvSpPr txBox="1"/>
          <p:nvPr/>
        </p:nvSpPr>
        <p:spPr>
          <a:xfrm>
            <a:off x="8667736" y="3526587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06ECB7-F22A-0865-9DC0-7998CDF7E200}"/>
              </a:ext>
            </a:extLst>
          </p:cNvPr>
          <p:cNvSpPr txBox="1"/>
          <p:nvPr/>
        </p:nvSpPr>
        <p:spPr>
          <a:xfrm>
            <a:off x="9331763" y="3526587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BECBCB-C6EB-5482-0C4B-ACC61AC1C3BB}"/>
              </a:ext>
            </a:extLst>
          </p:cNvPr>
          <p:cNvSpPr txBox="1"/>
          <p:nvPr/>
        </p:nvSpPr>
        <p:spPr>
          <a:xfrm>
            <a:off x="7990571" y="4202476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31BB8C-D83B-1F4D-BBC2-9180BFD453AE}"/>
              </a:ext>
            </a:extLst>
          </p:cNvPr>
          <p:cNvSpPr txBox="1"/>
          <p:nvPr/>
        </p:nvSpPr>
        <p:spPr>
          <a:xfrm>
            <a:off x="8667736" y="4202476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EBC364-093D-7EBC-0A28-A59CDC12DD12}"/>
              </a:ext>
            </a:extLst>
          </p:cNvPr>
          <p:cNvSpPr txBox="1"/>
          <p:nvPr/>
        </p:nvSpPr>
        <p:spPr>
          <a:xfrm>
            <a:off x="9331763" y="4202476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4F55936-BC8C-0B56-5B32-D20C209E7CA3}"/>
              </a:ext>
            </a:extLst>
          </p:cNvPr>
          <p:cNvSpPr/>
          <p:nvPr/>
        </p:nvSpPr>
        <p:spPr>
          <a:xfrm>
            <a:off x="2887400" y="714195"/>
            <a:ext cx="1502254" cy="46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입력</a:t>
            </a:r>
            <a:r>
              <a:rPr kumimoji="1" lang="ko-KR" altLang="en-US" dirty="0">
                <a:solidFill>
                  <a:schemeClr val="tx1"/>
                </a:solidFill>
              </a:rPr>
              <a:t> 좌표 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D93FC27-CAEA-B60D-9F77-DF0F45E23161}"/>
              </a:ext>
            </a:extLst>
          </p:cNvPr>
          <p:cNvSpPr/>
          <p:nvPr/>
        </p:nvSpPr>
        <p:spPr>
          <a:xfrm>
            <a:off x="7868520" y="714195"/>
            <a:ext cx="1981246" cy="46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검사하는</a:t>
            </a:r>
            <a:r>
              <a:rPr kumimoji="1" lang="ko-KR" altLang="en-US" dirty="0">
                <a:solidFill>
                  <a:schemeClr val="tx1"/>
                </a:solidFill>
              </a:rPr>
              <a:t> 좌표 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C096EB-58FF-232D-C2D7-ED0C3E292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11219"/>
              </p:ext>
            </p:extLst>
          </p:nvPr>
        </p:nvGraphicFramePr>
        <p:xfrm>
          <a:off x="1661879" y="1752608"/>
          <a:ext cx="4009572" cy="38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62">
                  <a:extLst>
                    <a:ext uri="{9D8B030D-6E8A-4147-A177-3AD203B41FA5}">
                      <a16:colId xmlns:a16="http://schemas.microsoft.com/office/drawing/2014/main" val="294228597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67540439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86135966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78888466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1822331083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3170600019"/>
                    </a:ext>
                  </a:extLst>
                </a:gridCol>
              </a:tblGrid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4770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2972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402655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383906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32981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61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A90A55-2293-E357-6B8C-A56BD06BE697}"/>
              </a:ext>
            </a:extLst>
          </p:cNvPr>
          <p:cNvSpPr txBox="1"/>
          <p:nvPr/>
        </p:nvSpPr>
        <p:spPr>
          <a:xfrm>
            <a:off x="2027432" y="1329239"/>
            <a:ext cx="3438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12   13    14   15   16  </a:t>
            </a:r>
            <a:endParaRPr kumimoji="1" lang="ko-Kore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9EE7D-E784-FEA2-025C-E70753A52642}"/>
              </a:ext>
            </a:extLst>
          </p:cNvPr>
          <p:cNvSpPr txBox="1"/>
          <p:nvPr/>
        </p:nvSpPr>
        <p:spPr>
          <a:xfrm>
            <a:off x="1151396" y="2122724"/>
            <a:ext cx="57579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13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14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15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16</a:t>
            </a:r>
            <a:endParaRPr kumimoji="1" lang="ko-Kore-KR" altLang="en-US" sz="3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292432-9D92-85C4-073F-03DE50A592AA}"/>
              </a:ext>
            </a:extLst>
          </p:cNvPr>
          <p:cNvSpPr/>
          <p:nvPr/>
        </p:nvSpPr>
        <p:spPr>
          <a:xfrm>
            <a:off x="3475258" y="2220696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B052E6-372E-02FF-915D-3ECC91F60E85}"/>
              </a:ext>
            </a:extLst>
          </p:cNvPr>
          <p:cNvSpPr/>
          <p:nvPr/>
        </p:nvSpPr>
        <p:spPr>
          <a:xfrm>
            <a:off x="3475258" y="4757069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E8950F2-4453-827C-8917-48324AE51DAF}"/>
              </a:ext>
            </a:extLst>
          </p:cNvPr>
          <p:cNvSpPr/>
          <p:nvPr/>
        </p:nvSpPr>
        <p:spPr>
          <a:xfrm>
            <a:off x="4803315" y="3488880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DF7BCB-7A38-C895-33F6-5FC2DEDC3877}"/>
              </a:ext>
            </a:extLst>
          </p:cNvPr>
          <p:cNvSpPr/>
          <p:nvPr/>
        </p:nvSpPr>
        <p:spPr>
          <a:xfrm>
            <a:off x="2144242" y="3488880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C08D578-14A3-1FAD-BFA3-CC2040FB1C52}"/>
              </a:ext>
            </a:extLst>
          </p:cNvPr>
          <p:cNvSpPr/>
          <p:nvPr/>
        </p:nvSpPr>
        <p:spPr>
          <a:xfrm>
            <a:off x="3360051" y="1299285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2DEAE6-8F19-9945-5ED4-72848B5E20D0}"/>
              </a:ext>
            </a:extLst>
          </p:cNvPr>
          <p:cNvSpPr/>
          <p:nvPr/>
        </p:nvSpPr>
        <p:spPr>
          <a:xfrm>
            <a:off x="2005660" y="1299285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EA0E24-FA7D-60B3-0542-5601F45BBD01}"/>
              </a:ext>
            </a:extLst>
          </p:cNvPr>
          <p:cNvSpPr/>
          <p:nvPr/>
        </p:nvSpPr>
        <p:spPr>
          <a:xfrm>
            <a:off x="4664521" y="1299285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3D9B41-8A46-9AAD-EA68-9CEF7DACCBC7}"/>
              </a:ext>
            </a:extLst>
          </p:cNvPr>
          <p:cNvSpPr/>
          <p:nvPr/>
        </p:nvSpPr>
        <p:spPr>
          <a:xfrm>
            <a:off x="1121795" y="2053906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264585-959D-5785-EB03-3D93DC70B530}"/>
              </a:ext>
            </a:extLst>
          </p:cNvPr>
          <p:cNvSpPr/>
          <p:nvPr/>
        </p:nvSpPr>
        <p:spPr>
          <a:xfrm>
            <a:off x="1121795" y="3374190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1CED2A-D911-C2F5-B6B0-F6953839AA1C}"/>
              </a:ext>
            </a:extLst>
          </p:cNvPr>
          <p:cNvSpPr/>
          <p:nvPr/>
        </p:nvSpPr>
        <p:spPr>
          <a:xfrm>
            <a:off x="1121795" y="4691448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1E0BF6C-6468-D057-66FC-8622BF8A1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71979"/>
              </p:ext>
            </p:extLst>
          </p:nvPr>
        </p:nvGraphicFramePr>
        <p:xfrm>
          <a:off x="6887018" y="1752608"/>
          <a:ext cx="4009572" cy="38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262">
                  <a:extLst>
                    <a:ext uri="{9D8B030D-6E8A-4147-A177-3AD203B41FA5}">
                      <a16:colId xmlns:a16="http://schemas.microsoft.com/office/drawing/2014/main" val="294228597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67540439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861359661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278888466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1822331083"/>
                    </a:ext>
                  </a:extLst>
                </a:gridCol>
                <a:gridCol w="668262">
                  <a:extLst>
                    <a:ext uri="{9D8B030D-6E8A-4147-A177-3AD203B41FA5}">
                      <a16:colId xmlns:a16="http://schemas.microsoft.com/office/drawing/2014/main" val="3170600019"/>
                    </a:ext>
                  </a:extLst>
                </a:gridCol>
              </a:tblGrid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4770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2972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402655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383906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32981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5611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18F2BDA-35CF-156E-FC59-60E55426EADA}"/>
              </a:ext>
            </a:extLst>
          </p:cNvPr>
          <p:cNvSpPr txBox="1"/>
          <p:nvPr/>
        </p:nvSpPr>
        <p:spPr>
          <a:xfrm>
            <a:off x="7252571" y="1329239"/>
            <a:ext cx="34387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12   13    14   15   16  </a:t>
            </a:r>
            <a:endParaRPr kumimoji="1" lang="ko-Kore-KR" altLang="en-US" sz="3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37F0D3-80CF-3E1A-7E79-538C414ACDDF}"/>
              </a:ext>
            </a:extLst>
          </p:cNvPr>
          <p:cNvSpPr txBox="1"/>
          <p:nvPr/>
        </p:nvSpPr>
        <p:spPr>
          <a:xfrm>
            <a:off x="6376535" y="2122724"/>
            <a:ext cx="575799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12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13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14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15</a:t>
            </a:r>
          </a:p>
          <a:p>
            <a:r>
              <a:rPr kumimoji="1" lang="en-US" altLang="ko-Kore-KR" sz="1300" dirty="0"/>
              <a:t> </a:t>
            </a:r>
          </a:p>
          <a:p>
            <a:r>
              <a:rPr kumimoji="1" lang="en-US" altLang="ko-Kore-KR" sz="3000" dirty="0"/>
              <a:t>16</a:t>
            </a:r>
            <a:endParaRPr kumimoji="1" lang="ko-Kore-KR" altLang="en-US" sz="3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8235968-048B-22C0-06E8-6AC2098EF3C7}"/>
              </a:ext>
            </a:extLst>
          </p:cNvPr>
          <p:cNvSpPr/>
          <p:nvPr/>
        </p:nvSpPr>
        <p:spPr>
          <a:xfrm>
            <a:off x="8700397" y="2220696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5D741B6-1D93-1F30-8D44-0BD52AF5FA87}"/>
              </a:ext>
            </a:extLst>
          </p:cNvPr>
          <p:cNvSpPr/>
          <p:nvPr/>
        </p:nvSpPr>
        <p:spPr>
          <a:xfrm>
            <a:off x="8700397" y="4757069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B22FA67-635B-99B7-ECA5-C31A2177043B}"/>
              </a:ext>
            </a:extLst>
          </p:cNvPr>
          <p:cNvSpPr/>
          <p:nvPr/>
        </p:nvSpPr>
        <p:spPr>
          <a:xfrm>
            <a:off x="10028454" y="3488880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45C951-305C-D125-4998-A23EFB6FE8A9}"/>
              </a:ext>
            </a:extLst>
          </p:cNvPr>
          <p:cNvSpPr/>
          <p:nvPr/>
        </p:nvSpPr>
        <p:spPr>
          <a:xfrm>
            <a:off x="7369381" y="3488880"/>
            <a:ext cx="404586" cy="402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7FB3596-C0AA-2A0A-99C9-72F2D2448EEB}"/>
              </a:ext>
            </a:extLst>
          </p:cNvPr>
          <p:cNvSpPr/>
          <p:nvPr/>
        </p:nvSpPr>
        <p:spPr>
          <a:xfrm>
            <a:off x="8585190" y="1299285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5CF68B0-A0A5-2DDE-8EFB-7DB3DE25FDAD}"/>
              </a:ext>
            </a:extLst>
          </p:cNvPr>
          <p:cNvSpPr/>
          <p:nvPr/>
        </p:nvSpPr>
        <p:spPr>
          <a:xfrm>
            <a:off x="7230799" y="1299285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C82D814-416B-273B-EEEB-353A0904162A}"/>
              </a:ext>
            </a:extLst>
          </p:cNvPr>
          <p:cNvSpPr/>
          <p:nvPr/>
        </p:nvSpPr>
        <p:spPr>
          <a:xfrm>
            <a:off x="9889660" y="1299285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168FF92-7442-1923-A9C2-4338AAA29DF2}"/>
              </a:ext>
            </a:extLst>
          </p:cNvPr>
          <p:cNvSpPr/>
          <p:nvPr/>
        </p:nvSpPr>
        <p:spPr>
          <a:xfrm>
            <a:off x="6346934" y="2053906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FBDDBF-29E3-468D-F620-EAB518253378}"/>
              </a:ext>
            </a:extLst>
          </p:cNvPr>
          <p:cNvSpPr/>
          <p:nvPr/>
        </p:nvSpPr>
        <p:spPr>
          <a:xfrm>
            <a:off x="6346934" y="3374190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5E76CD-A244-3EC3-613D-BF08F8F8BBD6}"/>
              </a:ext>
            </a:extLst>
          </p:cNvPr>
          <p:cNvSpPr/>
          <p:nvPr/>
        </p:nvSpPr>
        <p:spPr>
          <a:xfrm>
            <a:off x="6346934" y="4691448"/>
            <a:ext cx="635000" cy="63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2B4E0B-9A0E-7459-AE5D-4B265D994888}"/>
              </a:ext>
            </a:extLst>
          </p:cNvPr>
          <p:cNvSpPr txBox="1"/>
          <p:nvPr/>
        </p:nvSpPr>
        <p:spPr>
          <a:xfrm>
            <a:off x="8700397" y="2107761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67A41A-8D4A-D75A-E16C-B6BABC646823}"/>
              </a:ext>
            </a:extLst>
          </p:cNvPr>
          <p:cNvSpPr txBox="1"/>
          <p:nvPr/>
        </p:nvSpPr>
        <p:spPr>
          <a:xfrm>
            <a:off x="7380404" y="2107761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4FA95-7E89-FEBA-2B4D-204196FD0D9E}"/>
              </a:ext>
            </a:extLst>
          </p:cNvPr>
          <p:cNvSpPr txBox="1"/>
          <p:nvPr/>
        </p:nvSpPr>
        <p:spPr>
          <a:xfrm>
            <a:off x="10028454" y="2107761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96CDE3-BD52-7817-C80C-25F7915A2041}"/>
              </a:ext>
            </a:extLst>
          </p:cNvPr>
          <p:cNvSpPr txBox="1"/>
          <p:nvPr/>
        </p:nvSpPr>
        <p:spPr>
          <a:xfrm>
            <a:off x="8700397" y="3381572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799B12-7E51-98E2-51EF-EF5B4CE3774D}"/>
              </a:ext>
            </a:extLst>
          </p:cNvPr>
          <p:cNvSpPr txBox="1"/>
          <p:nvPr/>
        </p:nvSpPr>
        <p:spPr>
          <a:xfrm>
            <a:off x="7380404" y="3381572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8321EB-A55B-D8AD-CCF0-5EA1FC4E47E8}"/>
              </a:ext>
            </a:extLst>
          </p:cNvPr>
          <p:cNvSpPr txBox="1"/>
          <p:nvPr/>
        </p:nvSpPr>
        <p:spPr>
          <a:xfrm>
            <a:off x="10028454" y="3381572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0A7A5F-30A9-DC37-CAB4-4E587E5191ED}"/>
              </a:ext>
            </a:extLst>
          </p:cNvPr>
          <p:cNvSpPr txBox="1"/>
          <p:nvPr/>
        </p:nvSpPr>
        <p:spPr>
          <a:xfrm>
            <a:off x="8700397" y="4664610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B63430-D736-FA04-7707-D555FBDFFD07}"/>
              </a:ext>
            </a:extLst>
          </p:cNvPr>
          <p:cNvSpPr txBox="1"/>
          <p:nvPr/>
        </p:nvSpPr>
        <p:spPr>
          <a:xfrm>
            <a:off x="7380404" y="4664610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812795-4427-89D6-9EC3-5A19A41B54D1}"/>
              </a:ext>
            </a:extLst>
          </p:cNvPr>
          <p:cNvSpPr txBox="1"/>
          <p:nvPr/>
        </p:nvSpPr>
        <p:spPr>
          <a:xfrm>
            <a:off x="10028454" y="4664610"/>
            <a:ext cx="3128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000" b="1" dirty="0">
                <a:solidFill>
                  <a:srgbClr val="F6ABDD"/>
                </a:solidFill>
              </a:rPr>
              <a:t>√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BEEC4D-18C9-4268-85E7-9768CE38BA1E}"/>
              </a:ext>
            </a:extLst>
          </p:cNvPr>
          <p:cNvSpPr/>
          <p:nvPr/>
        </p:nvSpPr>
        <p:spPr>
          <a:xfrm>
            <a:off x="2996258" y="749577"/>
            <a:ext cx="1502254" cy="46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입력</a:t>
            </a:r>
            <a:r>
              <a:rPr kumimoji="1" lang="ko-KR" altLang="en-US" dirty="0">
                <a:solidFill>
                  <a:schemeClr val="tx1"/>
                </a:solidFill>
              </a:rPr>
              <a:t> 좌표 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A02CA09-0FFC-DD8E-D2A0-DB4743AF78FB}"/>
              </a:ext>
            </a:extLst>
          </p:cNvPr>
          <p:cNvSpPr/>
          <p:nvPr/>
        </p:nvSpPr>
        <p:spPr>
          <a:xfrm>
            <a:off x="7981329" y="748473"/>
            <a:ext cx="1981246" cy="46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ore-KR" altLang="en-US" dirty="0">
                <a:solidFill>
                  <a:schemeClr val="tx1"/>
                </a:solidFill>
              </a:rPr>
              <a:t>검사하는</a:t>
            </a:r>
            <a:r>
              <a:rPr kumimoji="1" lang="ko-KR" altLang="en-US" dirty="0">
                <a:solidFill>
                  <a:schemeClr val="tx1"/>
                </a:solidFill>
              </a:rPr>
              <a:t> 좌표 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Macintosh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홍예슬</dc:creator>
  <cp:lastModifiedBy>홍예슬</cp:lastModifiedBy>
  <cp:revision>2</cp:revision>
  <dcterms:created xsi:type="dcterms:W3CDTF">2023-09-16T22:54:26Z</dcterms:created>
  <dcterms:modified xsi:type="dcterms:W3CDTF">2023-09-16T23:19:10Z</dcterms:modified>
</cp:coreProperties>
</file>