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26C6FE-EB3B-4483-B855-925E6FA91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AE7E2F-0A38-4E64-B3A2-5387C7F30A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50D9A9-8289-4017-BEBF-AF0894279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FE9D-76A5-46A1-8F05-5B2A9787D863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463FE8-CDA4-4113-A31F-9883BE18A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85114C-090A-4C7F-9173-33A8549BF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F1A5-0946-45C9-A4AD-D09FB65EB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66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C42FA-DD33-4B4E-999D-9722FC248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4BB5D7-C821-4DC1-BF04-058047B62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CA8C4E-250B-44F7-BF54-CA32811A5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FE9D-76A5-46A1-8F05-5B2A9787D863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ABE734-9615-42B4-92F0-E4F09E217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675887-B878-4479-AAF1-855369A74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F1A5-0946-45C9-A4AD-D09FB65EB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83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EBE23E4-C760-41DE-9D79-CAD164FB11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C22F3F-0A6B-46FE-828F-7E0EC8914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830998-7818-4571-B488-10F9120C9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FE9D-76A5-46A1-8F05-5B2A9787D863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88A202-0F04-43A8-BF73-7C7D1E1BD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F36DE-019F-4CF0-A02C-A2220AEB3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F1A5-0946-45C9-A4AD-D09FB65EB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222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7F7F0C-9BFD-4C7E-A150-632EA2A1A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AA702C-76C3-4B92-A2FD-874F4A0C7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9DCDE5-7D74-4C2C-8EC8-E87897D7F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FE9D-76A5-46A1-8F05-5B2A9787D863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28E3D2-A030-48B1-BF0D-E69977F4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0402C6-ABD8-4041-AFDD-66E947BDA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F1A5-0946-45C9-A4AD-D09FB65EB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337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64FA2-1EA8-433B-A1FE-7C2B1D6E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1216B0-DBA0-4521-B22A-D5155113F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63D041-A1A1-4CB2-B68D-8760317DB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FE9D-76A5-46A1-8F05-5B2A9787D863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65CF62-9567-44D6-9CF3-63E5204D9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3F1027-2715-4414-8C6A-4E6D4BD29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F1A5-0946-45C9-A4AD-D09FB65EB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25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68048F-8D5A-4696-8CD6-45EDEEAF7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7227C2-19F1-4BEB-90D0-70866465F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61FDAF-5FD3-4E00-BEA9-074A2BFF2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9004EA-9645-4857-900C-F18A5870D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FE9D-76A5-46A1-8F05-5B2A9787D863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435978-C37E-4498-B6D0-053E60B8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47EB76-72AA-4717-A8F1-8D73F5E83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F1A5-0946-45C9-A4AD-D09FB65EB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21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45D05-61CD-48ED-B226-0ED745A3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689D55-DC9C-42EE-A40D-8FBA0446C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7F0EF1-1F61-4963-8148-9D9D641A5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131F49-558D-4522-A4F6-69783E3E71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B896D0-EB57-4FB5-A19B-6A29E469B0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825530-76E2-464B-B681-E7C0F8920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FE9D-76A5-46A1-8F05-5B2A9787D863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E73E6D-EA53-4A89-A816-409C44245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29149CE-B0D5-4219-9A2C-A8D0B84C9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F1A5-0946-45C9-A4AD-D09FB65EB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099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AB7EDD-0007-463C-97BA-84ADFBAB0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CF65E8-E085-4A44-A858-E955A63B2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FE9D-76A5-46A1-8F05-5B2A9787D863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E7656F-201A-4533-B8CA-E7C473C18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23811E-4C82-44F1-ACA3-7D3BC8518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F1A5-0946-45C9-A4AD-D09FB65EB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236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6E94A9B-A0D4-4EBB-A3C7-21CC0AEE2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FE9D-76A5-46A1-8F05-5B2A9787D863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F9FAED-46ED-40AD-B3FD-47E2DB3C1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38EF85-532F-4A77-9C7D-A489CD316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F1A5-0946-45C9-A4AD-D09FB65EB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391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1DED0-55AA-4E1B-8A1E-A6AABDA51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468882-A8E8-408F-BBF5-D2BF44CE5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1A303B-3CD7-42B7-B127-20DBC65CF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C6C731-317A-4E58-B2C3-3E85420F2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FE9D-76A5-46A1-8F05-5B2A9787D863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B0A33C-9E5B-4275-AFC8-F16883BBC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321BFC-EA5D-49B8-9122-2803AA7D7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F1A5-0946-45C9-A4AD-D09FB65EB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64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252C7-0AA7-40FD-955C-AD7EE69F6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7CA095-2180-4BFF-9C17-DB28A2495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27B4EF-AC88-48D9-8525-FB7E62B7E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614F79-A9F8-42B7-B82C-50CC54A9F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FE9D-76A5-46A1-8F05-5B2A9787D863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36C21C-36E3-4C7F-B641-E2FADB801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CE88C8-DD15-4EC7-AB27-01C1279B4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F1A5-0946-45C9-A4AD-D09FB65EB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278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59396F7-611A-40A1-966E-88AACE10A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2E13C4-D591-4C08-B1EE-15EA46EC9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FFF963-327A-4FC2-8AA2-65ADA46503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BFE9D-76A5-46A1-8F05-5B2A9787D863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26E878-B701-4392-A4AA-5D4C803BB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CD52DA-F766-44F2-ACDC-A5941801A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F1A5-0946-45C9-A4AD-D09FB65EB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831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766F408E-1C8D-4618-9DEA-DD6B53B7A111}"/>
              </a:ext>
            </a:extLst>
          </p:cNvPr>
          <p:cNvGrpSpPr/>
          <p:nvPr/>
        </p:nvGrpSpPr>
        <p:grpSpPr>
          <a:xfrm>
            <a:off x="440334" y="2747527"/>
            <a:ext cx="2428702" cy="2252447"/>
            <a:chOff x="557779" y="3242478"/>
            <a:chExt cx="3611548" cy="2194830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5F8471E6-A24D-45CE-AC68-A38CF4B85DEC}"/>
                </a:ext>
              </a:extLst>
            </p:cNvPr>
            <p:cNvSpPr txBox="1"/>
            <p:nvPr/>
          </p:nvSpPr>
          <p:spPr>
            <a:xfrm>
              <a:off x="699859" y="4267683"/>
              <a:ext cx="3469468" cy="11696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Items:5533</a:t>
              </a:r>
            </a:p>
            <a:p>
              <a:r>
                <a:rPr lang="zh-CN" altLang="en-US" dirty="0"/>
                <a:t>pmc_result_for_organoid_full_pattern1_20210226.xml</a:t>
              </a:r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25A7BF4B-6862-4F72-A95E-8B553240C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7779" y="3242478"/>
              <a:ext cx="3611548" cy="950795"/>
            </a:xfrm>
            <a:prstGeom prst="rect">
              <a:avLst/>
            </a:prstGeom>
          </p:spPr>
        </p:pic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EB533A95-FD12-4837-947D-4D8686EFFBA4}"/>
              </a:ext>
            </a:extLst>
          </p:cNvPr>
          <p:cNvSpPr txBox="1"/>
          <p:nvPr/>
        </p:nvSpPr>
        <p:spPr>
          <a:xfrm>
            <a:off x="4412655" y="3307536"/>
            <a:ext cx="22513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pmc_result_for_organoid_full_pattern1_match_omics.txt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C11E9C2B-F575-4505-9B87-76B187D89E3C}"/>
              </a:ext>
            </a:extLst>
          </p:cNvPr>
          <p:cNvSpPr/>
          <p:nvPr/>
        </p:nvSpPr>
        <p:spPr>
          <a:xfrm>
            <a:off x="3447875" y="3648643"/>
            <a:ext cx="553674" cy="30200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B06966C-1179-420B-8681-92D7FEB20B69}"/>
              </a:ext>
            </a:extLst>
          </p:cNvPr>
          <p:cNvSpPr txBox="1"/>
          <p:nvPr/>
        </p:nvSpPr>
        <p:spPr>
          <a:xfrm>
            <a:off x="2869036" y="6003951"/>
            <a:ext cx="17972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omics_keywords.txt</a:t>
            </a: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3274787F-C26A-47C9-8EC1-3E10EEB4134A}"/>
              </a:ext>
            </a:extLst>
          </p:cNvPr>
          <p:cNvSpPr/>
          <p:nvPr/>
        </p:nvSpPr>
        <p:spPr>
          <a:xfrm>
            <a:off x="7192524" y="3622908"/>
            <a:ext cx="578841" cy="30200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DECB054-315D-4C3E-B92C-C00408FD049B}"/>
              </a:ext>
            </a:extLst>
          </p:cNvPr>
          <p:cNvSpPr txBox="1"/>
          <p:nvPr/>
        </p:nvSpPr>
        <p:spPr>
          <a:xfrm>
            <a:off x="6976520" y="2606785"/>
            <a:ext cx="12215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all_cancer_type_synonym.txt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FB7F8C6-5847-45F3-A681-FDF8DF9BF785}"/>
              </a:ext>
            </a:extLst>
          </p:cNvPr>
          <p:cNvSpPr txBox="1"/>
          <p:nvPr/>
        </p:nvSpPr>
        <p:spPr>
          <a:xfrm>
            <a:off x="8501317" y="3337980"/>
            <a:ext cx="32503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pmc_result_for_organoid_full_pattern1_match_omics_cancers_20210226.txt</a:t>
            </a: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B88E82CE-D1CD-41C6-A200-590546A96329}"/>
              </a:ext>
            </a:extLst>
          </p:cNvPr>
          <p:cNvSpPr/>
          <p:nvPr/>
        </p:nvSpPr>
        <p:spPr>
          <a:xfrm rot="19733126">
            <a:off x="3297658" y="2056662"/>
            <a:ext cx="656656" cy="365628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DFD0BC2-8C8E-43DC-9311-BEE4B15CF493}"/>
              </a:ext>
            </a:extLst>
          </p:cNvPr>
          <p:cNvSpPr txBox="1"/>
          <p:nvPr/>
        </p:nvSpPr>
        <p:spPr>
          <a:xfrm>
            <a:off x="4437777" y="888120"/>
            <a:ext cx="29173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pmc_result_for_organoid_full_pattern1_pmid_20210226.txt</a:t>
            </a: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DA2A6731-C100-4EDD-8CC3-C1FB64866203}"/>
              </a:ext>
            </a:extLst>
          </p:cNvPr>
          <p:cNvSpPr/>
          <p:nvPr/>
        </p:nvSpPr>
        <p:spPr>
          <a:xfrm rot="1719073">
            <a:off x="3461646" y="5114221"/>
            <a:ext cx="553674" cy="30200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EF788AE-5517-4240-BCF6-EB9281B9F467}"/>
              </a:ext>
            </a:extLst>
          </p:cNvPr>
          <p:cNvSpPr txBox="1"/>
          <p:nvPr/>
        </p:nvSpPr>
        <p:spPr>
          <a:xfrm>
            <a:off x="4282548" y="5207307"/>
            <a:ext cx="32278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pmc_result_for_organoid_full_pattern1_lines_20210226.txt</a:t>
            </a:r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D3D29B46-2EDC-4885-B511-1B639DAB5831}"/>
              </a:ext>
            </a:extLst>
          </p:cNvPr>
          <p:cNvSpPr/>
          <p:nvPr/>
        </p:nvSpPr>
        <p:spPr>
          <a:xfrm rot="1719073">
            <a:off x="7393644" y="6136828"/>
            <a:ext cx="553674" cy="30200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5E529DF-96F8-4ADD-A20D-77ECBFA26D1C}"/>
              </a:ext>
            </a:extLst>
          </p:cNvPr>
          <p:cNvSpPr txBox="1"/>
          <p:nvPr/>
        </p:nvSpPr>
        <p:spPr>
          <a:xfrm>
            <a:off x="8397380" y="6157839"/>
            <a:ext cx="3103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eliminate false discovered omics data.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7286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3B57056E-5F90-4404-A0D2-28B50E32F014}"/>
              </a:ext>
            </a:extLst>
          </p:cNvPr>
          <p:cNvGrpSpPr/>
          <p:nvPr/>
        </p:nvGrpSpPr>
        <p:grpSpPr>
          <a:xfrm>
            <a:off x="1196917" y="1248211"/>
            <a:ext cx="12010151" cy="4726284"/>
            <a:chOff x="925673" y="1233968"/>
            <a:chExt cx="12010151" cy="4726284"/>
          </a:xfrm>
        </p:grpSpPr>
        <p:pic>
          <p:nvPicPr>
            <p:cNvPr id="7" name="图形 6">
              <a:extLst>
                <a:ext uri="{FF2B5EF4-FFF2-40B4-BE49-F238E27FC236}">
                  <a16:creationId xmlns:a16="http://schemas.microsoft.com/office/drawing/2014/main" id="{F37E98C7-F530-491E-AC9A-4267B54A2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5673" y="1233968"/>
              <a:ext cx="3595993" cy="343081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F6782D4D-8AA5-4958-A448-BE1B16E8DA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673" y="2880789"/>
              <a:ext cx="3159766" cy="1096422"/>
            </a:xfrm>
            <a:prstGeom prst="rect">
              <a:avLst/>
            </a:prstGeom>
          </p:spPr>
        </p:pic>
        <p:pic>
          <p:nvPicPr>
            <p:cNvPr id="11" name="图形 10">
              <a:extLst>
                <a:ext uri="{FF2B5EF4-FFF2-40B4-BE49-F238E27FC236}">
                  <a16:creationId xmlns:a16="http://schemas.microsoft.com/office/drawing/2014/main" id="{C0CA8518-7058-40B7-A292-DEFA42A04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17951" y="4818029"/>
              <a:ext cx="2639649" cy="1142223"/>
            </a:xfrm>
            <a:prstGeom prst="rect">
              <a:avLst/>
            </a:prstGeom>
          </p:spPr>
        </p:pic>
        <p:sp>
          <p:nvSpPr>
            <p:cNvPr id="12" name="右大括号 11">
              <a:extLst>
                <a:ext uri="{FF2B5EF4-FFF2-40B4-BE49-F238E27FC236}">
                  <a16:creationId xmlns:a16="http://schemas.microsoft.com/office/drawing/2014/main" id="{B00DB4CC-8F5D-4141-B7ED-A78A36F3AFC6}"/>
                </a:ext>
              </a:extLst>
            </p:cNvPr>
            <p:cNvSpPr/>
            <p:nvPr/>
          </p:nvSpPr>
          <p:spPr>
            <a:xfrm>
              <a:off x="5352176" y="1233968"/>
              <a:ext cx="444617" cy="4726284"/>
            </a:xfrm>
            <a:prstGeom prst="rightBrac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箭头: 右 12">
              <a:extLst>
                <a:ext uri="{FF2B5EF4-FFF2-40B4-BE49-F238E27FC236}">
                  <a16:creationId xmlns:a16="http://schemas.microsoft.com/office/drawing/2014/main" id="{3B082FD6-41F0-4BB3-9865-00FE86DED6B1}"/>
                </a:ext>
              </a:extLst>
            </p:cNvPr>
            <p:cNvSpPr/>
            <p:nvPr/>
          </p:nvSpPr>
          <p:spPr>
            <a:xfrm>
              <a:off x="5981428" y="3458584"/>
              <a:ext cx="656983" cy="285226"/>
            </a:xfrm>
            <a:prstGeom prst="rightArrow">
              <a:avLst/>
            </a:prstGeom>
            <a:solidFill>
              <a:schemeClr val="tx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D66C58E-9C0B-4257-890E-F2B4314D6A8C}"/>
                </a:ext>
              </a:extLst>
            </p:cNvPr>
            <p:cNvSpPr txBox="1"/>
            <p:nvPr/>
          </p:nvSpPr>
          <p:spPr>
            <a:xfrm>
              <a:off x="9798341" y="3370391"/>
              <a:ext cx="3137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cancer type corpus</a:t>
              </a:r>
              <a:endParaRPr lang="zh-CN" altLang="en-US" dirty="0"/>
            </a:p>
          </p:txBody>
        </p:sp>
      </p:grpSp>
      <p:sp>
        <p:nvSpPr>
          <p:cNvPr id="10" name="箭头: 右 9">
            <a:extLst>
              <a:ext uri="{FF2B5EF4-FFF2-40B4-BE49-F238E27FC236}">
                <a16:creationId xmlns:a16="http://schemas.microsoft.com/office/drawing/2014/main" id="{3E8FE2A5-20AF-43FA-A92F-3062D0036688}"/>
              </a:ext>
            </a:extLst>
          </p:cNvPr>
          <p:cNvSpPr/>
          <p:nvPr/>
        </p:nvSpPr>
        <p:spPr>
          <a:xfrm>
            <a:off x="9150897" y="3472827"/>
            <a:ext cx="656983" cy="285226"/>
          </a:xfrm>
          <a:prstGeom prst="rightArrow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83E370A-9890-4D72-8094-7A740A80F6B2}"/>
              </a:ext>
            </a:extLst>
          </p:cNvPr>
          <p:cNvSpPr txBox="1"/>
          <p:nvPr/>
        </p:nvSpPr>
        <p:spPr>
          <a:xfrm>
            <a:off x="7094290" y="3429000"/>
            <a:ext cx="313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manually </a:t>
            </a:r>
            <a:r>
              <a:rPr lang="en-US" altLang="zh-CN" b="0" i="0" dirty="0">
                <a:solidFill>
                  <a:srgbClr val="FF7866"/>
                </a:solidFill>
                <a:effectLst/>
                <a:latin typeface="arial" panose="020B0604020202020204" pitchFamily="34" charset="0"/>
              </a:rPr>
              <a:t>curated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579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A88905EE-08BB-4770-95AC-FA4BB29B242C}"/>
              </a:ext>
            </a:extLst>
          </p:cNvPr>
          <p:cNvGrpSpPr/>
          <p:nvPr/>
        </p:nvGrpSpPr>
        <p:grpSpPr>
          <a:xfrm>
            <a:off x="1112590" y="187400"/>
            <a:ext cx="9966819" cy="4116423"/>
            <a:chOff x="597716" y="992743"/>
            <a:chExt cx="9966819" cy="4116423"/>
          </a:xfrm>
        </p:grpSpPr>
        <p:sp>
          <p:nvSpPr>
            <p:cNvPr id="4" name="圆柱体 3">
              <a:extLst>
                <a:ext uri="{FF2B5EF4-FFF2-40B4-BE49-F238E27FC236}">
                  <a16:creationId xmlns:a16="http://schemas.microsoft.com/office/drawing/2014/main" id="{DE8498A6-FA75-428D-B90F-58EBA6041FCB}"/>
                </a:ext>
              </a:extLst>
            </p:cNvPr>
            <p:cNvSpPr/>
            <p:nvPr/>
          </p:nvSpPr>
          <p:spPr>
            <a:xfrm>
              <a:off x="2457975" y="2921592"/>
              <a:ext cx="914400" cy="1216152"/>
            </a:xfrm>
            <a:prstGeom prst="can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Raw data</a:t>
              </a:r>
              <a:endParaRPr lang="zh-CN" altLang="en-US" dirty="0"/>
            </a:p>
          </p:txBody>
        </p:sp>
        <p:sp>
          <p:nvSpPr>
            <p:cNvPr id="5" name="箭头: 右 4">
              <a:extLst>
                <a:ext uri="{FF2B5EF4-FFF2-40B4-BE49-F238E27FC236}">
                  <a16:creationId xmlns:a16="http://schemas.microsoft.com/office/drawing/2014/main" id="{01F5CEF0-BB1A-47A5-B2C8-2399EE3B687D}"/>
                </a:ext>
              </a:extLst>
            </p:cNvPr>
            <p:cNvSpPr/>
            <p:nvPr/>
          </p:nvSpPr>
          <p:spPr>
            <a:xfrm>
              <a:off x="939566" y="3298970"/>
              <a:ext cx="914400" cy="461395"/>
            </a:xfrm>
            <a:prstGeom prst="right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D193B78-EB8E-444F-B1E6-13AD2D6E421B}"/>
                </a:ext>
              </a:extLst>
            </p:cNvPr>
            <p:cNvSpPr txBox="1"/>
            <p:nvPr/>
          </p:nvSpPr>
          <p:spPr>
            <a:xfrm>
              <a:off x="597716" y="2736926"/>
              <a:ext cx="609460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entrezfetch.py</a:t>
              </a:r>
            </a:p>
          </p:txBody>
        </p:sp>
        <p:sp>
          <p:nvSpPr>
            <p:cNvPr id="8" name="箭头: 右 7">
              <a:extLst>
                <a:ext uri="{FF2B5EF4-FFF2-40B4-BE49-F238E27FC236}">
                  <a16:creationId xmlns:a16="http://schemas.microsoft.com/office/drawing/2014/main" id="{D653AADB-18C0-447E-8CF7-85897598647C}"/>
                </a:ext>
              </a:extLst>
            </p:cNvPr>
            <p:cNvSpPr/>
            <p:nvPr/>
          </p:nvSpPr>
          <p:spPr>
            <a:xfrm>
              <a:off x="3976384" y="3298970"/>
              <a:ext cx="914400" cy="461395"/>
            </a:xfrm>
            <a:prstGeom prst="right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C4456BD-683B-4BFE-95A5-7B375072F081}"/>
                </a:ext>
              </a:extLst>
            </p:cNvPr>
            <p:cNvSpPr txBox="1"/>
            <p:nvPr/>
          </p:nvSpPr>
          <p:spPr>
            <a:xfrm>
              <a:off x="2042720" y="4462835"/>
              <a:ext cx="22985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PMC XML FILE</a:t>
              </a:r>
            </a:p>
            <a:p>
              <a:r>
                <a:rPr lang="en-US" altLang="zh-CN" dirty="0"/>
                <a:t>PUBMED XML FILE</a:t>
              </a:r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403669B-9AD3-4440-BD84-AEAB61DC3215}"/>
                </a:ext>
              </a:extLst>
            </p:cNvPr>
            <p:cNvSpPr txBox="1"/>
            <p:nvPr/>
          </p:nvSpPr>
          <p:spPr>
            <a:xfrm>
              <a:off x="3288486" y="992743"/>
              <a:ext cx="2470558" cy="23083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omics_extract</a:t>
              </a:r>
              <a:r>
                <a:rPr lang="en-US" altLang="zh-CN" dirty="0"/>
                <a:t>.</a:t>
              </a:r>
              <a:r>
                <a:rPr lang="en-US" altLang="zh-CN" dirty="0" err="1"/>
                <a:t>xmlhandler</a:t>
              </a:r>
              <a:r>
                <a:rPr lang="en-US" altLang="zh-CN" dirty="0"/>
                <a:t>.</a:t>
              </a:r>
              <a:r>
                <a:rPr lang="en-US" altLang="zh-CN" b="0" dirty="0">
                  <a:solidFill>
                    <a:srgbClr val="82AAFF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 err="1">
                  <a:solidFill>
                    <a:srgbClr val="82AAFF"/>
                  </a:solidFill>
                  <a:effectLst/>
                  <a:latin typeface="Consolas" panose="020B0609020204030204" pitchFamily="49" charset="0"/>
                </a:rPr>
                <a:t>pmc_pattern_print</a:t>
              </a:r>
              <a:endParaRPr lang="en-US" altLang="zh-CN" b="0" dirty="0">
                <a:solidFill>
                  <a:srgbClr val="EEFFFF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zh-CN" altLang="en-US" dirty="0"/>
                <a:t>omics_extract</a:t>
              </a:r>
              <a:r>
                <a:rPr lang="en-US" altLang="zh-CN" dirty="0"/>
                <a:t>.</a:t>
              </a:r>
              <a:r>
                <a:rPr lang="en-US" altLang="zh-CN" dirty="0" err="1"/>
                <a:t>xmlhandler</a:t>
              </a:r>
              <a:r>
                <a:rPr lang="en-US" altLang="zh-CN" dirty="0"/>
                <a:t>.</a:t>
              </a:r>
              <a:r>
                <a:rPr lang="en-US" altLang="zh-CN" b="0" dirty="0">
                  <a:solidFill>
                    <a:srgbClr val="82AAFF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 err="1">
                  <a:solidFill>
                    <a:srgbClr val="82AAFF"/>
                  </a:solidFill>
                  <a:effectLst/>
                  <a:latin typeface="Consolas" panose="020B0609020204030204" pitchFamily="49" charset="0"/>
                </a:rPr>
                <a:t>pubmed_pattern_print</a:t>
              </a:r>
              <a:endParaRPr lang="en-US" altLang="zh-CN" b="0" dirty="0">
                <a:solidFill>
                  <a:srgbClr val="EEFFFF"/>
                </a:solidFill>
                <a:effectLst/>
                <a:latin typeface="Consolas" panose="020B0609020204030204" pitchFamily="49" charset="0"/>
              </a:endParaRPr>
            </a:p>
            <a:p>
              <a:endParaRPr lang="zh-CN" altLang="en-US" dirty="0"/>
            </a:p>
          </p:txBody>
        </p:sp>
        <p:sp>
          <p:nvSpPr>
            <p:cNvPr id="12" name="圆柱体 11">
              <a:extLst>
                <a:ext uri="{FF2B5EF4-FFF2-40B4-BE49-F238E27FC236}">
                  <a16:creationId xmlns:a16="http://schemas.microsoft.com/office/drawing/2014/main" id="{0D268B9C-0940-449E-88EA-2BC7880C8FCB}"/>
                </a:ext>
              </a:extLst>
            </p:cNvPr>
            <p:cNvSpPr/>
            <p:nvPr/>
          </p:nvSpPr>
          <p:spPr>
            <a:xfrm>
              <a:off x="5430473" y="2931953"/>
              <a:ext cx="1449897" cy="1216152"/>
            </a:xfrm>
            <a:prstGeom prst="can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Formatted data</a:t>
              </a:r>
              <a:endParaRPr lang="zh-CN" altLang="en-US" dirty="0"/>
            </a:p>
          </p:txBody>
        </p:sp>
        <p:sp>
          <p:nvSpPr>
            <p:cNvPr id="14" name="箭头: 右 13">
              <a:extLst>
                <a:ext uri="{FF2B5EF4-FFF2-40B4-BE49-F238E27FC236}">
                  <a16:creationId xmlns:a16="http://schemas.microsoft.com/office/drawing/2014/main" id="{D122B542-0DBC-4F4A-817B-6FEEBD3138C7}"/>
                </a:ext>
              </a:extLst>
            </p:cNvPr>
            <p:cNvSpPr/>
            <p:nvPr/>
          </p:nvSpPr>
          <p:spPr>
            <a:xfrm>
              <a:off x="7420059" y="3290456"/>
              <a:ext cx="914400" cy="461395"/>
            </a:xfrm>
            <a:prstGeom prst="right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8768CD64-E58B-41C9-96F1-7EE9028F3111}"/>
                </a:ext>
              </a:extLst>
            </p:cNvPr>
            <p:cNvSpPr txBox="1"/>
            <p:nvPr/>
          </p:nvSpPr>
          <p:spPr>
            <a:xfrm>
              <a:off x="6801375" y="2090595"/>
              <a:ext cx="24705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Omics keywords filter:</a:t>
              </a:r>
            </a:p>
            <a:p>
              <a:r>
                <a:rPr lang="en-US" altLang="zh-CN" dirty="0"/>
                <a:t>omics_keywords.txt</a:t>
              </a:r>
              <a:endParaRPr lang="zh-CN" altLang="en-US" dirty="0"/>
            </a:p>
          </p:txBody>
        </p:sp>
        <p:sp>
          <p:nvSpPr>
            <p:cNvPr id="19" name="圆柱体 18">
              <a:extLst>
                <a:ext uri="{FF2B5EF4-FFF2-40B4-BE49-F238E27FC236}">
                  <a16:creationId xmlns:a16="http://schemas.microsoft.com/office/drawing/2014/main" id="{08DB8816-EF8B-4DB7-8A01-A20E80D17F45}"/>
                </a:ext>
              </a:extLst>
            </p:cNvPr>
            <p:cNvSpPr/>
            <p:nvPr/>
          </p:nvSpPr>
          <p:spPr>
            <a:xfrm>
              <a:off x="9114638" y="2935897"/>
              <a:ext cx="1449897" cy="1216152"/>
            </a:xfrm>
            <a:prstGeom prst="can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Extrated</a:t>
              </a:r>
              <a:r>
                <a:rPr lang="en-US" altLang="zh-CN" dirty="0"/>
                <a:t> articles with omics data</a:t>
              </a:r>
              <a:endParaRPr lang="zh-CN" altLang="en-US" dirty="0"/>
            </a:p>
          </p:txBody>
        </p:sp>
      </p:grpSp>
      <p:sp>
        <p:nvSpPr>
          <p:cNvPr id="22" name="箭头: 下 21">
            <a:extLst>
              <a:ext uri="{FF2B5EF4-FFF2-40B4-BE49-F238E27FC236}">
                <a16:creationId xmlns:a16="http://schemas.microsoft.com/office/drawing/2014/main" id="{050E9E2D-645D-49BC-8B5E-9C93DB4DCDA1}"/>
              </a:ext>
            </a:extLst>
          </p:cNvPr>
          <p:cNvSpPr/>
          <p:nvPr/>
        </p:nvSpPr>
        <p:spPr>
          <a:xfrm>
            <a:off x="10112144" y="3814619"/>
            <a:ext cx="484632" cy="978408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88BF783-0542-4707-A517-EF12221554A6}"/>
              </a:ext>
            </a:extLst>
          </p:cNvPr>
          <p:cNvSpPr txBox="1"/>
          <p:nvPr/>
        </p:nvSpPr>
        <p:spPr>
          <a:xfrm>
            <a:off x="7917237" y="3577070"/>
            <a:ext cx="1778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Screen for cancer synonym</a:t>
            </a:r>
            <a:endParaRPr lang="zh-CN" altLang="en-US" dirty="0"/>
          </a:p>
        </p:txBody>
      </p:sp>
      <p:sp>
        <p:nvSpPr>
          <p:cNvPr id="24" name="圆柱体 23">
            <a:extLst>
              <a:ext uri="{FF2B5EF4-FFF2-40B4-BE49-F238E27FC236}">
                <a16:creationId xmlns:a16="http://schemas.microsoft.com/office/drawing/2014/main" id="{8CF8D1F0-AA7F-4BBA-9084-A7AD34FB65D8}"/>
              </a:ext>
            </a:extLst>
          </p:cNvPr>
          <p:cNvSpPr/>
          <p:nvPr/>
        </p:nvSpPr>
        <p:spPr>
          <a:xfrm>
            <a:off x="9695703" y="5267453"/>
            <a:ext cx="1449897" cy="1216152"/>
          </a:xfrm>
          <a:prstGeom prst="ca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Extrated</a:t>
            </a:r>
            <a:r>
              <a:rPr lang="en-US" altLang="zh-CN" dirty="0"/>
              <a:t> lines with cancer types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EAC170F-FD96-4B52-AE83-5D40DFFB5B37}"/>
              </a:ext>
            </a:extLst>
          </p:cNvPr>
          <p:cNvSpPr txBox="1"/>
          <p:nvPr/>
        </p:nvSpPr>
        <p:spPr>
          <a:xfrm>
            <a:off x="7917237" y="4372248"/>
            <a:ext cx="2072082" cy="746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omics_extract</a:t>
            </a:r>
            <a:r>
              <a:rPr lang="en-US" altLang="zh-CN" sz="1600" dirty="0"/>
              <a:t>.</a:t>
            </a:r>
            <a:r>
              <a:rPr lang="en-US" altLang="zh-CN" sz="16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extract_cancer_lines</a:t>
            </a:r>
            <a:endParaRPr lang="en-US" altLang="zh-CN" sz="1600" b="0" dirty="0">
              <a:solidFill>
                <a:srgbClr val="82AAFF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050" dirty="0">
              <a:solidFill>
                <a:srgbClr val="82AA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226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1597</TotalTime>
  <Words>188</Words>
  <Application>Microsoft Office PowerPoint</Application>
  <PresentationFormat>宽屏</PresentationFormat>
  <Paragraphs>24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Helvetica Neue</vt:lpstr>
      <vt:lpstr>等线</vt:lpstr>
      <vt:lpstr>等线 Light</vt:lpstr>
      <vt:lpstr>Arial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hong yh</dc:creator>
  <cp:lastModifiedBy>hong yh</cp:lastModifiedBy>
  <cp:revision>24</cp:revision>
  <dcterms:created xsi:type="dcterms:W3CDTF">2021-03-06T10:57:59Z</dcterms:created>
  <dcterms:modified xsi:type="dcterms:W3CDTF">2021-03-07T13:46:40Z</dcterms:modified>
</cp:coreProperties>
</file>