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C6FE-EB3B-4483-B855-925E6FA9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E7E2F-0A38-4E64-B3A2-5387C7F3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0D9A9-8289-4017-BEBF-AF08942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63FE8-CDA4-4113-A31F-9883BE18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5114C-090A-4C7F-9173-33A8549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42FA-DD33-4B4E-999D-9722FC2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BB5D7-C821-4DC1-BF04-058047B6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A8C4E-250B-44F7-BF54-CA32811A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BE734-9615-42B4-92F0-E4F09E2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75887-B878-4479-AAF1-855369A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E23E4-C760-41DE-9D79-CAD164FB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22F3F-0A6B-46FE-828F-7E0EC891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30998-7818-4571-B488-10F9120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A202-0F04-43A8-BF73-7C7D1E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F36DE-019F-4CF0-A02C-A2220AEB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7F0C-9BFD-4C7E-A150-632EA2A1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702C-76C3-4B92-A2FD-874F4A0C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CDE5-7D74-4C2C-8EC8-E87897D7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8E3D2-A030-48B1-BF0D-E69977F4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402C6-ABD8-4041-AFDD-66E947B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4FA2-1EA8-433B-A1FE-7C2B1D6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216B0-DBA0-4521-B22A-D515511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3D041-A1A1-4CB2-B68D-8760317D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CF62-9567-44D6-9CF3-63E5204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F1027-2715-4414-8C6A-4E6D4BD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8048F-8D5A-4696-8CD6-45EDEEA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27C2-19F1-4BEB-90D0-70866465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FDAF-5FD3-4E00-BEA9-074A2BFF2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04EA-9645-4857-900C-F18A5870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35978-C37E-4498-B6D0-053E60B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7EB76-72AA-4717-A8F1-8D73F5E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45D05-61CD-48ED-B226-0ED745A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89D55-DC9C-42EE-A40D-8FBA0446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F0EF1-1F61-4963-8148-9D9D641A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31F49-558D-4522-A4F6-69783E3E7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896D0-EB57-4FB5-A19B-6A29E469B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25530-76E2-464B-B681-E7C0F892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73E6D-EA53-4A89-A816-409C442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149CE-B0D5-4219-9A2C-A8D0B84C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7EDD-0007-463C-97BA-84ADFBA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F65E8-E085-4A44-A858-E955A63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656F-201A-4533-B8CA-E7C473C1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3811E-4C82-44F1-ACA3-7D3BC85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3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94A9B-A0D4-4EBB-A3C7-21CC0AEE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9FAED-46ED-40AD-B3FD-47E2DB3C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8EF85-532F-4A77-9C7D-A489CD3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DED0-55AA-4E1B-8A1E-A6AABDA5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8882-A8E8-408F-BBF5-D2BF44CE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A303B-3CD7-42B7-B127-20DBC65C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C731-317A-4E58-B2C3-3E85420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0A33C-9E5B-4275-AFC8-F16883B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1BFC-EA5D-49B8-9122-2803AA7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52C7-0AA7-40FD-955C-AD7EE69F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CA095-2180-4BFF-9C17-DB28A2495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7B4EF-AC88-48D9-8525-FB7E62B7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14F79-A9F8-42B7-B82C-50CC54A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6C21C-36E3-4C7F-B641-E2FADB8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E88C8-DD15-4EC7-AB27-01C1279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396F7-611A-40A1-966E-88AACE10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E13C4-D591-4C08-B1EE-15EA46EC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FF963-327A-4FC2-8AA2-65ADA465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FE9D-76A5-46A1-8F05-5B2A9787D863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6E878-B701-4392-A4AA-5D4C803B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D52DA-F766-44F2-ACDC-A5941801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9541C54-3FE1-4366-8099-F568A7274806}"/>
              </a:ext>
            </a:extLst>
          </p:cNvPr>
          <p:cNvGrpSpPr/>
          <p:nvPr/>
        </p:nvGrpSpPr>
        <p:grpSpPr>
          <a:xfrm>
            <a:off x="627962" y="744429"/>
            <a:ext cx="11564038" cy="4592626"/>
            <a:chOff x="392395" y="1331659"/>
            <a:chExt cx="11564038" cy="459262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66F408E-1C8D-4618-9DEA-DD6B53B7A111}"/>
                </a:ext>
              </a:extLst>
            </p:cNvPr>
            <p:cNvGrpSpPr/>
            <p:nvPr/>
          </p:nvGrpSpPr>
          <p:grpSpPr>
            <a:xfrm>
              <a:off x="392395" y="2641512"/>
              <a:ext cx="2428702" cy="2252448"/>
              <a:chOff x="436594" y="4381684"/>
              <a:chExt cx="3611548" cy="219483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F8471E6-A24D-45CE-AC68-A38CF4B85DEC}"/>
                  </a:ext>
                </a:extLst>
              </p:cNvPr>
              <p:cNvSpPr txBox="1"/>
              <p:nvPr/>
            </p:nvSpPr>
            <p:spPr>
              <a:xfrm>
                <a:off x="578673" y="5406890"/>
                <a:ext cx="3469468" cy="1169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Items:5533</a:t>
                </a:r>
              </a:p>
              <a:p>
                <a:r>
                  <a:rPr lang="zh-CN" altLang="en-US" dirty="0"/>
                  <a:t>pmc_result_for_organoid_full_pattern1_20210226.xml</a:t>
                </a: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5A7BF4B-6862-4F72-A95E-8B553240C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594" y="4381684"/>
                <a:ext cx="3611548" cy="950795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B533A95-FD12-4837-947D-4D8686EFFBA4}"/>
                </a:ext>
              </a:extLst>
            </p:cNvPr>
            <p:cNvSpPr txBox="1"/>
            <p:nvPr/>
          </p:nvSpPr>
          <p:spPr>
            <a:xfrm>
              <a:off x="4446211" y="2032410"/>
              <a:ext cx="2251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pmc_result_for_organoid_full_pattern1_match_omics</a:t>
              </a:r>
              <a:r>
                <a:rPr lang="en-US" altLang="zh-CN" dirty="0"/>
                <a:t>_v2</a:t>
              </a:r>
              <a:r>
                <a:rPr lang="zh-CN" altLang="en-US" dirty="0"/>
                <a:t>.txt</a:t>
              </a:r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C11E9C2B-F575-4505-9B87-76B187D89E3C}"/>
                </a:ext>
              </a:extLst>
            </p:cNvPr>
            <p:cNvSpPr/>
            <p:nvPr/>
          </p:nvSpPr>
          <p:spPr>
            <a:xfrm>
              <a:off x="3481431" y="2373517"/>
              <a:ext cx="553674" cy="30200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06966C-1179-420B-8681-92D7FEB20B69}"/>
                </a:ext>
              </a:extLst>
            </p:cNvPr>
            <p:cNvSpPr txBox="1"/>
            <p:nvPr/>
          </p:nvSpPr>
          <p:spPr>
            <a:xfrm>
              <a:off x="2902592" y="4728825"/>
              <a:ext cx="21475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omics_keywords</a:t>
              </a:r>
              <a:r>
                <a:rPr lang="en-US" altLang="zh-CN" sz="1400" dirty="0"/>
                <a:t>_v2</a:t>
              </a:r>
              <a:r>
                <a:rPr lang="zh-CN" altLang="en-US" sz="1400" dirty="0"/>
                <a:t>.txt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3274787F-C26A-47C9-8EC1-3E10EEB4134A}"/>
                </a:ext>
              </a:extLst>
            </p:cNvPr>
            <p:cNvSpPr/>
            <p:nvPr/>
          </p:nvSpPr>
          <p:spPr>
            <a:xfrm>
              <a:off x="7226080" y="2347782"/>
              <a:ext cx="578841" cy="30200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ECB054-315D-4C3E-B92C-C00408FD049B}"/>
                </a:ext>
              </a:extLst>
            </p:cNvPr>
            <p:cNvSpPr txBox="1"/>
            <p:nvPr/>
          </p:nvSpPr>
          <p:spPr>
            <a:xfrm>
              <a:off x="7010076" y="1331659"/>
              <a:ext cx="12215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all_cancer_type_synonym.txt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FB7F8C6-5847-45F3-A681-FDF8DF9BF785}"/>
                </a:ext>
              </a:extLst>
            </p:cNvPr>
            <p:cNvSpPr txBox="1"/>
            <p:nvPr/>
          </p:nvSpPr>
          <p:spPr>
            <a:xfrm>
              <a:off x="8534873" y="2062854"/>
              <a:ext cx="325034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pmc_result_for_organoid_full_pattern1_match_omics_cancers_20210226.txt</a:t>
              </a:r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DA2A6731-C100-4EDD-8CC3-C1FB64866203}"/>
                </a:ext>
              </a:extLst>
            </p:cNvPr>
            <p:cNvSpPr/>
            <p:nvPr/>
          </p:nvSpPr>
          <p:spPr>
            <a:xfrm rot="1719073">
              <a:off x="3495202" y="3839095"/>
              <a:ext cx="553674" cy="30200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F788AE-5517-4240-BCF6-EB9281B9F467}"/>
                </a:ext>
              </a:extLst>
            </p:cNvPr>
            <p:cNvSpPr txBox="1"/>
            <p:nvPr/>
          </p:nvSpPr>
          <p:spPr>
            <a:xfrm>
              <a:off x="4316104" y="3932181"/>
              <a:ext cx="32278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pmc_result_for_organoid_full_pattern1_</a:t>
              </a:r>
              <a:r>
                <a:rPr lang="en-US" altLang="zh-CN" dirty="0"/>
                <a:t>match</a:t>
              </a:r>
              <a:r>
                <a:rPr lang="zh-CN" altLang="en-US" dirty="0"/>
                <a:t>lines_</a:t>
              </a:r>
              <a:r>
                <a:rPr lang="en-US" altLang="zh-CN" dirty="0"/>
                <a:t>v2</a:t>
              </a:r>
              <a:r>
                <a:rPr lang="zh-CN" altLang="en-US" dirty="0"/>
                <a:t>.txt</a:t>
              </a:r>
            </a:p>
          </p:txBody>
        </p: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D3D29B46-2EDC-4885-B511-1B639DAB5831}"/>
                </a:ext>
              </a:extLst>
            </p:cNvPr>
            <p:cNvSpPr/>
            <p:nvPr/>
          </p:nvSpPr>
          <p:spPr>
            <a:xfrm rot="1719073">
              <a:off x="6417897" y="4789627"/>
              <a:ext cx="553674" cy="30200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E529DF-96F8-4ADD-A20D-77ECBFA26D1C}"/>
                </a:ext>
              </a:extLst>
            </p:cNvPr>
            <p:cNvSpPr txBox="1"/>
            <p:nvPr/>
          </p:nvSpPr>
          <p:spPr>
            <a:xfrm>
              <a:off x="5674117" y="5277954"/>
              <a:ext cx="3103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eliminate false discovered omics data.</a:t>
              </a:r>
              <a:endParaRPr lang="zh-CN" altLang="en-US" dirty="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F6C880C9-D1EA-4A92-BF27-D38D4C2F1EDA}"/>
                </a:ext>
              </a:extLst>
            </p:cNvPr>
            <p:cNvSpPr/>
            <p:nvPr/>
          </p:nvSpPr>
          <p:spPr>
            <a:xfrm>
              <a:off x="7742542" y="4104345"/>
              <a:ext cx="553674" cy="30200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41D5FA8-5ECE-4F77-B412-3E58C8FC2596}"/>
                </a:ext>
              </a:extLst>
            </p:cNvPr>
            <p:cNvSpPr txBox="1"/>
            <p:nvPr/>
          </p:nvSpPr>
          <p:spPr>
            <a:xfrm>
              <a:off x="7084093" y="3558668"/>
              <a:ext cx="187057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pmc_extract_omics_terms</a:t>
              </a:r>
              <a:endParaRPr lang="en-US" altLang="zh-CN" sz="105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F00012-D6E2-46F5-B1DC-82C35AA3B754}"/>
                </a:ext>
              </a:extLst>
            </p:cNvPr>
            <p:cNvSpPr txBox="1"/>
            <p:nvPr/>
          </p:nvSpPr>
          <p:spPr>
            <a:xfrm>
              <a:off x="8363660" y="3781678"/>
              <a:ext cx="359277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pmc_result_for_organoid_full_pattern1_matchlines_omicsterms_v2.txt</a:t>
              </a:r>
            </a:p>
          </p:txBody>
        </p:sp>
      </p:grp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E55C850-73BD-4AD3-B9C8-8F1F0EB9D625}"/>
              </a:ext>
            </a:extLst>
          </p:cNvPr>
          <p:cNvSpPr/>
          <p:nvPr/>
        </p:nvSpPr>
        <p:spPr>
          <a:xfrm rot="5400000">
            <a:off x="10118776" y="4298370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CD8ACA-0748-4281-9466-6C7480CF7A39}"/>
              </a:ext>
            </a:extLst>
          </p:cNvPr>
          <p:cNvSpPr txBox="1"/>
          <p:nvPr/>
        </p:nvSpPr>
        <p:spPr>
          <a:xfrm>
            <a:off x="10669714" y="4160831"/>
            <a:ext cx="12737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Automatically or manually clean the data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272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57056E-5F90-4404-A0D2-28B50E32F014}"/>
              </a:ext>
            </a:extLst>
          </p:cNvPr>
          <p:cNvGrpSpPr/>
          <p:nvPr/>
        </p:nvGrpSpPr>
        <p:grpSpPr>
          <a:xfrm>
            <a:off x="1196917" y="1248211"/>
            <a:ext cx="12010151" cy="4726284"/>
            <a:chOff x="925673" y="1233968"/>
            <a:chExt cx="12010151" cy="4726284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37E98C7-F530-491E-AC9A-4267B54A2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673" y="1233968"/>
              <a:ext cx="3595993" cy="3430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6782D4D-8AA5-4958-A448-BE1B16E8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3" y="2880789"/>
              <a:ext cx="3159766" cy="1096422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0CA8518-7058-40B7-A292-DEFA42A0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7951" y="4818029"/>
              <a:ext cx="2639649" cy="1142223"/>
            </a:xfrm>
            <a:prstGeom prst="rect">
              <a:avLst/>
            </a:prstGeom>
          </p:spPr>
        </p:pic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B00DB4CC-8F5D-4141-B7ED-A78A36F3AFC6}"/>
                </a:ext>
              </a:extLst>
            </p:cNvPr>
            <p:cNvSpPr/>
            <p:nvPr/>
          </p:nvSpPr>
          <p:spPr>
            <a:xfrm>
              <a:off x="5352176" y="1233968"/>
              <a:ext cx="444617" cy="4726284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3B082FD6-41F0-4BB3-9865-00FE86DED6B1}"/>
                </a:ext>
              </a:extLst>
            </p:cNvPr>
            <p:cNvSpPr/>
            <p:nvPr/>
          </p:nvSpPr>
          <p:spPr>
            <a:xfrm>
              <a:off x="5981428" y="3458584"/>
              <a:ext cx="656983" cy="285226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66C58E-9C0B-4257-890E-F2B4314D6A8C}"/>
                </a:ext>
              </a:extLst>
            </p:cNvPr>
            <p:cNvSpPr txBox="1"/>
            <p:nvPr/>
          </p:nvSpPr>
          <p:spPr>
            <a:xfrm>
              <a:off x="9798341" y="3370391"/>
              <a:ext cx="31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cancer type corpus</a:t>
              </a:r>
              <a:endParaRPr lang="zh-CN" altLang="en-US" dirty="0"/>
            </a:p>
          </p:txBody>
        </p:sp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3E8FE2A5-20AF-43FA-A92F-3062D0036688}"/>
              </a:ext>
            </a:extLst>
          </p:cNvPr>
          <p:cNvSpPr/>
          <p:nvPr/>
        </p:nvSpPr>
        <p:spPr>
          <a:xfrm>
            <a:off x="9150897" y="3472827"/>
            <a:ext cx="656983" cy="285226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3E370A-9890-4D72-8094-7A740A80F6B2}"/>
              </a:ext>
            </a:extLst>
          </p:cNvPr>
          <p:cNvSpPr txBox="1"/>
          <p:nvPr/>
        </p:nvSpPr>
        <p:spPr>
          <a:xfrm>
            <a:off x="7094290" y="3429000"/>
            <a:ext cx="313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manually </a:t>
            </a:r>
            <a:r>
              <a:rPr lang="en-US" altLang="zh-CN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curated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8905EE-08BB-4770-95AC-FA4BB29B242C}"/>
              </a:ext>
            </a:extLst>
          </p:cNvPr>
          <p:cNvGrpSpPr/>
          <p:nvPr/>
        </p:nvGrpSpPr>
        <p:grpSpPr>
          <a:xfrm>
            <a:off x="1112590" y="187400"/>
            <a:ext cx="9966819" cy="4116423"/>
            <a:chOff x="597716" y="992743"/>
            <a:chExt cx="9966819" cy="4116423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DE8498A6-FA75-428D-B90F-58EBA6041FCB}"/>
                </a:ext>
              </a:extLst>
            </p:cNvPr>
            <p:cNvSpPr/>
            <p:nvPr/>
          </p:nvSpPr>
          <p:spPr>
            <a:xfrm>
              <a:off x="2457975" y="2921592"/>
              <a:ext cx="914400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Raw data</a:t>
              </a:r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1F5CEF0-BB1A-47A5-B2C8-2399EE3B687D}"/>
                </a:ext>
              </a:extLst>
            </p:cNvPr>
            <p:cNvSpPr/>
            <p:nvPr/>
          </p:nvSpPr>
          <p:spPr>
            <a:xfrm>
              <a:off x="939566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193B78-EB8E-444F-B1E6-13AD2D6E421B}"/>
                </a:ext>
              </a:extLst>
            </p:cNvPr>
            <p:cNvSpPr txBox="1"/>
            <p:nvPr/>
          </p:nvSpPr>
          <p:spPr>
            <a:xfrm>
              <a:off x="597716" y="2736926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entrezfetch.py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D653AADB-18C0-447E-8CF7-85897598647C}"/>
                </a:ext>
              </a:extLst>
            </p:cNvPr>
            <p:cNvSpPr/>
            <p:nvPr/>
          </p:nvSpPr>
          <p:spPr>
            <a:xfrm>
              <a:off x="3976384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4456BD-683B-4BFE-95A5-7B375072F081}"/>
                </a:ext>
              </a:extLst>
            </p:cNvPr>
            <p:cNvSpPr txBox="1"/>
            <p:nvPr/>
          </p:nvSpPr>
          <p:spPr>
            <a:xfrm>
              <a:off x="2042720" y="4462835"/>
              <a:ext cx="2298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PMC XML FILE</a:t>
              </a:r>
            </a:p>
            <a:p>
              <a:r>
                <a:rPr lang="en-US" altLang="zh-CN" dirty="0"/>
                <a:t>PUBMED XML FILE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03669B-9AD3-4440-BD84-AEAB61DC3215}"/>
                </a:ext>
              </a:extLst>
            </p:cNvPr>
            <p:cNvSpPr txBox="1"/>
            <p:nvPr/>
          </p:nvSpPr>
          <p:spPr>
            <a:xfrm>
              <a:off x="3288486" y="992743"/>
              <a:ext cx="247055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pmc_pattern_print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pubmed_pattern_print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endParaRPr lang="zh-CN" altLang="en-US" dirty="0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0D268B9C-0940-449E-88EA-2BC7880C8FCB}"/>
                </a:ext>
              </a:extLst>
            </p:cNvPr>
            <p:cNvSpPr/>
            <p:nvPr/>
          </p:nvSpPr>
          <p:spPr>
            <a:xfrm>
              <a:off x="5430473" y="2931953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Formatted data</a:t>
              </a:r>
              <a:endParaRPr lang="zh-CN" altLang="en-US" dirty="0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D122B542-0DBC-4F4A-817B-6FEEBD3138C7}"/>
                </a:ext>
              </a:extLst>
            </p:cNvPr>
            <p:cNvSpPr/>
            <p:nvPr/>
          </p:nvSpPr>
          <p:spPr>
            <a:xfrm>
              <a:off x="7420059" y="3290456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68CD64-E58B-41C9-96F1-7EE9028F3111}"/>
                </a:ext>
              </a:extLst>
            </p:cNvPr>
            <p:cNvSpPr txBox="1"/>
            <p:nvPr/>
          </p:nvSpPr>
          <p:spPr>
            <a:xfrm>
              <a:off x="6801375" y="2090595"/>
              <a:ext cx="2470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Omics keywords filter:</a:t>
              </a:r>
            </a:p>
            <a:p>
              <a:r>
                <a:rPr lang="en-US" altLang="zh-CN" dirty="0"/>
                <a:t>omics_keywords.txt</a:t>
              </a:r>
              <a:endParaRPr lang="zh-CN" altLang="en-US" dirty="0"/>
            </a:p>
          </p:txBody>
        </p:sp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08DB8816-EF8B-4DB7-8A01-A20E80D17F45}"/>
                </a:ext>
              </a:extLst>
            </p:cNvPr>
            <p:cNvSpPr/>
            <p:nvPr/>
          </p:nvSpPr>
          <p:spPr>
            <a:xfrm>
              <a:off x="9114638" y="2935897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Extrated</a:t>
              </a:r>
              <a:r>
                <a:rPr lang="en-US" altLang="zh-CN" dirty="0"/>
                <a:t> articles with omics data</a:t>
              </a:r>
              <a:endParaRPr lang="zh-CN" altLang="en-US" dirty="0"/>
            </a:p>
          </p:txBody>
        </p:sp>
      </p:grp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50E9E2D-645D-49BC-8B5E-9C93DB4DCDA1}"/>
              </a:ext>
            </a:extLst>
          </p:cNvPr>
          <p:cNvSpPr/>
          <p:nvPr/>
        </p:nvSpPr>
        <p:spPr>
          <a:xfrm>
            <a:off x="10112144" y="3814619"/>
            <a:ext cx="484632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8BF783-0542-4707-A517-EF12221554A6}"/>
              </a:ext>
            </a:extLst>
          </p:cNvPr>
          <p:cNvSpPr txBox="1"/>
          <p:nvPr/>
        </p:nvSpPr>
        <p:spPr>
          <a:xfrm>
            <a:off x="7917237" y="3577070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Screen for cancer synonym</a:t>
            </a:r>
            <a:endParaRPr lang="zh-CN" altLang="en-US" dirty="0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CF8D1F0-AA7F-4BBA-9084-A7AD34FB65D8}"/>
              </a:ext>
            </a:extLst>
          </p:cNvPr>
          <p:cNvSpPr/>
          <p:nvPr/>
        </p:nvSpPr>
        <p:spPr>
          <a:xfrm>
            <a:off x="9695703" y="5267453"/>
            <a:ext cx="1449897" cy="121615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Extrated</a:t>
            </a:r>
            <a:r>
              <a:rPr lang="en-US" altLang="zh-CN" dirty="0"/>
              <a:t> lines with cancer types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AC170F-FD96-4B52-AE83-5D40DFFB5B37}"/>
              </a:ext>
            </a:extLst>
          </p:cNvPr>
          <p:cNvSpPr txBox="1"/>
          <p:nvPr/>
        </p:nvSpPr>
        <p:spPr>
          <a:xfrm>
            <a:off x="7917237" y="4372248"/>
            <a:ext cx="207208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omics_extract</a:t>
            </a:r>
            <a:r>
              <a:rPr lang="en-US" altLang="zh-CN" sz="1600" dirty="0"/>
              <a:t>.</a:t>
            </a:r>
            <a:r>
              <a:rPr lang="en-US" altLang="zh-CN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extract_cancer_lines</a:t>
            </a:r>
            <a:endParaRPr lang="en-US" altLang="zh-CN" sz="1600" b="0" dirty="0">
              <a:solidFill>
                <a:srgbClr val="82AAF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050" dirty="0">
              <a:solidFill>
                <a:srgbClr val="82AA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209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yh</dc:creator>
  <cp:lastModifiedBy>hong yh</cp:lastModifiedBy>
  <cp:revision>27</cp:revision>
  <dcterms:created xsi:type="dcterms:W3CDTF">2021-03-06T10:57:59Z</dcterms:created>
  <dcterms:modified xsi:type="dcterms:W3CDTF">2021-03-09T13:11:08Z</dcterms:modified>
</cp:coreProperties>
</file>