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4" r:id="rId6"/>
    <p:sldId id="262" r:id="rId7"/>
    <p:sldId id="265" r:id="rId8"/>
    <p:sldId id="266" r:id="rId9"/>
    <p:sldId id="267" r:id="rId10"/>
    <p:sldId id="258" r:id="rId11"/>
    <p:sldId id="269" r:id="rId12"/>
    <p:sldId id="263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95959"/>
    <a:srgbClr val="88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/private/var/folders/_t/2js4ndgs7kx98tmph2vjhl6r0000gn/T/com.kingsoft.wpsoffice.mac/photoedit2/20230423100621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2" y="1181100"/>
            <a:ext cx="4031615" cy="4495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86020" y="2696210"/>
            <a:ext cx="221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重生流程设计</a:t>
            </a:r>
          </a:p>
        </p:txBody>
      </p:sp>
      <p:pic>
        <p:nvPicPr>
          <p:cNvPr id="107374285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" y="551180"/>
            <a:ext cx="5579110" cy="240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50CCBEF1-8F67-C169-3782-0EED2DA83B84}"/>
              </a:ext>
            </a:extLst>
          </p:cNvPr>
          <p:cNvSpPr/>
          <p:nvPr/>
        </p:nvSpPr>
        <p:spPr>
          <a:xfrm>
            <a:off x="6981190" y="3143250"/>
            <a:ext cx="5183505" cy="334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当某位玩家生命值归零时，他的阵营将随之改变。他将丢弃所有手牌，再重新抽取三张牌。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随后抽取一张怪物牌作为自己变化为的怪物，本回合不再行动。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当轮到该玩家行动时，抽取一张行动卡牌，随后出牌，将牌放置在怪物牌上以发动攻击。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当该玩家生命值再次归零，这个过程将重复一遍，只是从怪物阵营变回玩家阵营。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3BAE73-76B0-FA79-1244-986A7F8D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0" y="3043710"/>
            <a:ext cx="4594726" cy="344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061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武器设定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2" descr="445168143899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85" y="1109980"/>
            <a:ext cx="1555750" cy="1477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9" descr="4441681438995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23" y="1108075"/>
            <a:ext cx="1604645" cy="1480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4431681438994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 flipV="1">
            <a:off x="1062673" y="3573463"/>
            <a:ext cx="1610995" cy="152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7" descr="891681439245_.pic"/>
          <p:cNvPicPr>
            <a:picLocks noChangeAspect="1"/>
          </p:cNvPicPr>
          <p:nvPr/>
        </p:nvPicPr>
        <p:blipFill>
          <a:blip r:embed="rId6"/>
          <a:srcRect t="19492" r="854" b="5412"/>
          <a:stretch>
            <a:fillRect/>
          </a:stretch>
        </p:blipFill>
        <p:spPr>
          <a:xfrm>
            <a:off x="3428365" y="3579813"/>
            <a:ext cx="1498600" cy="151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05675" y="1499235"/>
            <a:ext cx="42456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游戏卡牌分为武器卡牌和行动手牌，武器分为地风水火四种属性，每个武器最多可持有一种主属性和一种副属性。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行动手牌让特定的装备有不同的效果。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6204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怪物设定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5675" y="1499235"/>
            <a:ext cx="424561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怪物卡牌设定会更多来自于龙与地下城（</a:t>
            </a:r>
            <a:r>
              <a:rPr lang="en-US" altLang="zh-CN" dirty="0"/>
              <a:t>Dungeons &amp; Dragons </a:t>
            </a:r>
            <a:r>
              <a:rPr lang="zh-CN" altLang="en-US" dirty="0"/>
              <a:t>）中的稀有怪。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这些怪物能更多的给冒险者一种陌生感和未知感，让玩家感受到此地牢中的生物危险度是不同于其他游戏的。</a:t>
            </a:r>
          </a:p>
        </p:txBody>
      </p:sp>
      <p:pic>
        <p:nvPicPr>
          <p:cNvPr id="14" name="图片 13" descr="图片包含 户外, 恐龙, 动物, 发动机&#10;&#10;描述已自动生成">
            <a:extLst>
              <a:ext uri="{FF2B5EF4-FFF2-40B4-BE49-F238E27FC236}">
                <a16:creationId xmlns:a16="http://schemas.microsoft.com/office/drawing/2014/main" id="{2AA21B44-71B9-D9F1-51DB-6A0550C86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14" y="3168876"/>
            <a:ext cx="2777383" cy="33305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434934D-762C-EA7C-D0A5-7F4E6382B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" y="165848"/>
            <a:ext cx="2690995" cy="2837180"/>
          </a:xfrm>
          <a:prstGeom prst="rect">
            <a:avLst/>
          </a:prstGeom>
        </p:spPr>
      </p:pic>
      <p:pic>
        <p:nvPicPr>
          <p:cNvPr id="18" name="图片 17" descr="图片包含 桌子, 水果&#10;&#10;描述已自动生成">
            <a:extLst>
              <a:ext uri="{FF2B5EF4-FFF2-40B4-BE49-F238E27FC236}">
                <a16:creationId xmlns:a16="http://schemas.microsoft.com/office/drawing/2014/main" id="{F7418489-97F1-2729-6C78-D88343F74A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1" y="165848"/>
            <a:ext cx="2269102" cy="2837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8516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_t/2js4ndgs7kx98tmph2vjhl6r0000gn/T/com.kingsoft.wpsoffice.mac/photoedit2/20230423100900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38" y="-330200"/>
            <a:ext cx="6731000" cy="7505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635" y="2329815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Oval 9"/>
          <p:cNvSpPr/>
          <p:nvPr/>
        </p:nvSpPr>
        <p:spPr>
          <a:xfrm>
            <a:off x="7244556" y="1785702"/>
            <a:ext cx="500063" cy="500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41" name="TextBox 10"/>
          <p:cNvSpPr txBox="1"/>
          <p:nvPr/>
        </p:nvSpPr>
        <p:spPr>
          <a:xfrm>
            <a:off x="7866856" y="1872062"/>
            <a:ext cx="354965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2021 稳定支持版本 (LTS) 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7280275" y="1003522"/>
            <a:ext cx="35496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编程平台</a:t>
            </a:r>
          </a:p>
        </p:txBody>
      </p:sp>
      <p:pic>
        <p:nvPicPr>
          <p:cNvPr id="5" name="图片 4" descr="901681440551_.pic"/>
          <p:cNvPicPr>
            <a:picLocks noChangeAspect="1"/>
          </p:cNvPicPr>
          <p:nvPr/>
        </p:nvPicPr>
        <p:blipFill>
          <a:blip r:embed="rId3"/>
          <a:srcRect l="11398" r="15131" b="5747"/>
          <a:stretch>
            <a:fillRect/>
          </a:stretch>
        </p:blipFill>
        <p:spPr>
          <a:xfrm>
            <a:off x="861695" y="594360"/>
            <a:ext cx="4095115" cy="566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32955" y="2571115"/>
            <a:ext cx="4095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Unity的图形引擎使开发者能够通过逼真的动画、粒子效果和灯光来创建视觉上吸引人的纸牌游戏</a:t>
            </a:r>
          </a:p>
          <a:p>
            <a:pPr>
              <a:lnSpc>
                <a:spcPct val="200000"/>
              </a:lnSpc>
            </a:pPr>
            <a:r>
              <a:rPr lang="zh-CN" altLang="en-US"/>
              <a:t>Unity的图形引擎使开发者能够通过逼真的动画、粒子效果和灯光来创建视觉上吸引人的纸牌游戏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279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在场景设计方面，我们会先用黑暗压抑风格的横版构图的像素画作为背景，加上魔法元素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中央的深坑为“游戏开始“。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右边的城镇为“角色创建”。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右边的木制房屋为“图鉴”。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左边的教堂为“游玩纪录”。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08591" y="1319749"/>
            <a:ext cx="346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城镇（主页面）场景设计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图片 13">
            <a:extLst>
              <a:ext uri="{FF2B5EF4-FFF2-40B4-BE49-F238E27FC236}">
                <a16:creationId xmlns:a16="http://schemas.microsoft.com/office/drawing/2014/main" id="{638A67B0-3A51-9EA6-B6F6-7CD79C12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1374604"/>
            <a:ext cx="5476876" cy="410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1048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597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每个玩家有牌库，职业牌，左右手装备栏，饰品装备栏，血量条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左下角为剩余的行动手牌抽牌堆和抽牌数。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中央为层主怪物和其所拥有的血量。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7" name="图片 14">
            <a:extLst>
              <a:ext uri="{FF2B5EF4-FFF2-40B4-BE49-F238E27FC236}">
                <a16:creationId xmlns:a16="http://schemas.microsoft.com/office/drawing/2014/main" id="{BF89CA5D-B334-02EC-2A2C-AFC5DAE7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1" y="1416169"/>
            <a:ext cx="5366067" cy="40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92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每个玩家有血量条和选择的先后顺序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每个玩家旁会显示标志以显示哪位玩家正在选择。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上方显示的是可选的战利品，而上方的标志则对应是哪名玩家已经选择了这件装备。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0209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战利品场景设计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DA2055-3892-C20D-E29E-439269EA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2" y="1445918"/>
            <a:ext cx="5286758" cy="396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2847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每个人物都代表一位可以选择的角色。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玩家可以和角色交互以获得更多关于该角色的信息（如故事或能力）。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角色创建场景设计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建筑的摆设布局&#10;&#10;描述已自动生成">
            <a:extLst>
              <a:ext uri="{FF2B5EF4-FFF2-40B4-BE49-F238E27FC236}">
                <a16:creationId xmlns:a16="http://schemas.microsoft.com/office/drawing/2014/main" id="{BB514F94-AD11-AB89-BF5D-33F3CA5B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1" y="1511086"/>
            <a:ext cx="5293664" cy="3559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435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49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图鉴左边将显示可以查看的角色，武器，怪物的图片。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在点击后，在右方详细显示出它的图像，名称，和它的效果（或能力）。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图鉴场景设计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FB80A4-C4F1-4079-0263-62BAA87D5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" y="1509911"/>
            <a:ext cx="5343493" cy="3510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0847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2915" y="3260336"/>
            <a:ext cx="4013816" cy="348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战斗流程设计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0CCBEF1-8F67-C169-3782-0EED2DA83B84}"/>
              </a:ext>
            </a:extLst>
          </p:cNvPr>
          <p:cNvSpPr/>
          <p:nvPr/>
        </p:nvSpPr>
        <p:spPr>
          <a:xfrm>
            <a:off x="6981190" y="3143250"/>
            <a:ext cx="5183505" cy="388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在游戏开始阶段，将向每位玩家手中发出三张牌。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每位玩家开始回合时，根据武器装备类型选择抽取一或两张牌。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随后出牌，将行动手牌放在武器牌上以发动攻击。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结束回合时，向层主怪物抽取一张牌，这张牌决定层主怪物采取怎样的行动。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随后顺位到下一名玩家。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A42C50D7-D203-F7AE-C033-5EEE023E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677116"/>
            <a:ext cx="55784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70B63F9-0452-C8E9-B237-E10FCA34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8" y="3143249"/>
            <a:ext cx="4331058" cy="324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74369;#726056;#659108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#70432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#70432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592</Words>
  <Application>Microsoft Office PowerPoint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GeosansLight</vt:lpstr>
      <vt:lpstr>等线</vt:lpstr>
      <vt:lpstr>等线 Light</vt:lpstr>
      <vt:lpstr>Arial</vt:lpstr>
      <vt:lpstr>Open Sans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M17776</dc:creator>
  <cp:lastModifiedBy>red 神隐者</cp:lastModifiedBy>
  <cp:revision>14</cp:revision>
  <dcterms:created xsi:type="dcterms:W3CDTF">2023-04-23T02:57:28Z</dcterms:created>
  <dcterms:modified xsi:type="dcterms:W3CDTF">2023-04-24T14:25:33Z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216957F70B71C2D4739344640CC87174_43</vt:lpwstr>
  </property>
  <property fmtid="{D5CDD505-2E9C-101B-9397-08002B2CF9AE}" pid="3" name="KSOProductBuildVer">
    <vt:lpwstr>2052-5.3.0.7863</vt:lpwstr>
  </property>
</Properties>
</file>