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2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95959"/>
    <a:srgbClr val="88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19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/private/var/folders/_t/2js4ndgs7kx98tmph2vjhl6r0000gn/T/com.kingsoft.wpsoffice.mac/photoedit2/20230423100621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0192" y="1181100"/>
            <a:ext cx="4031615" cy="4495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86020" y="2696210"/>
            <a:ext cx="221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  <a:endParaRPr lang="zh-CN" altLang="en-US" b="1"/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_t/2js4ndgs7kx98tmph2vjhl6r0000gn/T/com.kingsoft.wpsoffice.mac/photoedit2/20230423100900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538" y="-330200"/>
            <a:ext cx="6731000" cy="7505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635" y="2329815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  <a:endParaRPr lang="zh-CN" altLang="en-US" b="1"/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Oval 9"/>
          <p:cNvSpPr/>
          <p:nvPr/>
        </p:nvSpPr>
        <p:spPr>
          <a:xfrm>
            <a:off x="7244556" y="1785702"/>
            <a:ext cx="500063" cy="500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41" name="TextBox 10"/>
          <p:cNvSpPr txBox="1"/>
          <p:nvPr/>
        </p:nvSpPr>
        <p:spPr>
          <a:xfrm>
            <a:off x="7866856" y="1872062"/>
            <a:ext cx="354965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2021 稳定支持版本 (LTS)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7280275" y="1003522"/>
            <a:ext cx="35496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编程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平台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5" name="图片 4" descr="901681440551_.pic"/>
          <p:cNvPicPr>
            <a:picLocks noChangeAspect="1"/>
          </p:cNvPicPr>
          <p:nvPr/>
        </p:nvPicPr>
        <p:blipFill>
          <a:blip r:embed="rId1"/>
          <a:srcRect l="11398" r="15131" b="5747"/>
          <a:stretch>
            <a:fillRect/>
          </a:stretch>
        </p:blipFill>
        <p:spPr>
          <a:xfrm>
            <a:off x="861695" y="594360"/>
            <a:ext cx="4095115" cy="566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32955" y="2571115"/>
            <a:ext cx="4095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Unity的图形引擎使开发者能够通过逼真的动画、粒子效果和灯光来创建视觉上吸引人的纸牌游戏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Unity的图形引擎使开发者能够通过逼真的动画、粒子效果和灯光来创建视觉上吸引人的纸牌游戏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407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在场景设计方面，我们会先用黑暗压抑风格的横版构图的像素画作为背景，加上魔法元素。玩家可以操作卡牌进行对战，并且会有一个时钟标识来提醒出牌剩余时间。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场景</a:t>
            </a:r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73742857" name="图片 2" descr="图示&#10;&#10;描述已自动生成"/>
          <p:cNvPicPr/>
          <p:nvPr/>
        </p:nvPicPr>
        <p:blipFill>
          <a:blip r:embed="rId1"/>
          <a:stretch>
            <a:fillRect/>
          </a:stretch>
        </p:blipFill>
        <p:spPr>
          <a:xfrm>
            <a:off x="420370" y="1945640"/>
            <a:ext cx="5274310" cy="29667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重生流程设计</a:t>
            </a:r>
            <a:endParaRPr lang="zh-CN" altLang="en-US" sz="40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pic>
        <p:nvPicPr>
          <p:cNvPr id="107374285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551180"/>
            <a:ext cx="5579110" cy="240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285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3561080"/>
            <a:ext cx="5579110" cy="25819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武器设定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-2147482623" name="图片 2" descr="4451681438996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185" y="1109980"/>
            <a:ext cx="1555750" cy="1477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2" name="图片 9" descr="4441681438995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3" y="1108075"/>
            <a:ext cx="1604645" cy="1480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1" name="图片 8" descr="4431681438994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V="1">
            <a:off x="1062673" y="3573463"/>
            <a:ext cx="1610995" cy="152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0" name="图片 7" descr="891681439245_.pic"/>
          <p:cNvPicPr>
            <a:picLocks noChangeAspect="1"/>
          </p:cNvPicPr>
          <p:nvPr/>
        </p:nvPicPr>
        <p:blipFill>
          <a:blip r:embed="rId4"/>
          <a:srcRect t="19492" r="854" b="5412"/>
          <a:stretch>
            <a:fillRect/>
          </a:stretch>
        </p:blipFill>
        <p:spPr>
          <a:xfrm>
            <a:off x="3428365" y="3579813"/>
            <a:ext cx="1498600" cy="151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05675" y="1499235"/>
            <a:ext cx="42456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游戏卡牌分为武器卡牌和行动手牌，武器分为地风水火四种属性，行动手牌让特定的装备有不同的效果。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52640" y="1148080"/>
            <a:ext cx="1198880" cy="102552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PICTURE" val="#674369;#726056;#659108;"/>
</p:tagLst>
</file>

<file path=ppt/tags/tag2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3.xml><?xml version="1.0" encoding="utf-8"?>
<p:tagLst xmlns:p="http://schemas.openxmlformats.org/presentationml/2006/main">
  <p:tag name="ISLIDE.ICON" val="#172836;#172863;#172886;#172790;#172814;"/>
  <p:tag name="ISLIDE.PICTURE" val="#716981;#226011;#658884;#745761;"/>
</p:tagLst>
</file>

<file path=ppt/tags/tag4.xml><?xml version="1.0" encoding="utf-8"?>
<p:tagLst xmlns:p="http://schemas.openxmlformats.org/presentationml/2006/main">
  <p:tag name="ISLIDE.ICON" val="#172836;#172863;#172886;#172790;#172814;"/>
  <p:tag name="ISLIDE.PICTURE" val="#716981;#226011;#658884;#745761;#704321;"/>
</p:tagLst>
</file>

<file path=ppt/tags/tag5.xml><?xml version="1.0" encoding="utf-8"?>
<p:tagLst xmlns:p="http://schemas.openxmlformats.org/presentationml/2006/main">
  <p:tag name="ISLIDE.ICON" val="#172836;#172863;#172886;#172790;#172814;"/>
  <p:tag name="ISLIDE.PICTURE" val="#716981;#226011;#658884;#745761;#70432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宋体</vt:lpstr>
      <vt:lpstr>Wingdings</vt:lpstr>
      <vt:lpstr>等线</vt:lpstr>
      <vt:lpstr>等线</vt:lpstr>
      <vt:lpstr>Simple-Line-Icons</vt:lpstr>
      <vt:lpstr>Thonburi</vt:lpstr>
      <vt:lpstr>Open Sans</vt:lpstr>
      <vt:lpstr>GeosansLight</vt:lpstr>
      <vt:lpstr>苹方-简</vt:lpstr>
      <vt:lpstr>Calibri</vt:lpstr>
      <vt:lpstr>微软雅黑</vt:lpstr>
      <vt:lpstr>汉仪旗黑</vt:lpstr>
      <vt:lpstr>宋体</vt:lpstr>
      <vt:lpstr>Arial Unicode MS</vt:lpstr>
      <vt:lpstr>等线 Light</vt:lpstr>
      <vt:lpstr>汉仪中等线KW</vt:lpstr>
      <vt:lpstr>Helvetica Neue</vt:lpstr>
      <vt:lpstr>汉仪书宋二KW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M17776</dc:creator>
  <cp:lastModifiedBy>胡弘毅</cp:lastModifiedBy>
  <cp:revision>13</cp:revision>
  <dcterms:created xsi:type="dcterms:W3CDTF">2023-04-23T02:57:28Z</dcterms:created>
  <dcterms:modified xsi:type="dcterms:W3CDTF">2023-04-23T02:57:28Z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216957F70B71C2D4739344640CC87174_43</vt:lpwstr>
  </property>
  <property fmtid="{D5CDD505-2E9C-101B-9397-08002B2CF9AE}" pid="3" name="KSOProductBuildVer">
    <vt:lpwstr>2052-5.3.0.7863</vt:lpwstr>
  </property>
</Properties>
</file>