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5071" autoAdjust="0"/>
  </p:normalViewPr>
  <p:slideViewPr>
    <p:cSldViewPr snapToGrid="0">
      <p:cViewPr varScale="1">
        <p:scale>
          <a:sx n="45" d="100"/>
          <a:sy n="45" d="100"/>
        </p:scale>
        <p:origin x="53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23721-306D-4638-A55E-13AFF2D0CE80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56C50-7934-4D93-BC97-21251388D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을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ko-KR" altLang="en-US" dirty="0" err="1"/>
              <a:t>파이썬을</a:t>
            </a:r>
            <a:r>
              <a:rPr lang="ko-KR" altLang="en-US" dirty="0"/>
              <a:t> 사용하는 이유는 풍부한 </a:t>
            </a:r>
            <a:r>
              <a:rPr lang="ko-KR" altLang="en-US" dirty="0" err="1"/>
              <a:t>머신러닝</a:t>
            </a:r>
            <a:r>
              <a:rPr lang="ko-KR" altLang="en-US" dirty="0"/>
              <a:t> 라이브러리</a:t>
            </a:r>
            <a:r>
              <a:rPr lang="en-US" altLang="ko-KR" dirty="0"/>
              <a:t>()</a:t>
            </a:r>
            <a:r>
              <a:rPr lang="ko-KR" altLang="en-US" dirty="0"/>
              <a:t>를 지원하기 </a:t>
            </a:r>
            <a:r>
              <a:rPr lang="ko-KR" altLang="en-US" dirty="0" err="1"/>
              <a:t>떄문임</a:t>
            </a:r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en-US" altLang="ko-KR" dirty="0"/>
              <a:t>, pandas,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등의 라이브러리를 </a:t>
            </a:r>
            <a:r>
              <a:rPr lang="en-US" altLang="ko-KR" dirty="0"/>
              <a:t>pip</a:t>
            </a:r>
            <a:r>
              <a:rPr lang="ko-KR" altLang="en-US" dirty="0"/>
              <a:t>으로도 </a:t>
            </a:r>
            <a:r>
              <a:rPr lang="ko-KR" altLang="en-US" dirty="0" err="1"/>
              <a:t>설치할수있지만</a:t>
            </a:r>
            <a:endParaRPr lang="en-US" altLang="ko-KR" dirty="0"/>
          </a:p>
          <a:p>
            <a:r>
              <a:rPr lang="ko-KR" altLang="en-US" dirty="0"/>
              <a:t>효과적으로 라이브러리를 관리하기위해 아나콘다를 </a:t>
            </a:r>
            <a:r>
              <a:rPr lang="ko-KR" altLang="en-US" dirty="0" err="1"/>
              <a:t>설치할수있음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아나콘다를 </a:t>
            </a:r>
            <a:r>
              <a:rPr lang="ko-KR" altLang="en-US" dirty="0" err="1"/>
              <a:t>설치하는이유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다양한 </a:t>
            </a:r>
            <a:r>
              <a:rPr lang="en-US" altLang="ko-KR" dirty="0" err="1"/>
              <a:t>os</a:t>
            </a:r>
            <a:r>
              <a:rPr lang="ko-KR" altLang="en-US" dirty="0"/>
              <a:t>에서 호환가능</a:t>
            </a:r>
            <a:endParaRPr lang="en-US" altLang="ko-KR" dirty="0"/>
          </a:p>
          <a:p>
            <a:r>
              <a:rPr lang="ko-KR" altLang="en-US" dirty="0"/>
              <a:t>다양한 패키지 지원</a:t>
            </a:r>
            <a:endParaRPr lang="en-US" altLang="ko-KR" dirty="0"/>
          </a:p>
          <a:p>
            <a:r>
              <a:rPr lang="ko-KR" altLang="en-US" dirty="0"/>
              <a:t>가상환경지원 </a:t>
            </a:r>
            <a:r>
              <a:rPr lang="en-US" altLang="ko-KR" dirty="0"/>
              <a:t>(</a:t>
            </a:r>
            <a:r>
              <a:rPr lang="ko-KR" altLang="en-US" dirty="0"/>
              <a:t>버전이 바뀌게 되어 호환이 </a:t>
            </a:r>
            <a:r>
              <a:rPr lang="ko-KR" altLang="en-US" dirty="0" err="1"/>
              <a:t>안될경우</a:t>
            </a:r>
            <a:r>
              <a:rPr lang="ko-KR" altLang="en-US" dirty="0"/>
              <a:t> </a:t>
            </a:r>
            <a:r>
              <a:rPr lang="ko-KR" altLang="en-US" dirty="0" err="1"/>
              <a:t>가상환경설정을통해</a:t>
            </a:r>
            <a:r>
              <a:rPr lang="ko-KR" altLang="en-US" dirty="0"/>
              <a:t> 처리가능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무료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56C50-7934-4D93-BC97-21251388DA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1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: </a:t>
            </a:r>
            <a:r>
              <a:rPr lang="ko-KR" altLang="en-US" dirty="0"/>
              <a:t>데이터 흐름 프로그래밍을 위한 오픈소스 라이브러리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56C50-7934-4D93-BC97-21251388DA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4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오픈소스 신경망 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인공신경망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통계학적 학습 알고리즘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학습 방법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가지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56C50-7934-4D93-BC97-21251388DAE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08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3.7</a:t>
            </a:r>
            <a:r>
              <a:rPr lang="ko-KR" altLang="en-US" dirty="0"/>
              <a:t>버전의 윈도우 파일을 받음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56C50-7934-4D93-BC97-21251388DAE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5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49154-9A4E-4C0A-A497-29520757A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AF4E66-20A6-4A57-966D-D51FC0F66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46388-4F2F-4FF9-84A4-6CBDBD2A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7AEF-0AF8-47C0-80EB-D19F3875160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B8BCC-8ED8-4B26-BB4D-53840B49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D68FD-3CF6-48BC-BDA0-208A768F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9BAD-46E8-48EF-B904-2E1613273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7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D2D89-BCD2-423E-8C0C-A7003610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10FFD7-CAE2-4A49-BBE9-A014B99B7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DE867-03A8-4E45-AD3A-D07F249D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7AEF-0AF8-47C0-80EB-D19F3875160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B1D85-5D1B-4EE3-AB6C-BF68E65F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EA78F-400A-4E85-87BE-95051985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9BAD-46E8-48EF-B904-2E1613273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5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EDEA5E-1E19-4242-8D96-2AD3D94B5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1D7C0-A8FB-4658-9DCB-AD5757B8D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117F-F4BB-4382-9AD7-86EC7B62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7AEF-0AF8-47C0-80EB-D19F3875160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FFC08-ED49-44F6-AF48-4ABF0DA6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A715F-ACC4-46D6-9C9E-A8C59A7E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9BAD-46E8-48EF-B904-2E1613273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0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0C03F-8379-4202-ACB1-7E306C71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AE188-96CD-4C62-92D9-34496386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B44A2-BD1F-4319-97AA-CF47CC8C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7AEF-0AF8-47C0-80EB-D19F3875160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E1EE5-CEE4-45DC-B7DD-306DDF4D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2CD40-CDE8-4208-994D-883FD66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9BAD-46E8-48EF-B904-2E1613273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7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F0A8-5841-407C-B86E-CA2FD393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0370C2-B50A-4ADA-B2E7-D05A8F56A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60A0F-A3BE-4D0C-81C3-FDAFF486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7AEF-0AF8-47C0-80EB-D19F3875160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1157E-6587-4C3F-B895-F2CF8020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62D65-B777-4AD1-9604-1FBE655E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9BAD-46E8-48EF-B904-2E1613273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36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92CE5-849A-4F8D-BA17-6C389F1B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9A2B3-2383-4DC9-A527-7BF4609EC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5C182-E3FD-4428-97C1-F60F674C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8D2BD8-A39E-412D-970D-6D7A6569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7AEF-0AF8-47C0-80EB-D19F3875160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2CD347-F45F-48BC-BE27-6237E2D1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FB4FB-BE8D-4D64-AF73-26735A3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9BAD-46E8-48EF-B904-2E1613273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33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241A2-5296-41F3-81C5-419C7CD7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D99D4-3684-4217-B10A-96735E29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B1B90-AD55-461F-A8BE-502992459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20E65E-8123-49DB-835B-75F4B7777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218418-6C17-4A2D-9C8B-1833704C2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D9B783-3DCC-4FA1-99D0-35EF9CAE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7AEF-0AF8-47C0-80EB-D19F3875160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31B90D-513F-469C-9A00-F531542C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C74A00-546D-42DA-82EA-537906CE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9BAD-46E8-48EF-B904-2E1613273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AE50-48D1-4DE2-B59D-0D574BD5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A7E326-9409-4BE2-9FBB-45AF5377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7AEF-0AF8-47C0-80EB-D19F3875160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66CC9E-7411-4DD6-866B-9A85F0BF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102438-76C5-40EB-BCDF-243AE947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9BAD-46E8-48EF-B904-2E1613273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9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B935CD-6488-4668-AA63-7CC44EBD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7AEF-0AF8-47C0-80EB-D19F3875160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5BF9AE-98F1-4BC1-A312-0E45DF98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B20134-FCAA-4D32-AF17-0E10A480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9BAD-46E8-48EF-B904-2E1613273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67E7E-B6E1-44EF-98A3-CE96475E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05080-EB05-4CCE-A039-0C5439BF6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AA87DE-2590-447C-AA2B-157C516FE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49A16-F910-4537-9E2F-7B61F42A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7AEF-0AF8-47C0-80EB-D19F3875160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32376-94E9-41E8-97AA-D5408531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3F4E9-675A-491B-9145-250D0932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9BAD-46E8-48EF-B904-2E1613273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4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44B58-FCF2-44EE-AA4E-360EB9E4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BEFD2D-B051-49C8-AD17-DAF141B68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E3F9A-3DD4-406B-8680-4E33EE4B5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BF7C1A-1DDF-46EC-B5B3-7144E7F9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7AEF-0AF8-47C0-80EB-D19F3875160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8931D-8931-47E9-AE3F-B227096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61233-A8E8-473E-8D1F-980BA35C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9BAD-46E8-48EF-B904-2E1613273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7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DC9380-2CAA-4C81-9C11-62E7FE9D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A39B2-76F4-4DC6-A94F-53F367CD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63DC2-D1A8-4830-A124-53815C5A5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7AEF-0AF8-47C0-80EB-D19F38751607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06AE1-CA20-4F31-9F90-F43FAC320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8AE96-7BCB-4D4A-9A15-1CCA4A488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9BAD-46E8-48EF-B904-2E1613273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6864A-1A43-4B9B-818F-697490194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00" y="1041400"/>
            <a:ext cx="11480800" cy="2387600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Anaconda3, </a:t>
            </a:r>
            <a:r>
              <a:rPr lang="en-US" altLang="ko-KR" sz="5400" dirty="0" err="1"/>
              <a:t>Tensorflow</a:t>
            </a:r>
            <a:r>
              <a:rPr lang="en-US" altLang="ko-KR" sz="5400" dirty="0"/>
              <a:t>, </a:t>
            </a:r>
            <a:r>
              <a:rPr lang="en-US" altLang="ko-KR" sz="5400" dirty="0" err="1"/>
              <a:t>Keras</a:t>
            </a:r>
            <a:r>
              <a:rPr lang="en-US" altLang="ko-KR" sz="5400" dirty="0"/>
              <a:t> setup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857899-9A2E-40D0-AA58-EE7B0EF84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이종현</a:t>
            </a:r>
          </a:p>
        </p:txBody>
      </p:sp>
    </p:spTree>
    <p:extLst>
      <p:ext uri="{BB962C8B-B14F-4D97-AF65-F5344CB8AC3E}">
        <p14:creationId xmlns:p14="http://schemas.microsoft.com/office/powerpoint/2010/main" val="124368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F785A-7770-4FE5-8BC7-D2B2E622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7D91C15-B1A4-46FB-BCA3-AE75D0C3B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191" y="1609249"/>
            <a:ext cx="3188018" cy="28087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627004-A13E-46C5-8BE0-A76FF3722AD6}"/>
              </a:ext>
            </a:extLst>
          </p:cNvPr>
          <p:cNvSpPr/>
          <p:nvPr/>
        </p:nvSpPr>
        <p:spPr>
          <a:xfrm>
            <a:off x="640080" y="2529840"/>
            <a:ext cx="2936240" cy="47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AC0746-338E-40CD-A7B4-45E37A237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218" y="1597025"/>
            <a:ext cx="5419725" cy="1171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94A3DEA-8E21-414D-9E3B-079E5149D154}"/>
              </a:ext>
            </a:extLst>
          </p:cNvPr>
          <p:cNvSpPr/>
          <p:nvPr/>
        </p:nvSpPr>
        <p:spPr>
          <a:xfrm>
            <a:off x="6500191" y="1609249"/>
            <a:ext cx="2945752" cy="279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99214-0411-4697-BBC4-DA7B6C66C694}"/>
              </a:ext>
            </a:extLst>
          </p:cNvPr>
          <p:cNvSpPr txBox="1"/>
          <p:nvPr/>
        </p:nvSpPr>
        <p:spPr>
          <a:xfrm>
            <a:off x="4026217" y="2919743"/>
            <a:ext cx="577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conda</a:t>
            </a:r>
            <a:r>
              <a:rPr lang="en-US" altLang="ko-KR" dirty="0"/>
              <a:t> update –n base </a:t>
            </a:r>
            <a:r>
              <a:rPr lang="en-US" altLang="ko-KR" dirty="0" err="1"/>
              <a:t>conda</a:t>
            </a:r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아나콘다 패키지 관리자인 </a:t>
            </a:r>
            <a:r>
              <a:rPr lang="en-US" altLang="ko-KR" dirty="0" err="1"/>
              <a:t>conda</a:t>
            </a:r>
            <a:r>
              <a:rPr lang="ko-KR" altLang="en-US" dirty="0"/>
              <a:t>를 업데이트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F4CDCE-05E7-4E81-BE72-9E83C0784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217" y="3713820"/>
            <a:ext cx="4238625" cy="3238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0A9EB8F-C549-41A6-9E6C-151E918235E0}"/>
              </a:ext>
            </a:extLst>
          </p:cNvPr>
          <p:cNvSpPr/>
          <p:nvPr/>
        </p:nvSpPr>
        <p:spPr>
          <a:xfrm>
            <a:off x="6500191" y="3753836"/>
            <a:ext cx="1798983" cy="243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E23C2-2E81-4350-BCD5-22359F07EFF7}"/>
              </a:ext>
            </a:extLst>
          </p:cNvPr>
          <p:cNvSpPr txBox="1"/>
          <p:nvPr/>
        </p:nvSpPr>
        <p:spPr>
          <a:xfrm>
            <a:off x="4026216" y="4185416"/>
            <a:ext cx="577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conda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 </a:t>
            </a:r>
            <a:r>
              <a:rPr lang="en-US" altLang="ko-KR" dirty="0"/>
              <a:t>–all</a:t>
            </a:r>
          </a:p>
          <a:p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통해 전체 파이썬 패키지 업데이트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60FF86-6F08-49AB-B25C-AB529D996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216" y="5022300"/>
            <a:ext cx="4848225" cy="2667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DA7280-0E63-407D-B598-1608DA5AB342}"/>
              </a:ext>
            </a:extLst>
          </p:cNvPr>
          <p:cNvSpPr/>
          <p:nvPr/>
        </p:nvSpPr>
        <p:spPr>
          <a:xfrm>
            <a:off x="6500191" y="5016109"/>
            <a:ext cx="2374250" cy="272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5F8B0E-0721-430F-9217-AA7439377225}"/>
              </a:ext>
            </a:extLst>
          </p:cNvPr>
          <p:cNvSpPr txBox="1"/>
          <p:nvPr/>
        </p:nvSpPr>
        <p:spPr>
          <a:xfrm>
            <a:off x="4026215" y="5473362"/>
            <a:ext cx="577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conda</a:t>
            </a:r>
            <a:r>
              <a:rPr lang="ko-KR" altLang="en-US" dirty="0"/>
              <a:t> </a:t>
            </a:r>
            <a:r>
              <a:rPr lang="en-US" altLang="ko-KR" dirty="0"/>
              <a:t>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통해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16233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C7569-334D-4809-B95B-44D2794E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tensorflow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8319F4-4940-4346-9F48-AC5F640E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562350" cy="266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91C5A2-631C-4A74-9DA6-AEFC06D8B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09" y="3140257"/>
            <a:ext cx="6195597" cy="19356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2CB7E7-8177-4585-A8B3-3A693FAF3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08542"/>
            <a:ext cx="6233700" cy="5258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450702-751C-4C45-A067-9188CC162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9" y="5163663"/>
            <a:ext cx="4259949" cy="548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4137E3-FFA5-452F-8320-791B5B0F2275}"/>
              </a:ext>
            </a:extLst>
          </p:cNvPr>
          <p:cNvSpPr txBox="1"/>
          <p:nvPr/>
        </p:nvSpPr>
        <p:spPr>
          <a:xfrm>
            <a:off x="837779" y="2754804"/>
            <a:ext cx="5532120" cy="378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 버전이 </a:t>
            </a:r>
            <a:r>
              <a:rPr lang="en-US" altLang="ko-KR" dirty="0"/>
              <a:t>3.7</a:t>
            </a:r>
            <a:r>
              <a:rPr lang="ko-KR" altLang="en-US" dirty="0"/>
              <a:t>이상일 경우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995D0-436F-4CAE-9394-A68ACD2545EF}"/>
              </a:ext>
            </a:extLst>
          </p:cNvPr>
          <p:cNvSpPr txBox="1"/>
          <p:nvPr/>
        </p:nvSpPr>
        <p:spPr>
          <a:xfrm>
            <a:off x="838200" y="5758786"/>
            <a:ext cx="652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conda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python=3.6</a:t>
            </a:r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DB145FC-1DBB-4762-B3CC-72F6B5165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228" y="1423942"/>
            <a:ext cx="3604572" cy="10668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4A68F2-4984-4140-8CDC-02771779276B}"/>
              </a:ext>
            </a:extLst>
          </p:cNvPr>
          <p:cNvSpPr txBox="1"/>
          <p:nvPr/>
        </p:nvSpPr>
        <p:spPr>
          <a:xfrm>
            <a:off x="7749228" y="2749505"/>
            <a:ext cx="408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Iphyton</a:t>
            </a:r>
            <a:r>
              <a:rPr lang="en-US" altLang="ko-KR" dirty="0"/>
              <a:t> </a:t>
            </a:r>
            <a:r>
              <a:rPr lang="ko-KR" altLang="en-US" dirty="0"/>
              <a:t>사용하여 잘 작동되는지 확인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A7DFB0-1CF6-4563-B6A9-1DBAE489671C}"/>
              </a:ext>
            </a:extLst>
          </p:cNvPr>
          <p:cNvSpPr/>
          <p:nvPr/>
        </p:nvSpPr>
        <p:spPr>
          <a:xfrm>
            <a:off x="3213425" y="1672095"/>
            <a:ext cx="1187125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5EC2EC-7B69-477C-9A07-78C70B8D5B31}"/>
              </a:ext>
            </a:extLst>
          </p:cNvPr>
          <p:cNvSpPr/>
          <p:nvPr/>
        </p:nvSpPr>
        <p:spPr>
          <a:xfrm>
            <a:off x="2723478" y="5138879"/>
            <a:ext cx="2374250" cy="272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62D78B-852C-4D4D-9EBD-6347B12289C0}"/>
              </a:ext>
            </a:extLst>
          </p:cNvPr>
          <p:cNvSpPr/>
          <p:nvPr/>
        </p:nvSpPr>
        <p:spPr>
          <a:xfrm>
            <a:off x="3691270" y="6178920"/>
            <a:ext cx="3237850" cy="313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4E879E3-33CD-4A23-92C8-5AF777E19A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779" y="1936975"/>
            <a:ext cx="3848100" cy="5810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6278EF-65B6-4B78-A30B-84BA1E77FB45}"/>
              </a:ext>
            </a:extLst>
          </p:cNvPr>
          <p:cNvSpPr/>
          <p:nvPr/>
        </p:nvSpPr>
        <p:spPr>
          <a:xfrm>
            <a:off x="3206118" y="1999741"/>
            <a:ext cx="1187125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0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BDA17-2DB6-42E9-AF38-B14AAD02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6799B1F-6F0D-4620-B2FB-E44F7233B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375" y="2052637"/>
            <a:ext cx="5381625" cy="2752725"/>
          </a:xfrm>
          <a:prstGeom prst="rect">
            <a:avLst/>
          </a:prstGeom>
        </p:spPr>
      </p:pic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DC8AF33B-30F0-4AA5-B0E6-F1D575CE0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11973"/>
            <a:ext cx="5707112" cy="243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2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7DCD4-676D-4E2D-A232-CF939106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332990-BDCF-4049-BA62-2B84163AA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3675" y="1566862"/>
            <a:ext cx="6724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6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796E7-E636-4546-B103-336B0375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D72A31-19F5-40F8-A921-7D6BEEE89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9" y="2279121"/>
            <a:ext cx="7200882" cy="22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7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64272-AB95-4180-923B-BCCA755F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</a:t>
            </a:r>
            <a:r>
              <a:rPr lang="ko-KR" altLang="en-US" dirty="0"/>
              <a:t> </a:t>
            </a:r>
            <a:r>
              <a:rPr lang="en-US" altLang="ko-KR" dirty="0"/>
              <a:t>download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B7BD1-6DEB-4A7F-902E-D2F141B3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https://www.anaconda.com/distribution/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455CC0-C5F1-432D-884A-08487A0BA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92" y="2325159"/>
            <a:ext cx="9710708" cy="416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9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4A8EB9-C517-42C5-A14C-179B96FE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7"/>
            <a:ext cx="5934075" cy="4619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CE0B72-2126-442D-A552-2194BB4C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7" y="1119187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3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BC5795-2835-4019-97AB-BB3B61A68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7"/>
            <a:ext cx="5895975" cy="4619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38BA2E-C58D-4950-B45E-3F3F62EF5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1119187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5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DBEDE98-7968-4014-9161-22E3FE044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689"/>
            <a:ext cx="6162675" cy="4867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D0A0D5-32B4-4638-AA96-B8BDE54A4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910501"/>
            <a:ext cx="60293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0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162AB4-AB2A-48A0-ADB7-921537865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7"/>
            <a:ext cx="5934075" cy="4619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1ACE7A-23AD-43AE-9EE4-7D448203B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7" y="1119186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5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154</Words>
  <Application>Microsoft Office PowerPoint</Application>
  <PresentationFormat>와이드스크린</PresentationFormat>
  <Paragraphs>38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Anaconda3, Tensorflow, Keras setup</vt:lpstr>
      <vt:lpstr>Anaconda</vt:lpstr>
      <vt:lpstr>Tensorflow</vt:lpstr>
      <vt:lpstr>Keras</vt:lpstr>
      <vt:lpstr>Anaconda download link</vt:lpstr>
      <vt:lpstr>PowerPoint 프레젠테이션</vt:lpstr>
      <vt:lpstr>PowerPoint 프레젠테이션</vt:lpstr>
      <vt:lpstr>PowerPoint 프레젠테이션</vt:lpstr>
      <vt:lpstr>PowerPoint 프레젠테이션</vt:lpstr>
      <vt:lpstr>Install tensorflow, keras</vt:lpstr>
      <vt:lpstr>Install tensorflow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종현 이</dc:creator>
  <cp:lastModifiedBy>종현 이</cp:lastModifiedBy>
  <cp:revision>15</cp:revision>
  <dcterms:created xsi:type="dcterms:W3CDTF">2019-04-04T01:39:12Z</dcterms:created>
  <dcterms:modified xsi:type="dcterms:W3CDTF">2019-04-04T09:27:44Z</dcterms:modified>
</cp:coreProperties>
</file>