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8" r:id="rId9"/>
    <p:sldId id="267" r:id="rId10"/>
    <p:sldId id="269" r:id="rId11"/>
    <p:sldId id="270" r:id="rId12"/>
    <p:sldId id="271" r:id="rId13"/>
    <p:sldId id="272" r:id="rId14"/>
    <p:sldId id="273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92"/>
    <p:restoredTop sz="94707"/>
  </p:normalViewPr>
  <p:slideViewPr>
    <p:cSldViewPr>
      <p:cViewPr varScale="1">
        <p:scale>
          <a:sx n="255" d="100"/>
          <a:sy n="255" d="100"/>
        </p:scale>
        <p:origin x="3696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25" d="100"/>
          <a:sy n="125" d="100"/>
        </p:scale>
        <p:origin x="-493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E327B-E976-48E8-910D-27D863090D65}" type="datetimeFigureOut">
              <a:rPr lang="ko-KR" altLang="en-US" smtClean="0"/>
              <a:t>2021. 11. 1.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A67B0-16AB-465B-8292-01C81A413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387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A67B0-16AB-465B-8292-01C81A41391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82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A67B0-16AB-465B-8292-01C81A41391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490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A67B0-16AB-465B-8292-01C81A41391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818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539552" y="1628801"/>
            <a:ext cx="7772400" cy="792087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l">
              <a:defRPr sz="3200" b="1" cap="all" spc="0">
                <a:ln w="0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포트폴리오제목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539552" y="2420888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002060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작성 날짜 </a:t>
            </a:r>
            <a:r>
              <a:rPr lang="en-US" altLang="ko-KR" dirty="0"/>
              <a:t>: 20XX-MM-DD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: OOO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F9F9-D6A0-44AF-9347-9D35EE806363}" type="datetimeFigureOut">
              <a:rPr lang="ko-KR" altLang="en-US" smtClean="0"/>
              <a:t>2021. 11. 1.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D361-B732-4CD6-8B12-FDB6C56F7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092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F9F9-D6A0-44AF-9347-9D35EE806363}" type="datetimeFigureOut">
              <a:rPr lang="ko-KR" altLang="en-US" smtClean="0"/>
              <a:t>2021. 11. 1.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D361-B732-4CD6-8B12-FDB6C56F7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69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F9F9-D6A0-44AF-9347-9D35EE806363}" type="datetimeFigureOut">
              <a:rPr lang="ko-KR" altLang="en-US" smtClean="0"/>
              <a:t>2021. 11. 1.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D361-B732-4CD6-8B12-FDB6C56F7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416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F9F9-D6A0-44AF-9347-9D35EE806363}" type="datetimeFigureOut">
              <a:rPr lang="ko-KR" altLang="en-US" smtClean="0"/>
              <a:t>2021. 11. 1.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D361-B732-4CD6-8B12-FDB6C56F7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971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F9F9-D6A0-44AF-9347-9D35EE806363}" type="datetimeFigureOut">
              <a:rPr lang="ko-KR" altLang="en-US" smtClean="0"/>
              <a:t>2021. 11. 1.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D361-B732-4CD6-8B12-FDB6C56F7EA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1691680" y="2636912"/>
            <a:ext cx="1357503" cy="1080000"/>
          </a:xfrm>
          <a:prstGeom prst="rect">
            <a:avLst/>
          </a:prstGeom>
          <a:ln cap="rnd"/>
          <a:effectLst>
            <a:softEdge rad="3810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ko-KR" altLang="en-US" sz="3200" dirty="0"/>
              <a:t>목차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788024" y="1745751"/>
            <a:ext cx="3168352" cy="39703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b="1" cap="none" spc="50" dirty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개요</a:t>
            </a:r>
            <a:endParaRPr lang="en-US" altLang="ko-KR" sz="2400" b="1" cap="none" spc="50" dirty="0">
              <a:ln w="11430"/>
              <a:solidFill>
                <a:schemeClr val="accent1">
                  <a:lumMod val="7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b="1" cap="none" spc="50" dirty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개발환경</a:t>
            </a:r>
            <a:endParaRPr lang="en-US" altLang="ko-KR" sz="2400" b="1" cap="none" spc="50" dirty="0">
              <a:ln w="11430"/>
              <a:solidFill>
                <a:schemeClr val="accent1">
                  <a:lumMod val="7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b="1" cap="none" spc="50" dirty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업무 분석</a:t>
            </a:r>
            <a:endParaRPr lang="en-US" altLang="ko-KR" sz="2400" b="1" cap="none" spc="50" dirty="0">
              <a:ln w="11430"/>
              <a:solidFill>
                <a:schemeClr val="accent1">
                  <a:lumMod val="7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b="1" cap="none" spc="50" dirty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설계</a:t>
            </a:r>
            <a:endParaRPr lang="en-US" altLang="ko-KR" sz="2400" b="1" cap="none" spc="50" dirty="0">
              <a:ln w="11430"/>
              <a:solidFill>
                <a:schemeClr val="accent1">
                  <a:lumMod val="7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b="1" cap="none" spc="50" dirty="0" err="1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프로토타입</a:t>
            </a:r>
            <a:endParaRPr lang="en-US" altLang="ko-KR" sz="2400" b="1" cap="none" spc="50" dirty="0">
              <a:ln w="11430"/>
              <a:solidFill>
                <a:schemeClr val="accent1">
                  <a:lumMod val="7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b="1" cap="none" spc="50" dirty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개발일정</a:t>
            </a:r>
            <a:endParaRPr lang="en-US" altLang="ko-KR" sz="2400" b="1" cap="none" spc="50" dirty="0">
              <a:ln w="11430"/>
              <a:solidFill>
                <a:schemeClr val="accent1">
                  <a:lumMod val="7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2400" b="1" cap="none" spc="50" dirty="0">
              <a:ln w="11430"/>
              <a:solidFill>
                <a:schemeClr val="accent1">
                  <a:lumMod val="7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5023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>
              <a:defRPr b="1" cap="all" spc="0">
                <a:ln w="0"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F9F9-D6A0-44AF-9347-9D35EE806363}" type="datetimeFigureOut">
              <a:rPr lang="ko-KR" altLang="en-US" smtClean="0"/>
              <a:t>2021. 11. 1.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D361-B732-4CD6-8B12-FDB6C56F7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28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F9F9-D6A0-44AF-9347-9D35EE806363}" type="datetimeFigureOut">
              <a:rPr lang="ko-KR" altLang="en-US" smtClean="0"/>
              <a:t>2021. 11. 1.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D361-B732-4CD6-8B12-FDB6C56F7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972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F9F9-D6A0-44AF-9347-9D35EE806363}" type="datetimeFigureOut">
              <a:rPr lang="ko-KR" altLang="en-US" smtClean="0"/>
              <a:t>2021. 11. 1.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D361-B732-4CD6-8B12-FDB6C56F7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490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F9F9-D6A0-44AF-9347-9D35EE806363}" type="datetimeFigureOut">
              <a:rPr lang="ko-KR" altLang="en-US" smtClean="0"/>
              <a:t>2021. 11. 1.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D361-B732-4CD6-8B12-FDB6C56F7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484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F9F9-D6A0-44AF-9347-9D35EE806363}" type="datetimeFigureOut">
              <a:rPr lang="ko-KR" altLang="en-US" smtClean="0"/>
              <a:t>2021. 11. 1.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D361-B732-4CD6-8B12-FDB6C56F7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936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F9F9-D6A0-44AF-9347-9D35EE806363}" type="datetimeFigureOut">
              <a:rPr lang="ko-KR" altLang="en-US" smtClean="0"/>
              <a:t>2021. 11. 1.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D361-B732-4CD6-8B12-FDB6C56F7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698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F9F9-D6A0-44AF-9347-9D35EE806363}" type="datetimeFigureOut">
              <a:rPr lang="ko-KR" altLang="en-US" smtClean="0"/>
              <a:t>2021. 11. 1.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D361-B732-4CD6-8B12-FDB6C56F7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262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CF9F9-D6A0-44AF-9347-9D35EE806363}" type="datetimeFigureOut">
              <a:rPr lang="ko-KR" altLang="en-US" smtClean="0"/>
              <a:t>2021. 11. 1.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5D361-B732-4CD6-8B12-FDB6C56F7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765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9552" y="2108449"/>
            <a:ext cx="7772400" cy="792087"/>
          </a:xfrm>
        </p:spPr>
        <p:txBody>
          <a:bodyPr/>
          <a:lstStyle/>
          <a:p>
            <a:r>
              <a:rPr lang="ko-KR" altLang="en-US" dirty="0" err="1"/>
              <a:t>중고폰</a:t>
            </a:r>
            <a:r>
              <a:rPr lang="ko-KR" altLang="en-US" dirty="0"/>
              <a:t> 거래 시스템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39552" y="2900536"/>
            <a:ext cx="6400800" cy="1752600"/>
          </a:xfrm>
        </p:spPr>
        <p:txBody>
          <a:bodyPr/>
          <a:lstStyle/>
          <a:p>
            <a:r>
              <a:rPr lang="ko-KR" altLang="en-US" dirty="0"/>
              <a:t>작성일 </a:t>
            </a:r>
            <a:r>
              <a:rPr lang="en-US" altLang="ko-KR" dirty="0"/>
              <a:t>: 2021-11-01</a:t>
            </a:r>
          </a:p>
          <a:p>
            <a:r>
              <a:rPr lang="ko-KR" altLang="en-US" dirty="0"/>
              <a:t>참가자 </a:t>
            </a:r>
            <a:r>
              <a:rPr lang="en-US" altLang="ko-KR" dirty="0"/>
              <a:t>: </a:t>
            </a:r>
            <a:r>
              <a:rPr lang="ko-KR" altLang="en-US" dirty="0" err="1"/>
              <a:t>홍용우</a:t>
            </a:r>
            <a:r>
              <a:rPr lang="en-US" altLang="ko-KR" dirty="0"/>
              <a:t>,</a:t>
            </a:r>
            <a:r>
              <a:rPr lang="ko-KR" altLang="en-US" dirty="0" err="1"/>
              <a:t>강현태</a:t>
            </a:r>
            <a:r>
              <a:rPr lang="en-US" altLang="ko-KR" dirty="0"/>
              <a:t>,</a:t>
            </a:r>
            <a:r>
              <a:rPr lang="ko-KR" altLang="en-US" dirty="0" err="1"/>
              <a:t>이찬희</a:t>
            </a:r>
            <a:r>
              <a:rPr lang="en-US" altLang="ko-KR" dirty="0"/>
              <a:t>,</a:t>
            </a:r>
            <a:r>
              <a:rPr lang="ko-KR" altLang="en-US" dirty="0" err="1"/>
              <a:t>최재일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93415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@@@</a:t>
            </a:r>
            <a:r>
              <a:rPr lang="ko-KR" altLang="en-US" dirty="0"/>
              <a:t> 페이지</a:t>
            </a:r>
          </a:p>
        </p:txBody>
      </p:sp>
    </p:spTree>
    <p:extLst>
      <p:ext uri="{BB962C8B-B14F-4D97-AF65-F5344CB8AC3E}">
        <p14:creationId xmlns:p14="http://schemas.microsoft.com/office/powerpoint/2010/main" val="161165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@@@</a:t>
            </a:r>
            <a:r>
              <a:rPr lang="ko-KR" altLang="en-US" dirty="0"/>
              <a:t> 페이지</a:t>
            </a:r>
          </a:p>
        </p:txBody>
      </p:sp>
    </p:spTree>
    <p:extLst>
      <p:ext uri="{BB962C8B-B14F-4D97-AF65-F5344CB8AC3E}">
        <p14:creationId xmlns:p14="http://schemas.microsoft.com/office/powerpoint/2010/main" val="1083324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@@@</a:t>
            </a:r>
            <a:r>
              <a:rPr lang="ko-KR" altLang="en-US" dirty="0"/>
              <a:t> 페이지</a:t>
            </a:r>
          </a:p>
        </p:txBody>
      </p:sp>
    </p:spTree>
    <p:extLst>
      <p:ext uri="{BB962C8B-B14F-4D97-AF65-F5344CB8AC3E}">
        <p14:creationId xmlns:p14="http://schemas.microsoft.com/office/powerpoint/2010/main" val="2234127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@@@</a:t>
            </a:r>
            <a:r>
              <a:rPr lang="ko-KR" altLang="en-US" dirty="0"/>
              <a:t> 페이지</a:t>
            </a:r>
          </a:p>
        </p:txBody>
      </p:sp>
    </p:spTree>
    <p:extLst>
      <p:ext uri="{BB962C8B-B14F-4D97-AF65-F5344CB8AC3E}">
        <p14:creationId xmlns:p14="http://schemas.microsoft.com/office/powerpoint/2010/main" val="1705148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@@@</a:t>
            </a:r>
            <a:r>
              <a:rPr lang="ko-KR" altLang="en-US" dirty="0"/>
              <a:t> 페이지</a:t>
            </a:r>
          </a:p>
        </p:txBody>
      </p:sp>
    </p:spTree>
    <p:extLst>
      <p:ext uri="{BB962C8B-B14F-4D97-AF65-F5344CB8AC3E}">
        <p14:creationId xmlns:p14="http://schemas.microsoft.com/office/powerpoint/2010/main" val="3049297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3150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/>
              <a:t>목적</a:t>
            </a:r>
            <a:endParaRPr lang="en-US" altLang="ko-KR" sz="2000" dirty="0"/>
          </a:p>
          <a:p>
            <a:pPr marL="400050" lvl="1" indent="0">
              <a:lnSpc>
                <a:spcPct val="150000"/>
              </a:lnSpc>
              <a:buNone/>
            </a:pPr>
            <a:r>
              <a:rPr lang="ko-KR" altLang="en-US" sz="1600" dirty="0"/>
              <a:t>스마트폰이 대중화가 진행되어 있는 시대에서 </a:t>
            </a:r>
            <a:r>
              <a:rPr lang="ko-KR" altLang="en-US" sz="1600" dirty="0" err="1"/>
              <a:t>중고폰이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쌓여가기도</a:t>
            </a:r>
            <a:r>
              <a:rPr lang="ko-KR" altLang="en-US" sz="1600" dirty="0"/>
              <a:t> 하여 그런 </a:t>
            </a:r>
            <a:r>
              <a:rPr lang="ko-KR" altLang="en-US" sz="1600" dirty="0" err="1"/>
              <a:t>중고폰을</a:t>
            </a:r>
            <a:r>
              <a:rPr lang="ko-KR" altLang="en-US" sz="1600" dirty="0"/>
              <a:t> 보다 쉽게 거래할 수 있게 </a:t>
            </a:r>
            <a:r>
              <a:rPr lang="ko-KR" altLang="en-US" sz="1600" dirty="0" err="1"/>
              <a:t>만듬</a:t>
            </a:r>
            <a:r>
              <a:rPr lang="en-US" altLang="ko-KR" sz="1600" dirty="0"/>
              <a:t>.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ko-KR" altLang="en-US" sz="1600" dirty="0"/>
              <a:t>그동안 배웠던 기능을 최대한 활용할 수 있게 </a:t>
            </a:r>
            <a:r>
              <a:rPr lang="ko-KR" altLang="en-US" sz="1600" dirty="0" err="1"/>
              <a:t>계획을함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3825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ko-KR" altLang="en-US" sz="1800" dirty="0" err="1"/>
              <a:t>개발툴</a:t>
            </a:r>
            <a:r>
              <a:rPr lang="ko-KR" altLang="en-US" sz="1800" dirty="0"/>
              <a:t> </a:t>
            </a:r>
            <a:r>
              <a:rPr lang="en-US" altLang="ko-KR" sz="1800" dirty="0"/>
              <a:t>: Eclipse 2021-06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ko-KR" altLang="en-US" sz="1800" dirty="0"/>
              <a:t>개발언어 </a:t>
            </a:r>
            <a:r>
              <a:rPr lang="en-US" altLang="ko-KR" sz="1800" dirty="0"/>
              <a:t>:  JDK 11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n-US" altLang="ko-KR" sz="1800" dirty="0"/>
              <a:t>WAS : Apache Tomcat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n-US" altLang="ko-KR" sz="1800" dirty="0"/>
              <a:t>DB : Oracle 11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n-US" altLang="ko-KR" sz="1800" dirty="0" err="1"/>
              <a:t>SpringFramework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64006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업무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사용자</a:t>
            </a:r>
            <a:r>
              <a:rPr lang="en-US" altLang="ko-KR" sz="2400" dirty="0"/>
              <a:t>/</a:t>
            </a:r>
            <a:r>
              <a:rPr lang="ko-KR" altLang="en-US" sz="2400" dirty="0"/>
              <a:t>관리자 업무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51027" y="2263768"/>
            <a:ext cx="40324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ko-KR" altLang="en-US" dirty="0"/>
              <a:t>회원관리</a:t>
            </a:r>
            <a:endParaRPr lang="en-US" altLang="ko-KR" dirty="0"/>
          </a:p>
          <a:p>
            <a:pPr lvl="1"/>
            <a:r>
              <a:rPr lang="en-US" altLang="ko-KR" dirty="0"/>
              <a:t>- </a:t>
            </a:r>
            <a:r>
              <a:rPr lang="ko-KR" altLang="en-US" dirty="0"/>
              <a:t>조회</a:t>
            </a:r>
            <a:r>
              <a:rPr lang="en-US" altLang="ko-KR" dirty="0"/>
              <a:t>/</a:t>
            </a:r>
            <a:r>
              <a:rPr lang="ko-KR" altLang="en-US" dirty="0"/>
              <a:t>탈퇴</a:t>
            </a:r>
          </a:p>
          <a:p>
            <a:pPr marL="285750" indent="-285750">
              <a:buFont typeface="Wingdings" pitchFamily="2" charset="2"/>
              <a:buChar char="§"/>
            </a:pPr>
            <a:endParaRPr lang="ko-KR" altLang="en-US" dirty="0"/>
          </a:p>
          <a:p>
            <a:pPr marL="285750" indent="-285750">
              <a:buFont typeface="Wingdings" pitchFamily="2" charset="2"/>
              <a:buChar char="§"/>
            </a:pPr>
            <a:r>
              <a:rPr lang="ko-KR" altLang="en-US" dirty="0"/>
              <a:t> 게시판 관리</a:t>
            </a:r>
            <a:br>
              <a:rPr lang="ko-KR" altLang="en-US" dirty="0"/>
            </a:br>
            <a:r>
              <a:rPr lang="ko-KR" altLang="en-US" dirty="0"/>
              <a:t>   </a:t>
            </a:r>
            <a:r>
              <a:rPr lang="en-US" altLang="ko-KR" dirty="0"/>
              <a:t>- </a:t>
            </a:r>
            <a:r>
              <a:rPr lang="ko-KR" altLang="en-US" dirty="0"/>
              <a:t>삭제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15616" y="2263768"/>
            <a:ext cx="30963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ko-KR" altLang="en-US" dirty="0"/>
              <a:t>회원가입</a:t>
            </a:r>
            <a:br>
              <a:rPr lang="ko-KR" altLang="en-US" dirty="0"/>
            </a:br>
            <a:r>
              <a:rPr lang="ko-KR" altLang="en-US" dirty="0"/>
              <a:t>   </a:t>
            </a:r>
            <a:r>
              <a:rPr lang="en-US" altLang="ko-KR" dirty="0"/>
              <a:t>- 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탈퇴</a:t>
            </a:r>
            <a:endParaRPr lang="en-US" altLang="ko-KR" dirty="0"/>
          </a:p>
          <a:p>
            <a:pPr marL="285750" indent="-285750">
              <a:buFont typeface="Wingdings" pitchFamily="2" charset="2"/>
              <a:buChar char="§"/>
            </a:pPr>
            <a:endParaRPr lang="ko-KR" altLang="en-US" dirty="0"/>
          </a:p>
          <a:p>
            <a:pPr marL="285750" indent="-285750">
              <a:buFont typeface="Wingdings" pitchFamily="2" charset="2"/>
              <a:buChar char="§"/>
            </a:pPr>
            <a:r>
              <a:rPr lang="ko-KR" altLang="en-US" dirty="0"/>
              <a:t>로그인</a:t>
            </a:r>
            <a:endParaRPr lang="en-US" altLang="ko-KR" dirty="0"/>
          </a:p>
          <a:p>
            <a:pPr marL="285750" indent="-285750">
              <a:buFont typeface="Wingdings" pitchFamily="2" charset="2"/>
              <a:buChar char="§"/>
            </a:pPr>
            <a:endParaRPr lang="ko-KR" altLang="en-US" dirty="0"/>
          </a:p>
          <a:p>
            <a:pPr marL="285750" indent="-285750">
              <a:buFont typeface="Wingdings" pitchFamily="2" charset="2"/>
              <a:buChar char="§"/>
            </a:pPr>
            <a:r>
              <a:rPr lang="ko-KR" altLang="en-US" dirty="0" err="1"/>
              <a:t>글조회</a:t>
            </a:r>
            <a:br>
              <a:rPr lang="ko-KR" altLang="en-US" dirty="0"/>
            </a:br>
            <a:r>
              <a:rPr lang="ko-KR" altLang="en-US" dirty="0"/>
              <a:t>   </a:t>
            </a:r>
            <a:r>
              <a:rPr lang="en-US" altLang="ko-KR" dirty="0"/>
              <a:t>- </a:t>
            </a:r>
            <a:r>
              <a:rPr lang="ko-KR" altLang="en-US" dirty="0"/>
              <a:t>판매 </a:t>
            </a:r>
            <a:r>
              <a:rPr lang="en-US" altLang="ko-KR" dirty="0"/>
              <a:t>/</a:t>
            </a:r>
            <a:r>
              <a:rPr lang="ko-KR" altLang="en-US" dirty="0"/>
              <a:t> 구매</a:t>
            </a:r>
            <a:br>
              <a:rPr lang="en-US" altLang="ko-KR" dirty="0"/>
            </a:br>
            <a:r>
              <a:rPr lang="ko-KR" altLang="en-US" dirty="0"/>
              <a:t>  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ko-KR" altLang="en-US" dirty="0" err="1"/>
              <a:t>찜하기</a:t>
            </a:r>
            <a:br>
              <a:rPr lang="en-US" altLang="ko-KR" dirty="0"/>
            </a:br>
            <a:r>
              <a:rPr lang="ko-KR" altLang="en-US" dirty="0"/>
              <a:t>  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ko-KR" altLang="en-US" dirty="0" err="1"/>
              <a:t>글수정</a:t>
            </a:r>
            <a:br>
              <a:rPr lang="en-US" altLang="ko-KR" dirty="0"/>
            </a:br>
            <a:r>
              <a:rPr lang="ko-KR" altLang="en-US" dirty="0"/>
              <a:t>  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ko-KR" altLang="en-US" dirty="0" err="1"/>
              <a:t>글삭제</a:t>
            </a:r>
            <a:endParaRPr lang="ko-KR" altLang="en-US" dirty="0"/>
          </a:p>
          <a:p>
            <a:pPr marL="285750" indent="-285750">
              <a:buFont typeface="Wingdings" pitchFamily="2" charset="2"/>
              <a:buChar char="§"/>
            </a:pPr>
            <a:r>
              <a:rPr lang="ko-KR" altLang="en-US" dirty="0"/>
              <a:t>글쓰기</a:t>
            </a:r>
            <a:endParaRPr lang="en-US" altLang="ko-KR" dirty="0"/>
          </a:p>
          <a:p>
            <a:pPr marL="285750" indent="-285750">
              <a:buFont typeface="Wingdings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itchFamily="2" charset="2"/>
              <a:buChar char="§"/>
            </a:pPr>
            <a:r>
              <a:rPr lang="ko-KR" altLang="en-US" dirty="0"/>
              <a:t>리뷰</a:t>
            </a:r>
          </a:p>
          <a:p>
            <a:pPr marL="285750" indent="-285750">
              <a:buFont typeface="Wingdings" pitchFamily="2" charset="2"/>
              <a:buChar char="§"/>
            </a:pPr>
            <a:endParaRPr lang="ko-KR" altLang="en-US" dirty="0"/>
          </a:p>
          <a:p>
            <a:pPr marL="285750" indent="-285750">
              <a:buFont typeface="Wingdings" pitchFamily="2" charset="2"/>
              <a:buChar char="§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2921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설계 </a:t>
            </a:r>
            <a:r>
              <a:rPr lang="en-US" altLang="ko-KR" dirty="0"/>
              <a:t>- UML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6624357-AF3E-C144-B5D6-28233DE9A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49" y="1556792"/>
            <a:ext cx="8088008" cy="487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091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설계</a:t>
            </a:r>
            <a:r>
              <a:rPr lang="en-US" altLang="ko-KR" dirty="0"/>
              <a:t>-ERD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26732FDC-7B99-E848-8779-01982CC7AF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21" y="1600200"/>
            <a:ext cx="7185958" cy="4525963"/>
          </a:xfrm>
        </p:spPr>
      </p:pic>
    </p:spTree>
    <p:extLst>
      <p:ext uri="{BB962C8B-B14F-4D97-AF65-F5344CB8AC3E}">
        <p14:creationId xmlns:p14="http://schemas.microsoft.com/office/powerpoint/2010/main" val="1513974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ko-KR" altLang="en-US" dirty="0" err="1"/>
              <a:t>프로토</a:t>
            </a:r>
            <a:r>
              <a:rPr lang="ko-KR" altLang="en-US" dirty="0"/>
              <a:t> 타입</a:t>
            </a:r>
          </a:p>
        </p:txBody>
      </p:sp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480C00FC-936D-2B45-A417-1F5A331C43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964976"/>
            <a:ext cx="5166487" cy="589302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FB71A6C-3A6A-8340-B5E4-EE3374A254A2}"/>
              </a:ext>
            </a:extLst>
          </p:cNvPr>
          <p:cNvSpPr txBox="1"/>
          <p:nvPr/>
        </p:nvSpPr>
        <p:spPr>
          <a:xfrm>
            <a:off x="5436096" y="2708920"/>
            <a:ext cx="345638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https://www.figma.com/file/jJB6sG0JG5uJu34yG73q08/Phone-48-%5B-%EC%B5%9C%EA%B0%95%EB%A5%98%EC%9D%B4%ED%99%8D---UI%2FUX0621-1%EC%A1%B0-%5D?node-id=17%3A2</a:t>
            </a:r>
          </a:p>
        </p:txBody>
      </p:sp>
    </p:spTree>
    <p:extLst>
      <p:ext uri="{BB962C8B-B14F-4D97-AF65-F5344CB8AC3E}">
        <p14:creationId xmlns:p14="http://schemas.microsoft.com/office/powerpoint/2010/main" val="2358980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Time Table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1443076"/>
              </p:ext>
            </p:extLst>
          </p:nvPr>
        </p:nvGraphicFramePr>
        <p:xfrm>
          <a:off x="899592" y="1600200"/>
          <a:ext cx="7488831" cy="519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9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98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98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98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98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0480"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HY강M" pitchFamily="18" charset="-127"/>
                          <a:ea typeface="HY강M" pitchFamily="18" charset="-127"/>
                        </a:rPr>
                        <a:t>프로젝트 개발 일정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5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HY강M" pitchFamily="18" charset="-127"/>
                          <a:ea typeface="HY강M" pitchFamily="18" charset="-127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HY강M" pitchFamily="18" charset="-127"/>
                          <a:ea typeface="HY강M" pitchFamily="18" charset="-127"/>
                        </a:rPr>
                        <a:t>10/11</a:t>
                      </a:r>
                      <a:endParaRPr lang="ko-KR" altLang="en-US" sz="14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HY강M" pitchFamily="18" charset="-127"/>
                          <a:ea typeface="HY강M" pitchFamily="18" charset="-127"/>
                        </a:rPr>
                        <a:t>12</a:t>
                      </a:r>
                      <a:endParaRPr lang="ko-KR" altLang="en-US" sz="14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HY강M" pitchFamily="18" charset="-127"/>
                          <a:ea typeface="HY강M" pitchFamily="18" charset="-127"/>
                        </a:rPr>
                        <a:t>13</a:t>
                      </a:r>
                      <a:endParaRPr lang="ko-KR" altLang="en-US" sz="14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HY강M" pitchFamily="18" charset="-127"/>
                          <a:ea typeface="HY강M" pitchFamily="18" charset="-127"/>
                        </a:rPr>
                        <a:t>14</a:t>
                      </a:r>
                      <a:endParaRPr lang="ko-KR" altLang="en-US" sz="14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HY강M" pitchFamily="18" charset="-127"/>
                          <a:ea typeface="HY강M" pitchFamily="18" charset="-127"/>
                        </a:rPr>
                        <a:t>15</a:t>
                      </a:r>
                      <a:endParaRPr lang="ko-KR" altLang="en-US" sz="14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HY강M" pitchFamily="18" charset="-127"/>
                          <a:ea typeface="HY강M" pitchFamily="18" charset="-127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72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>
                          <a:latin typeface="HY강M" pitchFamily="18" charset="-127"/>
                          <a:ea typeface="HY강M" pitchFamily="18" charset="-127"/>
                        </a:rPr>
                        <a:t>프로토타입</a:t>
                      </a:r>
                      <a:r>
                        <a:rPr lang="ko-KR" altLang="en-US" sz="1100" b="1" dirty="0">
                          <a:latin typeface="HY강M" pitchFamily="18" charset="-127"/>
                          <a:ea typeface="HY강M" pitchFamily="18" charset="-127"/>
                        </a:rPr>
                        <a:t> 완성하기</a:t>
                      </a:r>
                      <a:endParaRPr lang="en-US" altLang="ko-KR" sz="1100" b="1" dirty="0">
                        <a:latin typeface="HY강M" pitchFamily="18" charset="-127"/>
                        <a:ea typeface="HY강M" pitchFamily="18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>
                          <a:latin typeface="HY강M" pitchFamily="18" charset="-127"/>
                          <a:ea typeface="HY강M" pitchFamily="18" charset="-127"/>
                        </a:rPr>
                        <a:t>및 데이터 베이스 완성하기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>
                          <a:latin typeface="HY강M" pitchFamily="18" charset="-127"/>
                          <a:ea typeface="HY강M" pitchFamily="18" charset="-127"/>
                        </a:rPr>
                        <a:t>각페이지별</a:t>
                      </a:r>
                      <a:r>
                        <a:rPr lang="ko-KR" altLang="en-US" sz="1100" b="1" dirty="0">
                          <a:latin typeface="HY강M" pitchFamily="18" charset="-127"/>
                          <a:ea typeface="HY강M" pitchFamily="18" charset="-127"/>
                        </a:rPr>
                        <a:t> 디자인 진행하기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>
                          <a:latin typeface="HY강M" pitchFamily="18" charset="-127"/>
                          <a:ea typeface="HY강M" pitchFamily="18" charset="-127"/>
                        </a:rPr>
                        <a:t>각페이지별</a:t>
                      </a:r>
                      <a:r>
                        <a:rPr lang="ko-KR" altLang="en-US" sz="1100" b="1" dirty="0">
                          <a:latin typeface="HY강M" pitchFamily="18" charset="-127"/>
                          <a:ea typeface="HY강M" pitchFamily="18" charset="-127"/>
                        </a:rPr>
                        <a:t> 디자인 진행하기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>
                          <a:latin typeface="HY강M" pitchFamily="18" charset="-127"/>
                          <a:ea typeface="HY강M" pitchFamily="18" charset="-127"/>
                        </a:rPr>
                        <a:t>각페이지별</a:t>
                      </a:r>
                      <a:r>
                        <a:rPr lang="ko-KR" altLang="en-US" sz="1100" b="1" dirty="0">
                          <a:latin typeface="HY강M" pitchFamily="18" charset="-127"/>
                          <a:ea typeface="HY강M" pitchFamily="18" charset="-127"/>
                        </a:rPr>
                        <a:t> 디자인 진행하기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HY강M" pitchFamily="18" charset="-127"/>
                          <a:ea typeface="HY강M" pitchFamily="18" charset="-127"/>
                        </a:rPr>
                        <a:t>디자인 </a:t>
                      </a:r>
                      <a:r>
                        <a:rPr lang="ko-KR" altLang="en-US" sz="1100" b="1" dirty="0" err="1">
                          <a:latin typeface="HY강M" pitchFamily="18" charset="-127"/>
                          <a:ea typeface="HY강M" pitchFamily="18" charset="-127"/>
                        </a:rPr>
                        <a:t>끝나는데로</a:t>
                      </a:r>
                      <a:r>
                        <a:rPr lang="ko-KR" altLang="en-US" sz="1100" b="1" dirty="0">
                          <a:latin typeface="HY강M" pitchFamily="18" charset="-127"/>
                          <a:ea typeface="HY강M" pitchFamily="18" charset="-127"/>
                        </a:rPr>
                        <a:t> </a:t>
                      </a:r>
                      <a:r>
                        <a:rPr lang="ko-KR" altLang="en-US" sz="1100" b="1" dirty="0" err="1">
                          <a:latin typeface="HY강M" pitchFamily="18" charset="-127"/>
                          <a:ea typeface="HY강M" pitchFamily="18" charset="-127"/>
                        </a:rPr>
                        <a:t>취합후</a:t>
                      </a:r>
                      <a:r>
                        <a:rPr lang="ko-KR" altLang="en-US" sz="1100" b="1" dirty="0">
                          <a:latin typeface="HY강M" pitchFamily="18" charset="-127"/>
                          <a:ea typeface="HY강M" pitchFamily="18" charset="-127"/>
                        </a:rPr>
                        <a:t> </a:t>
                      </a:r>
                      <a:r>
                        <a:rPr lang="ko-KR" altLang="en-US" sz="1100" b="1" dirty="0" err="1">
                          <a:latin typeface="HY강M" pitchFamily="18" charset="-127"/>
                          <a:ea typeface="HY강M" pitchFamily="18" charset="-127"/>
                        </a:rPr>
                        <a:t>공통기능</a:t>
                      </a:r>
                      <a:r>
                        <a:rPr lang="ko-KR" altLang="en-US" sz="1100" b="1" dirty="0">
                          <a:latin typeface="HY강M" pitchFamily="18" charset="-127"/>
                          <a:ea typeface="HY강M" pitchFamily="18" charset="-127"/>
                        </a:rPr>
                        <a:t> 만들기</a:t>
                      </a:r>
                      <a:endParaRPr lang="en-US" altLang="ko-KR" sz="11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rgbClr val="FF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휴식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1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HY강M" pitchFamily="18" charset="-127"/>
                          <a:ea typeface="HY강M" pitchFamily="18" charset="-127"/>
                        </a:rPr>
                        <a:t>17</a:t>
                      </a:r>
                      <a:endParaRPr lang="ko-KR" altLang="en-US" sz="14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HY강M" pitchFamily="18" charset="-127"/>
                          <a:ea typeface="HY강M" pitchFamily="18" charset="-127"/>
                        </a:rPr>
                        <a:t>18</a:t>
                      </a:r>
                      <a:endParaRPr lang="ko-KR" altLang="en-US" sz="14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HY강M" pitchFamily="18" charset="-127"/>
                          <a:ea typeface="HY강M" pitchFamily="18" charset="-127"/>
                        </a:rPr>
                        <a:t>19</a:t>
                      </a:r>
                      <a:endParaRPr lang="ko-KR" altLang="en-US" sz="14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HY강M" pitchFamily="18" charset="-127"/>
                          <a:ea typeface="HY강M" pitchFamily="18" charset="-127"/>
                        </a:rPr>
                        <a:t>20</a:t>
                      </a:r>
                      <a:endParaRPr lang="ko-KR" altLang="en-US" sz="14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HY강M" pitchFamily="18" charset="-127"/>
                          <a:ea typeface="HY강M" pitchFamily="18" charset="-127"/>
                        </a:rPr>
                        <a:t>21</a:t>
                      </a:r>
                      <a:endParaRPr lang="ko-KR" altLang="en-US" sz="14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HY강M" pitchFamily="18" charset="-127"/>
                          <a:ea typeface="HY강M" pitchFamily="18" charset="-127"/>
                        </a:rPr>
                        <a:t>22</a:t>
                      </a:r>
                      <a:endParaRPr lang="ko-KR" altLang="en-US" sz="14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HY강M" pitchFamily="18" charset="-127"/>
                          <a:ea typeface="HY강M" pitchFamily="18" charset="-127"/>
                        </a:rPr>
                        <a:t>23</a:t>
                      </a:r>
                      <a:endParaRPr lang="ko-KR" altLang="en-US" sz="14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1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rgbClr val="FF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휴식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>
                          <a:latin typeface="HY강M" pitchFamily="18" charset="-127"/>
                          <a:ea typeface="HY강M" pitchFamily="18" charset="-127"/>
                        </a:rPr>
                        <a:t>공통기능</a:t>
                      </a:r>
                      <a:r>
                        <a:rPr lang="ko-KR" altLang="en-US" sz="1100" b="1" dirty="0">
                          <a:latin typeface="HY강M" pitchFamily="18" charset="-127"/>
                          <a:ea typeface="HY강M" pitchFamily="18" charset="-127"/>
                        </a:rPr>
                        <a:t> </a:t>
                      </a:r>
                      <a:r>
                        <a:rPr lang="ko-KR" altLang="en-US" sz="1100" b="1" dirty="0" err="1">
                          <a:latin typeface="HY강M" pitchFamily="18" charset="-127"/>
                          <a:ea typeface="HY강M" pitchFamily="18" charset="-127"/>
                        </a:rPr>
                        <a:t>만든후</a:t>
                      </a:r>
                      <a:r>
                        <a:rPr lang="ko-KR" altLang="en-US" sz="1100" b="1" dirty="0">
                          <a:latin typeface="HY강M" pitchFamily="18" charset="-127"/>
                          <a:ea typeface="HY강M" pitchFamily="18" charset="-127"/>
                        </a:rPr>
                        <a:t> </a:t>
                      </a:r>
                      <a:r>
                        <a:rPr lang="ko-KR" altLang="en-US" sz="1100" b="1" dirty="0" err="1">
                          <a:latin typeface="HY강M" pitchFamily="18" charset="-127"/>
                          <a:ea typeface="HY강M" pitchFamily="18" charset="-127"/>
                        </a:rPr>
                        <a:t>페이지별</a:t>
                      </a:r>
                      <a:r>
                        <a:rPr lang="ko-KR" altLang="en-US" sz="1100" b="1" dirty="0">
                          <a:latin typeface="HY강M" pitchFamily="18" charset="-127"/>
                          <a:ea typeface="HY강M" pitchFamily="18" charset="-127"/>
                        </a:rPr>
                        <a:t> 기능 구현 </a:t>
                      </a:r>
                      <a:endParaRPr lang="en-US" altLang="ko-KR" sz="11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err="1">
                          <a:latin typeface="HY강M" pitchFamily="18" charset="-127"/>
                          <a:ea typeface="HY강M" pitchFamily="18" charset="-127"/>
                        </a:rPr>
                        <a:t>페이지별</a:t>
                      </a:r>
                      <a:r>
                        <a:rPr lang="ko-KR" altLang="en-US" sz="1100" b="1" dirty="0">
                          <a:latin typeface="HY강M" pitchFamily="18" charset="-127"/>
                          <a:ea typeface="HY강M" pitchFamily="18" charset="-127"/>
                        </a:rPr>
                        <a:t> </a:t>
                      </a:r>
                      <a:r>
                        <a:rPr lang="ko-KR" altLang="en-US" sz="1100" b="1" dirty="0" err="1">
                          <a:latin typeface="HY강M" pitchFamily="18" charset="-127"/>
                          <a:ea typeface="HY강M" pitchFamily="18" charset="-127"/>
                        </a:rPr>
                        <a:t>기능구현</a:t>
                      </a:r>
                      <a:endParaRPr lang="en-US" altLang="ko-KR" sz="11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err="1">
                          <a:latin typeface="HY강M" pitchFamily="18" charset="-127"/>
                          <a:ea typeface="HY강M" pitchFamily="18" charset="-127"/>
                        </a:rPr>
                        <a:t>페이지별</a:t>
                      </a:r>
                      <a:r>
                        <a:rPr lang="ko-KR" altLang="en-US" sz="1100" b="1" dirty="0">
                          <a:latin typeface="HY강M" pitchFamily="18" charset="-127"/>
                          <a:ea typeface="HY강M" pitchFamily="18" charset="-127"/>
                        </a:rPr>
                        <a:t> </a:t>
                      </a:r>
                      <a:r>
                        <a:rPr lang="ko-KR" altLang="en-US" sz="1100" b="1" dirty="0" err="1">
                          <a:latin typeface="HY강M" pitchFamily="18" charset="-127"/>
                          <a:ea typeface="HY강M" pitchFamily="18" charset="-127"/>
                        </a:rPr>
                        <a:t>기능구현</a:t>
                      </a:r>
                      <a:endParaRPr lang="en-US" altLang="ko-KR" sz="11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err="1">
                          <a:latin typeface="HY강M" pitchFamily="18" charset="-127"/>
                          <a:ea typeface="HY강M" pitchFamily="18" charset="-127"/>
                        </a:rPr>
                        <a:t>페이지별</a:t>
                      </a:r>
                      <a:r>
                        <a:rPr lang="ko-KR" altLang="en-US" sz="1100" b="1" dirty="0">
                          <a:latin typeface="HY강M" pitchFamily="18" charset="-127"/>
                          <a:ea typeface="HY강M" pitchFamily="18" charset="-127"/>
                        </a:rPr>
                        <a:t> </a:t>
                      </a:r>
                      <a:r>
                        <a:rPr lang="ko-KR" altLang="en-US" sz="1100" b="1" dirty="0" err="1">
                          <a:latin typeface="HY강M" pitchFamily="18" charset="-127"/>
                          <a:ea typeface="HY강M" pitchFamily="18" charset="-127"/>
                        </a:rPr>
                        <a:t>기능구현</a:t>
                      </a:r>
                      <a:endParaRPr lang="en-US" altLang="ko-KR" sz="11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>
                          <a:latin typeface="HY강M" pitchFamily="18" charset="-127"/>
                          <a:ea typeface="HY강M" pitchFamily="18" charset="-127"/>
                        </a:rPr>
                        <a:t>취합후</a:t>
                      </a:r>
                      <a:r>
                        <a:rPr lang="ko-KR" altLang="en-US" sz="1100" b="1" dirty="0">
                          <a:latin typeface="HY강M" pitchFamily="18" charset="-127"/>
                          <a:ea typeface="HY강M" pitchFamily="18" charset="-127"/>
                        </a:rPr>
                        <a:t> </a:t>
                      </a:r>
                      <a:r>
                        <a:rPr lang="ko-KR" altLang="en-US" sz="1100" b="1" dirty="0" err="1">
                          <a:latin typeface="HY강M" pitchFamily="18" charset="-127"/>
                          <a:ea typeface="HY강M" pitchFamily="18" charset="-127"/>
                        </a:rPr>
                        <a:t>테스트후</a:t>
                      </a:r>
                      <a:r>
                        <a:rPr lang="ko-KR" altLang="en-US" sz="1100" b="1" dirty="0">
                          <a:latin typeface="HY강M" pitchFamily="18" charset="-127"/>
                          <a:ea typeface="HY강M" pitchFamily="18" charset="-127"/>
                        </a:rPr>
                        <a:t> 보수작업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>
                          <a:solidFill>
                            <a:srgbClr val="FF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휴식</a:t>
                      </a:r>
                    </a:p>
                    <a:p>
                      <a:pPr algn="ctr" latinLnBrk="1"/>
                      <a:endParaRPr lang="ko-KR" altLang="en-US" sz="10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0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HY강M" pitchFamily="18" charset="-127"/>
                          <a:ea typeface="HY강M" pitchFamily="18" charset="-127"/>
                        </a:rPr>
                        <a:t>24</a:t>
                      </a:r>
                      <a:endParaRPr lang="ko-KR" altLang="en-US" sz="14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HY강M" pitchFamily="18" charset="-127"/>
                          <a:ea typeface="HY강M" pitchFamily="18" charset="-127"/>
                        </a:rPr>
                        <a:t>25</a:t>
                      </a:r>
                      <a:endParaRPr lang="ko-KR" altLang="en-US" sz="11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HY강M" pitchFamily="18" charset="-127"/>
                          <a:ea typeface="HY강M" pitchFamily="18" charset="-127"/>
                        </a:rPr>
                        <a:t>26</a:t>
                      </a:r>
                      <a:endParaRPr lang="ko-KR" altLang="en-US" sz="11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HY강M" pitchFamily="18" charset="-127"/>
                          <a:ea typeface="HY강M" pitchFamily="18" charset="-127"/>
                        </a:rPr>
                        <a:t>27</a:t>
                      </a:r>
                      <a:endParaRPr lang="ko-KR" altLang="en-US" sz="14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HY강M" pitchFamily="18" charset="-127"/>
                          <a:ea typeface="HY강M" pitchFamily="18" charset="-127"/>
                        </a:rPr>
                        <a:t>28</a:t>
                      </a:r>
                      <a:endParaRPr lang="ko-KR" altLang="en-US" sz="14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HY강M" pitchFamily="18" charset="-127"/>
                          <a:ea typeface="HY강M" pitchFamily="18" charset="-127"/>
                        </a:rPr>
                        <a:t>29</a:t>
                      </a:r>
                      <a:endParaRPr lang="ko-KR" altLang="en-US" sz="14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HY강M" pitchFamily="18" charset="-127"/>
                          <a:ea typeface="HY강M" pitchFamily="18" charset="-127"/>
                        </a:rPr>
                        <a:t>30</a:t>
                      </a:r>
                      <a:endParaRPr lang="ko-KR" altLang="en-US" sz="14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7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>
                          <a:solidFill>
                            <a:srgbClr val="FF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휴식</a:t>
                      </a:r>
                      <a:endParaRPr lang="ko-KR" altLang="en-US" sz="10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HY강M" pitchFamily="18" charset="-127"/>
                          <a:ea typeface="HY강M" pitchFamily="18" charset="-127"/>
                        </a:rPr>
                        <a:t>보수작업 </a:t>
                      </a:r>
                      <a:r>
                        <a:rPr lang="ko-KR" altLang="en-US" sz="1100" b="1" dirty="0" err="1">
                          <a:latin typeface="HY강M" pitchFamily="18" charset="-127"/>
                          <a:ea typeface="HY강M" pitchFamily="18" charset="-127"/>
                        </a:rPr>
                        <a:t>끝난이후</a:t>
                      </a:r>
                      <a:r>
                        <a:rPr lang="ko-KR" altLang="en-US" sz="1100" b="1" dirty="0">
                          <a:latin typeface="HY강M" pitchFamily="18" charset="-127"/>
                          <a:ea typeface="HY강M" pitchFamily="18" charset="-127"/>
                        </a:rPr>
                        <a:t> 다시 </a:t>
                      </a:r>
                      <a:r>
                        <a:rPr lang="ko-KR" altLang="en-US" sz="1100" b="1" dirty="0" err="1">
                          <a:latin typeface="HY강M" pitchFamily="18" charset="-127"/>
                          <a:ea typeface="HY강M" pitchFamily="18" charset="-127"/>
                        </a:rPr>
                        <a:t>기능구현</a:t>
                      </a:r>
                      <a:endParaRPr lang="en-US" altLang="ko-KR" sz="11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Y강M" pitchFamily="18" charset="-127"/>
                          <a:ea typeface="HY강M" pitchFamily="18" charset="-127"/>
                          <a:cs typeface="+mn-cs"/>
                        </a:rPr>
                        <a:t>페이지별</a:t>
                      </a: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Y강M" pitchFamily="18" charset="-127"/>
                          <a:ea typeface="HY강M" pitchFamily="18" charset="-127"/>
                          <a:cs typeface="+mn-cs"/>
                        </a:rPr>
                        <a:t> </a:t>
                      </a:r>
                      <a:r>
                        <a:rPr kumimoji="0" lang="ko-KR" altLang="en-US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Y강M" pitchFamily="18" charset="-127"/>
                          <a:ea typeface="HY강M" pitchFamily="18" charset="-127"/>
                          <a:cs typeface="+mn-cs"/>
                        </a:rPr>
                        <a:t>기능구현</a:t>
                      </a:r>
                      <a:endParaRPr kumimoji="0" lang="en-US" altLang="ko-KR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Y강M" pitchFamily="18" charset="-127"/>
                        <a:ea typeface="HY강M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Y강M" pitchFamily="18" charset="-127"/>
                          <a:ea typeface="HY강M" pitchFamily="18" charset="-127"/>
                          <a:cs typeface="+mn-cs"/>
                        </a:rPr>
                        <a:t>페이지별 기능구현</a:t>
                      </a:r>
                      <a:endParaRPr kumimoji="0" lang="en-US" altLang="ko-KR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Y강M" pitchFamily="18" charset="-127"/>
                        <a:ea typeface="HY강M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Y강M" pitchFamily="18" charset="-127"/>
                          <a:ea typeface="HY강M" pitchFamily="18" charset="-127"/>
                          <a:cs typeface="+mn-cs"/>
                        </a:rPr>
                        <a:t>페이지별</a:t>
                      </a: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Y강M" pitchFamily="18" charset="-127"/>
                          <a:ea typeface="HY강M" pitchFamily="18" charset="-127"/>
                          <a:cs typeface="+mn-cs"/>
                        </a:rPr>
                        <a:t> </a:t>
                      </a:r>
                      <a:r>
                        <a:rPr kumimoji="0" lang="ko-KR" altLang="en-US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Y강M" pitchFamily="18" charset="-127"/>
                          <a:ea typeface="HY강M" pitchFamily="18" charset="-127"/>
                          <a:cs typeface="+mn-cs"/>
                        </a:rPr>
                        <a:t>기능구현</a:t>
                      </a:r>
                      <a:endParaRPr kumimoji="0" lang="en-US" altLang="ko-KR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Y강M" pitchFamily="18" charset="-127"/>
                        <a:ea typeface="HY강M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>
                          <a:latin typeface="HY강M" pitchFamily="18" charset="-127"/>
                          <a:ea typeface="HY강M" pitchFamily="18" charset="-127"/>
                        </a:rPr>
                        <a:t>취합후</a:t>
                      </a:r>
                      <a:r>
                        <a:rPr lang="ko-KR" altLang="en-US" sz="1100" b="1" dirty="0">
                          <a:latin typeface="HY강M" pitchFamily="18" charset="-127"/>
                          <a:ea typeface="HY강M" pitchFamily="18" charset="-127"/>
                        </a:rPr>
                        <a:t> </a:t>
                      </a:r>
                      <a:r>
                        <a:rPr lang="ko-KR" altLang="en-US" sz="1100" b="1" dirty="0" err="1">
                          <a:latin typeface="HY강M" pitchFamily="18" charset="-127"/>
                          <a:ea typeface="HY강M" pitchFamily="18" charset="-127"/>
                        </a:rPr>
                        <a:t>테스트후</a:t>
                      </a:r>
                      <a:r>
                        <a:rPr lang="ko-KR" altLang="en-US" sz="1100" b="1" dirty="0">
                          <a:latin typeface="HY강M" pitchFamily="18" charset="-127"/>
                          <a:ea typeface="HY강M" pitchFamily="18" charset="-127"/>
                        </a:rPr>
                        <a:t> 보수작업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>
                          <a:solidFill>
                            <a:srgbClr val="FF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휴식</a:t>
                      </a:r>
                    </a:p>
                    <a:p>
                      <a:pPr algn="ctr" latinLnBrk="1"/>
                      <a:endParaRPr lang="ko-KR" altLang="en-US" sz="10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HY강M" pitchFamily="18" charset="-127"/>
                          <a:ea typeface="HY강M" pitchFamily="18" charset="-127"/>
                        </a:rPr>
                        <a:t>31</a:t>
                      </a:r>
                      <a:endParaRPr lang="ko-KR" altLang="en-US" sz="14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HY강M" pitchFamily="18" charset="-127"/>
                          <a:ea typeface="HY강M" pitchFamily="18" charset="-127"/>
                        </a:rPr>
                        <a:t>11/1</a:t>
                      </a:r>
                      <a:endParaRPr lang="ko-KR" altLang="en-US" sz="14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HY강M" pitchFamily="18" charset="-127"/>
                          <a:ea typeface="HY강M" pitchFamily="18" charset="-127"/>
                        </a:rPr>
                        <a:t>2</a:t>
                      </a:r>
                      <a:endParaRPr lang="ko-KR" altLang="en-US" sz="14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HY강M" pitchFamily="18" charset="-127"/>
                          <a:ea typeface="HY강M" pitchFamily="18" charset="-127"/>
                        </a:rPr>
                        <a:t>3</a:t>
                      </a:r>
                      <a:endParaRPr lang="ko-KR" altLang="en-US" sz="14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HY강M" pitchFamily="18" charset="-127"/>
                          <a:ea typeface="HY강M" pitchFamily="18" charset="-127"/>
                        </a:rPr>
                        <a:t>4</a:t>
                      </a:r>
                      <a:endParaRPr lang="ko-KR" altLang="en-US" sz="14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HY강M" pitchFamily="18" charset="-127"/>
                          <a:ea typeface="HY강M" pitchFamily="18" charset="-127"/>
                        </a:rPr>
                        <a:t>5</a:t>
                      </a:r>
                      <a:endParaRPr lang="ko-KR" altLang="en-US" sz="14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HY강M" pitchFamily="18" charset="-127"/>
                          <a:ea typeface="HY강M" pitchFamily="18" charset="-127"/>
                        </a:rPr>
                        <a:t>6</a:t>
                      </a:r>
                      <a:endParaRPr lang="ko-KR" altLang="en-US" sz="14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7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>
                          <a:solidFill>
                            <a:srgbClr val="FF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휴식</a:t>
                      </a:r>
                      <a:endParaRPr lang="ko-KR" altLang="en-US" sz="10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Y강M" pitchFamily="18" charset="-127"/>
                          <a:ea typeface="HY강M" pitchFamily="18" charset="-127"/>
                          <a:cs typeface="+mn-cs"/>
                        </a:rPr>
                        <a:t>보수작업후</a:t>
                      </a:r>
                      <a:endParaRPr kumimoji="0" lang="en-US" altLang="ko-KR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Y강M" pitchFamily="18" charset="-127"/>
                        <a:ea typeface="HY강M" pitchFamily="18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Y강M" pitchFamily="18" charset="-127"/>
                          <a:ea typeface="HY강M" pitchFamily="18" charset="-127"/>
                          <a:cs typeface="+mn-cs"/>
                        </a:rPr>
                        <a:t>빈약한기능및</a:t>
                      </a: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Y강M" pitchFamily="18" charset="-127"/>
                          <a:ea typeface="HY강M" pitchFamily="18" charset="-127"/>
                          <a:cs typeface="+mn-cs"/>
                        </a:rPr>
                        <a:t> 페이지 찾기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Y강M" pitchFamily="18" charset="-127"/>
                          <a:ea typeface="HY강M" pitchFamily="18" charset="-127"/>
                          <a:cs typeface="+mn-cs"/>
                        </a:rPr>
                        <a:t>추가된 기능 구현하기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Y강M" pitchFamily="18" charset="-127"/>
                          <a:ea typeface="HY강M" pitchFamily="18" charset="-127"/>
                          <a:cs typeface="+mn-cs"/>
                        </a:rPr>
                        <a:t>추가된 기능 구현하기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HY강M" pitchFamily="18" charset="-127"/>
                          <a:ea typeface="HY강M" pitchFamily="18" charset="-127"/>
                        </a:rPr>
                        <a:t>최종 </a:t>
                      </a:r>
                      <a:r>
                        <a:rPr lang="en-US" altLang="ko-KR" sz="1100" b="1" dirty="0">
                          <a:latin typeface="HY강M" pitchFamily="18" charset="-127"/>
                          <a:ea typeface="HY강M" pitchFamily="18" charset="-127"/>
                        </a:rPr>
                        <a:t>1</a:t>
                      </a:r>
                      <a:r>
                        <a:rPr lang="ko-KR" altLang="en-US" sz="1100" b="1" dirty="0">
                          <a:latin typeface="HY강M" pitchFamily="18" charset="-127"/>
                          <a:ea typeface="HY강M" pitchFamily="18" charset="-127"/>
                        </a:rPr>
                        <a:t>차 </a:t>
                      </a:r>
                      <a:r>
                        <a:rPr lang="ko-KR" altLang="en-US" sz="1100" b="1" dirty="0" err="1">
                          <a:latin typeface="HY강M" pitchFamily="18" charset="-127"/>
                          <a:ea typeface="HY강M" pitchFamily="18" charset="-127"/>
                        </a:rPr>
                        <a:t>취합및</a:t>
                      </a:r>
                      <a:r>
                        <a:rPr lang="ko-KR" altLang="en-US" sz="1100" b="1" dirty="0">
                          <a:latin typeface="HY강M" pitchFamily="18" charset="-127"/>
                          <a:ea typeface="HY강M" pitchFamily="18" charset="-127"/>
                        </a:rPr>
                        <a:t> 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HY강M" pitchFamily="18" charset="-127"/>
                          <a:ea typeface="HY강M" pitchFamily="18" charset="-127"/>
                        </a:rPr>
                        <a:t>보안 및 최종 </a:t>
                      </a:r>
                      <a:r>
                        <a:rPr lang="en-US" altLang="ko-KR" sz="1100" b="1" dirty="0">
                          <a:latin typeface="HY강M" pitchFamily="18" charset="-127"/>
                          <a:ea typeface="HY강M" pitchFamily="18" charset="-127"/>
                        </a:rPr>
                        <a:t>2</a:t>
                      </a:r>
                      <a:r>
                        <a:rPr lang="ko-KR" altLang="en-US" sz="1100" b="1" dirty="0">
                          <a:latin typeface="HY강M" pitchFamily="18" charset="-127"/>
                          <a:ea typeface="HY강M" pitchFamily="18" charset="-127"/>
                        </a:rPr>
                        <a:t>차 </a:t>
                      </a:r>
                      <a:r>
                        <a:rPr lang="ko-KR" altLang="en-US" sz="1100" b="1" dirty="0" err="1">
                          <a:latin typeface="HY강M" pitchFamily="18" charset="-127"/>
                          <a:ea typeface="HY강M" pitchFamily="18" charset="-127"/>
                        </a:rPr>
                        <a:t>취합및</a:t>
                      </a:r>
                      <a:r>
                        <a:rPr lang="ko-KR" altLang="en-US" sz="1100" b="1" dirty="0">
                          <a:latin typeface="HY강M" pitchFamily="18" charset="-127"/>
                          <a:ea typeface="HY강M" pitchFamily="18" charset="-127"/>
                        </a:rPr>
                        <a:t> 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>
                          <a:solidFill>
                            <a:srgbClr val="FF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휴식</a:t>
                      </a:r>
                    </a:p>
                    <a:p>
                      <a:pPr algn="ctr" latinLnBrk="1"/>
                      <a:endParaRPr lang="ko-KR" altLang="en-US" sz="10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HY강M" pitchFamily="18" charset="-127"/>
                          <a:ea typeface="HY강M" pitchFamily="18" charset="-127"/>
                        </a:rPr>
                        <a:t>7</a:t>
                      </a:r>
                      <a:endParaRPr lang="ko-KR" altLang="en-US" sz="14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HY강M" pitchFamily="18" charset="-127"/>
                          <a:ea typeface="HY강M" pitchFamily="18" charset="-127"/>
                        </a:rPr>
                        <a:t>8</a:t>
                      </a:r>
                      <a:endParaRPr lang="ko-KR" altLang="en-US" sz="14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HY강M" pitchFamily="18" charset="-127"/>
                          <a:ea typeface="HY강M" pitchFamily="18" charset="-127"/>
                        </a:rPr>
                        <a:t>9</a:t>
                      </a:r>
                      <a:endParaRPr lang="ko-KR" altLang="en-US" sz="14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HY강M" pitchFamily="18" charset="-127"/>
                          <a:ea typeface="HY강M" pitchFamily="18" charset="-127"/>
                        </a:rPr>
                        <a:t>10</a:t>
                      </a:r>
                      <a:endParaRPr lang="ko-KR" altLang="en-US" sz="14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407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>
                          <a:solidFill>
                            <a:srgbClr val="FF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휴식</a:t>
                      </a:r>
                    </a:p>
                    <a:p>
                      <a:pPr algn="ctr" latinLnBrk="1"/>
                      <a:endParaRPr lang="ko-KR" altLang="en-US" sz="10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Y강M" pitchFamily="18" charset="-127"/>
                          <a:ea typeface="HY강M" pitchFamily="18" charset="-127"/>
                          <a:cs typeface="+mn-cs"/>
                        </a:rPr>
                        <a:t>보안 및 최종 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Y강M" pitchFamily="18" charset="-127"/>
                          <a:ea typeface="HY강M" pitchFamily="18" charset="-127"/>
                          <a:cs typeface="+mn-cs"/>
                        </a:rPr>
                        <a:t>3</a:t>
                      </a: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Y강M" pitchFamily="18" charset="-127"/>
                          <a:ea typeface="HY강M" pitchFamily="18" charset="-127"/>
                          <a:cs typeface="+mn-cs"/>
                        </a:rPr>
                        <a:t>차 </a:t>
                      </a:r>
                      <a:r>
                        <a:rPr kumimoji="0" lang="ko-KR" altLang="en-US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Y강M" pitchFamily="18" charset="-127"/>
                          <a:ea typeface="HY강M" pitchFamily="18" charset="-127"/>
                          <a:cs typeface="+mn-cs"/>
                        </a:rPr>
                        <a:t>취합및</a:t>
                      </a: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Y강M" pitchFamily="18" charset="-127"/>
                          <a:ea typeface="HY강M" pitchFamily="18" charset="-127"/>
                          <a:cs typeface="+mn-cs"/>
                        </a:rPr>
                        <a:t> 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Y강M" pitchFamily="18" charset="-127"/>
                          <a:ea typeface="HY강M" pitchFamily="18" charset="-127"/>
                          <a:cs typeface="+mn-cs"/>
                        </a:rPr>
                        <a:t>보안 및 최종 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Y강M" pitchFamily="18" charset="-127"/>
                          <a:ea typeface="HY강M" pitchFamily="18" charset="-127"/>
                          <a:cs typeface="+mn-cs"/>
                        </a:rPr>
                        <a:t>4</a:t>
                      </a: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Y강M" pitchFamily="18" charset="-127"/>
                          <a:ea typeface="HY강M" pitchFamily="18" charset="-127"/>
                          <a:cs typeface="+mn-cs"/>
                        </a:rPr>
                        <a:t>차 </a:t>
                      </a:r>
                      <a:r>
                        <a:rPr kumimoji="0" lang="ko-KR" altLang="en-US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Y강M" pitchFamily="18" charset="-127"/>
                          <a:ea typeface="HY강M" pitchFamily="18" charset="-127"/>
                          <a:cs typeface="+mn-cs"/>
                        </a:rPr>
                        <a:t>취합및</a:t>
                      </a: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Y강M" pitchFamily="18" charset="-127"/>
                          <a:ea typeface="HY강M" pitchFamily="18" charset="-127"/>
                          <a:cs typeface="+mn-cs"/>
                        </a:rPr>
                        <a:t> 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HY강M" pitchFamily="18" charset="-127"/>
                          <a:ea typeface="HY강M" pitchFamily="18" charset="-127"/>
                        </a:rPr>
                        <a:t>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330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314</Words>
  <Application>Microsoft Macintosh PowerPoint</Application>
  <PresentationFormat>화면 슬라이드 쇼(4:3)</PresentationFormat>
  <Paragraphs>108</Paragraphs>
  <Slides>14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HY강M</vt:lpstr>
      <vt:lpstr>맑은 고딕</vt:lpstr>
      <vt:lpstr>나눔고딕</vt:lpstr>
      <vt:lpstr>Arial</vt:lpstr>
      <vt:lpstr>Wingdings</vt:lpstr>
      <vt:lpstr>Office 테마</vt:lpstr>
      <vt:lpstr>중고폰 거래 시스템</vt:lpstr>
      <vt:lpstr>PowerPoint 프레젠테이션</vt:lpstr>
      <vt:lpstr>개요</vt:lpstr>
      <vt:lpstr>개발환경</vt:lpstr>
      <vt:lpstr>업무 분석</vt:lpstr>
      <vt:lpstr>설계 - UML</vt:lpstr>
      <vt:lpstr>설계-ERD</vt:lpstr>
      <vt:lpstr>프로토 타입</vt:lpstr>
      <vt:lpstr>Time Table</vt:lpstr>
      <vt:lpstr>@@@ 페이지</vt:lpstr>
      <vt:lpstr>@@@ 페이지</vt:lpstr>
      <vt:lpstr>@@@ 페이지</vt:lpstr>
      <vt:lpstr>@@@ 페이지</vt:lpstr>
      <vt:lpstr>@@@ 페이지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Lc18</dc:creator>
  <cp:lastModifiedBy>10119</cp:lastModifiedBy>
  <cp:revision>20</cp:revision>
  <dcterms:created xsi:type="dcterms:W3CDTF">2018-08-28T00:46:47Z</dcterms:created>
  <dcterms:modified xsi:type="dcterms:W3CDTF">2021-11-01T07:44:35Z</dcterms:modified>
</cp:coreProperties>
</file>