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/>
    <p:restoredTop sz="94707"/>
  </p:normalViewPr>
  <p:slideViewPr>
    <p:cSldViewPr>
      <p:cViewPr varScale="1">
        <p:scale>
          <a:sx n="255" d="100"/>
          <a:sy n="255" d="100"/>
        </p:scale>
        <p:origin x="24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327B-E976-48E8-910D-27D863090D65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67B0-16AB-465B-8292-01C81A413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8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7B0-16AB-465B-8292-01C81A4139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7B0-16AB-465B-8292-01C81A4139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9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7B0-16AB-465B-8292-01C81A4139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9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A67B0-16AB-465B-8292-01C81A4139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5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691680" y="2636912"/>
            <a:ext cx="1357503" cy="1080000"/>
          </a:xfrm>
          <a:prstGeom prst="rect">
            <a:avLst/>
          </a:prstGeom>
          <a:ln cap="rnd"/>
          <a:effectLst>
            <a:softEdge rad="3810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3200" dirty="0"/>
              <a:t>목차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88024" y="1745751"/>
            <a:ext cx="3168352" cy="39703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개요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개발환경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업무 분석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설계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 err="1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프로토타입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cap="none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개발일정</a:t>
            </a: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24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4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1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5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2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06CF9F9-D6A0-44AF-9347-9D35EE806363}" type="datetimeFigureOut">
              <a:rPr lang="ko-KR" altLang="en-US" smtClean="0"/>
              <a:t>2021. 11. 1.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655D361-B732-4CD6-8B12-FDB6C56F7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08449"/>
            <a:ext cx="7772400" cy="792087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중고폰</a:t>
            </a:r>
            <a:r>
              <a:rPr lang="ko-KR" altLang="en-US" dirty="0"/>
              <a:t> 거래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2900536"/>
            <a:ext cx="6400800" cy="1752600"/>
          </a:xfrm>
        </p:spPr>
        <p:txBody>
          <a:bodyPr/>
          <a:lstStyle/>
          <a:p>
            <a:r>
              <a:rPr lang="ko-KR" altLang="en-US" dirty="0"/>
              <a:t>작성일 </a:t>
            </a:r>
            <a:r>
              <a:rPr lang="en-US" altLang="ko-KR" dirty="0"/>
              <a:t>: 2021-11-01</a:t>
            </a:r>
          </a:p>
          <a:p>
            <a:r>
              <a:rPr lang="ko-KR" altLang="en-US" dirty="0"/>
              <a:t>참가자 </a:t>
            </a:r>
            <a:r>
              <a:rPr lang="en-US" altLang="ko-KR" dirty="0"/>
              <a:t>: </a:t>
            </a:r>
            <a:r>
              <a:rPr lang="ko-KR" altLang="en-US" dirty="0" err="1"/>
              <a:t>홍용우</a:t>
            </a:r>
            <a:r>
              <a:rPr lang="en-US" altLang="ko-KR" dirty="0"/>
              <a:t>,</a:t>
            </a:r>
            <a:r>
              <a:rPr lang="ko-KR" altLang="en-US" dirty="0" err="1"/>
              <a:t>강현태</a:t>
            </a:r>
            <a:r>
              <a:rPr lang="en-US" altLang="ko-KR" dirty="0"/>
              <a:t>,</a:t>
            </a:r>
            <a:r>
              <a:rPr lang="ko-KR" altLang="en-US" dirty="0" err="1"/>
              <a:t>이찬희</a:t>
            </a:r>
            <a:r>
              <a:rPr lang="en-US" altLang="ko-KR" dirty="0"/>
              <a:t>,</a:t>
            </a:r>
            <a:r>
              <a:rPr lang="ko-KR" altLang="en-US" dirty="0" err="1"/>
              <a:t>최재일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34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799" y="260648"/>
            <a:ext cx="7772400" cy="1609344"/>
          </a:xfrm>
        </p:spPr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DB7CFAE-1439-A94E-9547-21AE29EA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58" y="1344132"/>
            <a:ext cx="5065083" cy="5517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5FD869-53DB-1C44-BE84-E808DA31CF19}"/>
              </a:ext>
            </a:extLst>
          </p:cNvPr>
          <p:cNvSpPr txBox="1"/>
          <p:nvPr/>
        </p:nvSpPr>
        <p:spPr>
          <a:xfrm>
            <a:off x="6948264" y="13087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홍용우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1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D1EFD-6AF5-7D4B-9DFB-7AE99A48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077"/>
            <a:ext cx="9144000" cy="2461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6C0A9-5AD5-9244-BD38-90103C68516D}"/>
              </a:ext>
            </a:extLst>
          </p:cNvPr>
          <p:cNvSpPr txBox="1"/>
          <p:nvPr/>
        </p:nvSpPr>
        <p:spPr>
          <a:xfrm>
            <a:off x="7236296" y="479567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홍용우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332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714" y="116632"/>
            <a:ext cx="7772400" cy="1609344"/>
          </a:xfrm>
        </p:spPr>
        <p:txBody>
          <a:bodyPr/>
          <a:lstStyle/>
          <a:p>
            <a:r>
              <a:rPr lang="ko-KR" altLang="en-US" dirty="0"/>
              <a:t>약관동의 페이지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472C78FA-F4AF-E048-8593-023451369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03" y="1268760"/>
            <a:ext cx="4977594" cy="5496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385A3-6C25-1347-A077-992EC233C880}"/>
              </a:ext>
            </a:extLst>
          </p:cNvPr>
          <p:cNvSpPr txBox="1"/>
          <p:nvPr/>
        </p:nvSpPr>
        <p:spPr>
          <a:xfrm>
            <a:off x="7308158" y="13407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홍용우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12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609344"/>
          </a:xfrm>
        </p:spPr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FF15B-1C8C-EF42-A3C2-31615821C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84912"/>
            <a:ext cx="5040560" cy="5573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ED74F-DD3E-6441-8A5F-73B1E5FD0B1E}"/>
              </a:ext>
            </a:extLst>
          </p:cNvPr>
          <p:cNvSpPr txBox="1"/>
          <p:nvPr/>
        </p:nvSpPr>
        <p:spPr>
          <a:xfrm>
            <a:off x="7369898" y="134076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홍용우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514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67600"/>
            <a:ext cx="7772400" cy="1609344"/>
          </a:xfrm>
        </p:spPr>
        <p:txBody>
          <a:bodyPr/>
          <a:lstStyle/>
          <a:p>
            <a:r>
              <a:rPr lang="ko-KR" altLang="en-US" dirty="0" err="1"/>
              <a:t>게시글</a:t>
            </a:r>
            <a:r>
              <a:rPr lang="ko-KR" altLang="en-US" dirty="0"/>
              <a:t> 리스트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95C31-1815-C74D-89D3-062CA997E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6086946" cy="5149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42384-2DC6-7E42-9AD1-169062F33F30}"/>
              </a:ext>
            </a:extLst>
          </p:cNvPr>
          <p:cNvSpPr txBox="1"/>
          <p:nvPr/>
        </p:nvSpPr>
        <p:spPr>
          <a:xfrm>
            <a:off x="7740352" y="155679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강현태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929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609344"/>
          </a:xfrm>
        </p:spPr>
        <p:txBody>
          <a:bodyPr/>
          <a:lstStyle/>
          <a:p>
            <a:r>
              <a:rPr lang="ko-KR" altLang="en-US" dirty="0"/>
              <a:t>글 작성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779B2B-14EB-D841-9716-1966BB9E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7638"/>
            <a:ext cx="5269458" cy="5269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E9F59-3BCC-B044-B1FE-6E19F693B446}"/>
              </a:ext>
            </a:extLst>
          </p:cNvPr>
          <p:cNvSpPr txBox="1"/>
          <p:nvPr/>
        </p:nvSpPr>
        <p:spPr>
          <a:xfrm>
            <a:off x="7164288" y="141763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강현태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4269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762" y="260648"/>
            <a:ext cx="7772400" cy="1609344"/>
          </a:xfrm>
        </p:spPr>
        <p:txBody>
          <a:bodyPr/>
          <a:lstStyle/>
          <a:p>
            <a:r>
              <a:rPr lang="ko-KR" altLang="en-US" dirty="0"/>
              <a:t>글 상세보기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1F9BB-9AE9-B14E-8334-83DB3F158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84784"/>
            <a:ext cx="5216500" cy="5235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34908-B9D2-D447-BFF1-4AFAA8CD78FF}"/>
              </a:ext>
            </a:extLst>
          </p:cNvPr>
          <p:cNvSpPr txBox="1"/>
          <p:nvPr/>
        </p:nvSpPr>
        <p:spPr>
          <a:xfrm>
            <a:off x="7236296" y="150258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강현태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467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762" y="260648"/>
            <a:ext cx="7772400" cy="1609344"/>
          </a:xfrm>
        </p:spPr>
        <p:txBody>
          <a:bodyPr/>
          <a:lstStyle/>
          <a:p>
            <a:r>
              <a:rPr lang="ko-KR" altLang="en-US" dirty="0"/>
              <a:t>리뷰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34908-B9D2-D447-BFF1-4AFAA8CD78FF}"/>
              </a:ext>
            </a:extLst>
          </p:cNvPr>
          <p:cNvSpPr txBox="1"/>
          <p:nvPr/>
        </p:nvSpPr>
        <p:spPr>
          <a:xfrm>
            <a:off x="7236296" y="150258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최재일</a:t>
            </a:r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B662A96-AEF9-C641-8C99-6BA5E1C3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65985"/>
            <a:ext cx="6964030" cy="50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762" y="260648"/>
            <a:ext cx="7772400" cy="1609344"/>
          </a:xfrm>
        </p:spPr>
        <p:txBody>
          <a:bodyPr/>
          <a:lstStyle/>
          <a:p>
            <a:r>
              <a:rPr lang="ko-KR" altLang="en-US" dirty="0"/>
              <a:t>리뷰 글쓰기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ADDDA-8EE1-BD44-8C0A-DD8C6577ECBB}"/>
              </a:ext>
            </a:extLst>
          </p:cNvPr>
          <p:cNvSpPr txBox="1"/>
          <p:nvPr/>
        </p:nvSpPr>
        <p:spPr>
          <a:xfrm>
            <a:off x="7164288" y="16288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최재일</a:t>
            </a:r>
            <a:endParaRPr kumimoji="1" lang="ko-Kore-KR" altLang="en-US" dirty="0"/>
          </a:p>
        </p:txBody>
      </p:sp>
      <p:pic>
        <p:nvPicPr>
          <p:cNvPr id="7" name="그림 6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990BC09-D38B-E542-B5F8-469CF0EE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62" y="1661844"/>
            <a:ext cx="6220992" cy="46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6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762" y="260648"/>
            <a:ext cx="7772400" cy="1609344"/>
          </a:xfrm>
        </p:spPr>
        <p:txBody>
          <a:bodyPr/>
          <a:lstStyle/>
          <a:p>
            <a:r>
              <a:rPr lang="ko-KR" altLang="en-US" dirty="0"/>
              <a:t>상세 리뷰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34908-B9D2-D447-BFF1-4AFAA8CD78FF}"/>
              </a:ext>
            </a:extLst>
          </p:cNvPr>
          <p:cNvSpPr txBox="1"/>
          <p:nvPr/>
        </p:nvSpPr>
        <p:spPr>
          <a:xfrm>
            <a:off x="7236296" y="150258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작업자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최재일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ECDDC72-B851-704D-A60B-A432D137C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0" y="2060848"/>
            <a:ext cx="6662898" cy="36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6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15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스마트폰이 대중화가 진행되어 있는 시대에서 </a:t>
            </a:r>
            <a:r>
              <a:rPr lang="ko-KR" altLang="en-US" sz="1600" dirty="0" err="1"/>
              <a:t>중고폰이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쌓여가기도</a:t>
            </a:r>
            <a:r>
              <a:rPr lang="ko-KR" altLang="en-US" sz="1600" dirty="0"/>
              <a:t> 하여 그런 </a:t>
            </a:r>
            <a:r>
              <a:rPr lang="ko-KR" altLang="en-US" sz="1600" dirty="0" err="1"/>
              <a:t>중고폰을</a:t>
            </a:r>
            <a:r>
              <a:rPr lang="ko-KR" altLang="en-US" sz="1600" dirty="0"/>
              <a:t> 보다 쉽게 거래할 수 있게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sz="1600" dirty="0"/>
              <a:t>그동안 배웠던 기능을 최대한 활용할 수 있게 </a:t>
            </a:r>
            <a:r>
              <a:rPr lang="ko-KR" altLang="en-US" sz="1600" dirty="0" err="1"/>
              <a:t>계획을함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82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 err="1"/>
              <a:t>개발툴</a:t>
            </a:r>
            <a:r>
              <a:rPr lang="ko-KR" altLang="en-US" sz="1800" dirty="0"/>
              <a:t> </a:t>
            </a:r>
            <a:r>
              <a:rPr lang="en-US" altLang="ko-KR" sz="1800" dirty="0"/>
              <a:t>: Eclipse 2021-06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1800" dirty="0"/>
              <a:t>개발언어 </a:t>
            </a:r>
            <a:r>
              <a:rPr lang="en-US" altLang="ko-KR" sz="1800" dirty="0"/>
              <a:t>:  JDK 11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/>
              <a:t>WAS : Apache Tomcat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/>
              <a:t>DB : Oracle 11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sz="1800" dirty="0" err="1"/>
              <a:t>SpringFramework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400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사용자</a:t>
            </a:r>
            <a:r>
              <a:rPr lang="en-US" altLang="ko-KR" sz="2400" dirty="0"/>
              <a:t>/</a:t>
            </a:r>
            <a:r>
              <a:rPr lang="ko-KR" altLang="en-US" sz="2400" dirty="0"/>
              <a:t>관리자 업무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1027" y="2263768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 게시판 관리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삭제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2263768"/>
            <a:ext cx="3096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회원가입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탈퇴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글조회</a:t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판매 </a:t>
            </a:r>
            <a:r>
              <a:rPr lang="en-US" altLang="ko-KR" dirty="0"/>
              <a:t>/</a:t>
            </a:r>
            <a:r>
              <a:rPr lang="ko-KR" altLang="en-US" dirty="0"/>
              <a:t> 구매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찜하기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글수정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글삭제</a:t>
            </a: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글쓰기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리뷰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92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- UML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624357-AF3E-C144-B5D6-28233DE9A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9" y="1556792"/>
            <a:ext cx="8088008" cy="48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r>
              <a:rPr lang="en-US" altLang="ko-KR" dirty="0"/>
              <a:t>-ERD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732FDC-7B99-E848-8779-01982CC7A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6" y="2120900"/>
            <a:ext cx="6432327" cy="4051300"/>
          </a:xfrm>
        </p:spPr>
      </p:pic>
    </p:spTree>
    <p:extLst>
      <p:ext uri="{BB962C8B-B14F-4D97-AF65-F5344CB8AC3E}">
        <p14:creationId xmlns:p14="http://schemas.microsoft.com/office/powerpoint/2010/main" val="151397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ko-KR" altLang="en-US" dirty="0" err="1"/>
              <a:t>프로토</a:t>
            </a:r>
            <a:r>
              <a:rPr lang="ko-KR" altLang="en-US" dirty="0"/>
              <a:t> 타입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480C00FC-936D-2B45-A417-1F5A331C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64976"/>
            <a:ext cx="5166487" cy="5893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B71A6C-3A6A-8340-B5E4-EE3374A254A2}"/>
              </a:ext>
            </a:extLst>
          </p:cNvPr>
          <p:cNvSpPr txBox="1"/>
          <p:nvPr/>
        </p:nvSpPr>
        <p:spPr>
          <a:xfrm>
            <a:off x="5436096" y="2708920"/>
            <a:ext cx="3456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https://www.figma.com/file/jJB6sG0JG5uJu34yG73q08/Phone-48-%5B-%EC%B5%9C%EA%B0%95%EB%A5%98%EC%9D%B4%ED%99%8D---UI%2FUX0621-1%EC%A1%B0-%5D?node-id=17%3A2</a:t>
            </a:r>
          </a:p>
        </p:txBody>
      </p:sp>
    </p:spTree>
    <p:extLst>
      <p:ext uri="{BB962C8B-B14F-4D97-AF65-F5344CB8AC3E}">
        <p14:creationId xmlns:p14="http://schemas.microsoft.com/office/powerpoint/2010/main" val="235898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609344"/>
          </a:xfrm>
        </p:spPr>
        <p:txBody>
          <a:bodyPr/>
          <a:lstStyle/>
          <a:p>
            <a:r>
              <a:rPr lang="en-US" altLang="ko-KR" dirty="0"/>
              <a:t>Time Table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443076"/>
              </p:ext>
            </p:extLst>
          </p:nvPr>
        </p:nvGraphicFramePr>
        <p:xfrm>
          <a:off x="899592" y="1600200"/>
          <a:ext cx="7488831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98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48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강M" pitchFamily="18" charset="-127"/>
                          <a:ea typeface="HY강M" pitchFamily="18" charset="-127"/>
                        </a:rPr>
                        <a:t>프로젝트 개발 일정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10/11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15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프로토타입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완성하기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및 데이터 베이스 완성하기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각페이지별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디자인 진행하기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각페이지별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디자인 진행하기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각페이지별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디자인 진행하기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디자인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끝나는데로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공통기능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만들기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공통기능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만든후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기능 구현 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페이지별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테스트후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보수작업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25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26</a:t>
                      </a:r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30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보수작업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끝난이후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다시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기능구현</a:t>
                      </a:r>
                      <a:endParaRPr lang="en-US" altLang="ko-KR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페이지별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기능구현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페이지별 기능구현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페이지별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기능구현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테스트후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보수작업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31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11/1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3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4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5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6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보수작업후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강M" pitchFamily="18" charset="-127"/>
                        <a:ea typeface="HY강M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빈약한기능및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페이지 찾기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추가된 기능 구현하기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추가된 기능 구현하기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최종 </a:t>
                      </a:r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1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차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취합및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보안 및 최종 </a:t>
                      </a:r>
                      <a:r>
                        <a:rPr lang="en-US" altLang="ko-KR" sz="1100" b="1" dirty="0">
                          <a:latin typeface="HY강M" pitchFamily="18" charset="-127"/>
                          <a:ea typeface="HY강M" pitchFamily="18" charset="-127"/>
                        </a:rPr>
                        <a:t>2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차 </a:t>
                      </a:r>
                      <a:r>
                        <a:rPr lang="ko-KR" altLang="en-US" sz="1100" b="1" dirty="0" err="1">
                          <a:latin typeface="HY강M" pitchFamily="18" charset="-127"/>
                          <a:ea typeface="HY강M" pitchFamily="18" charset="-127"/>
                        </a:rPr>
                        <a:t>취합및</a:t>
                      </a:r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7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8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9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HY강M" pitchFamily="18" charset="-127"/>
                          <a:ea typeface="HY강M" pitchFamily="18" charset="-127"/>
                        </a:rPr>
                        <a:t>10</a:t>
                      </a:r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HY강M" pitchFamily="18" charset="-127"/>
                          <a:ea typeface="HY강M" pitchFamily="18" charset="-127"/>
                        </a:rPr>
                        <a:t>휴식</a:t>
                      </a:r>
                    </a:p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보안 및 최종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3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차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취합및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보안 및 최종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4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차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취합및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강M" pitchFamily="18" charset="-127"/>
                          <a:ea typeface="HY강M" pitchFamily="18" charset="-127"/>
                          <a:cs typeface="+mn-cs"/>
                        </a:rPr>
                        <a:t>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HY강M" pitchFamily="18" charset="-127"/>
                          <a:ea typeface="HY강M" pitchFamily="18" charset="-127"/>
                        </a:rPr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HY강M" pitchFamily="18" charset="-127"/>
                        <a:ea typeface="HY강M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{2557DF57-79BC-7C40-B0FB-AB7AC4A18F47}tf10001070</Template>
  <TotalTime>610</TotalTime>
  <Words>350</Words>
  <Application>Microsoft Macintosh PowerPoint</Application>
  <PresentationFormat>화면 슬라이드 쇼(4:3)</PresentationFormat>
  <Paragraphs>124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HY강M</vt:lpstr>
      <vt:lpstr>맑은 고딕</vt:lpstr>
      <vt:lpstr>Calibri</vt:lpstr>
      <vt:lpstr>Rockwell</vt:lpstr>
      <vt:lpstr>Rockwell Condensed</vt:lpstr>
      <vt:lpstr>Rockwell Extra Bold</vt:lpstr>
      <vt:lpstr>Wingdings</vt:lpstr>
      <vt:lpstr>목판</vt:lpstr>
      <vt:lpstr>중고폰 거래 시스템</vt:lpstr>
      <vt:lpstr>PowerPoint 프레젠테이션</vt:lpstr>
      <vt:lpstr>개요</vt:lpstr>
      <vt:lpstr>개발환경</vt:lpstr>
      <vt:lpstr>업무 분석</vt:lpstr>
      <vt:lpstr>설계 - UML</vt:lpstr>
      <vt:lpstr>설계-ERD</vt:lpstr>
      <vt:lpstr>프로토 타입</vt:lpstr>
      <vt:lpstr>Time Table</vt:lpstr>
      <vt:lpstr>로그인 페이지</vt:lpstr>
      <vt:lpstr>관리자 페이지</vt:lpstr>
      <vt:lpstr>약관동의 페이지</vt:lpstr>
      <vt:lpstr>회원가입 페이지</vt:lpstr>
      <vt:lpstr>게시글 리스트 페이지</vt:lpstr>
      <vt:lpstr>글 작성 페이지</vt:lpstr>
      <vt:lpstr>글 상세보기 페이지</vt:lpstr>
      <vt:lpstr>리뷰 페이지</vt:lpstr>
      <vt:lpstr>리뷰 글쓰기 페이지</vt:lpstr>
      <vt:lpstr>상세 리뷰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Lc18</dc:creator>
  <cp:lastModifiedBy>10119</cp:lastModifiedBy>
  <cp:revision>22</cp:revision>
  <dcterms:created xsi:type="dcterms:W3CDTF">2018-08-28T00:46:47Z</dcterms:created>
  <dcterms:modified xsi:type="dcterms:W3CDTF">2021-11-01T08:27:50Z</dcterms:modified>
</cp:coreProperties>
</file>