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29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327B-E976-48E8-910D-27D863090D65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67B0-16AB-465B-8292-01C81A413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8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39552" y="1628801"/>
            <a:ext cx="7772400" cy="792087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3200" b="1" cap="all" spc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포트폴리오제목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39552" y="242088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작성 날짜 </a:t>
            </a:r>
            <a:r>
              <a:rPr lang="en-US" altLang="ko-KR" dirty="0" smtClean="0"/>
              <a:t>: 20XX-MM-DD</a:t>
            </a:r>
          </a:p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OOO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1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691680" y="2636912"/>
            <a:ext cx="1357503" cy="1080000"/>
          </a:xfrm>
          <a:prstGeom prst="rect">
            <a:avLst/>
          </a:prstGeom>
          <a:ln cap="rnd"/>
          <a:effectLst>
            <a:softEdge rad="381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3200" dirty="0" smtClean="0"/>
              <a:t>목차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88024" y="1745751"/>
            <a:ext cx="3168352" cy="39703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개요</a:t>
            </a:r>
            <a:endParaRPr lang="en-US" altLang="ko-KR" sz="2400" b="1" cap="none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개발환경</a:t>
            </a:r>
            <a:endParaRPr lang="en-US" altLang="ko-KR" sz="2400" b="1" cap="none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업무 분석</a:t>
            </a:r>
            <a:endParaRPr lang="en-US" altLang="ko-KR" sz="2400" b="1" cap="none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설계</a:t>
            </a:r>
            <a:endParaRPr lang="en-US" altLang="ko-KR" sz="2400" b="1" cap="none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프로토타입</a:t>
            </a:r>
            <a:endParaRPr lang="en-US" altLang="ko-KR" sz="2400" b="1" cap="none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개발일정</a:t>
            </a:r>
            <a:endParaRPr lang="en-US" altLang="ko-KR" sz="2400" b="1" cap="none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b="1" cap="none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02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2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7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9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F9F9-D6A0-44AF-9347-9D35EE80636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08449"/>
            <a:ext cx="7772400" cy="792087"/>
          </a:xfrm>
        </p:spPr>
        <p:txBody>
          <a:bodyPr/>
          <a:lstStyle/>
          <a:p>
            <a:r>
              <a:rPr lang="ko-KR" altLang="en-US" dirty="0" smtClean="0"/>
              <a:t>도서대여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2900536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작성일 </a:t>
            </a:r>
            <a:r>
              <a:rPr lang="en-US" altLang="ko-KR" dirty="0" smtClean="0"/>
              <a:t>: 20YY-MM-DD</a:t>
            </a:r>
          </a:p>
          <a:p>
            <a:r>
              <a:rPr lang="ko-KR" altLang="en-US" dirty="0" smtClean="0"/>
              <a:t>참가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OOO,OOO,OOO,OOO</a:t>
            </a:r>
          </a:p>
        </p:txBody>
      </p:sp>
    </p:spTree>
    <p:extLst>
      <p:ext uri="{BB962C8B-B14F-4D97-AF65-F5344CB8AC3E}">
        <p14:creationId xmlns:p14="http://schemas.microsoft.com/office/powerpoint/2010/main" val="289341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도서정보 페이지</a:t>
            </a:r>
            <a:endParaRPr lang="ko-KR" altLang="en-US" dirty="0"/>
          </a:p>
        </p:txBody>
      </p:sp>
      <p:pic>
        <p:nvPicPr>
          <p:cNvPr id="4" name="Picture 2" descr="C:\Users\Administrator\Desktop\user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14266"/>
            <a:ext cx="8229600" cy="4297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1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1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/>
              <a:t>목적</a:t>
            </a:r>
            <a:endParaRPr lang="en-US" altLang="ko-KR" sz="20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사용자 에게 관심 분야 도서에 대한 조회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예약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대여 서비스를 보다 간편하게 제공 하기 위함</a:t>
            </a:r>
            <a:endParaRPr lang="en-US" altLang="ko-KR" sz="16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그 동안 배웠던 내용을 </a:t>
            </a:r>
            <a:r>
              <a:rPr lang="ko-KR" altLang="en-US" sz="1600" dirty="0" err="1" smtClean="0"/>
              <a:t>한번더</a:t>
            </a:r>
            <a:r>
              <a:rPr lang="ko-KR" altLang="en-US" sz="1600" dirty="0" smtClean="0"/>
              <a:t> 복습하고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팀단위</a:t>
            </a:r>
            <a:r>
              <a:rPr lang="ko-KR" altLang="en-US" sz="1600" dirty="0" smtClean="0"/>
              <a:t> 프로젝트를 통해 다양한 상황에 대한 경험을 하기 위함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5738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 err="1" smtClean="0"/>
              <a:t>개발툴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Eclipse 2020-09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 smtClean="0"/>
              <a:t>개발언어 </a:t>
            </a:r>
            <a:r>
              <a:rPr lang="en-US" altLang="ko-KR" sz="1800" dirty="0" smtClean="0"/>
              <a:t>:  JDK 1.8.161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 smtClean="0"/>
              <a:t>WAS : Apache Tomcat 8.5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 smtClean="0"/>
              <a:t>DB : Oracle 12c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 err="1" smtClean="0"/>
              <a:t>SpringFramework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SpringBoot</a:t>
            </a:r>
            <a:r>
              <a:rPr lang="en-US" altLang="ko-KR" sz="1800" dirty="0" smtClean="0"/>
              <a:t> 2.3.0)</a:t>
            </a:r>
          </a:p>
        </p:txBody>
      </p:sp>
    </p:spTree>
    <p:extLst>
      <p:ext uri="{BB962C8B-B14F-4D97-AF65-F5344CB8AC3E}">
        <p14:creationId xmlns:p14="http://schemas.microsoft.com/office/powerpoint/2010/main" val="6400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관리자 업무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51027" y="2263768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탈퇴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 도서관리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도서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도서 대여</a:t>
            </a:r>
            <a:r>
              <a:rPr lang="en-US" altLang="ko-KR" dirty="0"/>
              <a:t>/</a:t>
            </a:r>
            <a:r>
              <a:rPr lang="ko-KR" altLang="en-US" dirty="0"/>
              <a:t>반납 관리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 게시판관리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263768"/>
            <a:ext cx="30963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회원가입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탈퇴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도서검색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도서 정보</a:t>
            </a:r>
            <a:r>
              <a:rPr lang="en-US" altLang="ko-KR" dirty="0"/>
              <a:t>/</a:t>
            </a:r>
            <a:r>
              <a:rPr lang="ko-KR" altLang="en-US" dirty="0"/>
              <a:t>서평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도서 예약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추천도서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분야별 정보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신간도서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분야별 정보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자유게시판</a:t>
            </a: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- UML</a:t>
            </a:r>
            <a:endParaRPr lang="ko-KR" altLang="en-US" dirty="0"/>
          </a:p>
        </p:txBody>
      </p:sp>
      <p:pic>
        <p:nvPicPr>
          <p:cNvPr id="4" name="Picture 2" descr="C:\Users\Administrator\Documents\바비 프로젝트\UML(1차구현-3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550" y="1600200"/>
            <a:ext cx="749889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109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r>
              <a:rPr lang="en-US" altLang="ko-KR" dirty="0" smtClean="0"/>
              <a:t>-ERD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8210" y="1600200"/>
            <a:ext cx="54475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97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196752"/>
            <a:ext cx="8064896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Header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67744" y="1556792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도서검색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51920" y="1556792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추천도</a:t>
            </a:r>
            <a:r>
              <a:rPr lang="ko-KR" altLang="en-US"/>
              <a:t>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36096" y="1556792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신간도</a:t>
            </a:r>
            <a:r>
              <a:rPr lang="ko-KR" altLang="en-US" dirty="0"/>
              <a:t>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876256" y="1556792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자유게시</a:t>
            </a:r>
            <a:r>
              <a:rPr lang="ko-KR" altLang="en-US"/>
              <a:t>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2276872"/>
            <a:ext cx="8064896" cy="3528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Main</a:t>
            </a:r>
          </a:p>
          <a:p>
            <a:pPr algn="ctr"/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5877272"/>
            <a:ext cx="8064896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Footer</a:t>
            </a:r>
          </a:p>
          <a:p>
            <a:pPr algn="ctr"/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1242634"/>
            <a:ext cx="1224136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31640" y="4941168"/>
            <a:ext cx="6840760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해당 회원이 선택한 관심 분류에 대한 추천 도서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3" name="Picture 2" descr="http://postfiles2.naver.net/20100820_161/seskaka_1282290099985OsroN_jpg/%EC%B1%85_seskaka.jpg?type=w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8258" y="1730454"/>
            <a:ext cx="2016224" cy="41171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246659"/>
            <a:ext cx="1990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2411760" y="6237312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이용규</a:t>
            </a:r>
            <a:r>
              <a:rPr lang="ko-KR" altLang="en-US" dirty="0"/>
              <a:t>정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95936" y="6237312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오시는 길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80112" y="6237312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9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Table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78824"/>
              </p:ext>
            </p:extLst>
          </p:nvPr>
        </p:nvGraphicFramePr>
        <p:xfrm>
          <a:off x="899592" y="1600200"/>
          <a:ext cx="748883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36048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HY강M" pitchFamily="18" charset="-127"/>
                          <a:ea typeface="HY강M" pitchFamily="18" charset="-127"/>
                        </a:rPr>
                        <a:t>프로젝트 개발 일정</a:t>
                      </a:r>
                      <a:endParaRPr lang="ko-KR" altLang="en-US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385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5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6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7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8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407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Tiles</a:t>
                      </a:r>
                      <a:r>
                        <a:rPr lang="en-US" altLang="ko-KR" sz="1100" b="1" baseline="0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HY강M" pitchFamily="18" charset="-127"/>
                          <a:ea typeface="HY강M" pitchFamily="18" charset="-127"/>
                        </a:rPr>
                        <a:t>연동</a:t>
                      </a:r>
                      <a:endParaRPr lang="en-US" altLang="ko-KR" sz="1100" b="1" baseline="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DB 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연동</a:t>
                      </a:r>
                      <a:r>
                        <a:rPr lang="ko-KR" altLang="en-US" sz="1100" b="1" baseline="0" dirty="0" smtClean="0">
                          <a:latin typeface="HY강M" pitchFamily="18" charset="-127"/>
                          <a:ea typeface="HY강M" pitchFamily="18" charset="-127"/>
                        </a:rPr>
                        <a:t> 입력 및</a:t>
                      </a:r>
                      <a:r>
                        <a:rPr lang="en-US" altLang="ko-KR" sz="1100" b="1" baseline="0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HY강M" pitchFamily="18" charset="-127"/>
                          <a:ea typeface="HY강M" pitchFamily="18" charset="-127"/>
                        </a:rPr>
                        <a:t>게시물보기</a:t>
                      </a:r>
                      <a:endParaRPr lang="en-US" altLang="ko-KR" sz="1100" b="1" baseline="0" dirty="0" smtClean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삭제 업데이트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리스트 만들기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100" b="1" dirty="0" err="1" smtClean="0">
                          <a:latin typeface="HY강M" pitchFamily="18" charset="-127"/>
                          <a:ea typeface="HY강M" pitchFamily="18" charset="-127"/>
                        </a:rPr>
                        <a:t>페이징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 구현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x)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통합</a:t>
                      </a:r>
                      <a:r>
                        <a:rPr lang="ko-KR" altLang="en-US" sz="1100" b="1" baseline="0" dirty="0" smtClean="0">
                          <a:latin typeface="HY강M" pitchFamily="18" charset="-127"/>
                          <a:ea typeface="HY강M" pitchFamily="18" charset="-127"/>
                        </a:rPr>
                        <a:t> 테스트</a:t>
                      </a:r>
                      <a:endParaRPr lang="en-US" altLang="ko-KR" sz="1100" b="1" baseline="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baseline="0" dirty="0" err="1" smtClean="0">
                          <a:latin typeface="HY강M" pitchFamily="18" charset="-127"/>
                          <a:ea typeface="HY강M" pitchFamily="18" charset="-127"/>
                        </a:rPr>
                        <a:t>끝나는대로</a:t>
                      </a:r>
                      <a:endParaRPr lang="en-US" altLang="ko-KR" sz="1100" b="1" baseline="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baseline="0" dirty="0" err="1" smtClean="0">
                          <a:latin typeface="HY강M" pitchFamily="18" charset="-127"/>
                          <a:ea typeface="HY강M" pitchFamily="18" charset="-127"/>
                        </a:rPr>
                        <a:t>페이징</a:t>
                      </a:r>
                      <a:r>
                        <a:rPr lang="ko-KR" altLang="en-US" sz="1100" b="1" baseline="0" dirty="0" smtClean="0">
                          <a:latin typeface="HY강M" pitchFamily="18" charset="-127"/>
                          <a:ea typeface="HY강M" pitchFamily="18" charset="-127"/>
                        </a:rPr>
                        <a:t> 작업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49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10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11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12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13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14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15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5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HY강M" pitchFamily="18" charset="-127"/>
                          <a:ea typeface="HY강M" pitchFamily="18" charset="-127"/>
                        </a:rPr>
                        <a:t>페이징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 작업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게시판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도서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 smtClean="0">
                          <a:latin typeface="HY강M" pitchFamily="18" charset="-127"/>
                          <a:ea typeface="HY강M" pitchFamily="18" charset="-127"/>
                        </a:rPr>
                        <a:t>페이징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 작업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게시판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도서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 smtClean="0">
                          <a:latin typeface="HY강M" pitchFamily="18" charset="-127"/>
                          <a:ea typeface="HY강M" pitchFamily="18" charset="-127"/>
                        </a:rPr>
                        <a:t>페이징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 작업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게시판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도서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 smtClean="0">
                          <a:latin typeface="HY강M" pitchFamily="18" charset="-127"/>
                          <a:ea typeface="HY강M" pitchFamily="18" charset="-127"/>
                        </a:rPr>
                        <a:t>페이징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 작업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게시판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도서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latin typeface="HY강M" pitchFamily="18" charset="-127"/>
                          <a:ea typeface="HY강M" pitchFamily="18" charset="-127"/>
                        </a:rPr>
                        <a:t>2</a:t>
                      </a:r>
                      <a:r>
                        <a:rPr lang="ko-KR" altLang="en-US" sz="1100" b="1" smtClean="0">
                          <a:latin typeface="HY강M" pitchFamily="18" charset="-127"/>
                          <a:ea typeface="HY강M" pitchFamily="18" charset="-127"/>
                        </a:rPr>
                        <a:t>차 통합</a:t>
                      </a:r>
                      <a:endParaRPr lang="en-US" altLang="ko-KR" sz="1100" b="1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smtClean="0">
                          <a:latin typeface="HY강M" pitchFamily="18" charset="-127"/>
                          <a:ea typeface="HY강M" pitchFamily="18" charset="-127"/>
                        </a:rPr>
                        <a:t>테스트 진행</a:t>
                      </a:r>
                      <a:endParaRPr lang="en-US" altLang="ko-KR" sz="1100" b="1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smtClean="0">
                          <a:latin typeface="HY강M" pitchFamily="18" charset="-127"/>
                          <a:ea typeface="HY강M" pitchFamily="18" charset="-127"/>
                        </a:rPr>
                        <a:t>및 보수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15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16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17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18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19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20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21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22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추천 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/ 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신간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도서 작업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latin typeface="HY강M" pitchFamily="18" charset="-127"/>
                          <a:ea typeface="HY강M" pitchFamily="18" charset="-127"/>
                        </a:rPr>
                        <a:t>대출 </a:t>
                      </a:r>
                      <a:r>
                        <a:rPr lang="en-US" altLang="ko-KR" sz="1100" b="1" smtClean="0">
                          <a:latin typeface="HY강M" pitchFamily="18" charset="-127"/>
                          <a:ea typeface="HY강M" pitchFamily="18" charset="-127"/>
                        </a:rPr>
                        <a:t>/ </a:t>
                      </a:r>
                      <a:r>
                        <a:rPr lang="ko-KR" altLang="en-US" sz="1100" b="1" smtClean="0">
                          <a:latin typeface="HY강M" pitchFamily="18" charset="-127"/>
                          <a:ea typeface="HY강M" pitchFamily="18" charset="-127"/>
                        </a:rPr>
                        <a:t>예약</a:t>
                      </a:r>
                      <a:endParaRPr lang="en-US" altLang="ko-KR" sz="1100" b="1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smtClean="0">
                          <a:latin typeface="HY강M" pitchFamily="18" charset="-127"/>
                          <a:ea typeface="HY강M" pitchFamily="18" charset="-127"/>
                        </a:rPr>
                        <a:t>작업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세션 및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로그인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로그아웃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세션 및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로그인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1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차 설계 발표 및 보수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23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24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25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26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27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28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29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latin typeface="HY강M" pitchFamily="18" charset="-127"/>
                          <a:ea typeface="HY강M" pitchFamily="18" charset="-127"/>
                        </a:rPr>
                        <a:t>Aop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처리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통계 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/ 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로그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HY강M" pitchFamily="18" charset="-127"/>
                          <a:ea typeface="HY강M" pitchFamily="18" charset="-127"/>
                        </a:rPr>
                        <a:t>모바일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 웹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메인 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/ 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검색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HY강M" pitchFamily="18" charset="-127"/>
                          <a:ea typeface="HY강M" pitchFamily="18" charset="-127"/>
                        </a:rPr>
                        <a:t>모바일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 웹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(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대출 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/ 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예약</a:t>
                      </a:r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)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30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31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latin typeface="HY강M" pitchFamily="18" charset="-127"/>
                          <a:ea typeface="HY강M" pitchFamily="18" charset="-127"/>
                        </a:rPr>
                        <a:t>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M" pitchFamily="18" charset="-127"/>
                          <a:ea typeface="HY강M" pitchFamily="18" charset="-127"/>
                        </a:rPr>
                        <a:t>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차 통합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테스트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차 통합</a:t>
                      </a:r>
                      <a:endParaRPr lang="en-US" altLang="ko-KR" sz="1100" b="1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테스트</a:t>
                      </a:r>
                    </a:p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HY강M" pitchFamily="18" charset="-127"/>
                          <a:ea typeface="HY강M" pitchFamily="18" charset="-127"/>
                        </a:rPr>
                        <a:t>프로젝트 구현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262</Words>
  <Application>Microsoft Office PowerPoint</Application>
  <PresentationFormat>화면 슬라이드 쇼(4:3)</PresentationFormat>
  <Paragraphs>149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도서대여 시스템</vt:lpstr>
      <vt:lpstr>PowerPoint 프레젠테이션</vt:lpstr>
      <vt:lpstr>개요</vt:lpstr>
      <vt:lpstr>개발환경</vt:lpstr>
      <vt:lpstr>업무 분석</vt:lpstr>
      <vt:lpstr>설계 - UML</vt:lpstr>
      <vt:lpstr>설계-ERD</vt:lpstr>
      <vt:lpstr>프로토 타입</vt:lpstr>
      <vt:lpstr>Time Table</vt:lpstr>
      <vt:lpstr>도서정보 페이지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Lc18</dc:creator>
  <cp:lastModifiedBy>Elzenaro</cp:lastModifiedBy>
  <cp:revision>19</cp:revision>
  <dcterms:created xsi:type="dcterms:W3CDTF">2018-08-28T00:46:47Z</dcterms:created>
  <dcterms:modified xsi:type="dcterms:W3CDTF">2021-02-02T18:49:13Z</dcterms:modified>
</cp:coreProperties>
</file>