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52D9E-3DEA-B207-0C75-3A4B01C39705}" v="2553" dt="2022-04-30T13:12:38.298"/>
    <p1510:client id="{6409FC65-A099-4F2B-ABAA-59FF3087C240}" v="2" dt="2022-04-30T11:17:4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C2C109-CE0F-C72D-05FD-4E8395A9F8B4}"/>
              </a:ext>
            </a:extLst>
          </p:cNvPr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99016E-F476-3A46-6E5E-E67E452C1E15}"/>
              </a:ext>
            </a:extLst>
          </p:cNvPr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A7D584-1826-DFD9-8B46-FD1AF5D033B9}"/>
              </a:ext>
            </a:extLst>
          </p:cNvPr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C7EA-B9CC-F2E8-0308-86C78E5DDE3D}"/>
              </a:ext>
            </a:extLst>
          </p:cNvPr>
          <p:cNvSpPr/>
          <p:nvPr/>
        </p:nvSpPr>
        <p:spPr>
          <a:xfrm>
            <a:off x="3213376" y="888724"/>
            <a:ext cx="8415130" cy="557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28CC34C7-77DC-5559-38FA-A3C71F15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A5952D-9E92-15D9-197F-DE6461A23D72}"/>
              </a:ext>
            </a:extLst>
          </p:cNvPr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유재석 회원님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B139E-0894-554F-67B9-A7FABC08B1EE}"/>
              </a:ext>
            </a:extLst>
          </p:cNvPr>
          <p:cNvSpPr txBox="1"/>
          <p:nvPr/>
        </p:nvSpPr>
        <p:spPr>
          <a:xfrm>
            <a:off x="667455" y="2685344"/>
            <a:ext cx="2418645" cy="17697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900" dirty="0" err="1">
                <a:ea typeface="맑은 고딕"/>
              </a:rPr>
              <a:t>My</a:t>
            </a:r>
            <a:r>
              <a:rPr lang="ko-KR" altLang="en-US" sz="1900" dirty="0">
                <a:ea typeface="맑은 고딕"/>
              </a:rPr>
              <a:t> </a:t>
            </a:r>
            <a:r>
              <a:rPr lang="ko-KR" altLang="en-US" sz="1900" dirty="0" err="1">
                <a:ea typeface="맑은 고딕"/>
              </a:rPr>
              <a:t>page</a:t>
            </a:r>
            <a:endParaRPr lang="ko-KR" altLang="en-US" sz="1900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- 나의 구매 내역</a:t>
            </a:r>
          </a:p>
          <a:p>
            <a:r>
              <a:rPr lang="ko-KR" altLang="en-US" dirty="0">
                <a:ea typeface="맑은 고딕"/>
              </a:rPr>
              <a:t>- 탈퇴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F43E00-43E7-B165-3E88-5D87A14FFC6F}"/>
              </a:ext>
            </a:extLst>
          </p:cNvPr>
          <p:cNvCxnSpPr/>
          <p:nvPr/>
        </p:nvCxnSpPr>
        <p:spPr>
          <a:xfrm flipV="1">
            <a:off x="3711767" y="1598802"/>
            <a:ext cx="7582060" cy="277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101E83-F25B-E3FF-0178-5F13315DC705}"/>
              </a:ext>
            </a:extLst>
          </p:cNvPr>
          <p:cNvSpPr txBox="1"/>
          <p:nvPr/>
        </p:nvSpPr>
        <p:spPr>
          <a:xfrm>
            <a:off x="3717074" y="1161806"/>
            <a:ext cx="6103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나의 구매 내역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169F9-4961-D7C8-7DF2-5C0523C2D83B}"/>
              </a:ext>
            </a:extLst>
          </p:cNvPr>
          <p:cNvSpPr txBox="1"/>
          <p:nvPr/>
        </p:nvSpPr>
        <p:spPr>
          <a:xfrm>
            <a:off x="5274566" y="1961643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덴탈</a:t>
            </a:r>
            <a:r>
              <a:rPr lang="ko-KR" altLang="en-US" dirty="0">
                <a:ea typeface="맑은 고딕"/>
              </a:rPr>
              <a:t> 마스크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D56A29-EEAD-81A2-BFAA-BC0528768C4E}"/>
              </a:ext>
            </a:extLst>
          </p:cNvPr>
          <p:cNvSpPr/>
          <p:nvPr/>
        </p:nvSpPr>
        <p:spPr>
          <a:xfrm>
            <a:off x="3952191" y="196735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E62E56-84C5-D649-BF86-C70706CFEF7F}"/>
              </a:ext>
            </a:extLst>
          </p:cNvPr>
          <p:cNvSpPr/>
          <p:nvPr/>
        </p:nvSpPr>
        <p:spPr>
          <a:xfrm>
            <a:off x="9698635" y="1035569"/>
            <a:ext cx="1336622" cy="49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83F27E-C1FA-1495-BC04-9027159BBDCA}"/>
              </a:ext>
            </a:extLst>
          </p:cNvPr>
          <p:cNvSpPr txBox="1"/>
          <p:nvPr/>
        </p:nvSpPr>
        <p:spPr>
          <a:xfrm>
            <a:off x="9764061" y="1144717"/>
            <a:ext cx="153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모두 선택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1FA4DB-EB99-B638-B6A4-6E0FB1707EE9}"/>
              </a:ext>
            </a:extLst>
          </p:cNvPr>
          <p:cNvSpPr/>
          <p:nvPr/>
        </p:nvSpPr>
        <p:spPr>
          <a:xfrm>
            <a:off x="9765757" y="1847897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F8374-454D-E143-D868-6D7BEE46272E}"/>
              </a:ext>
            </a:extLst>
          </p:cNvPr>
          <p:cNvSpPr txBox="1"/>
          <p:nvPr/>
        </p:nvSpPr>
        <p:spPr>
          <a:xfrm>
            <a:off x="9820142" y="1897513"/>
            <a:ext cx="153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환불 신청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372B3F-CEDC-1F90-9956-40A0B5709017}"/>
              </a:ext>
            </a:extLst>
          </p:cNvPr>
          <p:cNvSpPr/>
          <p:nvPr/>
        </p:nvSpPr>
        <p:spPr>
          <a:xfrm>
            <a:off x="9373848" y="5482651"/>
            <a:ext cx="1811311" cy="524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B77D2-AAF8-D2FE-8483-18F081A45E10}"/>
              </a:ext>
            </a:extLst>
          </p:cNvPr>
          <p:cNvSpPr txBox="1"/>
          <p:nvPr/>
        </p:nvSpPr>
        <p:spPr>
          <a:xfrm>
            <a:off x="9476749" y="5566815"/>
            <a:ext cx="19562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구내 내역 삭제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E01CC9-FA8F-1802-77BE-A53776F1A9C4}"/>
              </a:ext>
            </a:extLst>
          </p:cNvPr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b="1" dirty="0">
                <a:ea typeface="맑은 고딕"/>
              </a:rPr>
              <a:t>홍익 쇼핑몰</a:t>
            </a:r>
            <a:r>
              <a:rPr lang="ko-KR" altLang="en-US" dirty="0">
                <a:ea typeface="맑은 고딕"/>
              </a:rPr>
              <a:t>       </a:t>
            </a:r>
            <a:r>
              <a:rPr lang="ko-KR" altLang="en-US" dirty="0" err="1">
                <a:ea typeface="맑은 고딕"/>
              </a:rPr>
              <a:t>My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2AD048-EB68-C32F-A566-2910E059687C}"/>
              </a:ext>
            </a:extLst>
          </p:cNvPr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</a:t>
            </a:r>
          </a:p>
        </p:txBody>
      </p:sp>
      <p:pic>
        <p:nvPicPr>
          <p:cNvPr id="45" name="그림 62">
            <a:extLst>
              <a:ext uri="{FF2B5EF4-FFF2-40B4-BE49-F238E27FC236}">
                <a16:creationId xmlns:a16="http://schemas.microsoft.com/office/drawing/2014/main" id="{9B68C044-4944-FBA3-2AFB-C202AA5E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pic>
        <p:nvPicPr>
          <p:cNvPr id="47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C0D618AE-6DDD-A598-AD02-0FC0BDFD8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840" y="2657833"/>
            <a:ext cx="672831" cy="678579"/>
          </a:xfrm>
          <a:prstGeom prst="rect">
            <a:avLst/>
          </a:prstGeom>
        </p:spPr>
      </p:pic>
      <p:pic>
        <p:nvPicPr>
          <p:cNvPr id="48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F8D6DB17-DFB1-DA9F-B9FF-349F9BDB2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210" y="1789575"/>
            <a:ext cx="672831" cy="678579"/>
          </a:xfrm>
          <a:prstGeom prst="rect">
            <a:avLst/>
          </a:prstGeom>
        </p:spPr>
      </p:pic>
      <p:pic>
        <p:nvPicPr>
          <p:cNvPr id="49" name="그림 49">
            <a:extLst>
              <a:ext uri="{FF2B5EF4-FFF2-40B4-BE49-F238E27FC236}">
                <a16:creationId xmlns:a16="http://schemas.microsoft.com/office/drawing/2014/main" id="{D0D6A548-D069-066A-3F61-E802F4EF4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159" y="3599013"/>
            <a:ext cx="672831" cy="6785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0E1C838-5991-525D-639A-4F90B5B11CEF}"/>
              </a:ext>
            </a:extLst>
          </p:cNvPr>
          <p:cNvSpPr txBox="1"/>
          <p:nvPr/>
        </p:nvSpPr>
        <p:spPr>
          <a:xfrm>
            <a:off x="5298379" y="2818893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! 자바 프로그래밍 </a:t>
            </a:r>
            <a:endParaRPr lang="ko-KR" altLang="en-US">
              <a:ea typeface="맑은 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A2B71D-D9C0-2C9F-5CD8-8C1968352566}"/>
              </a:ext>
            </a:extLst>
          </p:cNvPr>
          <p:cNvSpPr/>
          <p:nvPr/>
        </p:nvSpPr>
        <p:spPr>
          <a:xfrm>
            <a:off x="3976003" y="282460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461009-5813-CDDC-FB74-48729983169E}"/>
              </a:ext>
            </a:extLst>
          </p:cNvPr>
          <p:cNvSpPr txBox="1"/>
          <p:nvPr/>
        </p:nvSpPr>
        <p:spPr>
          <a:xfrm>
            <a:off x="5322191" y="3676143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달력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91678B-9C1D-44F1-F2C8-D8EBF7297C00}"/>
              </a:ext>
            </a:extLst>
          </p:cNvPr>
          <p:cNvSpPr/>
          <p:nvPr/>
        </p:nvSpPr>
        <p:spPr>
          <a:xfrm>
            <a:off x="3999815" y="368185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731EE0-5806-F376-F453-D2C700DA8757}"/>
              </a:ext>
            </a:extLst>
          </p:cNvPr>
          <p:cNvSpPr/>
          <p:nvPr/>
        </p:nvSpPr>
        <p:spPr>
          <a:xfrm>
            <a:off x="8110788" y="1847897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D83D7B-0172-35B2-4310-F5B51951790D}"/>
              </a:ext>
            </a:extLst>
          </p:cNvPr>
          <p:cNvSpPr txBox="1"/>
          <p:nvPr/>
        </p:nvSpPr>
        <p:spPr>
          <a:xfrm>
            <a:off x="8177080" y="1897511"/>
            <a:ext cx="153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만족도 평가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02A18F-CA7B-1725-1322-AD3DFFC3A00F}"/>
              </a:ext>
            </a:extLst>
          </p:cNvPr>
          <p:cNvSpPr/>
          <p:nvPr/>
        </p:nvSpPr>
        <p:spPr>
          <a:xfrm>
            <a:off x="9789569" y="2717053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0CC6EA-75BF-3696-85FD-6E905B57C9EE}"/>
              </a:ext>
            </a:extLst>
          </p:cNvPr>
          <p:cNvSpPr txBox="1"/>
          <p:nvPr/>
        </p:nvSpPr>
        <p:spPr>
          <a:xfrm>
            <a:off x="9843955" y="2766668"/>
            <a:ext cx="153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환불 신청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234CFA-4BEE-E955-B7B0-20C87B4CD6B4}"/>
              </a:ext>
            </a:extLst>
          </p:cNvPr>
          <p:cNvSpPr/>
          <p:nvPr/>
        </p:nvSpPr>
        <p:spPr>
          <a:xfrm>
            <a:off x="8134601" y="2717053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EF8063-0BEA-7C8A-4D47-3CD0E3FF854A}"/>
              </a:ext>
            </a:extLst>
          </p:cNvPr>
          <p:cNvSpPr txBox="1"/>
          <p:nvPr/>
        </p:nvSpPr>
        <p:spPr>
          <a:xfrm>
            <a:off x="8200892" y="2766666"/>
            <a:ext cx="153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만족도 평가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7BE903-811E-90CF-BEE1-B86FAC565035}"/>
              </a:ext>
            </a:extLst>
          </p:cNvPr>
          <p:cNvSpPr/>
          <p:nvPr/>
        </p:nvSpPr>
        <p:spPr>
          <a:xfrm>
            <a:off x="9789569" y="3562397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37209E-3F83-9912-F913-CBFCDCA14142}"/>
              </a:ext>
            </a:extLst>
          </p:cNvPr>
          <p:cNvSpPr txBox="1"/>
          <p:nvPr/>
        </p:nvSpPr>
        <p:spPr>
          <a:xfrm>
            <a:off x="9843955" y="3612012"/>
            <a:ext cx="153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환불 신청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EBE274-D1CB-9B3E-B4A8-A10255AECEAC}"/>
              </a:ext>
            </a:extLst>
          </p:cNvPr>
          <p:cNvSpPr/>
          <p:nvPr/>
        </p:nvSpPr>
        <p:spPr>
          <a:xfrm>
            <a:off x="8134601" y="3562397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A9F583-5205-80D3-468B-41479C8F2181}"/>
              </a:ext>
            </a:extLst>
          </p:cNvPr>
          <p:cNvSpPr txBox="1"/>
          <p:nvPr/>
        </p:nvSpPr>
        <p:spPr>
          <a:xfrm>
            <a:off x="8200892" y="3612010"/>
            <a:ext cx="153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만족도 평가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DFF976-5353-8DC9-751C-32CDB667E78C}"/>
              </a:ext>
            </a:extLst>
          </p:cNvPr>
          <p:cNvSpPr/>
          <p:nvPr/>
        </p:nvSpPr>
        <p:spPr>
          <a:xfrm>
            <a:off x="404734" y="398488"/>
            <a:ext cx="11230130" cy="5159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14">
            <a:extLst>
              <a:ext uri="{FF2B5EF4-FFF2-40B4-BE49-F238E27FC236}">
                <a16:creationId xmlns:a16="http://schemas.microsoft.com/office/drawing/2014/main" id="{A83260BC-395B-CF19-3C12-D5818047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231" y="954742"/>
            <a:ext cx="635066" cy="481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2B8AD-FDFB-6D75-BB09-DD0F0D259E3F}"/>
              </a:ext>
            </a:extLst>
          </p:cNvPr>
          <p:cNvSpPr txBox="1"/>
          <p:nvPr/>
        </p:nvSpPr>
        <p:spPr>
          <a:xfrm>
            <a:off x="8659318" y="103931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유재석 님    </a:t>
            </a:r>
            <a:r>
              <a:rPr lang="ko-KR" altLang="en-US" dirty="0">
                <a:ea typeface="맑은 고딕"/>
              </a:rPr>
              <a:t>  로그아웃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2F7EC-1444-9E59-22D1-76A84C920EE7}"/>
              </a:ext>
            </a:extLst>
          </p:cNvPr>
          <p:cNvSpPr txBox="1"/>
          <p:nvPr/>
        </p:nvSpPr>
        <p:spPr>
          <a:xfrm>
            <a:off x="3518160" y="2106586"/>
            <a:ext cx="521657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500" b="1" dirty="0">
                <a:ea typeface="맑은 고딕"/>
              </a:rPr>
              <a:t>홍익 쇼핑몰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B3303D-A21B-B684-805E-1C6D98F534AE}"/>
              </a:ext>
            </a:extLst>
          </p:cNvPr>
          <p:cNvSpPr/>
          <p:nvPr/>
        </p:nvSpPr>
        <p:spPr>
          <a:xfrm flipV="1">
            <a:off x="2451828" y="2707910"/>
            <a:ext cx="6367110" cy="512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B6278-6AD6-0BA7-A740-C3724BFF5FCD}"/>
              </a:ext>
            </a:extLst>
          </p:cNvPr>
          <p:cNvSpPr txBox="1"/>
          <p:nvPr/>
        </p:nvSpPr>
        <p:spPr>
          <a:xfrm>
            <a:off x="2650760" y="27631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A9EB8-9161-71DC-B2C4-2B1278ECDA52}"/>
              </a:ext>
            </a:extLst>
          </p:cNvPr>
          <p:cNvSpPr txBox="1"/>
          <p:nvPr/>
        </p:nvSpPr>
        <p:spPr>
          <a:xfrm>
            <a:off x="2450890" y="342525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ea typeface="맑은 고딕"/>
              </a:rPr>
              <a:t>My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574C6-4069-5BF3-F982-264742EAB15B}"/>
              </a:ext>
            </a:extLst>
          </p:cNvPr>
          <p:cNvSpPr txBox="1"/>
          <p:nvPr/>
        </p:nvSpPr>
        <p:spPr>
          <a:xfrm>
            <a:off x="8272071" y="3425249"/>
            <a:ext cx="19312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판매자 센터</a:t>
            </a:r>
          </a:p>
        </p:txBody>
      </p:sp>
      <p:pic>
        <p:nvPicPr>
          <p:cNvPr id="16" name="그림 62">
            <a:extLst>
              <a:ext uri="{FF2B5EF4-FFF2-40B4-BE49-F238E27FC236}">
                <a16:creationId xmlns:a16="http://schemas.microsoft.com/office/drawing/2014/main" id="{35910468-61DF-B480-DB9E-6EF7638D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96" y="2039454"/>
            <a:ext cx="560871" cy="5483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3B0E22-8315-7F04-50EF-20A4274EFA69}"/>
              </a:ext>
            </a:extLst>
          </p:cNvPr>
          <p:cNvSpPr txBox="1"/>
          <p:nvPr/>
        </p:nvSpPr>
        <p:spPr>
          <a:xfrm>
            <a:off x="9175385" y="2798904"/>
            <a:ext cx="306466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상품명    평균구매만족도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D89567-82FE-E5F5-A0F9-58FCF5C14285}"/>
              </a:ext>
            </a:extLst>
          </p:cNvPr>
          <p:cNvSpPr/>
          <p:nvPr/>
        </p:nvSpPr>
        <p:spPr>
          <a:xfrm>
            <a:off x="9127330" y="2757486"/>
            <a:ext cx="904875" cy="34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AC908E-BB30-3857-0E4C-CBC8A16B2894}"/>
              </a:ext>
            </a:extLst>
          </p:cNvPr>
          <p:cNvSpPr/>
          <p:nvPr/>
        </p:nvSpPr>
        <p:spPr>
          <a:xfrm>
            <a:off x="10103644" y="2757486"/>
            <a:ext cx="1357310" cy="34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6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437F2A-56FF-A9D2-E511-04724CD00E74}"/>
              </a:ext>
            </a:extLst>
          </p:cNvPr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E970CB-A4D5-3197-E631-3ABC0F26C7B4}"/>
              </a:ext>
            </a:extLst>
          </p:cNvPr>
          <p:cNvSpPr/>
          <p:nvPr/>
        </p:nvSpPr>
        <p:spPr>
          <a:xfrm>
            <a:off x="665439" y="995880"/>
            <a:ext cx="10963067" cy="5481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97BBB5-D3AB-EA83-F95E-FD33B9D9F9CC}"/>
              </a:ext>
            </a:extLst>
          </p:cNvPr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b="1" dirty="0">
                <a:ea typeface="맑은 고딕"/>
              </a:rPr>
              <a:t>홍익 쇼핑몰</a:t>
            </a:r>
            <a:r>
              <a:rPr lang="ko-KR" altLang="en-US" dirty="0">
                <a:ea typeface="맑은 고딕"/>
              </a:rPr>
              <a:t>       </a:t>
            </a:r>
            <a:r>
              <a:rPr lang="ko-KR" altLang="en-US" dirty="0" err="1">
                <a:ea typeface="맑은 고딕"/>
              </a:rPr>
              <a:t>My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211E2D-96E4-886F-B525-E588C4239498}"/>
              </a:ext>
            </a:extLst>
          </p:cNvPr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</a:t>
            </a:r>
          </a:p>
        </p:txBody>
      </p:sp>
      <p:pic>
        <p:nvPicPr>
          <p:cNvPr id="103" name="그림 62">
            <a:extLst>
              <a:ext uri="{FF2B5EF4-FFF2-40B4-BE49-F238E27FC236}">
                <a16:creationId xmlns:a16="http://schemas.microsoft.com/office/drawing/2014/main" id="{FA66BDDE-C52E-1667-84C9-2A5E0E3D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F5B7A98-E4FC-7205-C76C-46EFDC093D46}"/>
              </a:ext>
            </a:extLst>
          </p:cNvPr>
          <p:cNvSpPr/>
          <p:nvPr/>
        </p:nvSpPr>
        <p:spPr>
          <a:xfrm flipV="1">
            <a:off x="915922" y="1160097"/>
            <a:ext cx="6367110" cy="512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170897-C1CB-7AF2-A409-7905966903BA}"/>
              </a:ext>
            </a:extLst>
          </p:cNvPr>
          <p:cNvSpPr txBox="1"/>
          <p:nvPr/>
        </p:nvSpPr>
        <p:spPr>
          <a:xfrm>
            <a:off x="1114854" y="12153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ea typeface="맑은 고딕"/>
              </a:rPr>
              <a:t>Do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it</a:t>
            </a:r>
            <a:r>
              <a:rPr lang="ko-KR" altLang="en-US" sz="2000" dirty="0">
                <a:ea typeface="맑은 고딕"/>
              </a:rPr>
              <a:t>! 자바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AD2244-2454-9BCD-DC58-993E639F4166}"/>
              </a:ext>
            </a:extLst>
          </p:cNvPr>
          <p:cNvSpPr txBox="1"/>
          <p:nvPr/>
        </p:nvSpPr>
        <p:spPr>
          <a:xfrm>
            <a:off x="7639479" y="1251091"/>
            <a:ext cx="306466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상품명    평균구매만족도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8FB1EE3-9C0F-F3B5-DBEE-E1736F6F0B11}"/>
              </a:ext>
            </a:extLst>
          </p:cNvPr>
          <p:cNvSpPr/>
          <p:nvPr/>
        </p:nvSpPr>
        <p:spPr>
          <a:xfrm>
            <a:off x="7591424" y="1209673"/>
            <a:ext cx="904875" cy="34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203FCA8-3AD8-B598-84B2-193B6DA2B6C8}"/>
              </a:ext>
            </a:extLst>
          </p:cNvPr>
          <p:cNvSpPr/>
          <p:nvPr/>
        </p:nvSpPr>
        <p:spPr>
          <a:xfrm>
            <a:off x="8567738" y="1209673"/>
            <a:ext cx="1357310" cy="34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1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E1D7FC04-C9A0-1F04-4B1E-D81A865B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22" y="1967270"/>
            <a:ext cx="672831" cy="67857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E48A6E05-AA2C-89E1-54B1-A8FB5A6B0B84}"/>
              </a:ext>
            </a:extLst>
          </p:cNvPr>
          <p:cNvSpPr txBox="1"/>
          <p:nvPr/>
        </p:nvSpPr>
        <p:spPr>
          <a:xfrm>
            <a:off x="2024160" y="2128330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! 자바 프로그래밍 입문</a:t>
            </a:r>
          </a:p>
        </p:txBody>
      </p:sp>
    </p:spTree>
    <p:extLst>
      <p:ext uri="{BB962C8B-B14F-4D97-AF65-F5344CB8AC3E}">
        <p14:creationId xmlns:p14="http://schemas.microsoft.com/office/powerpoint/2010/main" val="9176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EA6666-AEB2-3C99-63B8-6D13E326CD64}"/>
              </a:ext>
            </a:extLst>
          </p:cNvPr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81B6BD-DF5B-FF4E-8884-D55644BCD31B}"/>
              </a:ext>
            </a:extLst>
          </p:cNvPr>
          <p:cNvSpPr/>
          <p:nvPr/>
        </p:nvSpPr>
        <p:spPr>
          <a:xfrm>
            <a:off x="665439" y="995880"/>
            <a:ext cx="10963067" cy="5481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AAE50-61B3-3880-5C1E-E815A7CE5EFF}"/>
              </a:ext>
            </a:extLst>
          </p:cNvPr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b="1" dirty="0">
                <a:ea typeface="맑은 고딕"/>
              </a:rPr>
              <a:t>홍익 쇼핑몰</a:t>
            </a:r>
            <a:r>
              <a:rPr lang="ko-KR" altLang="en-US" dirty="0">
                <a:ea typeface="맑은 고딕"/>
              </a:rPr>
              <a:t>       </a:t>
            </a:r>
            <a:r>
              <a:rPr lang="ko-KR" altLang="en-US" dirty="0" err="1">
                <a:ea typeface="맑은 고딕"/>
              </a:rPr>
              <a:t>My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19D8E-123D-E8D6-2D61-337F52420814}"/>
              </a:ext>
            </a:extLst>
          </p:cNvPr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</a:t>
            </a:r>
          </a:p>
        </p:txBody>
      </p:sp>
      <p:pic>
        <p:nvPicPr>
          <p:cNvPr id="11" name="그림 62">
            <a:extLst>
              <a:ext uri="{FF2B5EF4-FFF2-40B4-BE49-F238E27FC236}">
                <a16:creationId xmlns:a16="http://schemas.microsoft.com/office/drawing/2014/main" id="{095A9363-B83D-3C69-667A-F8867658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pic>
        <p:nvPicPr>
          <p:cNvPr id="26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70835050-48C3-FF4A-90C5-B7D47586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214438"/>
            <a:ext cx="1452563" cy="14525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665F62-1E11-A63F-BF30-10C0EB420391}"/>
              </a:ext>
            </a:extLst>
          </p:cNvPr>
          <p:cNvSpPr txBox="1"/>
          <p:nvPr/>
        </p:nvSpPr>
        <p:spPr>
          <a:xfrm>
            <a:off x="2700337" y="1343024"/>
            <a:ext cx="86725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판매자 : 유재석</a:t>
            </a:r>
          </a:p>
          <a:p>
            <a:r>
              <a:rPr lang="ko-KR" altLang="en-US" dirty="0">
                <a:ea typeface="맑은 고딕"/>
              </a:rPr>
              <a:t>상품명 : </a:t>
            </a:r>
            <a:r>
              <a:rPr lang="ko-KR" altLang="en-US" dirty="0" err="1">
                <a:ea typeface="맑은 고딕"/>
              </a:rPr>
              <a:t>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! 자바 프로그래밍 입문</a:t>
            </a:r>
          </a:p>
          <a:p>
            <a:r>
              <a:rPr lang="ko-KR" altLang="en-US" dirty="0">
                <a:ea typeface="맑은 고딕"/>
              </a:rPr>
              <a:t>제작회사명 : </a:t>
            </a:r>
            <a:r>
              <a:rPr lang="ko-KR" altLang="en-US" dirty="0" err="1">
                <a:ea typeface="맑은 고딕"/>
              </a:rPr>
              <a:t>이지스퍼블리싱</a:t>
            </a:r>
          </a:p>
          <a:p>
            <a:r>
              <a:rPr lang="ko-KR" altLang="en-US" dirty="0">
                <a:ea typeface="맑은 고딕"/>
              </a:rPr>
              <a:t>가격 : 38,000원</a:t>
            </a:r>
          </a:p>
          <a:p>
            <a:r>
              <a:rPr lang="ko-KR" altLang="en-US" dirty="0">
                <a:ea typeface="맑은 고딕"/>
              </a:rPr>
              <a:t>남은 수량 : 375</a:t>
            </a:r>
          </a:p>
          <a:p>
            <a:r>
              <a:rPr lang="ko-KR" altLang="en-US" dirty="0">
                <a:ea typeface="맑은 고딕"/>
              </a:rPr>
              <a:t>판매 종료일 : 2022년 7월 7일</a:t>
            </a:r>
          </a:p>
          <a:p>
            <a:r>
              <a:rPr lang="ko-KR" altLang="en-US" dirty="0">
                <a:ea typeface="맑은 고딕"/>
              </a:rPr>
              <a:t>평균 구매 만족도 : 4.5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05F8F8-429A-68F7-4B02-1384C2A38D7D}"/>
              </a:ext>
            </a:extLst>
          </p:cNvPr>
          <p:cNvSpPr/>
          <p:nvPr/>
        </p:nvSpPr>
        <p:spPr>
          <a:xfrm>
            <a:off x="10091737" y="5543549"/>
            <a:ext cx="1250153" cy="45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39ADF7-6EE3-189C-D2C2-01BD358A8D4A}"/>
              </a:ext>
            </a:extLst>
          </p:cNvPr>
          <p:cNvSpPr txBox="1"/>
          <p:nvPr/>
        </p:nvSpPr>
        <p:spPr>
          <a:xfrm>
            <a:off x="10225086" y="5629274"/>
            <a:ext cx="1624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구매하기</a:t>
            </a:r>
          </a:p>
        </p:txBody>
      </p:sp>
    </p:spTree>
    <p:extLst>
      <p:ext uri="{BB962C8B-B14F-4D97-AF65-F5344CB8AC3E}">
        <p14:creationId xmlns:p14="http://schemas.microsoft.com/office/powerpoint/2010/main" val="329216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9A42E-CE36-E8BF-1175-E3D6EBB74491}"/>
              </a:ext>
            </a:extLst>
          </p:cNvPr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b="1" dirty="0">
                <a:ea typeface="맑은 고딕"/>
              </a:rPr>
              <a:t>홍익 쇼핑몰</a:t>
            </a:r>
            <a:r>
              <a:rPr lang="ko-KR" altLang="en-US" dirty="0">
                <a:ea typeface="맑은 고딕"/>
              </a:rPr>
              <a:t>       판매자 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9D669E-E19C-BB3F-7AB4-FD6318F457C2}"/>
              </a:ext>
            </a:extLst>
          </p:cNvPr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58D32B-F36C-8344-E168-E6BF5A7DADAC}"/>
              </a:ext>
            </a:extLst>
          </p:cNvPr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C8794-0A45-C7E7-1109-0FB4E71B3844}"/>
              </a:ext>
            </a:extLst>
          </p:cNvPr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D0249C-F0D0-C8DF-FBF9-A880C52DB4CA}"/>
              </a:ext>
            </a:extLst>
          </p:cNvPr>
          <p:cNvSpPr/>
          <p:nvPr/>
        </p:nvSpPr>
        <p:spPr>
          <a:xfrm>
            <a:off x="3213376" y="888724"/>
            <a:ext cx="8415130" cy="557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4">
            <a:extLst>
              <a:ext uri="{FF2B5EF4-FFF2-40B4-BE49-F238E27FC236}">
                <a16:creationId xmlns:a16="http://schemas.microsoft.com/office/drawing/2014/main" id="{F58A0BE3-AE2C-E98E-8803-D5025256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C60F91-08FF-1AA6-DB6C-BB88124997B1}"/>
              </a:ext>
            </a:extLst>
          </p:cNvPr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유재석 회원님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B0A19-9605-AB4D-7956-660F6581EC38}"/>
              </a:ext>
            </a:extLst>
          </p:cNvPr>
          <p:cNvSpPr txBox="1"/>
          <p:nvPr/>
        </p:nvSpPr>
        <p:spPr>
          <a:xfrm>
            <a:off x="667455" y="2685344"/>
            <a:ext cx="25496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판매자 센터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- 판매 중 상품 조회</a:t>
            </a:r>
          </a:p>
          <a:p>
            <a:r>
              <a:rPr lang="ko-KR" altLang="en-US" dirty="0">
                <a:ea typeface="맑은 고딕"/>
              </a:rPr>
              <a:t>- 상품 등록</a:t>
            </a:r>
          </a:p>
          <a:p>
            <a:r>
              <a:rPr lang="ko-KR" altLang="en-US" dirty="0">
                <a:ea typeface="맑은 고딕"/>
              </a:rPr>
              <a:t>- 판매 완료 상품 조회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D88A7-2E75-E9F3-786D-598DA34BD102}"/>
              </a:ext>
            </a:extLst>
          </p:cNvPr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2B90C7-7C1E-BD65-D0D1-DC1C05E5D62F}"/>
              </a:ext>
            </a:extLst>
          </p:cNvPr>
          <p:cNvSpPr/>
          <p:nvPr/>
        </p:nvSpPr>
        <p:spPr>
          <a:xfrm>
            <a:off x="3326548" y="1093863"/>
            <a:ext cx="8205664" cy="2343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2">
            <a:extLst>
              <a:ext uri="{FF2B5EF4-FFF2-40B4-BE49-F238E27FC236}">
                <a16:creationId xmlns:a16="http://schemas.microsoft.com/office/drawing/2014/main" id="{BF2CCAD4-9FCD-B8E3-DA35-7C9DF621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F4F2DE-CCDA-E23C-278C-B53942C7FB91}"/>
              </a:ext>
            </a:extLst>
          </p:cNvPr>
          <p:cNvSpPr/>
          <p:nvPr/>
        </p:nvSpPr>
        <p:spPr>
          <a:xfrm>
            <a:off x="3326548" y="3633863"/>
            <a:ext cx="8205664" cy="2343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59151C-3DD0-1F37-8F61-E41E0EB4F1A8}"/>
              </a:ext>
            </a:extLst>
          </p:cNvPr>
          <p:cNvSpPr txBox="1"/>
          <p:nvPr/>
        </p:nvSpPr>
        <p:spPr>
          <a:xfrm>
            <a:off x="4500660" y="1830674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덴탈</a:t>
            </a:r>
            <a:r>
              <a:rPr lang="ko-KR" altLang="en-US" dirty="0">
                <a:ea typeface="맑은 고딕"/>
              </a:rPr>
              <a:t> 마스크</a:t>
            </a:r>
          </a:p>
        </p:txBody>
      </p:sp>
      <p:pic>
        <p:nvPicPr>
          <p:cNvPr id="73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5FCEAD0B-069A-35CE-C80E-58E39B982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34" y="2526864"/>
            <a:ext cx="672831" cy="678579"/>
          </a:xfrm>
          <a:prstGeom prst="rect">
            <a:avLst/>
          </a:prstGeom>
        </p:spPr>
      </p:pic>
      <p:pic>
        <p:nvPicPr>
          <p:cNvPr id="75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2CF88D48-CD98-05A6-9E2C-615E79EE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303" y="1658606"/>
            <a:ext cx="672831" cy="678579"/>
          </a:xfrm>
          <a:prstGeom prst="rect">
            <a:avLst/>
          </a:prstGeom>
        </p:spPr>
      </p:pic>
      <p:pic>
        <p:nvPicPr>
          <p:cNvPr id="77" name="그림 49">
            <a:extLst>
              <a:ext uri="{FF2B5EF4-FFF2-40B4-BE49-F238E27FC236}">
                <a16:creationId xmlns:a16="http://schemas.microsoft.com/office/drawing/2014/main" id="{A159E27F-4E5E-7FD6-FEFC-B4AA71FEC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566" y="4289576"/>
            <a:ext cx="672831" cy="67857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F7FCE50-7E41-4E45-5151-3F9C20BB4E73}"/>
              </a:ext>
            </a:extLst>
          </p:cNvPr>
          <p:cNvSpPr txBox="1"/>
          <p:nvPr/>
        </p:nvSpPr>
        <p:spPr>
          <a:xfrm>
            <a:off x="4524473" y="2687924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! 자바 프로그래밍 입문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5D79AE-C09E-5B8C-1B7D-700082604ACB}"/>
              </a:ext>
            </a:extLst>
          </p:cNvPr>
          <p:cNvSpPr txBox="1"/>
          <p:nvPr/>
        </p:nvSpPr>
        <p:spPr>
          <a:xfrm>
            <a:off x="4381598" y="4366706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달력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17B113-AF29-3D08-8D57-7B4718343256}"/>
              </a:ext>
            </a:extLst>
          </p:cNvPr>
          <p:cNvSpPr txBox="1"/>
          <p:nvPr/>
        </p:nvSpPr>
        <p:spPr>
          <a:xfrm>
            <a:off x="3629025" y="12001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판매 중인 상품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1F9EFC-1A79-6FF8-923E-E2BE678A55CD}"/>
              </a:ext>
            </a:extLst>
          </p:cNvPr>
          <p:cNvSpPr txBox="1"/>
          <p:nvPr/>
        </p:nvSpPr>
        <p:spPr>
          <a:xfrm>
            <a:off x="3521868" y="37599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판매 완료 상품</a:t>
            </a:r>
          </a:p>
        </p:txBody>
      </p:sp>
    </p:spTree>
    <p:extLst>
      <p:ext uri="{BB962C8B-B14F-4D97-AF65-F5344CB8AC3E}">
        <p14:creationId xmlns:p14="http://schemas.microsoft.com/office/powerpoint/2010/main" val="287353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0DBC7-7619-0695-AC4D-8219D3092983}"/>
              </a:ext>
            </a:extLst>
          </p:cNvPr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b="1" dirty="0">
                <a:ea typeface="맑은 고딕"/>
              </a:rPr>
              <a:t>홍익 쇼핑몰</a:t>
            </a:r>
            <a:r>
              <a:rPr lang="ko-KR" altLang="en-US" dirty="0">
                <a:ea typeface="맑은 고딕"/>
              </a:rPr>
              <a:t>       회원 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FD3515-281B-6112-55E3-43F2AEAF78C2}"/>
              </a:ext>
            </a:extLst>
          </p:cNvPr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5DD56-18A1-19AB-2CAD-C428A28D935D}"/>
              </a:ext>
            </a:extLst>
          </p:cNvPr>
          <p:cNvSpPr/>
          <p:nvPr/>
        </p:nvSpPr>
        <p:spPr>
          <a:xfrm>
            <a:off x="605908" y="983973"/>
            <a:ext cx="11022598" cy="549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06F9B-6690-BFF1-5368-93308293E273}"/>
              </a:ext>
            </a:extLst>
          </p:cNvPr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</a:t>
            </a:r>
          </a:p>
        </p:txBody>
      </p:sp>
      <p:pic>
        <p:nvPicPr>
          <p:cNvPr id="23" name="그림 62">
            <a:extLst>
              <a:ext uri="{FF2B5EF4-FFF2-40B4-BE49-F238E27FC236}">
                <a16:creationId xmlns:a16="http://schemas.microsoft.com/office/drawing/2014/main" id="{0B4180B6-97D6-C5B3-88A3-08885A58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108788-06FC-5F27-A2DE-ABBCDE7A84B8}"/>
              </a:ext>
            </a:extLst>
          </p:cNvPr>
          <p:cNvSpPr/>
          <p:nvPr/>
        </p:nvSpPr>
        <p:spPr>
          <a:xfrm>
            <a:off x="1185862" y="1316830"/>
            <a:ext cx="2416967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168FDB-C293-A7E7-BA57-8E361D74AA35}"/>
              </a:ext>
            </a:extLst>
          </p:cNvPr>
          <p:cNvSpPr txBox="1"/>
          <p:nvPr/>
        </p:nvSpPr>
        <p:spPr>
          <a:xfrm>
            <a:off x="1176338" y="1402556"/>
            <a:ext cx="2862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이름을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784FA3-1A06-5914-72D4-00B9BF781483}"/>
              </a:ext>
            </a:extLst>
          </p:cNvPr>
          <p:cNvSpPr/>
          <p:nvPr/>
        </p:nvSpPr>
        <p:spPr>
          <a:xfrm>
            <a:off x="1162050" y="1983580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43DFBA-1D9E-F582-55EC-23BB58F44E32}"/>
              </a:ext>
            </a:extLst>
          </p:cNvPr>
          <p:cNvSpPr txBox="1"/>
          <p:nvPr/>
        </p:nvSpPr>
        <p:spPr>
          <a:xfrm>
            <a:off x="1152525" y="2069306"/>
            <a:ext cx="4874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주민번호를 입력하세요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7B84E6E-D77A-4754-486C-DE86ECB1FAE0}"/>
              </a:ext>
            </a:extLst>
          </p:cNvPr>
          <p:cNvSpPr/>
          <p:nvPr/>
        </p:nvSpPr>
        <p:spPr>
          <a:xfrm>
            <a:off x="1185863" y="2674143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C7AA17-66FD-85C8-BDAC-F988AEDF59B4}"/>
              </a:ext>
            </a:extLst>
          </p:cNvPr>
          <p:cNvSpPr txBox="1"/>
          <p:nvPr/>
        </p:nvSpPr>
        <p:spPr>
          <a:xfrm>
            <a:off x="1176337" y="2759869"/>
            <a:ext cx="4874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집 주소를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98AA52-94BA-E7DA-0FA9-44B7C6CF14CF}"/>
              </a:ext>
            </a:extLst>
          </p:cNvPr>
          <p:cNvSpPr/>
          <p:nvPr/>
        </p:nvSpPr>
        <p:spPr>
          <a:xfrm>
            <a:off x="1185863" y="4114799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F9EBFD-C522-AE62-DF5E-803B2D7BB661}"/>
              </a:ext>
            </a:extLst>
          </p:cNvPr>
          <p:cNvSpPr txBox="1"/>
          <p:nvPr/>
        </p:nvSpPr>
        <p:spPr>
          <a:xfrm>
            <a:off x="1152524" y="4200525"/>
            <a:ext cx="4874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ID를</a:t>
            </a:r>
            <a:r>
              <a:rPr lang="ko-KR" altLang="en-US" dirty="0">
                <a:ea typeface="맑은 고딕"/>
              </a:rPr>
              <a:t> 입력하세요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7EEDBB-375A-7437-403C-A2506DC33C2D}"/>
              </a:ext>
            </a:extLst>
          </p:cNvPr>
          <p:cNvSpPr/>
          <p:nvPr/>
        </p:nvSpPr>
        <p:spPr>
          <a:xfrm>
            <a:off x="1150143" y="4793455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E88673-2FFD-2909-452B-A22F3ECAC2A8}"/>
              </a:ext>
            </a:extLst>
          </p:cNvPr>
          <p:cNvSpPr txBox="1"/>
          <p:nvPr/>
        </p:nvSpPr>
        <p:spPr>
          <a:xfrm>
            <a:off x="1116805" y="4879180"/>
            <a:ext cx="4874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Password를</a:t>
            </a:r>
            <a:r>
              <a:rPr lang="ko-KR" altLang="en-US" dirty="0">
                <a:ea typeface="맑은 고딕"/>
              </a:rPr>
              <a:t> 입력하세요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03D90B-CBD1-FBE4-2E68-D1DFBDAE6871}"/>
              </a:ext>
            </a:extLst>
          </p:cNvPr>
          <p:cNvSpPr/>
          <p:nvPr/>
        </p:nvSpPr>
        <p:spPr>
          <a:xfrm>
            <a:off x="9853612" y="4912518"/>
            <a:ext cx="1250153" cy="45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5E0145-838B-BCEA-3B19-FDE9C12C772E}"/>
              </a:ext>
            </a:extLst>
          </p:cNvPr>
          <p:cNvSpPr txBox="1"/>
          <p:nvPr/>
        </p:nvSpPr>
        <p:spPr>
          <a:xfrm>
            <a:off x="9855992" y="4986337"/>
            <a:ext cx="1624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400793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2B9EEF-6376-39C1-F94E-381B9A4087C7}"/>
              </a:ext>
            </a:extLst>
          </p:cNvPr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9CD68F-64DC-71EA-2C93-DCE121FB87DB}"/>
              </a:ext>
            </a:extLst>
          </p:cNvPr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3C67D5-0674-BECF-E73C-C6CC5C5FE6DA}"/>
              </a:ext>
            </a:extLst>
          </p:cNvPr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A53FF-43AD-3976-53FA-4712539BDE94}"/>
              </a:ext>
            </a:extLst>
          </p:cNvPr>
          <p:cNvSpPr/>
          <p:nvPr/>
        </p:nvSpPr>
        <p:spPr>
          <a:xfrm>
            <a:off x="3213376" y="888724"/>
            <a:ext cx="8415130" cy="557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4">
            <a:extLst>
              <a:ext uri="{FF2B5EF4-FFF2-40B4-BE49-F238E27FC236}">
                <a16:creationId xmlns:a16="http://schemas.microsoft.com/office/drawing/2014/main" id="{2645CBA2-D6DF-9D75-38E9-F2F1E953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E71B01-9827-EC55-CBFB-3EF444D4FFC6}"/>
              </a:ext>
            </a:extLst>
          </p:cNvPr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유재석 회원님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F9E31-4EC2-88E5-87F7-C11E20853C04}"/>
              </a:ext>
            </a:extLst>
          </p:cNvPr>
          <p:cNvSpPr txBox="1"/>
          <p:nvPr/>
        </p:nvSpPr>
        <p:spPr>
          <a:xfrm>
            <a:off x="667455" y="2685344"/>
            <a:ext cx="2418645" cy="17697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900" dirty="0" err="1">
                <a:ea typeface="맑은 고딕"/>
              </a:rPr>
              <a:t>My</a:t>
            </a:r>
            <a:r>
              <a:rPr lang="ko-KR" altLang="en-US" sz="1900" dirty="0">
                <a:ea typeface="맑은 고딕"/>
              </a:rPr>
              <a:t> </a:t>
            </a:r>
            <a:r>
              <a:rPr lang="ko-KR" altLang="en-US" sz="1900" dirty="0" err="1">
                <a:ea typeface="맑은 고딕"/>
              </a:rPr>
              <a:t>page</a:t>
            </a:r>
            <a:endParaRPr lang="ko-KR" altLang="en-US" sz="1900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- 나의 구매 내역</a:t>
            </a:r>
          </a:p>
          <a:p>
            <a:r>
              <a:rPr lang="ko-KR" altLang="en-US" dirty="0">
                <a:ea typeface="맑은 고딕"/>
              </a:rPr>
              <a:t>- 탈퇴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4AC161-AB4B-B7C6-E7E7-3322D5A68DEF}"/>
              </a:ext>
            </a:extLst>
          </p:cNvPr>
          <p:cNvCxnSpPr/>
          <p:nvPr/>
        </p:nvCxnSpPr>
        <p:spPr>
          <a:xfrm flipV="1">
            <a:off x="3711767" y="1598802"/>
            <a:ext cx="7582060" cy="277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4D2AF1-71F3-F493-B8CF-BA8800D4BBF0}"/>
              </a:ext>
            </a:extLst>
          </p:cNvPr>
          <p:cNvSpPr txBox="1"/>
          <p:nvPr/>
        </p:nvSpPr>
        <p:spPr>
          <a:xfrm>
            <a:off x="3717074" y="1161806"/>
            <a:ext cx="6103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0248B1-4905-BA16-6490-1D89ABFC1A48}"/>
              </a:ext>
            </a:extLst>
          </p:cNvPr>
          <p:cNvSpPr/>
          <p:nvPr/>
        </p:nvSpPr>
        <p:spPr>
          <a:xfrm>
            <a:off x="10159660" y="1851245"/>
            <a:ext cx="1096937" cy="524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B211F-11AB-B676-F541-9A35617DE5EF}"/>
              </a:ext>
            </a:extLst>
          </p:cNvPr>
          <p:cNvSpPr txBox="1"/>
          <p:nvPr/>
        </p:nvSpPr>
        <p:spPr>
          <a:xfrm>
            <a:off x="10405436" y="1971127"/>
            <a:ext cx="19562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탈퇴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EE93E-844F-FAD1-D42C-99E736017AB3}"/>
              </a:ext>
            </a:extLst>
          </p:cNvPr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b="1" dirty="0">
                <a:ea typeface="맑은 고딕"/>
              </a:rPr>
              <a:t>홍익 쇼핑몰</a:t>
            </a:r>
            <a:r>
              <a:rPr lang="ko-KR" altLang="en-US" dirty="0">
                <a:ea typeface="맑은 고딕"/>
              </a:rPr>
              <a:t>       </a:t>
            </a:r>
            <a:r>
              <a:rPr lang="ko-KR" altLang="en-US" dirty="0" err="1">
                <a:ea typeface="맑은 고딕"/>
              </a:rPr>
              <a:t>My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92ADF9-CB9A-BEAC-535D-7C6E91746BC1}"/>
              </a:ext>
            </a:extLst>
          </p:cNvPr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</a:t>
            </a:r>
          </a:p>
        </p:txBody>
      </p:sp>
      <p:pic>
        <p:nvPicPr>
          <p:cNvPr id="41" name="그림 62">
            <a:extLst>
              <a:ext uri="{FF2B5EF4-FFF2-40B4-BE49-F238E27FC236}">
                <a16:creationId xmlns:a16="http://schemas.microsoft.com/office/drawing/2014/main" id="{DF6C43EE-58A2-B37E-896E-A490C1D2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C3FE568-BCE3-7E96-46FA-4DE801FBA5D1}"/>
              </a:ext>
            </a:extLst>
          </p:cNvPr>
          <p:cNvSpPr txBox="1"/>
          <p:nvPr/>
        </p:nvSpPr>
        <p:spPr>
          <a:xfrm>
            <a:off x="3714123" y="1923501"/>
            <a:ext cx="73259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홍익 쇼핑몰에서 </a:t>
            </a:r>
            <a:r>
              <a:rPr lang="ko-KR" altLang="en-US" dirty="0" err="1">
                <a:ea typeface="맑은 고딕"/>
              </a:rPr>
              <a:t>탈퇴하시겠습니까</a:t>
            </a:r>
            <a:r>
              <a:rPr lang="ko-KR" altLang="en-US" dirty="0">
                <a:ea typeface="맑은 고딕"/>
              </a:rPr>
              <a:t>? 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407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462C2-380A-845A-63B3-69821A73D3EA}"/>
              </a:ext>
            </a:extLst>
          </p:cNvPr>
          <p:cNvSpPr txBox="1"/>
          <p:nvPr/>
        </p:nvSpPr>
        <p:spPr>
          <a:xfrm>
            <a:off x="1187036" y="313737"/>
            <a:ext cx="6041671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b="1" dirty="0">
                <a:ea typeface="맑은 고딕"/>
              </a:rPr>
              <a:t>홍익 쇼핑몰</a:t>
            </a:r>
            <a:r>
              <a:rPr lang="ko-KR" altLang="en-US" dirty="0">
                <a:ea typeface="맑은 고딕"/>
              </a:rPr>
              <a:t>       판매자 센터 판매 완료 상품 조회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E5E4C4-E59B-7D91-7DA4-60219BC6FB5F}"/>
              </a:ext>
            </a:extLst>
          </p:cNvPr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AC8B0-562B-00CF-2D0E-94B724088A36}"/>
              </a:ext>
            </a:extLst>
          </p:cNvPr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4DA815-5529-A637-1612-29229ADBE030}"/>
              </a:ext>
            </a:extLst>
          </p:cNvPr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661F3-BE6F-74C3-0FC8-5FA5F10A3B4F}"/>
              </a:ext>
            </a:extLst>
          </p:cNvPr>
          <p:cNvSpPr/>
          <p:nvPr/>
        </p:nvSpPr>
        <p:spPr>
          <a:xfrm>
            <a:off x="3213376" y="888724"/>
            <a:ext cx="8415130" cy="557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4">
            <a:extLst>
              <a:ext uri="{FF2B5EF4-FFF2-40B4-BE49-F238E27FC236}">
                <a16:creationId xmlns:a16="http://schemas.microsoft.com/office/drawing/2014/main" id="{A890F452-8C44-E40E-7A4B-BB95E6AF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83CCA1-E76B-A51D-9C79-1A95CF120ED0}"/>
              </a:ext>
            </a:extLst>
          </p:cNvPr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유재석 회원님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96209-0B69-4E8A-6FED-910272268656}"/>
              </a:ext>
            </a:extLst>
          </p:cNvPr>
          <p:cNvSpPr txBox="1"/>
          <p:nvPr/>
        </p:nvSpPr>
        <p:spPr>
          <a:xfrm>
            <a:off x="667455" y="2685344"/>
            <a:ext cx="25496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판매자 센터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- 판매 중 상품 조회</a:t>
            </a:r>
          </a:p>
          <a:p>
            <a:r>
              <a:rPr lang="ko-KR" altLang="en-US" dirty="0">
                <a:ea typeface="맑은 고딕"/>
              </a:rPr>
              <a:t>- 상품 등록</a:t>
            </a:r>
          </a:p>
          <a:p>
            <a:r>
              <a:rPr lang="ko-KR" altLang="en-US" dirty="0">
                <a:ea typeface="맑은 고딕"/>
              </a:rPr>
              <a:t>- 판매 완료 상품 조회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1F6FF-E3D9-C44A-44B0-6F24A0EB71A4}"/>
              </a:ext>
            </a:extLst>
          </p:cNvPr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</a:t>
            </a:r>
          </a:p>
        </p:txBody>
      </p:sp>
      <p:pic>
        <p:nvPicPr>
          <p:cNvPr id="23" name="그림 62">
            <a:extLst>
              <a:ext uri="{FF2B5EF4-FFF2-40B4-BE49-F238E27FC236}">
                <a16:creationId xmlns:a16="http://schemas.microsoft.com/office/drawing/2014/main" id="{2DC30A6D-1374-18BA-F7AF-5713D51D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1BEC2D-E215-A44F-9737-E7D35B6B2A0F}"/>
              </a:ext>
            </a:extLst>
          </p:cNvPr>
          <p:cNvSpPr/>
          <p:nvPr/>
        </p:nvSpPr>
        <p:spPr>
          <a:xfrm>
            <a:off x="3326548" y="1026395"/>
            <a:ext cx="8289007" cy="495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49">
            <a:extLst>
              <a:ext uri="{FF2B5EF4-FFF2-40B4-BE49-F238E27FC236}">
                <a16:creationId xmlns:a16="http://schemas.microsoft.com/office/drawing/2014/main" id="{DCE0DDE9-1F94-A236-9433-36DC8AD9B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847" y="1241576"/>
            <a:ext cx="672831" cy="6785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231D730-9519-AAB2-D84D-F048B681317C}"/>
              </a:ext>
            </a:extLst>
          </p:cNvPr>
          <p:cNvSpPr txBox="1"/>
          <p:nvPr/>
        </p:nvSpPr>
        <p:spPr>
          <a:xfrm>
            <a:off x="4262535" y="1330613"/>
            <a:ext cx="46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달력 (판매 완료)</a:t>
            </a:r>
          </a:p>
        </p:txBody>
      </p:sp>
    </p:spTree>
    <p:extLst>
      <p:ext uri="{BB962C8B-B14F-4D97-AF65-F5344CB8AC3E}">
        <p14:creationId xmlns:p14="http://schemas.microsoft.com/office/powerpoint/2010/main" val="22823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388</cp:revision>
  <dcterms:created xsi:type="dcterms:W3CDTF">2022-04-30T11:17:39Z</dcterms:created>
  <dcterms:modified xsi:type="dcterms:W3CDTF">2022-04-30T13:13:07Z</dcterms:modified>
</cp:coreProperties>
</file>