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13376" y="888724"/>
            <a:ext cx="8386268" cy="5509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900">
                <a:ea typeface="맑은 고딕"/>
              </a:rPr>
              <a:t>My page</a:t>
            </a:r>
            <a:endParaRPr lang="ko-KR" altLang="en-US" sz="1900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나의 구매 내역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나의 구매 내역</a:t>
            </a:r>
            <a:endParaRPr lang="ko-KR" altLang="en-US"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4566" y="196164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검정 맨투맨</a:t>
            </a:r>
            <a:endParaRPr lang="ko-KR" altLang="en-US"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2191" y="19673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698635" y="1035569"/>
            <a:ext cx="1336622" cy="49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64061" y="1144717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모두 선택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5757" y="18478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820142" y="1897513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73848" y="5482651"/>
            <a:ext cx="1811311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19213" y="5566815"/>
            <a:ext cx="1725308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구매 내역 삭제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My page</a:t>
            </a:r>
            <a:endParaRPr lang="ko-KR" altLang="en-US"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45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298379" y="281889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회색 바지 </a:t>
            </a:r>
            <a:endParaRPr lang="ko-KR" altLang="en-US"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6003" y="282460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2191" y="367614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회색 후드티</a:t>
            </a:r>
            <a:endParaRPr lang="ko-KR" altLang="en-US"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99815" y="3681851"/>
            <a:ext cx="249836" cy="26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110788" y="18478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177080" y="1897511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89569" y="2717053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843955" y="2766668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34601" y="2717053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00892" y="2766666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89569" y="3562397"/>
            <a:ext cx="1205654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843955" y="3612012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환불 신청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34601" y="3562397"/>
            <a:ext cx="1431872" cy="48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200892" y="3612010"/>
            <a:ext cx="1531496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만족도 평가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68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3344" y="1844917"/>
            <a:ext cx="600662" cy="72079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76750" y="2777360"/>
            <a:ext cx="600662" cy="750827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67224" y="3615690"/>
            <a:ext cx="600662" cy="721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734" y="398488"/>
            <a:ext cx="11230130" cy="5159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9231" y="954742"/>
            <a:ext cx="635066" cy="48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9318" y="1039318"/>
            <a:ext cx="2743200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000">
                <a:ea typeface="맑은 고딕"/>
              </a:rPr>
              <a:t>유재석 님    </a:t>
            </a:r>
            <a:r>
              <a:rPr lang="ko-KR" altLang="en-US">
                <a:ea typeface="맑은 고딕"/>
              </a:rPr>
              <a:t>  로그아웃</a:t>
            </a:r>
            <a:endParaRPr lang="ko-KR" altLang="en-US">
              <a:ea typeface="맑은 고딕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1927953" y="2707910"/>
            <a:ext cx="6367110" cy="512164"/>
            <a:chOff x="2451828" y="2707910"/>
            <a:chExt cx="6367110" cy="512164"/>
          </a:xfrm>
        </p:grpSpPr>
        <p:sp>
          <p:nvSpPr>
            <p:cNvPr id="9" name="사각형: 둥근 모서리 8"/>
            <p:cNvSpPr/>
            <p:nvPr/>
          </p:nvSpPr>
          <p:spPr>
            <a:xfrm flipV="1">
              <a:off x="2451828" y="2707910"/>
              <a:ext cx="6367110" cy="512164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0760" y="2763186"/>
              <a:ext cx="2743200" cy="387684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검색 </a:t>
              </a:r>
              <a:endParaRPr lang="ko-KR" altLang="en-US" sz="2000">
                <a:ea typeface="맑은 고딕"/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3346710" y="1848954"/>
            <a:ext cx="5216577" cy="548310"/>
            <a:chOff x="3518160" y="1963254"/>
            <a:chExt cx="5216577" cy="548310"/>
          </a:xfrm>
        </p:grpSpPr>
        <p:sp>
          <p:nvSpPr>
            <p:cNvPr id="8" name="TextBox 7"/>
            <p:cNvSpPr txBox="1"/>
            <p:nvPr/>
          </p:nvSpPr>
          <p:spPr>
            <a:xfrm>
              <a:off x="3518160" y="2030386"/>
              <a:ext cx="5216577" cy="477054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500" b="1">
                  <a:ea typeface="맑은 고딕"/>
                </a:rPr>
                <a:t>홍익 쇼핑몰</a:t>
              </a:r>
              <a:endParaRPr lang="ko-KR" altLang="en-US" sz="2500" b="1">
                <a:ea typeface="맑은 고딕"/>
              </a:endParaRPr>
            </a:p>
          </p:txBody>
        </p:sp>
        <p:pic>
          <p:nvPicPr>
            <p:cNvPr id="16" name="그림 6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8696" y="1963254"/>
              <a:ext cx="560871" cy="548310"/>
            </a:xfrm>
            <a:prstGeom prst="rect">
              <a:avLst/>
            </a:prstGeom>
          </p:spPr>
        </p:pic>
      </p:grpSp>
      <p:grpSp>
        <p:nvGrpSpPr>
          <p:cNvPr id="22" name=""/>
          <p:cNvGrpSpPr/>
          <p:nvPr/>
        </p:nvGrpSpPr>
        <p:grpSpPr>
          <a:xfrm rot="0">
            <a:off x="8740754" y="3146583"/>
            <a:ext cx="1549495" cy="356710"/>
            <a:chOff x="9127330" y="2757486"/>
            <a:chExt cx="904875" cy="356710"/>
          </a:xfrm>
        </p:grpSpPr>
        <p:sp>
          <p:nvSpPr>
            <p:cNvPr id="17" name="TextBox 16"/>
            <p:cNvSpPr txBox="1"/>
            <p:nvPr/>
          </p:nvSpPr>
          <p:spPr>
            <a:xfrm>
              <a:off x="9136447" y="2798899"/>
              <a:ext cx="803682" cy="315297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ea typeface="맑은 고딕"/>
                </a:rPr>
                <a:t>상품명</a:t>
              </a:r>
              <a:endParaRPr lang="ko-KR" altLang="en-US" sz="1500"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27330" y="2757486"/>
              <a:ext cx="904875" cy="345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8738388" y="3495675"/>
            <a:ext cx="1823534" cy="345281"/>
            <a:chOff x="10092981" y="2757486"/>
            <a:chExt cx="1669594" cy="345281"/>
          </a:xfrm>
        </p:grpSpPr>
        <p:sp>
          <p:nvSpPr>
            <p:cNvPr id="19" name="직사각형 18"/>
            <p:cNvSpPr/>
            <p:nvPr/>
          </p:nvSpPr>
          <p:spPr>
            <a:xfrm>
              <a:off x="10103644" y="2757486"/>
              <a:ext cx="1405415" cy="345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10092981" y="2778122"/>
              <a:ext cx="1669594" cy="315405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ea typeface="맑은 고딕"/>
                </a:rPr>
                <a:t>평균구매만족도</a:t>
              </a:r>
              <a:endParaRPr lang="ko-KR" altLang="en-US" sz="1500">
                <a:ea typeface="맑은 고딕"/>
              </a:endParaRPr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8708564" y="2765568"/>
            <a:ext cx="1852394" cy="383766"/>
            <a:chOff x="8556164" y="2765568"/>
            <a:chExt cx="1852394" cy="383766"/>
          </a:xfrm>
        </p:grpSpPr>
        <p:grpSp>
          <p:nvGrpSpPr>
            <p:cNvPr id="25" name=""/>
            <p:cNvGrpSpPr/>
            <p:nvPr/>
          </p:nvGrpSpPr>
          <p:grpSpPr>
            <a:xfrm rot="0">
              <a:off x="8556164" y="2765568"/>
              <a:ext cx="1852393" cy="383766"/>
              <a:chOff x="10083718" y="2757486"/>
              <a:chExt cx="1669594" cy="345281"/>
            </a:xfrm>
          </p:grpSpPr>
          <p:sp>
            <p:nvSpPr>
              <p:cNvPr id="26" name="직사각형 18"/>
              <p:cNvSpPr/>
              <p:nvPr/>
            </p:nvSpPr>
            <p:spPr>
              <a:xfrm>
                <a:off x="10103644" y="2757486"/>
                <a:ext cx="1405415" cy="345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TextBox 16"/>
              <p:cNvSpPr txBox="1"/>
              <p:nvPr/>
            </p:nvSpPr>
            <p:spPr>
              <a:xfrm>
                <a:off x="10083718" y="2795258"/>
                <a:ext cx="1669594" cy="283180"/>
              </a:xfrm>
              <a:prstGeom prst="rect">
                <a:avLst/>
              </a:prstGeom>
              <a:noFill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1500">
                    <a:ea typeface="맑은 고딕"/>
                  </a:rPr>
                  <a:t>검색조건 선택 </a:t>
                </a:r>
                <a:endParaRPr lang="ko-KR" altLang="en-US" sz="1500">
                  <a:ea typeface="맑은 고딕"/>
                </a:endParaRPr>
              </a:p>
            </p:txBody>
          </p:sp>
        </p:grpSp>
        <p:sp>
          <p:nvSpPr>
            <p:cNvPr id="28" name=""/>
            <p:cNvSpPr/>
            <p:nvPr/>
          </p:nvSpPr>
          <p:spPr>
            <a:xfrm flipV="1">
              <a:off x="9910904" y="2909647"/>
              <a:ext cx="153939" cy="12507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3172167" y="3563697"/>
            <a:ext cx="1552616" cy="492922"/>
            <a:chOff x="3754443" y="3400425"/>
            <a:chExt cx="1552616" cy="492922"/>
          </a:xfrm>
        </p:grpSpPr>
        <p:sp>
          <p:nvSpPr>
            <p:cNvPr id="31" name="사각형: 둥근 모서리 8"/>
            <p:cNvSpPr/>
            <p:nvPr/>
          </p:nvSpPr>
          <p:spPr>
            <a:xfrm flipV="1">
              <a:off x="3754443" y="3400425"/>
              <a:ext cx="1306352" cy="492922"/>
            </a:xfrm>
            <a:prstGeom prst="roundRect">
              <a:avLst>
                <a:gd name="adj" fmla="val 16667"/>
              </a:avLst>
            </a:prstGeom>
            <a:solidFill>
              <a:srgbClr val="a0b4e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996" y="3429000"/>
              <a:ext cx="1502064" cy="38862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My page</a:t>
              </a:r>
              <a:endParaRPr lang="ko-KR" altLang="en-US" sz="2000">
                <a:ea typeface="맑은 고딕"/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5394901" y="3545128"/>
            <a:ext cx="1959808" cy="492922"/>
            <a:chOff x="5394901" y="3545128"/>
            <a:chExt cx="1959808" cy="492922"/>
          </a:xfrm>
        </p:grpSpPr>
        <p:sp>
          <p:nvSpPr>
            <p:cNvPr id="34" name="사각형: 둥근 모서리 8"/>
            <p:cNvSpPr/>
            <p:nvPr/>
          </p:nvSpPr>
          <p:spPr>
            <a:xfrm flipV="1">
              <a:off x="5394901" y="3545128"/>
              <a:ext cx="1556504" cy="492922"/>
            </a:xfrm>
            <a:prstGeom prst="roundRect">
              <a:avLst>
                <a:gd name="adj" fmla="val 16667"/>
              </a:avLst>
            </a:prstGeom>
            <a:solidFill>
              <a:srgbClr val="a0b4e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3477" y="3602278"/>
              <a:ext cx="1931232" cy="40011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ea typeface="맑은 고딕"/>
                </a:rPr>
                <a:t>판매자 센터</a:t>
              </a:r>
              <a:endParaRPr lang="ko-KR" altLang="en-US" sz="2000"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65439" y="995880"/>
            <a:ext cx="10924583" cy="5433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87036" y="325643"/>
            <a:ext cx="4041422" cy="4344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</a:t>
            </a:r>
            <a:endParaRPr lang="ko-KR" altLang="en-US">
              <a:ea typeface="맑은 고딕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10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21" name="사각형: 둥근 모서리 120"/>
          <p:cNvSpPr/>
          <p:nvPr/>
        </p:nvSpPr>
        <p:spPr>
          <a:xfrm flipV="1">
            <a:off x="915922" y="1160097"/>
            <a:ext cx="6367110" cy="512164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114854" y="1215373"/>
            <a:ext cx="2743200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000">
                <a:ea typeface="맑은 고딕"/>
              </a:rPr>
              <a:t>검정 맨투맨</a:t>
            </a:r>
            <a:endParaRPr lang="ko-KR" altLang="en-US" sz="2000">
              <a:ea typeface="맑은 고딕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24160" y="2128330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검정 맨투맨</a:t>
            </a:r>
            <a:endParaRPr lang="ko-KR" altLang="en-US">
              <a:ea typeface="맑은 고딕"/>
            </a:endParaRPr>
          </a:p>
        </p:txBody>
      </p:sp>
      <p:grpSp>
        <p:nvGrpSpPr>
          <p:cNvPr id="139" name=""/>
          <p:cNvGrpSpPr/>
          <p:nvPr/>
        </p:nvGrpSpPr>
        <p:grpSpPr>
          <a:xfrm rot="0">
            <a:off x="7536407" y="1216360"/>
            <a:ext cx="1852394" cy="383766"/>
            <a:chOff x="7536406" y="1216360"/>
            <a:chExt cx="1852394" cy="383766"/>
          </a:xfrm>
        </p:grpSpPr>
        <p:grpSp>
          <p:nvGrpSpPr>
            <p:cNvPr id="135" name=""/>
            <p:cNvGrpSpPr/>
            <p:nvPr/>
          </p:nvGrpSpPr>
          <p:grpSpPr>
            <a:xfrm rot="0">
              <a:off x="7536406" y="1216360"/>
              <a:ext cx="1852394" cy="383766"/>
              <a:chOff x="10100883" y="2757486"/>
              <a:chExt cx="1669594" cy="345281"/>
            </a:xfrm>
          </p:grpSpPr>
          <p:sp>
            <p:nvSpPr>
              <p:cNvPr id="136" name="직사각형 18"/>
              <p:cNvSpPr/>
              <p:nvPr/>
            </p:nvSpPr>
            <p:spPr>
              <a:xfrm>
                <a:off x="10103644" y="2757486"/>
                <a:ext cx="1405415" cy="3452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7" name="TextBox 16"/>
              <p:cNvSpPr txBox="1"/>
              <p:nvPr/>
            </p:nvSpPr>
            <p:spPr>
              <a:xfrm>
                <a:off x="10100883" y="2795258"/>
                <a:ext cx="1669594" cy="283180"/>
              </a:xfrm>
              <a:prstGeom prst="rect">
                <a:avLst/>
              </a:prstGeom>
              <a:noFill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lvl="0">
                  <a:defRPr/>
                </a:pPr>
                <a:r>
                  <a:rPr lang="ko-KR" altLang="en-US" sz="1500">
                    <a:ea typeface="맑은 고딕"/>
                  </a:rPr>
                  <a:t>상품명 </a:t>
                </a:r>
                <a:endParaRPr lang="ko-KR" altLang="en-US" sz="1500">
                  <a:ea typeface="맑은 고딕"/>
                </a:endParaRPr>
              </a:p>
            </p:txBody>
          </p:sp>
        </p:grpSp>
        <p:sp>
          <p:nvSpPr>
            <p:cNvPr id="138" name=""/>
            <p:cNvSpPr/>
            <p:nvPr/>
          </p:nvSpPr>
          <p:spPr>
            <a:xfrm flipV="1">
              <a:off x="8872102" y="1360439"/>
              <a:ext cx="153939" cy="12507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8193" y="1921117"/>
            <a:ext cx="600662" cy="720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5439" y="995880"/>
            <a:ext cx="10924582" cy="541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036" y="325643"/>
            <a:ext cx="4041422" cy="43445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</a:t>
            </a:r>
            <a:endParaRPr lang="ko-KR" altLang="en-US"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11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00337" y="1343024"/>
            <a:ext cx="8672511" cy="200787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판매자 : 유재석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상품명 : 검정맨투맨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제작회사명 : 이지스퍼블리싱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가격 : 38,000원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남은 수량 : 375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판매 종료일 : 2022년 7월 7일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평균 구매 만족도 : 4.5</a:t>
            </a:r>
            <a:endParaRPr lang="ko-KR" altLang="en-US"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91737" y="5543549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48116" y="5600410"/>
            <a:ext cx="162401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구매하기</a:t>
            </a:r>
            <a:endParaRPr lang="ko-KR" altLang="en-US"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8619" y="1435342"/>
            <a:ext cx="1534112" cy="1840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판매자 센터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3376" y="888724"/>
            <a:ext cx="8405509" cy="551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판매자 센터</a:t>
            </a:r>
            <a:endParaRPr lang="ko-KR" altLang="en-US" b="1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중 상품 조회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상품 등록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6548" y="109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2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326548" y="3633863"/>
            <a:ext cx="8205664" cy="2343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500660" y="1830674"/>
            <a:ext cx="4601452" cy="35817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회색 바지</a:t>
            </a:r>
            <a:endParaRPr lang="ko-KR" altLang="en-US"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4473" y="2687924"/>
            <a:ext cx="4601452" cy="35817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검정 맨투맨</a:t>
            </a:r>
            <a:endParaRPr lang="ko-KR" altLang="en-US">
              <a:ea typeface="맑은 고딕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1598" y="4366706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회색 후드티</a:t>
            </a:r>
            <a:endParaRPr lang="ko-KR" altLang="en-US">
              <a:ea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29025" y="1200149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 중인 상품</a:t>
            </a:r>
            <a:endParaRPr lang="ko-KR" altLang="en-US" b="1">
              <a:ea typeface="맑은 고딕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21868" y="3759993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 완료 상품</a:t>
            </a:r>
            <a:endParaRPr lang="ko-KR" altLang="en-US" b="1">
              <a:ea typeface="맑은 고딕"/>
            </a:endParaRPr>
          </a:p>
        </p:txBody>
      </p:sp>
      <p:cxnSp>
        <p:nvCxnSpPr>
          <p:cNvPr id="98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9919" y="2492617"/>
            <a:ext cx="600662" cy="720794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52849" y="1605785"/>
            <a:ext cx="600662" cy="750827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8074" y="4263391"/>
            <a:ext cx="600662" cy="721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회원 가입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5908" y="983973"/>
            <a:ext cx="11022598" cy="549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로그인</a:t>
            </a:r>
            <a:endParaRPr lang="ko-KR" altLang="en-US">
              <a:ea typeface="맑은 고딕"/>
            </a:endParaRPr>
          </a:p>
        </p:txBody>
      </p:sp>
      <p:pic>
        <p:nvPicPr>
          <p:cNvPr id="2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185862" y="1316830"/>
            <a:ext cx="2416967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76338" y="1402556"/>
            <a:ext cx="2862261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이름을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62050" y="1983580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52525" y="2069306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주민번호를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85863" y="2674143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76337" y="2759869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집 주소를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5863" y="4114799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2524" y="4200525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ID를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0143" y="4793455"/>
            <a:ext cx="4119559" cy="53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116805" y="4879180"/>
            <a:ext cx="487441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Password를 입력하세요</a:t>
            </a:r>
            <a:endParaRPr lang="ko-KR" altLang="en-US"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53612" y="4912518"/>
            <a:ext cx="1250153" cy="45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904290" y="4967095"/>
            <a:ext cx="1210299" cy="36480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회원 가입</a:t>
            </a:r>
            <a:endParaRPr lang="ko-KR" altLang="en-US">
              <a:ea typeface="맑은 고딕"/>
            </a:endParaRPr>
          </a:p>
        </p:txBody>
      </p:sp>
      <p:cxnSp>
        <p:nvCxnSpPr>
          <p:cNvPr id="54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3376" y="888724"/>
            <a:ext cx="8376644" cy="5509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455" y="2685344"/>
            <a:ext cx="2418645" cy="176971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900">
                <a:ea typeface="맑은 고딕"/>
              </a:rPr>
              <a:t>My page</a:t>
            </a:r>
            <a:endParaRPr lang="ko-KR" altLang="en-US" sz="1900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나의 구매 내역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711767" y="1598802"/>
            <a:ext cx="7582060" cy="277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7074" y="1161806"/>
            <a:ext cx="6103727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탈퇴</a:t>
            </a:r>
            <a:endParaRPr lang="ko-KR" altLang="en-US"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46250" y="1851245"/>
            <a:ext cx="1010347" cy="52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05436" y="1971127"/>
            <a:ext cx="1956217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탈퇴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036" y="325643"/>
            <a:ext cx="4041422" cy="4462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My page</a:t>
            </a:r>
            <a:endParaRPr lang="ko-KR" altLang="en-US">
              <a:ea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41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3714123" y="1923501"/>
            <a:ext cx="7325935" cy="90351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홍익 쇼핑몰에서 탈퇴하시겠습니까? 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  <p:cxnSp>
        <p:nvCxnSpPr>
          <p:cNvPr id="152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035" y="313737"/>
            <a:ext cx="6385015" cy="436833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300" b="1">
                <a:ea typeface="맑은 고딕"/>
              </a:rPr>
              <a:t>홍익 쇼핑몰</a:t>
            </a:r>
            <a:r>
              <a:rPr lang="ko-KR" altLang="en-US">
                <a:ea typeface="맑은 고딕"/>
              </a:rPr>
              <a:t>       판매자 센터    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5013" y="195057"/>
            <a:ext cx="11087650" cy="627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322" y="890104"/>
            <a:ext cx="2528956" cy="1546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3631" y="2523848"/>
            <a:ext cx="2528957" cy="394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3376" y="888724"/>
            <a:ext cx="8415130" cy="5528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870" y="1092152"/>
            <a:ext cx="884901" cy="669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3992" y="1923807"/>
            <a:ext cx="241864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유재석 회원님</a:t>
            </a:r>
            <a:endParaRPr lang="ko-KR" altLang="en-US"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455" y="2685344"/>
            <a:ext cx="2549613" cy="120032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b="1">
                <a:ea typeface="맑은 고딕"/>
              </a:rPr>
              <a:t>판매자 센터</a:t>
            </a:r>
            <a:endParaRPr lang="ko-KR" altLang="en-US" b="1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중 상품 조회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상품 등록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ko-KR" altLang="en-US">
                <a:ea typeface="맑은 고딕"/>
              </a:rPr>
              <a:t>- 판매 완료 상품 조회</a:t>
            </a:r>
            <a:endParaRPr lang="ko-KR" altLang="en-US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6454" y="399344"/>
            <a:ext cx="1176868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로그아웃</a:t>
            </a:r>
            <a:endParaRPr lang="ko-KR" altLang="en-US">
              <a:ea typeface="맑은 고딕"/>
            </a:endParaRPr>
          </a:p>
        </p:txBody>
      </p:sp>
      <p:pic>
        <p:nvPicPr>
          <p:cNvPr id="2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305" y="316671"/>
            <a:ext cx="560871" cy="54831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26548" y="1026395"/>
            <a:ext cx="8231281" cy="495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62535" y="1330613"/>
            <a:ext cx="460145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회색 후드티</a:t>
            </a:r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판매 완료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769586" y="472041"/>
            <a:ext cx="121832" cy="166133"/>
          </a:xfrm>
          <a:prstGeom prst="chevron">
            <a:avLst>
              <a:gd name="adj" fmla="val 50000"/>
            </a:avLst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"/>
          <p:cNvCxnSpPr/>
          <p:nvPr/>
        </p:nvCxnSpPr>
        <p:spPr>
          <a:xfrm rot="16200000" flipH="1">
            <a:off x="3006954" y="552072"/>
            <a:ext cx="260448" cy="7795"/>
          </a:xfrm>
          <a:prstGeom prst="line">
            <a:avLst/>
          </a:prstGeom>
          <a:ln w="1778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29024" y="1243965"/>
            <a:ext cx="600662" cy="721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와이드스크린</ep:PresentationFormat>
  <ep:Paragraphs>70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2022-04-30T11:17:39.000</dcterms:created>
  <cp:lastModifiedBy>홍유빈</cp:lastModifiedBy>
  <dcterms:modified xsi:type="dcterms:W3CDTF">2022-05-01T03:10:45.688</dcterms:modified>
  <cp:revision>437</cp:revision>
  <dc:title>PowerPoint 프레젠테이션</dc:title>
  <cp:version/>
</cp:coreProperties>
</file>