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61" r:id="rId1"/>
  </p:sldMasterIdLst>
  <p:sldIdLst>
    <p:sldId id="256" r:id="rId2"/>
    <p:sldId id="257" r:id="rId3"/>
    <p:sldId id="262" r:id="rId4"/>
    <p:sldId id="263" r:id="rId5"/>
    <p:sldId id="258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84" y="354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presProps" Target="presProps.xml"  /><Relationship Id="rId11" Type="http://schemas.openxmlformats.org/officeDocument/2006/relationships/viewProps" Target="viewProps.xml"  /><Relationship Id="rId12" Type="http://schemas.openxmlformats.org/officeDocument/2006/relationships/theme" Target="theme/theme1.xml"  /><Relationship Id="rId13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1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56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8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3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2022-04-30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2022-04-30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6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2022-04-30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7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2022-04-30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8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2022-04-30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0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2022-04-30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93134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6825D-2B69-4989-8861-A6901ABADB6C}" type="datetimeFigureOut">
              <a:rPr lang="ko-KR" altLang="en-US" smtClean="0"/>
              <a:t>2022-04-30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2.jpeg"  /><Relationship Id="rId4" Type="http://schemas.openxmlformats.org/officeDocument/2006/relationships/image" Target="../media/image3.jpeg"  /><Relationship Id="rId5" Type="http://schemas.openxmlformats.org/officeDocument/2006/relationships/image" Target="../media/image4.jpeg"  /><Relationship Id="rId6" Type="http://schemas.openxmlformats.org/officeDocument/2006/relationships/image" Target="../media/image5.jpe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2.jpe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2.jpeg"  /><Relationship Id="rId3" Type="http://schemas.openxmlformats.org/officeDocument/2006/relationships/image" Target="../media/image3.jpe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2.jpeg"  /><Relationship Id="rId3" Type="http://schemas.openxmlformats.org/officeDocument/2006/relationships/image" Target="../media/image3.jpe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.png"  /><Relationship Id="rId3" Type="http://schemas.openxmlformats.org/officeDocument/2006/relationships/image" Target="../media/image2.jpeg"  /><Relationship Id="rId4" Type="http://schemas.openxmlformats.org/officeDocument/2006/relationships/image" Target="../media/image3.jpeg"  /><Relationship Id="rId5" Type="http://schemas.openxmlformats.org/officeDocument/2006/relationships/image" Target="../media/image4.jpeg"  /><Relationship Id="rId6" Type="http://schemas.openxmlformats.org/officeDocument/2006/relationships/image" Target="../media/image5.jpe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2.jpe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.png"  /><Relationship Id="rId3" Type="http://schemas.openxmlformats.org/officeDocument/2006/relationships/image" Target="../media/image2.jpe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.png"  /><Relationship Id="rId3" Type="http://schemas.openxmlformats.org/officeDocument/2006/relationships/image" Target="../media/image2.jpeg"  /><Relationship Id="rId4" Type="http://schemas.openxmlformats.org/officeDocument/2006/relationships/image" Target="../media/image5.jpe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565013" y="195057"/>
            <a:ext cx="11087650" cy="62726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64322" y="890104"/>
            <a:ext cx="2528956" cy="15460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563631" y="2523848"/>
            <a:ext cx="2528957" cy="39425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213376" y="888724"/>
            <a:ext cx="8386268" cy="55096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4" name="그림 1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88870" y="1092152"/>
            <a:ext cx="884901" cy="66925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793992" y="1923807"/>
            <a:ext cx="2418645" cy="369332"/>
          </a:xfrm>
          <a:prstGeom prst="rect">
            <a:avLst/>
          </a:prstGeom>
          <a:noFill/>
        </p:spPr>
        <p:txBody>
          <a:bodyPr rot="0"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r>
              <a:rPr lang="ko-KR" altLang="en-US">
                <a:ea typeface="맑은 고딕"/>
              </a:rPr>
              <a:t>유재석 회원님</a:t>
            </a:r>
            <a:endParaRPr lang="ko-KR" altLang="en-US">
              <a:ea typeface="맑은 고딕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67455" y="2685344"/>
            <a:ext cx="2418645" cy="1769715"/>
          </a:xfrm>
          <a:prstGeom prst="rect">
            <a:avLst/>
          </a:prstGeom>
          <a:noFill/>
        </p:spPr>
        <p:txBody>
          <a:bodyPr rot="0"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r>
              <a:rPr lang="ko-KR" altLang="en-US" sz="1900">
                <a:ea typeface="맑은 고딕"/>
              </a:rPr>
              <a:t>My page</a:t>
            </a:r>
            <a:endParaRPr lang="ko-KR" altLang="en-US" sz="1900">
              <a:ea typeface="맑은 고딕"/>
            </a:endParaRPr>
          </a:p>
          <a:p>
            <a:pPr lvl="0">
              <a:defRPr/>
            </a:pPr>
            <a:r>
              <a:rPr lang="ko-KR" altLang="en-US">
                <a:ea typeface="맑은 고딕"/>
              </a:rPr>
              <a:t>- 나의 구매 내역</a:t>
            </a:r>
            <a:endParaRPr lang="ko-KR" altLang="en-US">
              <a:ea typeface="맑은 고딕"/>
            </a:endParaRPr>
          </a:p>
          <a:p>
            <a:pPr lvl="0">
              <a:defRPr/>
            </a:pPr>
            <a:r>
              <a:rPr lang="ko-KR" altLang="en-US">
                <a:ea typeface="맑은 고딕"/>
              </a:rPr>
              <a:t>- 탈퇴</a:t>
            </a:r>
            <a:endParaRPr lang="ko-KR" altLang="en-US">
              <a:ea typeface="맑은 고딕"/>
            </a:endParaRPr>
          </a:p>
          <a:p>
            <a:pPr lvl="0">
              <a:defRPr/>
            </a:pPr>
            <a:endParaRPr lang="ko-KR" altLang="en-US">
              <a:ea typeface="맑은 고딕"/>
            </a:endParaRPr>
          </a:p>
          <a:p>
            <a:pPr lvl="0">
              <a:defRPr/>
            </a:pPr>
            <a:endParaRPr lang="ko-KR" altLang="en-US">
              <a:ea typeface="맑은 고딕"/>
            </a:endParaRPr>
          </a:p>
          <a:p>
            <a:pPr lvl="0">
              <a:defRPr/>
            </a:pPr>
            <a:endParaRPr lang="ko-KR" altLang="en-US">
              <a:ea typeface="맑은 고딕"/>
            </a:endParaRPr>
          </a:p>
        </p:txBody>
      </p:sp>
      <p:cxnSp>
        <p:nvCxnSpPr>
          <p:cNvPr id="19" name="직선 화살표 연결선 18"/>
          <p:cNvCxnSpPr/>
          <p:nvPr/>
        </p:nvCxnSpPr>
        <p:spPr>
          <a:xfrm flipV="1">
            <a:off x="3711767" y="1598802"/>
            <a:ext cx="7582060" cy="27759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717074" y="1161806"/>
            <a:ext cx="6103727" cy="369332"/>
          </a:xfrm>
          <a:prstGeom prst="rect">
            <a:avLst/>
          </a:prstGeom>
          <a:noFill/>
        </p:spPr>
        <p:txBody>
          <a:bodyPr rot="0"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r>
              <a:rPr lang="ko-KR" altLang="en-US">
                <a:ea typeface="맑은 고딕"/>
              </a:rPr>
              <a:t>나의 구매 내역</a:t>
            </a:r>
            <a:endParaRPr lang="ko-KR" altLang="en-US">
              <a:ea typeface="맑은 고딕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274566" y="1961643"/>
            <a:ext cx="4601452" cy="369332"/>
          </a:xfrm>
          <a:prstGeom prst="rect">
            <a:avLst/>
          </a:prstGeom>
          <a:noFill/>
        </p:spPr>
        <p:txBody>
          <a:bodyPr rot="0"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r>
              <a:rPr lang="ko-KR" altLang="en-US">
                <a:ea typeface="맑은 고딕"/>
              </a:rPr>
              <a:t>덴탈 마스크</a:t>
            </a:r>
            <a:endParaRPr lang="ko-KR" altLang="en-US">
              <a:ea typeface="맑은 고딕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952191" y="1967351"/>
            <a:ext cx="249836" cy="2623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9698635" y="1035569"/>
            <a:ext cx="1336622" cy="4996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9764061" y="1144717"/>
            <a:ext cx="1531496" cy="646331"/>
          </a:xfrm>
          <a:prstGeom prst="rect">
            <a:avLst/>
          </a:prstGeom>
          <a:noFill/>
        </p:spPr>
        <p:txBody>
          <a:bodyPr rot="0"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r>
              <a:rPr lang="ko-KR" altLang="en-US">
                <a:ea typeface="맑은 고딕"/>
              </a:rPr>
              <a:t>모두 선택</a:t>
            </a:r>
            <a:endParaRPr lang="ko-KR" altLang="en-US">
              <a:ea typeface="맑은 고딕"/>
            </a:endParaRPr>
          </a:p>
          <a:p>
            <a:pPr lvl="0">
              <a:defRPr/>
            </a:pPr>
            <a:endParaRPr lang="ko-KR" altLang="en-US">
              <a:ea typeface="맑은 고딕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9765757" y="1847897"/>
            <a:ext cx="1205654" cy="4877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9820142" y="1897513"/>
            <a:ext cx="1531496" cy="646331"/>
          </a:xfrm>
          <a:prstGeom prst="rect">
            <a:avLst/>
          </a:prstGeom>
          <a:noFill/>
        </p:spPr>
        <p:txBody>
          <a:bodyPr rot="0"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r>
              <a:rPr lang="ko-KR" altLang="en-US">
                <a:ea typeface="맑은 고딕"/>
              </a:rPr>
              <a:t>환불 신청</a:t>
            </a:r>
            <a:endParaRPr lang="ko-KR" altLang="en-US">
              <a:ea typeface="맑은 고딕"/>
            </a:endParaRPr>
          </a:p>
          <a:p>
            <a:pPr lvl="0">
              <a:defRPr/>
            </a:pPr>
            <a:endParaRPr lang="ko-KR" altLang="en-US">
              <a:ea typeface="맑은 고딕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9373848" y="5482651"/>
            <a:ext cx="1811311" cy="5246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9419213" y="5566815"/>
            <a:ext cx="1725308" cy="646331"/>
          </a:xfrm>
          <a:prstGeom prst="rect">
            <a:avLst/>
          </a:prstGeom>
          <a:noFill/>
        </p:spPr>
        <p:txBody>
          <a:bodyPr rot="0"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r>
              <a:rPr lang="ko-KR" altLang="en-US">
                <a:ea typeface="맑은 고딕"/>
              </a:rPr>
              <a:t>구매 내역 삭제</a:t>
            </a:r>
            <a:endParaRPr lang="ko-KR" altLang="en-US">
              <a:ea typeface="맑은 고딕"/>
            </a:endParaRPr>
          </a:p>
          <a:p>
            <a:pPr lvl="0">
              <a:defRPr/>
            </a:pPr>
            <a:endParaRPr lang="ko-KR" altLang="en-US">
              <a:ea typeface="맑은 고딕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187036" y="325643"/>
            <a:ext cx="4041422" cy="446276"/>
          </a:xfrm>
          <a:prstGeom prst="rect">
            <a:avLst/>
          </a:prstGeom>
          <a:noFill/>
        </p:spPr>
        <p:txBody>
          <a:bodyPr rot="0"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r>
              <a:rPr lang="ko-KR" altLang="en-US" sz="2300" b="1">
                <a:ea typeface="맑은 고딕"/>
              </a:rPr>
              <a:t>홍익 쇼핑몰</a:t>
            </a:r>
            <a:r>
              <a:rPr lang="ko-KR" altLang="en-US">
                <a:ea typeface="맑은 고딕"/>
              </a:rPr>
              <a:t>       My page</a:t>
            </a:r>
            <a:endParaRPr lang="ko-KR" altLang="en-US">
              <a:ea typeface="맑은 고딕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0446454" y="399344"/>
            <a:ext cx="1176868" cy="369332"/>
          </a:xfrm>
          <a:prstGeom prst="rect">
            <a:avLst/>
          </a:prstGeom>
          <a:noFill/>
        </p:spPr>
        <p:txBody>
          <a:bodyPr rot="0"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r>
              <a:rPr lang="ko-KR" altLang="en-US">
                <a:ea typeface="맑은 고딕"/>
              </a:rPr>
              <a:t>로그아웃</a:t>
            </a:r>
            <a:endParaRPr lang="ko-KR" altLang="en-US">
              <a:ea typeface="맑은 고딕"/>
            </a:endParaRPr>
          </a:p>
        </p:txBody>
      </p:sp>
      <p:pic>
        <p:nvPicPr>
          <p:cNvPr id="45" name="그림 6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69305" y="316671"/>
            <a:ext cx="560871" cy="548310"/>
          </a:xfrm>
          <a:prstGeom prst="rect">
            <a:avLst/>
          </a:prstGeom>
        </p:spPr>
      </p:pic>
      <p:pic>
        <p:nvPicPr>
          <p:cNvPr id="47" name="그림 47" descr="텍스트이(가) 표시된 사진  자동 생성된 설명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460840" y="2657833"/>
            <a:ext cx="672831" cy="678579"/>
          </a:xfrm>
          <a:prstGeom prst="rect">
            <a:avLst/>
          </a:prstGeom>
        </p:spPr>
      </p:pic>
      <p:pic>
        <p:nvPicPr>
          <p:cNvPr id="48" name="그림 48" descr="텍스트이(가) 표시된 사진  자동 생성된 설명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4464210" y="1789575"/>
            <a:ext cx="672831" cy="678579"/>
          </a:xfrm>
          <a:prstGeom prst="rect">
            <a:avLst/>
          </a:prstGeom>
        </p:spPr>
      </p:pic>
      <p:pic>
        <p:nvPicPr>
          <p:cNvPr id="49" name="그림 49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4464159" y="3599013"/>
            <a:ext cx="672831" cy="678579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5298379" y="2818893"/>
            <a:ext cx="4601452" cy="369332"/>
          </a:xfrm>
          <a:prstGeom prst="rect">
            <a:avLst/>
          </a:prstGeom>
          <a:noFill/>
        </p:spPr>
        <p:txBody>
          <a:bodyPr rot="0"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r>
              <a:rPr lang="ko-KR" altLang="en-US">
                <a:ea typeface="맑은 고딕"/>
              </a:rPr>
              <a:t>Do it! 자바 프로그래밍 </a:t>
            </a:r>
            <a:endParaRPr lang="ko-KR" altLang="en-US">
              <a:ea typeface="맑은 고딕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3976003" y="2824601"/>
            <a:ext cx="249836" cy="2623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5322191" y="3676143"/>
            <a:ext cx="4601452" cy="369332"/>
          </a:xfrm>
          <a:prstGeom prst="rect">
            <a:avLst/>
          </a:prstGeom>
          <a:noFill/>
        </p:spPr>
        <p:txBody>
          <a:bodyPr rot="0"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r>
              <a:rPr lang="ko-KR" altLang="en-US">
                <a:ea typeface="맑은 고딕"/>
              </a:rPr>
              <a:t>달력</a:t>
            </a:r>
            <a:endParaRPr lang="ko-KR" altLang="en-US">
              <a:ea typeface="맑은 고딕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3999815" y="3681851"/>
            <a:ext cx="249836" cy="2623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8110788" y="1847897"/>
            <a:ext cx="1431872" cy="4877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8177080" y="1897511"/>
            <a:ext cx="1531496" cy="646331"/>
          </a:xfrm>
          <a:prstGeom prst="rect">
            <a:avLst/>
          </a:prstGeom>
          <a:noFill/>
        </p:spPr>
        <p:txBody>
          <a:bodyPr rot="0"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r>
              <a:rPr lang="ko-KR" altLang="en-US">
                <a:ea typeface="맑은 고딕"/>
              </a:rPr>
              <a:t>만족도 평가</a:t>
            </a:r>
            <a:endParaRPr lang="ko-KR" altLang="en-US">
              <a:ea typeface="맑은 고딕"/>
            </a:endParaRPr>
          </a:p>
          <a:p>
            <a:pPr lvl="0">
              <a:defRPr/>
            </a:pPr>
            <a:endParaRPr lang="ko-KR" altLang="en-US">
              <a:ea typeface="맑은 고딕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9789569" y="2717053"/>
            <a:ext cx="1205654" cy="4877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1" name="TextBox 60"/>
          <p:cNvSpPr txBox="1"/>
          <p:nvPr/>
        </p:nvSpPr>
        <p:spPr>
          <a:xfrm>
            <a:off x="9843955" y="2766668"/>
            <a:ext cx="1531496" cy="646331"/>
          </a:xfrm>
          <a:prstGeom prst="rect">
            <a:avLst/>
          </a:prstGeom>
          <a:noFill/>
        </p:spPr>
        <p:txBody>
          <a:bodyPr rot="0"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r>
              <a:rPr lang="ko-KR" altLang="en-US">
                <a:ea typeface="맑은 고딕"/>
              </a:rPr>
              <a:t>환불 신청</a:t>
            </a:r>
            <a:endParaRPr lang="ko-KR" altLang="en-US">
              <a:ea typeface="맑은 고딕"/>
            </a:endParaRPr>
          </a:p>
          <a:p>
            <a:pPr lvl="0">
              <a:defRPr/>
            </a:pPr>
            <a:endParaRPr lang="ko-KR" altLang="en-US">
              <a:ea typeface="맑은 고딕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8134601" y="2717053"/>
            <a:ext cx="1431872" cy="4877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8200892" y="2766666"/>
            <a:ext cx="1531496" cy="646331"/>
          </a:xfrm>
          <a:prstGeom prst="rect">
            <a:avLst/>
          </a:prstGeom>
          <a:noFill/>
        </p:spPr>
        <p:txBody>
          <a:bodyPr rot="0"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r>
              <a:rPr lang="ko-KR" altLang="en-US">
                <a:ea typeface="맑은 고딕"/>
              </a:rPr>
              <a:t>만족도 평가</a:t>
            </a:r>
            <a:endParaRPr lang="ko-KR" altLang="en-US">
              <a:ea typeface="맑은 고딕"/>
            </a:endParaRPr>
          </a:p>
          <a:p>
            <a:pPr lvl="0">
              <a:defRPr/>
            </a:pPr>
            <a:endParaRPr lang="ko-KR" altLang="en-US">
              <a:ea typeface="맑은 고딕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9789569" y="3562397"/>
            <a:ext cx="1205654" cy="4877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9843955" y="3612012"/>
            <a:ext cx="1531496" cy="646331"/>
          </a:xfrm>
          <a:prstGeom prst="rect">
            <a:avLst/>
          </a:prstGeom>
          <a:noFill/>
        </p:spPr>
        <p:txBody>
          <a:bodyPr rot="0"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r>
              <a:rPr lang="ko-KR" altLang="en-US">
                <a:ea typeface="맑은 고딕"/>
              </a:rPr>
              <a:t>환불 신청</a:t>
            </a:r>
            <a:endParaRPr lang="ko-KR" altLang="en-US">
              <a:ea typeface="맑은 고딕"/>
            </a:endParaRPr>
          </a:p>
          <a:p>
            <a:pPr lvl="0">
              <a:defRPr/>
            </a:pPr>
            <a:endParaRPr lang="ko-KR" altLang="en-US">
              <a:ea typeface="맑은 고딕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8134601" y="3562397"/>
            <a:ext cx="1431872" cy="4877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8200892" y="3612010"/>
            <a:ext cx="1531496" cy="646331"/>
          </a:xfrm>
          <a:prstGeom prst="rect">
            <a:avLst/>
          </a:prstGeom>
          <a:noFill/>
        </p:spPr>
        <p:txBody>
          <a:bodyPr rot="0"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r>
              <a:rPr lang="ko-KR" altLang="en-US">
                <a:ea typeface="맑은 고딕"/>
              </a:rPr>
              <a:t>만족도 평가</a:t>
            </a:r>
            <a:endParaRPr lang="ko-KR" altLang="en-US">
              <a:ea typeface="맑은 고딕"/>
            </a:endParaRPr>
          </a:p>
          <a:p>
            <a:pPr lvl="0">
              <a:defRPr/>
            </a:pPr>
            <a:endParaRPr lang="ko-KR" altLang="en-US">
              <a:ea typeface="맑은 고딕"/>
            </a:endParaRPr>
          </a:p>
        </p:txBody>
      </p:sp>
      <p:cxnSp>
        <p:nvCxnSpPr>
          <p:cNvPr id="68" name=""/>
          <p:cNvCxnSpPr/>
          <p:nvPr/>
        </p:nvCxnSpPr>
        <p:spPr>
          <a:xfrm rot="16200000" flipH="1">
            <a:off x="3006954" y="552072"/>
            <a:ext cx="260448" cy="7795"/>
          </a:xfrm>
          <a:prstGeom prst="line">
            <a:avLst/>
          </a:prstGeom>
          <a:ln w="1778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04734" y="398488"/>
            <a:ext cx="11230130" cy="51591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1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959231" y="954742"/>
            <a:ext cx="635066" cy="4818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659318" y="1039318"/>
            <a:ext cx="2743200" cy="400110"/>
          </a:xfrm>
          <a:prstGeom prst="rect">
            <a:avLst/>
          </a:prstGeom>
          <a:noFill/>
        </p:spPr>
        <p:txBody>
          <a:bodyPr rot="0"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r>
              <a:rPr lang="ko-KR" altLang="en-US" sz="2000">
                <a:ea typeface="맑은 고딕"/>
              </a:rPr>
              <a:t>유재석 님    </a:t>
            </a:r>
            <a:r>
              <a:rPr lang="ko-KR" altLang="en-US">
                <a:ea typeface="맑은 고딕"/>
              </a:rPr>
              <a:t>  로그아웃</a:t>
            </a:r>
            <a:endParaRPr lang="ko-KR" altLang="en-US">
              <a:ea typeface="맑은 고딕"/>
            </a:endParaRPr>
          </a:p>
        </p:txBody>
      </p:sp>
      <p:grpSp>
        <p:nvGrpSpPr>
          <p:cNvPr id="20" name=""/>
          <p:cNvGrpSpPr/>
          <p:nvPr/>
        </p:nvGrpSpPr>
        <p:grpSpPr>
          <a:xfrm rot="0">
            <a:off x="1927953" y="2707910"/>
            <a:ext cx="6367110" cy="512164"/>
            <a:chOff x="2451828" y="2707910"/>
            <a:chExt cx="6367110" cy="512164"/>
          </a:xfrm>
        </p:grpSpPr>
        <p:sp>
          <p:nvSpPr>
            <p:cNvPr id="9" name="사각형: 둥근 모서리 8"/>
            <p:cNvSpPr/>
            <p:nvPr/>
          </p:nvSpPr>
          <p:spPr>
            <a:xfrm flipV="1">
              <a:off x="2451828" y="2707910"/>
              <a:ext cx="6367110" cy="512164"/>
            </a:xfrm>
            <a:prstGeom prst="roundRect">
              <a:avLst>
                <a:gd name="adj" fmla="val 16667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650760" y="2763186"/>
              <a:ext cx="2743200" cy="387684"/>
            </a:xfrm>
            <a:prstGeom prst="rect">
              <a:avLst/>
            </a:prstGeom>
            <a:noFill/>
          </p:spPr>
          <p:txBody>
            <a:bodyPr rot="0" vert="horz" wrap="square" lIns="91440" tIns="45720" rIns="91440" bIns="45720" anchor="t" anchorCtr="0">
              <a:prstTxWarp prst="textNoShape">
                <a:avLst/>
              </a:prstTxWarp>
              <a:spAutoFit/>
            </a:bodyPr>
            <a:lstStyle/>
            <a:p>
              <a:pPr lvl="0">
                <a:defRPr/>
              </a:pPr>
              <a:r>
                <a:rPr lang="ko-KR" altLang="en-US" sz="2000">
                  <a:ea typeface="맑은 고딕"/>
                </a:rPr>
                <a:t>검색 </a:t>
              </a:r>
              <a:endParaRPr lang="ko-KR" altLang="en-US" sz="2000">
                <a:ea typeface="맑은 고딕"/>
              </a:endParaRPr>
            </a:p>
          </p:txBody>
        </p:sp>
      </p:grpSp>
      <p:grpSp>
        <p:nvGrpSpPr>
          <p:cNvPr id="37" name=""/>
          <p:cNvGrpSpPr/>
          <p:nvPr/>
        </p:nvGrpSpPr>
        <p:grpSpPr>
          <a:xfrm rot="0">
            <a:off x="3346710" y="1848954"/>
            <a:ext cx="5216577" cy="548310"/>
            <a:chOff x="3518160" y="1963254"/>
            <a:chExt cx="5216577" cy="548310"/>
          </a:xfrm>
        </p:grpSpPr>
        <p:sp>
          <p:nvSpPr>
            <p:cNvPr id="8" name="TextBox 7"/>
            <p:cNvSpPr txBox="1"/>
            <p:nvPr/>
          </p:nvSpPr>
          <p:spPr>
            <a:xfrm>
              <a:off x="3518160" y="2030386"/>
              <a:ext cx="5216577" cy="477054"/>
            </a:xfrm>
            <a:prstGeom prst="rect">
              <a:avLst/>
            </a:prstGeom>
            <a:noFill/>
          </p:spPr>
          <p:txBody>
            <a:bodyPr rot="0" vert="horz" wrap="square" lIns="91440" tIns="45720" rIns="91440" bIns="45720" anchor="t" anchorCtr="0">
              <a:prstTxWarp prst="textNoShape">
                <a:avLst/>
              </a:prstTxWarp>
              <a:spAutoFit/>
            </a:bodyPr>
            <a:lstStyle/>
            <a:p>
              <a:pPr algn="ctr">
                <a:defRPr/>
              </a:pPr>
              <a:r>
                <a:rPr lang="ko-KR" altLang="en-US" sz="2500" b="1">
                  <a:ea typeface="맑은 고딕"/>
                </a:rPr>
                <a:t>홍익 쇼핑몰</a:t>
              </a:r>
              <a:endParaRPr lang="ko-KR" altLang="en-US" sz="2500" b="1">
                <a:ea typeface="맑은 고딕"/>
              </a:endParaRPr>
            </a:p>
          </p:txBody>
        </p:sp>
        <p:pic>
          <p:nvPicPr>
            <p:cNvPr id="16" name="그림 62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4578696" y="1963254"/>
              <a:ext cx="560871" cy="548310"/>
            </a:xfrm>
            <a:prstGeom prst="rect">
              <a:avLst/>
            </a:prstGeom>
          </p:spPr>
        </p:pic>
      </p:grpSp>
      <p:grpSp>
        <p:nvGrpSpPr>
          <p:cNvPr id="22" name=""/>
          <p:cNvGrpSpPr/>
          <p:nvPr/>
        </p:nvGrpSpPr>
        <p:grpSpPr>
          <a:xfrm rot="0">
            <a:off x="8740754" y="3146583"/>
            <a:ext cx="1549495" cy="356710"/>
            <a:chOff x="9127330" y="2757486"/>
            <a:chExt cx="904875" cy="356710"/>
          </a:xfrm>
        </p:grpSpPr>
        <p:sp>
          <p:nvSpPr>
            <p:cNvPr id="17" name="TextBox 16"/>
            <p:cNvSpPr txBox="1"/>
            <p:nvPr/>
          </p:nvSpPr>
          <p:spPr>
            <a:xfrm>
              <a:off x="9136447" y="2798899"/>
              <a:ext cx="803682" cy="315297"/>
            </a:xfrm>
            <a:prstGeom prst="rect">
              <a:avLst/>
            </a:prstGeom>
            <a:noFill/>
          </p:spPr>
          <p:txBody>
            <a:bodyPr rot="0" vert="horz" wrap="square" lIns="91440" tIns="45720" rIns="91440" bIns="45720" anchor="t" anchorCtr="0">
              <a:prstTxWarp prst="textNoShape">
                <a:avLst/>
              </a:prstTxWarp>
              <a:spAutoFit/>
            </a:bodyPr>
            <a:lstStyle/>
            <a:p>
              <a:pPr lvl="0">
                <a:defRPr/>
              </a:pPr>
              <a:r>
                <a:rPr lang="ko-KR" altLang="en-US" sz="1500">
                  <a:ea typeface="맑은 고딕"/>
                </a:rPr>
                <a:t>상품명</a:t>
              </a:r>
              <a:endParaRPr lang="ko-KR" altLang="en-US" sz="1500">
                <a:ea typeface="맑은 고딕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9127330" y="2757486"/>
              <a:ext cx="904875" cy="34528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23" name=""/>
          <p:cNvGrpSpPr/>
          <p:nvPr/>
        </p:nvGrpSpPr>
        <p:grpSpPr>
          <a:xfrm rot="0">
            <a:off x="8738388" y="3495675"/>
            <a:ext cx="1823534" cy="345281"/>
            <a:chOff x="10092981" y="2757486"/>
            <a:chExt cx="1669594" cy="345281"/>
          </a:xfrm>
        </p:grpSpPr>
        <p:sp>
          <p:nvSpPr>
            <p:cNvPr id="19" name="직사각형 18"/>
            <p:cNvSpPr/>
            <p:nvPr/>
          </p:nvSpPr>
          <p:spPr>
            <a:xfrm>
              <a:off x="10103644" y="2757486"/>
              <a:ext cx="1405415" cy="34528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1" name="TextBox 16"/>
            <p:cNvSpPr txBox="1"/>
            <p:nvPr/>
          </p:nvSpPr>
          <p:spPr>
            <a:xfrm>
              <a:off x="10092981" y="2778122"/>
              <a:ext cx="1669594" cy="315405"/>
            </a:xfrm>
            <a:prstGeom prst="rect">
              <a:avLst/>
            </a:prstGeom>
            <a:noFill/>
          </p:spPr>
          <p:txBody>
            <a:bodyPr rot="0" vert="horz" wrap="square" lIns="91440" tIns="45720" rIns="91440" bIns="45720" anchor="t" anchorCtr="0">
              <a:prstTxWarp prst="textNoShape">
                <a:avLst/>
              </a:prstTxWarp>
              <a:spAutoFit/>
            </a:bodyPr>
            <a:lstStyle/>
            <a:p>
              <a:pPr lvl="0">
                <a:defRPr/>
              </a:pPr>
              <a:r>
                <a:rPr lang="ko-KR" altLang="en-US" sz="1500">
                  <a:ea typeface="맑은 고딕"/>
                </a:rPr>
                <a:t>평균구매만족도</a:t>
              </a:r>
              <a:endParaRPr lang="ko-KR" altLang="en-US" sz="1500">
                <a:ea typeface="맑은 고딕"/>
              </a:endParaRPr>
            </a:p>
          </p:txBody>
        </p:sp>
      </p:grpSp>
      <p:grpSp>
        <p:nvGrpSpPr>
          <p:cNvPr id="29" name=""/>
          <p:cNvGrpSpPr/>
          <p:nvPr/>
        </p:nvGrpSpPr>
        <p:grpSpPr>
          <a:xfrm rot="0">
            <a:off x="8708564" y="2765568"/>
            <a:ext cx="1852394" cy="383766"/>
            <a:chOff x="8556164" y="2765568"/>
            <a:chExt cx="1852394" cy="383766"/>
          </a:xfrm>
        </p:grpSpPr>
        <p:grpSp>
          <p:nvGrpSpPr>
            <p:cNvPr id="25" name=""/>
            <p:cNvGrpSpPr/>
            <p:nvPr/>
          </p:nvGrpSpPr>
          <p:grpSpPr>
            <a:xfrm rot="0">
              <a:off x="8556164" y="2765568"/>
              <a:ext cx="1852393" cy="383766"/>
              <a:chOff x="10083718" y="2757486"/>
              <a:chExt cx="1669594" cy="345281"/>
            </a:xfrm>
          </p:grpSpPr>
          <p:sp>
            <p:nvSpPr>
              <p:cNvPr id="26" name="직사각형 18"/>
              <p:cNvSpPr/>
              <p:nvPr/>
            </p:nvSpPr>
            <p:spPr>
              <a:xfrm>
                <a:off x="10103644" y="2757486"/>
                <a:ext cx="1405415" cy="34528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27" name="TextBox 16"/>
              <p:cNvSpPr txBox="1"/>
              <p:nvPr/>
            </p:nvSpPr>
            <p:spPr>
              <a:xfrm>
                <a:off x="10083718" y="2795258"/>
                <a:ext cx="1669594" cy="283180"/>
              </a:xfrm>
              <a:prstGeom prst="rect">
                <a:avLst/>
              </a:prstGeom>
              <a:noFill/>
            </p:spPr>
            <p:txBody>
              <a:bodyPr rot="0" vert="horz" wrap="square" lIns="91440" tIns="45720" rIns="91440" bIns="45720" anchor="t" anchorCtr="0">
                <a:prstTxWarp prst="textNoShape">
                  <a:avLst/>
                </a:prstTxWarp>
                <a:spAutoFit/>
              </a:bodyPr>
              <a:lstStyle/>
              <a:p>
                <a:pPr lvl="0">
                  <a:defRPr/>
                </a:pPr>
                <a:r>
                  <a:rPr lang="ko-KR" altLang="en-US" sz="1500">
                    <a:ea typeface="맑은 고딕"/>
                  </a:rPr>
                  <a:t>검색조건 선택 </a:t>
                </a:r>
                <a:endParaRPr lang="ko-KR" altLang="en-US" sz="1500">
                  <a:ea typeface="맑은 고딕"/>
                </a:endParaRPr>
              </a:p>
            </p:txBody>
          </p:sp>
        </p:grpSp>
        <p:sp>
          <p:nvSpPr>
            <p:cNvPr id="28" name=""/>
            <p:cNvSpPr/>
            <p:nvPr/>
          </p:nvSpPr>
          <p:spPr>
            <a:xfrm flipV="1">
              <a:off x="9910904" y="2909647"/>
              <a:ext cx="153939" cy="125075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35" name=""/>
          <p:cNvGrpSpPr/>
          <p:nvPr/>
        </p:nvGrpSpPr>
        <p:grpSpPr>
          <a:xfrm rot="0">
            <a:off x="3172167" y="3563697"/>
            <a:ext cx="1552616" cy="492922"/>
            <a:chOff x="3754443" y="3400425"/>
            <a:chExt cx="1552616" cy="492922"/>
          </a:xfrm>
        </p:grpSpPr>
        <p:sp>
          <p:nvSpPr>
            <p:cNvPr id="31" name="사각형: 둥근 모서리 8"/>
            <p:cNvSpPr/>
            <p:nvPr/>
          </p:nvSpPr>
          <p:spPr>
            <a:xfrm flipV="1">
              <a:off x="3754443" y="3400425"/>
              <a:ext cx="1306352" cy="492922"/>
            </a:xfrm>
            <a:prstGeom prst="roundRect">
              <a:avLst>
                <a:gd name="adj" fmla="val 16667"/>
              </a:avLst>
            </a:prstGeom>
            <a:solidFill>
              <a:srgbClr val="a0b4e6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804996" y="3429000"/>
              <a:ext cx="1502064" cy="388620"/>
            </a:xfrm>
            <a:prstGeom prst="rect">
              <a:avLst/>
            </a:prstGeom>
            <a:noFill/>
          </p:spPr>
          <p:txBody>
            <a:bodyPr rot="0" vert="horz" wrap="square" lIns="91440" tIns="45720" rIns="91440" bIns="45720" anchor="t" anchorCtr="0">
              <a:prstTxWarp prst="textNoShape">
                <a:avLst/>
              </a:prstTxWarp>
              <a:spAutoFit/>
            </a:bodyPr>
            <a:lstStyle/>
            <a:p>
              <a:pPr lvl="0">
                <a:defRPr/>
              </a:pPr>
              <a:r>
                <a:rPr lang="ko-KR" altLang="en-US" sz="2000">
                  <a:ea typeface="맑은 고딕"/>
                </a:rPr>
                <a:t>My page</a:t>
              </a:r>
              <a:endParaRPr lang="ko-KR" altLang="en-US" sz="2000">
                <a:ea typeface="맑은 고딕"/>
              </a:endParaRPr>
            </a:p>
          </p:txBody>
        </p:sp>
      </p:grpSp>
      <p:grpSp>
        <p:nvGrpSpPr>
          <p:cNvPr id="38" name=""/>
          <p:cNvGrpSpPr/>
          <p:nvPr/>
        </p:nvGrpSpPr>
        <p:grpSpPr>
          <a:xfrm rot="0">
            <a:off x="5394901" y="3545128"/>
            <a:ext cx="1959808" cy="492922"/>
            <a:chOff x="5394901" y="3545128"/>
            <a:chExt cx="1959808" cy="492922"/>
          </a:xfrm>
        </p:grpSpPr>
        <p:sp>
          <p:nvSpPr>
            <p:cNvPr id="34" name="사각형: 둥근 모서리 8"/>
            <p:cNvSpPr/>
            <p:nvPr/>
          </p:nvSpPr>
          <p:spPr>
            <a:xfrm flipV="1">
              <a:off x="5394901" y="3545128"/>
              <a:ext cx="1556504" cy="492922"/>
            </a:xfrm>
            <a:prstGeom prst="roundRect">
              <a:avLst>
                <a:gd name="adj" fmla="val 16667"/>
              </a:avLst>
            </a:prstGeom>
            <a:solidFill>
              <a:srgbClr val="a0b4e6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423477" y="3602278"/>
              <a:ext cx="1931232" cy="400110"/>
            </a:xfrm>
            <a:prstGeom prst="rect">
              <a:avLst/>
            </a:prstGeom>
            <a:noFill/>
          </p:spPr>
          <p:txBody>
            <a:bodyPr rot="0" vert="horz" wrap="square" lIns="91440" tIns="45720" rIns="91440" bIns="45720" anchor="t" anchorCtr="0">
              <a:prstTxWarp prst="textNoShape">
                <a:avLst/>
              </a:prstTxWarp>
              <a:spAutoFit/>
            </a:bodyPr>
            <a:lstStyle/>
            <a:p>
              <a:pPr lvl="0">
                <a:defRPr/>
              </a:pPr>
              <a:r>
                <a:rPr lang="ko-KR" altLang="en-US" sz="2000">
                  <a:ea typeface="맑은 고딕"/>
                </a:rPr>
                <a:t>판매자 센터</a:t>
              </a:r>
              <a:endParaRPr lang="ko-KR" altLang="en-US" sz="2000">
                <a:ea typeface="맑은 고딕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직사각형 76"/>
          <p:cNvSpPr/>
          <p:nvPr/>
        </p:nvSpPr>
        <p:spPr>
          <a:xfrm>
            <a:off x="565013" y="195057"/>
            <a:ext cx="11087650" cy="62726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3" name="직사각형 82"/>
          <p:cNvSpPr/>
          <p:nvPr/>
        </p:nvSpPr>
        <p:spPr>
          <a:xfrm>
            <a:off x="665439" y="995880"/>
            <a:ext cx="10924583" cy="54335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9" name="TextBox 98"/>
          <p:cNvSpPr txBox="1"/>
          <p:nvPr/>
        </p:nvSpPr>
        <p:spPr>
          <a:xfrm>
            <a:off x="1187036" y="325643"/>
            <a:ext cx="4041422" cy="434452"/>
          </a:xfrm>
          <a:prstGeom prst="rect">
            <a:avLst/>
          </a:prstGeom>
          <a:noFill/>
        </p:spPr>
        <p:txBody>
          <a:bodyPr rot="0"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r>
              <a:rPr lang="ko-KR" altLang="en-US" sz="2300" b="1">
                <a:ea typeface="맑은 고딕"/>
              </a:rPr>
              <a:t>홍익 쇼핑몰</a:t>
            </a:r>
            <a:r>
              <a:rPr lang="ko-KR" altLang="en-US">
                <a:ea typeface="맑은 고딕"/>
              </a:rPr>
              <a:t>       </a:t>
            </a:r>
            <a:endParaRPr lang="ko-KR" altLang="en-US">
              <a:ea typeface="맑은 고딕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10446454" y="399344"/>
            <a:ext cx="1176868" cy="369332"/>
          </a:xfrm>
          <a:prstGeom prst="rect">
            <a:avLst/>
          </a:prstGeom>
          <a:noFill/>
        </p:spPr>
        <p:txBody>
          <a:bodyPr rot="0"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r>
              <a:rPr lang="ko-KR" altLang="en-US">
                <a:ea typeface="맑은 고딕"/>
              </a:rPr>
              <a:t>로그아웃</a:t>
            </a:r>
            <a:endParaRPr lang="ko-KR" altLang="en-US">
              <a:ea typeface="맑은 고딕"/>
            </a:endParaRPr>
          </a:p>
        </p:txBody>
      </p:sp>
      <p:pic>
        <p:nvPicPr>
          <p:cNvPr id="103" name="그림 6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69305" y="316671"/>
            <a:ext cx="560871" cy="548310"/>
          </a:xfrm>
          <a:prstGeom prst="rect">
            <a:avLst/>
          </a:prstGeom>
        </p:spPr>
      </p:pic>
      <p:sp>
        <p:nvSpPr>
          <p:cNvPr id="121" name="사각형: 둥근 모서리 120"/>
          <p:cNvSpPr/>
          <p:nvPr/>
        </p:nvSpPr>
        <p:spPr>
          <a:xfrm flipV="1">
            <a:off x="915922" y="1160097"/>
            <a:ext cx="6367110" cy="512164"/>
          </a:xfrm>
          <a:prstGeom prst="roundRect">
            <a:avLst>
              <a:gd name="adj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3" name="TextBox 122"/>
          <p:cNvSpPr txBox="1"/>
          <p:nvPr/>
        </p:nvSpPr>
        <p:spPr>
          <a:xfrm>
            <a:off x="1114854" y="1215373"/>
            <a:ext cx="2743200" cy="400110"/>
          </a:xfrm>
          <a:prstGeom prst="rect">
            <a:avLst/>
          </a:prstGeom>
          <a:noFill/>
        </p:spPr>
        <p:txBody>
          <a:bodyPr rot="0"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r>
              <a:rPr lang="ko-KR" altLang="en-US" sz="2000">
                <a:ea typeface="맑은 고딕"/>
              </a:rPr>
              <a:t>Do it! 자바</a:t>
            </a:r>
            <a:endParaRPr lang="ko-KR" altLang="en-US" sz="2000">
              <a:ea typeface="맑은 고딕"/>
            </a:endParaRPr>
          </a:p>
        </p:txBody>
      </p:sp>
      <p:pic>
        <p:nvPicPr>
          <p:cNvPr id="131" name="그림 47" descr="텍스트이(가) 표시된 사진  자동 생성된 설명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186622" y="1967270"/>
            <a:ext cx="672831" cy="678579"/>
          </a:xfrm>
          <a:prstGeom prst="rect">
            <a:avLst/>
          </a:prstGeom>
        </p:spPr>
      </p:pic>
      <p:sp>
        <p:nvSpPr>
          <p:cNvPr id="133" name="TextBox 132"/>
          <p:cNvSpPr txBox="1"/>
          <p:nvPr/>
        </p:nvSpPr>
        <p:spPr>
          <a:xfrm>
            <a:off x="2024160" y="2128330"/>
            <a:ext cx="4601452" cy="369332"/>
          </a:xfrm>
          <a:prstGeom prst="rect">
            <a:avLst/>
          </a:prstGeom>
          <a:noFill/>
        </p:spPr>
        <p:txBody>
          <a:bodyPr rot="0"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r>
              <a:rPr lang="ko-KR" altLang="en-US">
                <a:ea typeface="맑은 고딕"/>
              </a:rPr>
              <a:t>Do it! 자바 프로그래밍 입문</a:t>
            </a:r>
            <a:endParaRPr lang="ko-KR" altLang="en-US">
              <a:ea typeface="맑은 고딕"/>
            </a:endParaRPr>
          </a:p>
        </p:txBody>
      </p:sp>
      <p:grpSp>
        <p:nvGrpSpPr>
          <p:cNvPr id="139" name=""/>
          <p:cNvGrpSpPr/>
          <p:nvPr/>
        </p:nvGrpSpPr>
        <p:grpSpPr>
          <a:xfrm rot="0">
            <a:off x="7536407" y="1216360"/>
            <a:ext cx="1852394" cy="383766"/>
            <a:chOff x="7536406" y="1216360"/>
            <a:chExt cx="1852394" cy="383766"/>
          </a:xfrm>
        </p:grpSpPr>
        <p:grpSp>
          <p:nvGrpSpPr>
            <p:cNvPr id="135" name=""/>
            <p:cNvGrpSpPr/>
            <p:nvPr/>
          </p:nvGrpSpPr>
          <p:grpSpPr>
            <a:xfrm rot="0">
              <a:off x="7536406" y="1216360"/>
              <a:ext cx="1852394" cy="383766"/>
              <a:chOff x="10100883" y="2757486"/>
              <a:chExt cx="1669594" cy="345281"/>
            </a:xfrm>
          </p:grpSpPr>
          <p:sp>
            <p:nvSpPr>
              <p:cNvPr id="136" name="직사각형 18"/>
              <p:cNvSpPr/>
              <p:nvPr/>
            </p:nvSpPr>
            <p:spPr>
              <a:xfrm>
                <a:off x="10103644" y="2757486"/>
                <a:ext cx="1405415" cy="34528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137" name="TextBox 16"/>
              <p:cNvSpPr txBox="1"/>
              <p:nvPr/>
            </p:nvSpPr>
            <p:spPr>
              <a:xfrm>
                <a:off x="10100883" y="2795258"/>
                <a:ext cx="1669594" cy="283180"/>
              </a:xfrm>
              <a:prstGeom prst="rect">
                <a:avLst/>
              </a:prstGeom>
              <a:noFill/>
            </p:spPr>
            <p:txBody>
              <a:bodyPr rot="0" vert="horz" wrap="square" lIns="91440" tIns="45720" rIns="91440" bIns="45720" anchor="t" anchorCtr="0">
                <a:prstTxWarp prst="textNoShape">
                  <a:avLst/>
                </a:prstTxWarp>
                <a:spAutoFit/>
              </a:bodyPr>
              <a:lstStyle/>
              <a:p>
                <a:pPr lvl="0">
                  <a:defRPr/>
                </a:pPr>
                <a:r>
                  <a:rPr lang="ko-KR" altLang="en-US" sz="1500">
                    <a:ea typeface="맑은 고딕"/>
                  </a:rPr>
                  <a:t>상품명 </a:t>
                </a:r>
                <a:endParaRPr lang="ko-KR" altLang="en-US" sz="1500">
                  <a:ea typeface="맑은 고딕"/>
                </a:endParaRPr>
              </a:p>
            </p:txBody>
          </p:sp>
        </p:grpSp>
        <p:sp>
          <p:nvSpPr>
            <p:cNvPr id="138" name=""/>
            <p:cNvSpPr/>
            <p:nvPr/>
          </p:nvSpPr>
          <p:spPr>
            <a:xfrm flipV="1">
              <a:off x="8872102" y="1360439"/>
              <a:ext cx="153939" cy="125075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65013" y="195057"/>
            <a:ext cx="11087650" cy="62726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665439" y="995880"/>
            <a:ext cx="10924582" cy="54143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187036" y="325643"/>
            <a:ext cx="4041422" cy="434452"/>
          </a:xfrm>
          <a:prstGeom prst="rect">
            <a:avLst/>
          </a:prstGeom>
          <a:noFill/>
        </p:spPr>
        <p:txBody>
          <a:bodyPr rot="0"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r>
              <a:rPr lang="ko-KR" altLang="en-US" sz="2300" b="1">
                <a:ea typeface="맑은 고딕"/>
              </a:rPr>
              <a:t>홍익 쇼핑몰</a:t>
            </a:r>
            <a:r>
              <a:rPr lang="ko-KR" altLang="en-US">
                <a:ea typeface="맑은 고딕"/>
              </a:rPr>
              <a:t>      </a:t>
            </a:r>
            <a:endParaRPr lang="ko-KR" altLang="en-US">
              <a:ea typeface="맑은 고딕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446454" y="399344"/>
            <a:ext cx="1176868" cy="369332"/>
          </a:xfrm>
          <a:prstGeom prst="rect">
            <a:avLst/>
          </a:prstGeom>
          <a:noFill/>
        </p:spPr>
        <p:txBody>
          <a:bodyPr rot="0"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r>
              <a:rPr lang="ko-KR" altLang="en-US">
                <a:ea typeface="맑은 고딕"/>
              </a:rPr>
              <a:t>로그아웃</a:t>
            </a:r>
            <a:endParaRPr lang="ko-KR" altLang="en-US">
              <a:ea typeface="맑은 고딕"/>
            </a:endParaRPr>
          </a:p>
        </p:txBody>
      </p:sp>
      <p:pic>
        <p:nvPicPr>
          <p:cNvPr id="11" name="그림 6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69305" y="316671"/>
            <a:ext cx="560871" cy="548310"/>
          </a:xfrm>
          <a:prstGeom prst="rect">
            <a:avLst/>
          </a:prstGeom>
        </p:spPr>
      </p:pic>
      <p:pic>
        <p:nvPicPr>
          <p:cNvPr id="26" name="그림 26" descr="텍스트이(가) 표시된 사진  자동 생성된 설명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52500" y="1214438"/>
            <a:ext cx="1452563" cy="1452563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2700337" y="1343024"/>
            <a:ext cx="8672511" cy="2031325"/>
          </a:xfrm>
          <a:prstGeom prst="rect">
            <a:avLst/>
          </a:prstGeom>
          <a:noFill/>
        </p:spPr>
        <p:txBody>
          <a:bodyPr rot="0"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r>
              <a:rPr lang="ko-KR" altLang="en-US">
                <a:ea typeface="맑은 고딕"/>
              </a:rPr>
              <a:t>판매자 : 유재석</a:t>
            </a:r>
            <a:endParaRPr lang="ko-KR" altLang="en-US">
              <a:ea typeface="맑은 고딕"/>
            </a:endParaRPr>
          </a:p>
          <a:p>
            <a:pPr lvl="0">
              <a:defRPr/>
            </a:pPr>
            <a:r>
              <a:rPr lang="ko-KR" altLang="en-US">
                <a:ea typeface="맑은 고딕"/>
              </a:rPr>
              <a:t>상품명 : Do it! 자바 프로그래밍 입문</a:t>
            </a:r>
            <a:endParaRPr lang="ko-KR" altLang="en-US">
              <a:ea typeface="맑은 고딕"/>
            </a:endParaRPr>
          </a:p>
          <a:p>
            <a:pPr lvl="0">
              <a:defRPr/>
            </a:pPr>
            <a:r>
              <a:rPr lang="ko-KR" altLang="en-US">
                <a:ea typeface="맑은 고딕"/>
              </a:rPr>
              <a:t>제작회사명 : 이지스퍼블리싱</a:t>
            </a:r>
            <a:endParaRPr lang="ko-KR" altLang="en-US">
              <a:ea typeface="맑은 고딕"/>
            </a:endParaRPr>
          </a:p>
          <a:p>
            <a:pPr lvl="0">
              <a:defRPr/>
            </a:pPr>
            <a:r>
              <a:rPr lang="ko-KR" altLang="en-US">
                <a:ea typeface="맑은 고딕"/>
              </a:rPr>
              <a:t>가격 : 38,000원</a:t>
            </a:r>
            <a:endParaRPr lang="ko-KR" altLang="en-US">
              <a:ea typeface="맑은 고딕"/>
            </a:endParaRPr>
          </a:p>
          <a:p>
            <a:pPr lvl="0">
              <a:defRPr/>
            </a:pPr>
            <a:r>
              <a:rPr lang="ko-KR" altLang="en-US">
                <a:ea typeface="맑은 고딕"/>
              </a:rPr>
              <a:t>남은 수량 : 375</a:t>
            </a:r>
            <a:endParaRPr lang="ko-KR" altLang="en-US">
              <a:ea typeface="맑은 고딕"/>
            </a:endParaRPr>
          </a:p>
          <a:p>
            <a:pPr lvl="0">
              <a:defRPr/>
            </a:pPr>
            <a:r>
              <a:rPr lang="ko-KR" altLang="en-US">
                <a:ea typeface="맑은 고딕"/>
              </a:rPr>
              <a:t>판매 종료일 : 2022년 7월 7일</a:t>
            </a:r>
            <a:endParaRPr lang="ko-KR" altLang="en-US">
              <a:ea typeface="맑은 고딕"/>
            </a:endParaRPr>
          </a:p>
          <a:p>
            <a:pPr lvl="0">
              <a:defRPr/>
            </a:pPr>
            <a:r>
              <a:rPr lang="ko-KR" altLang="en-US">
                <a:ea typeface="맑은 고딕"/>
              </a:rPr>
              <a:t>평균 구매 만족도 : 4.5</a:t>
            </a:r>
            <a:endParaRPr lang="ko-KR" altLang="en-US">
              <a:ea typeface="맑은 고딕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0091737" y="5543549"/>
            <a:ext cx="1250153" cy="4524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10148116" y="5600410"/>
            <a:ext cx="1624010" cy="369332"/>
          </a:xfrm>
          <a:prstGeom prst="rect">
            <a:avLst/>
          </a:prstGeom>
          <a:noFill/>
        </p:spPr>
        <p:txBody>
          <a:bodyPr rot="0"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r>
              <a:rPr lang="ko-KR" altLang="en-US">
                <a:ea typeface="맑은 고딕"/>
              </a:rPr>
              <a:t>구매하기</a:t>
            </a:r>
            <a:endParaRPr lang="ko-KR" altLang="en-US"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87036" y="325643"/>
            <a:ext cx="4041422" cy="446276"/>
          </a:xfrm>
          <a:prstGeom prst="rect">
            <a:avLst/>
          </a:prstGeom>
          <a:noFill/>
        </p:spPr>
        <p:txBody>
          <a:bodyPr rot="0"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r>
              <a:rPr lang="ko-KR" altLang="en-US" sz="2300" b="1">
                <a:ea typeface="맑은 고딕"/>
              </a:rPr>
              <a:t>홍익 쇼핑몰</a:t>
            </a:r>
            <a:r>
              <a:rPr lang="ko-KR" altLang="en-US">
                <a:ea typeface="맑은 고딕"/>
              </a:rPr>
              <a:t>       판매자 센터</a:t>
            </a:r>
            <a:endParaRPr lang="ko-KR" altLang="en-US">
              <a:ea typeface="맑은 고딕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65013" y="195057"/>
            <a:ext cx="11087650" cy="62726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564322" y="890104"/>
            <a:ext cx="2528956" cy="15460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563631" y="2523848"/>
            <a:ext cx="2528957" cy="39425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213376" y="888724"/>
            <a:ext cx="8405509" cy="55192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3" name="그림 1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88870" y="1092152"/>
            <a:ext cx="884901" cy="66925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793992" y="1923807"/>
            <a:ext cx="2418645" cy="369332"/>
          </a:xfrm>
          <a:prstGeom prst="rect">
            <a:avLst/>
          </a:prstGeom>
          <a:noFill/>
        </p:spPr>
        <p:txBody>
          <a:bodyPr rot="0"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r>
              <a:rPr lang="ko-KR" altLang="en-US">
                <a:ea typeface="맑은 고딕"/>
              </a:rPr>
              <a:t>유재석 회원님</a:t>
            </a:r>
            <a:endParaRPr lang="ko-KR" altLang="en-US">
              <a:ea typeface="맑은 고딕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67455" y="2685344"/>
            <a:ext cx="2549613" cy="1200329"/>
          </a:xfrm>
          <a:prstGeom prst="rect">
            <a:avLst/>
          </a:prstGeom>
          <a:noFill/>
        </p:spPr>
        <p:txBody>
          <a:bodyPr rot="0"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r>
              <a:rPr lang="ko-KR" altLang="en-US" b="1">
                <a:ea typeface="맑은 고딕"/>
              </a:rPr>
              <a:t>판매자 센터</a:t>
            </a:r>
            <a:endParaRPr lang="ko-KR" altLang="en-US" b="1">
              <a:ea typeface="맑은 고딕"/>
            </a:endParaRPr>
          </a:p>
          <a:p>
            <a:pPr lvl="0">
              <a:defRPr/>
            </a:pPr>
            <a:r>
              <a:rPr lang="ko-KR" altLang="en-US">
                <a:ea typeface="맑은 고딕"/>
              </a:rPr>
              <a:t>- 판매 중 상품 조회</a:t>
            </a:r>
            <a:endParaRPr lang="ko-KR" altLang="en-US">
              <a:ea typeface="맑은 고딕"/>
            </a:endParaRPr>
          </a:p>
          <a:p>
            <a:pPr lvl="0">
              <a:defRPr/>
            </a:pPr>
            <a:r>
              <a:rPr lang="ko-KR" altLang="en-US">
                <a:ea typeface="맑은 고딕"/>
              </a:rPr>
              <a:t>- 상품 등록</a:t>
            </a:r>
            <a:endParaRPr lang="ko-KR" altLang="en-US">
              <a:ea typeface="맑은 고딕"/>
            </a:endParaRPr>
          </a:p>
          <a:p>
            <a:pPr lvl="0">
              <a:defRPr/>
            </a:pPr>
            <a:r>
              <a:rPr lang="ko-KR" altLang="en-US">
                <a:ea typeface="맑은 고딕"/>
              </a:rPr>
              <a:t>- 판매 완료 상품 조회</a:t>
            </a:r>
            <a:endParaRPr lang="ko-KR" altLang="en-US">
              <a:ea typeface="맑은 고딕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446454" y="399344"/>
            <a:ext cx="1176868" cy="369332"/>
          </a:xfrm>
          <a:prstGeom prst="rect">
            <a:avLst/>
          </a:prstGeom>
          <a:noFill/>
        </p:spPr>
        <p:txBody>
          <a:bodyPr rot="0"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r>
              <a:rPr lang="ko-KR" altLang="en-US">
                <a:ea typeface="맑은 고딕"/>
              </a:rPr>
              <a:t>로그아웃</a:t>
            </a:r>
            <a:endParaRPr lang="ko-KR" altLang="en-US">
              <a:ea typeface="맑은 고딕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3326548" y="1093863"/>
            <a:ext cx="8205664" cy="23439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2" name="그림 6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69305" y="316671"/>
            <a:ext cx="560871" cy="548310"/>
          </a:xfrm>
          <a:prstGeom prst="rect">
            <a:avLst/>
          </a:prstGeom>
        </p:spPr>
      </p:pic>
      <p:sp>
        <p:nvSpPr>
          <p:cNvPr id="63" name="직사각형 62"/>
          <p:cNvSpPr/>
          <p:nvPr/>
        </p:nvSpPr>
        <p:spPr>
          <a:xfrm>
            <a:off x="3326548" y="3633863"/>
            <a:ext cx="8205664" cy="23439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4500660" y="1830674"/>
            <a:ext cx="4601452" cy="369332"/>
          </a:xfrm>
          <a:prstGeom prst="rect">
            <a:avLst/>
          </a:prstGeom>
          <a:noFill/>
        </p:spPr>
        <p:txBody>
          <a:bodyPr rot="0"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r>
              <a:rPr lang="ko-KR" altLang="en-US">
                <a:ea typeface="맑은 고딕"/>
              </a:rPr>
              <a:t>덴탈 마스크</a:t>
            </a:r>
            <a:endParaRPr lang="ko-KR" altLang="en-US">
              <a:ea typeface="맑은 고딕"/>
            </a:endParaRPr>
          </a:p>
        </p:txBody>
      </p:sp>
      <p:pic>
        <p:nvPicPr>
          <p:cNvPr id="73" name="그림 47" descr="텍스트이(가) 표시된 사진  자동 생성된 설명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686934" y="2526864"/>
            <a:ext cx="672831" cy="678579"/>
          </a:xfrm>
          <a:prstGeom prst="rect">
            <a:avLst/>
          </a:prstGeom>
        </p:spPr>
      </p:pic>
      <p:pic>
        <p:nvPicPr>
          <p:cNvPr id="75" name="그림 48" descr="텍스트이(가) 표시된 사진  자동 생성된 설명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3690303" y="1658606"/>
            <a:ext cx="672831" cy="678579"/>
          </a:xfrm>
          <a:prstGeom prst="rect">
            <a:avLst/>
          </a:prstGeom>
        </p:spPr>
      </p:pic>
      <p:pic>
        <p:nvPicPr>
          <p:cNvPr id="77" name="그림 49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3523566" y="4289576"/>
            <a:ext cx="672831" cy="678579"/>
          </a:xfrm>
          <a:prstGeom prst="rect">
            <a:avLst/>
          </a:prstGeom>
        </p:spPr>
      </p:pic>
      <p:sp>
        <p:nvSpPr>
          <p:cNvPr id="79" name="TextBox 78"/>
          <p:cNvSpPr txBox="1"/>
          <p:nvPr/>
        </p:nvSpPr>
        <p:spPr>
          <a:xfrm>
            <a:off x="4524473" y="2687924"/>
            <a:ext cx="4601452" cy="369332"/>
          </a:xfrm>
          <a:prstGeom prst="rect">
            <a:avLst/>
          </a:prstGeom>
          <a:noFill/>
        </p:spPr>
        <p:txBody>
          <a:bodyPr rot="0"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r>
              <a:rPr lang="ko-KR" altLang="en-US">
                <a:ea typeface="맑은 고딕"/>
              </a:rPr>
              <a:t>Do it! 자바 프로그래밍 입문</a:t>
            </a:r>
            <a:endParaRPr lang="ko-KR" altLang="en-US">
              <a:ea typeface="맑은 고딕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4381598" y="4366706"/>
            <a:ext cx="4601452" cy="369332"/>
          </a:xfrm>
          <a:prstGeom prst="rect">
            <a:avLst/>
          </a:prstGeom>
          <a:noFill/>
        </p:spPr>
        <p:txBody>
          <a:bodyPr rot="0"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r>
              <a:rPr lang="ko-KR" altLang="en-US">
                <a:ea typeface="맑은 고딕"/>
              </a:rPr>
              <a:t>달력</a:t>
            </a:r>
            <a:endParaRPr lang="ko-KR" altLang="en-US">
              <a:ea typeface="맑은 고딕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3629025" y="1200149"/>
            <a:ext cx="2743199" cy="369332"/>
          </a:xfrm>
          <a:prstGeom prst="rect">
            <a:avLst/>
          </a:prstGeom>
          <a:noFill/>
        </p:spPr>
        <p:txBody>
          <a:bodyPr rot="0"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r>
              <a:rPr lang="ko-KR" altLang="en-US" b="1">
                <a:ea typeface="맑은 고딕"/>
              </a:rPr>
              <a:t>판매 중인 상품</a:t>
            </a:r>
            <a:endParaRPr lang="ko-KR" altLang="en-US" b="1">
              <a:ea typeface="맑은 고딕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3521868" y="3759993"/>
            <a:ext cx="2743199" cy="369332"/>
          </a:xfrm>
          <a:prstGeom prst="rect">
            <a:avLst/>
          </a:prstGeom>
          <a:noFill/>
        </p:spPr>
        <p:txBody>
          <a:bodyPr rot="0"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r>
              <a:rPr lang="ko-KR" altLang="en-US" b="1">
                <a:ea typeface="맑은 고딕"/>
              </a:rPr>
              <a:t>판매 완료 상품</a:t>
            </a:r>
            <a:endParaRPr lang="ko-KR" altLang="en-US" b="1">
              <a:ea typeface="맑은 고딕"/>
            </a:endParaRPr>
          </a:p>
        </p:txBody>
      </p:sp>
      <p:cxnSp>
        <p:nvCxnSpPr>
          <p:cNvPr id="98" name=""/>
          <p:cNvCxnSpPr/>
          <p:nvPr/>
        </p:nvCxnSpPr>
        <p:spPr>
          <a:xfrm rot="16200000" flipH="1">
            <a:off x="3006954" y="552072"/>
            <a:ext cx="260448" cy="7795"/>
          </a:xfrm>
          <a:prstGeom prst="line">
            <a:avLst/>
          </a:prstGeom>
          <a:ln w="1778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87036" y="325643"/>
            <a:ext cx="4041422" cy="446276"/>
          </a:xfrm>
          <a:prstGeom prst="rect">
            <a:avLst/>
          </a:prstGeom>
          <a:noFill/>
        </p:spPr>
        <p:txBody>
          <a:bodyPr rot="0"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r>
              <a:rPr lang="ko-KR" altLang="en-US" sz="2300" b="1">
                <a:ea typeface="맑은 고딕"/>
              </a:rPr>
              <a:t>홍익 쇼핑몰</a:t>
            </a:r>
            <a:r>
              <a:rPr lang="ko-KR" altLang="en-US">
                <a:ea typeface="맑은 고딕"/>
              </a:rPr>
              <a:t>       회원 가입</a:t>
            </a:r>
            <a:endParaRPr lang="ko-KR" altLang="en-US">
              <a:ea typeface="맑은 고딕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65013" y="195057"/>
            <a:ext cx="11087650" cy="62726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05908" y="983973"/>
            <a:ext cx="11022598" cy="5493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0446454" y="399344"/>
            <a:ext cx="1176868" cy="369332"/>
          </a:xfrm>
          <a:prstGeom prst="rect">
            <a:avLst/>
          </a:prstGeom>
          <a:noFill/>
        </p:spPr>
        <p:txBody>
          <a:bodyPr rot="0"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r>
              <a:rPr lang="ko-KR" altLang="en-US">
                <a:ea typeface="맑은 고딕"/>
              </a:rPr>
              <a:t>로그인</a:t>
            </a:r>
            <a:endParaRPr lang="ko-KR" altLang="en-US">
              <a:ea typeface="맑은 고딕"/>
            </a:endParaRPr>
          </a:p>
        </p:txBody>
      </p:sp>
      <p:pic>
        <p:nvPicPr>
          <p:cNvPr id="23" name="그림 6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69305" y="316671"/>
            <a:ext cx="560871" cy="548310"/>
          </a:xfrm>
          <a:prstGeom prst="rect">
            <a:avLst/>
          </a:prstGeom>
        </p:spPr>
      </p:pic>
      <p:sp>
        <p:nvSpPr>
          <p:cNvPr id="42" name="직사각형 41"/>
          <p:cNvSpPr/>
          <p:nvPr/>
        </p:nvSpPr>
        <p:spPr>
          <a:xfrm>
            <a:off x="1185862" y="1316830"/>
            <a:ext cx="2416967" cy="5238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1176338" y="1402556"/>
            <a:ext cx="2862261" cy="369332"/>
          </a:xfrm>
          <a:prstGeom prst="rect">
            <a:avLst/>
          </a:prstGeom>
          <a:noFill/>
        </p:spPr>
        <p:txBody>
          <a:bodyPr rot="0"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r>
              <a:rPr lang="ko-KR" altLang="en-US">
                <a:ea typeface="맑은 고딕"/>
              </a:rPr>
              <a:t>이름을 입력하세요</a:t>
            </a:r>
            <a:endParaRPr lang="ko-KR" altLang="en-US">
              <a:ea typeface="맑은 고딕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1162050" y="1983580"/>
            <a:ext cx="4119559" cy="5357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1152525" y="2069306"/>
            <a:ext cx="4874416" cy="369332"/>
          </a:xfrm>
          <a:prstGeom prst="rect">
            <a:avLst/>
          </a:prstGeom>
          <a:noFill/>
        </p:spPr>
        <p:txBody>
          <a:bodyPr rot="0"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r>
              <a:rPr lang="ko-KR" altLang="en-US">
                <a:ea typeface="맑은 고딕"/>
              </a:rPr>
              <a:t>주민번호를 입력하세요</a:t>
            </a:r>
            <a:endParaRPr lang="ko-KR" altLang="en-US">
              <a:ea typeface="맑은 고딕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1185863" y="2674143"/>
            <a:ext cx="4119559" cy="5357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176337" y="2759869"/>
            <a:ext cx="4874416" cy="369332"/>
          </a:xfrm>
          <a:prstGeom prst="rect">
            <a:avLst/>
          </a:prstGeom>
          <a:noFill/>
        </p:spPr>
        <p:txBody>
          <a:bodyPr rot="0"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r>
              <a:rPr lang="ko-KR" altLang="en-US">
                <a:ea typeface="맑은 고딕"/>
              </a:rPr>
              <a:t>집 주소를 입력하세요</a:t>
            </a:r>
            <a:endParaRPr lang="ko-KR" altLang="en-US">
              <a:ea typeface="맑은 고딕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1185863" y="4114799"/>
            <a:ext cx="4119559" cy="5357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1152524" y="4200525"/>
            <a:ext cx="4874416" cy="369332"/>
          </a:xfrm>
          <a:prstGeom prst="rect">
            <a:avLst/>
          </a:prstGeom>
          <a:noFill/>
        </p:spPr>
        <p:txBody>
          <a:bodyPr rot="0"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r>
              <a:rPr lang="ko-KR" altLang="en-US">
                <a:ea typeface="맑은 고딕"/>
              </a:rPr>
              <a:t>ID를 입력하세요</a:t>
            </a:r>
            <a:endParaRPr lang="ko-KR" altLang="en-US">
              <a:ea typeface="맑은 고딕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1150143" y="4793455"/>
            <a:ext cx="4119559" cy="5357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1116805" y="4879180"/>
            <a:ext cx="4874416" cy="369332"/>
          </a:xfrm>
          <a:prstGeom prst="rect">
            <a:avLst/>
          </a:prstGeom>
          <a:noFill/>
        </p:spPr>
        <p:txBody>
          <a:bodyPr rot="0"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r>
              <a:rPr lang="ko-KR" altLang="en-US">
                <a:ea typeface="맑은 고딕"/>
              </a:rPr>
              <a:t>Password를 입력하세요</a:t>
            </a:r>
            <a:endParaRPr lang="ko-KR" altLang="en-US">
              <a:ea typeface="맑은 고딕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9853612" y="4912518"/>
            <a:ext cx="1250153" cy="4524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9904290" y="4967095"/>
            <a:ext cx="1210299" cy="364808"/>
          </a:xfrm>
          <a:prstGeom prst="rect">
            <a:avLst/>
          </a:prstGeom>
          <a:noFill/>
        </p:spPr>
        <p:txBody>
          <a:bodyPr rot="0"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r>
              <a:rPr lang="ko-KR" altLang="en-US">
                <a:ea typeface="맑은 고딕"/>
              </a:rPr>
              <a:t>회원 가입</a:t>
            </a:r>
            <a:endParaRPr lang="ko-KR" altLang="en-US">
              <a:ea typeface="맑은 고딕"/>
            </a:endParaRPr>
          </a:p>
        </p:txBody>
      </p:sp>
      <p:cxnSp>
        <p:nvCxnSpPr>
          <p:cNvPr id="54" name=""/>
          <p:cNvCxnSpPr/>
          <p:nvPr/>
        </p:nvCxnSpPr>
        <p:spPr>
          <a:xfrm rot="16200000" flipH="1">
            <a:off x="3006954" y="552072"/>
            <a:ext cx="260448" cy="7795"/>
          </a:xfrm>
          <a:prstGeom prst="line">
            <a:avLst/>
          </a:prstGeom>
          <a:ln w="1778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65013" y="195057"/>
            <a:ext cx="11087650" cy="62726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64322" y="890104"/>
            <a:ext cx="2528956" cy="15460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563631" y="2523848"/>
            <a:ext cx="2528957" cy="39425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213376" y="888724"/>
            <a:ext cx="8376644" cy="55096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1" name="그림 1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88870" y="1092152"/>
            <a:ext cx="884901" cy="66925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93992" y="1923807"/>
            <a:ext cx="2418645" cy="369332"/>
          </a:xfrm>
          <a:prstGeom prst="rect">
            <a:avLst/>
          </a:prstGeom>
          <a:noFill/>
        </p:spPr>
        <p:txBody>
          <a:bodyPr rot="0"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r>
              <a:rPr lang="ko-KR" altLang="en-US">
                <a:ea typeface="맑은 고딕"/>
              </a:rPr>
              <a:t>유재석 회원님</a:t>
            </a:r>
            <a:endParaRPr lang="ko-KR" altLang="en-US">
              <a:ea typeface="맑은 고딕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67455" y="2685344"/>
            <a:ext cx="2418645" cy="1769715"/>
          </a:xfrm>
          <a:prstGeom prst="rect">
            <a:avLst/>
          </a:prstGeom>
          <a:noFill/>
        </p:spPr>
        <p:txBody>
          <a:bodyPr rot="0"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r>
              <a:rPr lang="ko-KR" altLang="en-US" sz="1900">
                <a:ea typeface="맑은 고딕"/>
              </a:rPr>
              <a:t>My page</a:t>
            </a:r>
            <a:endParaRPr lang="ko-KR" altLang="en-US" sz="1900">
              <a:ea typeface="맑은 고딕"/>
            </a:endParaRPr>
          </a:p>
          <a:p>
            <a:pPr lvl="0">
              <a:defRPr/>
            </a:pPr>
            <a:r>
              <a:rPr lang="ko-KR" altLang="en-US">
                <a:ea typeface="맑은 고딕"/>
              </a:rPr>
              <a:t>- 나의 구매 내역</a:t>
            </a:r>
            <a:endParaRPr lang="ko-KR" altLang="en-US">
              <a:ea typeface="맑은 고딕"/>
            </a:endParaRPr>
          </a:p>
          <a:p>
            <a:pPr lvl="0">
              <a:defRPr/>
            </a:pPr>
            <a:r>
              <a:rPr lang="ko-KR" altLang="en-US">
                <a:ea typeface="맑은 고딕"/>
              </a:rPr>
              <a:t>- 탈퇴</a:t>
            </a:r>
            <a:endParaRPr lang="ko-KR" altLang="en-US">
              <a:ea typeface="맑은 고딕"/>
            </a:endParaRPr>
          </a:p>
          <a:p>
            <a:pPr lvl="0">
              <a:defRPr/>
            </a:pPr>
            <a:endParaRPr lang="ko-KR" altLang="en-US">
              <a:ea typeface="맑은 고딕"/>
            </a:endParaRPr>
          </a:p>
          <a:p>
            <a:pPr lvl="0">
              <a:defRPr/>
            </a:pPr>
            <a:endParaRPr lang="ko-KR" altLang="en-US">
              <a:ea typeface="맑은 고딕"/>
            </a:endParaRPr>
          </a:p>
          <a:p>
            <a:pPr lvl="0">
              <a:defRPr/>
            </a:pPr>
            <a:endParaRPr lang="ko-KR" altLang="en-US">
              <a:ea typeface="맑은 고딕"/>
            </a:endParaRPr>
          </a:p>
        </p:txBody>
      </p:sp>
      <p:cxnSp>
        <p:nvCxnSpPr>
          <p:cNvPr id="17" name="직선 화살표 연결선 16"/>
          <p:cNvCxnSpPr/>
          <p:nvPr/>
        </p:nvCxnSpPr>
        <p:spPr>
          <a:xfrm flipV="1">
            <a:off x="3711767" y="1598802"/>
            <a:ext cx="7582060" cy="27759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717074" y="1161806"/>
            <a:ext cx="6103727" cy="369332"/>
          </a:xfrm>
          <a:prstGeom prst="rect">
            <a:avLst/>
          </a:prstGeom>
          <a:noFill/>
        </p:spPr>
        <p:txBody>
          <a:bodyPr rot="0"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r>
              <a:rPr lang="ko-KR" altLang="en-US">
                <a:ea typeface="맑은 고딕"/>
              </a:rPr>
              <a:t>탈퇴</a:t>
            </a:r>
            <a:endParaRPr lang="ko-KR" altLang="en-US">
              <a:ea typeface="맑은 고딕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0246250" y="1851245"/>
            <a:ext cx="1010347" cy="5246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10405436" y="1971127"/>
            <a:ext cx="1956217" cy="646331"/>
          </a:xfrm>
          <a:prstGeom prst="rect">
            <a:avLst/>
          </a:prstGeom>
          <a:noFill/>
        </p:spPr>
        <p:txBody>
          <a:bodyPr rot="0"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r>
              <a:rPr lang="ko-KR" altLang="en-US">
                <a:ea typeface="맑은 고딕"/>
              </a:rPr>
              <a:t>탈퇴</a:t>
            </a:r>
            <a:endParaRPr lang="ko-KR" altLang="en-US">
              <a:ea typeface="맑은 고딕"/>
            </a:endParaRPr>
          </a:p>
          <a:p>
            <a:pPr lvl="0">
              <a:defRPr/>
            </a:pPr>
            <a:endParaRPr lang="ko-KR" altLang="en-US">
              <a:ea typeface="맑은 고딕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187036" y="325643"/>
            <a:ext cx="4041422" cy="446276"/>
          </a:xfrm>
          <a:prstGeom prst="rect">
            <a:avLst/>
          </a:prstGeom>
          <a:noFill/>
        </p:spPr>
        <p:txBody>
          <a:bodyPr rot="0"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r>
              <a:rPr lang="ko-KR" altLang="en-US" sz="2300" b="1">
                <a:ea typeface="맑은 고딕"/>
              </a:rPr>
              <a:t>홍익 쇼핑몰</a:t>
            </a:r>
            <a:r>
              <a:rPr lang="ko-KR" altLang="en-US">
                <a:ea typeface="맑은 고딕"/>
              </a:rPr>
              <a:t>       My page</a:t>
            </a:r>
            <a:endParaRPr lang="ko-KR" altLang="en-US">
              <a:ea typeface="맑은 고딕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0446454" y="399344"/>
            <a:ext cx="1176868" cy="369332"/>
          </a:xfrm>
          <a:prstGeom prst="rect">
            <a:avLst/>
          </a:prstGeom>
          <a:noFill/>
        </p:spPr>
        <p:txBody>
          <a:bodyPr rot="0"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r>
              <a:rPr lang="ko-KR" altLang="en-US">
                <a:ea typeface="맑은 고딕"/>
              </a:rPr>
              <a:t>로그아웃</a:t>
            </a:r>
            <a:endParaRPr lang="ko-KR" altLang="en-US">
              <a:ea typeface="맑은 고딕"/>
            </a:endParaRPr>
          </a:p>
        </p:txBody>
      </p:sp>
      <p:pic>
        <p:nvPicPr>
          <p:cNvPr id="41" name="그림 6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69305" y="316671"/>
            <a:ext cx="560871" cy="548310"/>
          </a:xfrm>
          <a:prstGeom prst="rect">
            <a:avLst/>
          </a:prstGeom>
        </p:spPr>
      </p:pic>
      <p:sp>
        <p:nvSpPr>
          <p:cNvPr id="150" name="TextBox 149"/>
          <p:cNvSpPr txBox="1"/>
          <p:nvPr/>
        </p:nvSpPr>
        <p:spPr>
          <a:xfrm>
            <a:off x="3714123" y="1923501"/>
            <a:ext cx="7325935" cy="903519"/>
          </a:xfrm>
          <a:prstGeom prst="rect">
            <a:avLst/>
          </a:prstGeom>
          <a:noFill/>
        </p:spPr>
        <p:txBody>
          <a:bodyPr rot="0"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r>
              <a:rPr lang="ko-KR" altLang="en-US">
                <a:ea typeface="맑은 고딕"/>
              </a:rPr>
              <a:t>홍익 쇼핑몰에서 탈퇴하시겠습니까? </a:t>
            </a:r>
            <a:endParaRPr lang="ko-KR" altLang="en-US">
              <a:ea typeface="맑은 고딕"/>
            </a:endParaRPr>
          </a:p>
          <a:p>
            <a:pPr lvl="0">
              <a:defRPr/>
            </a:pPr>
            <a:endParaRPr lang="ko-KR" altLang="en-US">
              <a:ea typeface="맑은 고딕"/>
            </a:endParaRPr>
          </a:p>
          <a:p>
            <a:pPr lvl="0">
              <a:defRPr/>
            </a:pPr>
            <a:endParaRPr lang="ko-KR" altLang="en-US">
              <a:ea typeface="맑은 고딕"/>
            </a:endParaRPr>
          </a:p>
        </p:txBody>
      </p:sp>
      <p:cxnSp>
        <p:nvCxnSpPr>
          <p:cNvPr id="152" name=""/>
          <p:cNvCxnSpPr/>
          <p:nvPr/>
        </p:nvCxnSpPr>
        <p:spPr>
          <a:xfrm rot="16200000" flipH="1">
            <a:off x="3006954" y="552072"/>
            <a:ext cx="260448" cy="7795"/>
          </a:xfrm>
          <a:prstGeom prst="line">
            <a:avLst/>
          </a:prstGeom>
          <a:ln w="1778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87035" y="313737"/>
            <a:ext cx="6385015" cy="436833"/>
          </a:xfrm>
          <a:prstGeom prst="rect">
            <a:avLst/>
          </a:prstGeom>
          <a:noFill/>
        </p:spPr>
        <p:txBody>
          <a:bodyPr rot="0"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r>
              <a:rPr lang="ko-KR" altLang="en-US" sz="2300" b="1">
                <a:ea typeface="맑은 고딕"/>
              </a:rPr>
              <a:t>홍익 쇼핑몰</a:t>
            </a:r>
            <a:r>
              <a:rPr lang="ko-KR" altLang="en-US">
                <a:ea typeface="맑은 고딕"/>
              </a:rPr>
              <a:t>       판매자 센터     판매 완료 상품 조회</a:t>
            </a:r>
            <a:endParaRPr lang="ko-KR" altLang="en-US">
              <a:ea typeface="맑은 고딕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65013" y="195057"/>
            <a:ext cx="11087650" cy="62726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564322" y="890104"/>
            <a:ext cx="2528956" cy="15460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563631" y="2523848"/>
            <a:ext cx="2528957" cy="39425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213376" y="888724"/>
            <a:ext cx="8415130" cy="55288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3" name="그림 1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88870" y="1092152"/>
            <a:ext cx="884901" cy="66925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793992" y="1923807"/>
            <a:ext cx="2418645" cy="369332"/>
          </a:xfrm>
          <a:prstGeom prst="rect">
            <a:avLst/>
          </a:prstGeom>
          <a:noFill/>
        </p:spPr>
        <p:txBody>
          <a:bodyPr rot="0"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r>
              <a:rPr lang="ko-KR" altLang="en-US">
                <a:ea typeface="맑은 고딕"/>
              </a:rPr>
              <a:t>유재석 회원님</a:t>
            </a:r>
            <a:endParaRPr lang="ko-KR" altLang="en-US">
              <a:ea typeface="맑은 고딕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67455" y="2685344"/>
            <a:ext cx="2549613" cy="1200329"/>
          </a:xfrm>
          <a:prstGeom prst="rect">
            <a:avLst/>
          </a:prstGeom>
          <a:noFill/>
        </p:spPr>
        <p:txBody>
          <a:bodyPr rot="0"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r>
              <a:rPr lang="ko-KR" altLang="en-US" b="1">
                <a:ea typeface="맑은 고딕"/>
              </a:rPr>
              <a:t>판매자 센터</a:t>
            </a:r>
            <a:endParaRPr lang="ko-KR" altLang="en-US" b="1">
              <a:ea typeface="맑은 고딕"/>
            </a:endParaRPr>
          </a:p>
          <a:p>
            <a:pPr lvl="0">
              <a:defRPr/>
            </a:pPr>
            <a:r>
              <a:rPr lang="ko-KR" altLang="en-US">
                <a:ea typeface="맑은 고딕"/>
              </a:rPr>
              <a:t>- 판매 중 상품 조회</a:t>
            </a:r>
            <a:endParaRPr lang="ko-KR" altLang="en-US">
              <a:ea typeface="맑은 고딕"/>
            </a:endParaRPr>
          </a:p>
          <a:p>
            <a:pPr lvl="0">
              <a:defRPr/>
            </a:pPr>
            <a:r>
              <a:rPr lang="ko-KR" altLang="en-US">
                <a:ea typeface="맑은 고딕"/>
              </a:rPr>
              <a:t>- 상품 등록</a:t>
            </a:r>
            <a:endParaRPr lang="ko-KR" altLang="en-US">
              <a:ea typeface="맑은 고딕"/>
            </a:endParaRPr>
          </a:p>
          <a:p>
            <a:pPr lvl="0">
              <a:defRPr/>
            </a:pPr>
            <a:r>
              <a:rPr lang="ko-KR" altLang="en-US">
                <a:ea typeface="맑은 고딕"/>
              </a:rPr>
              <a:t>- 판매 완료 상품 조회</a:t>
            </a:r>
            <a:endParaRPr lang="ko-KR" altLang="en-US">
              <a:ea typeface="맑은 고딕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446454" y="399344"/>
            <a:ext cx="1176868" cy="369332"/>
          </a:xfrm>
          <a:prstGeom prst="rect">
            <a:avLst/>
          </a:prstGeom>
          <a:noFill/>
        </p:spPr>
        <p:txBody>
          <a:bodyPr rot="0"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r>
              <a:rPr lang="ko-KR" altLang="en-US">
                <a:ea typeface="맑은 고딕"/>
              </a:rPr>
              <a:t>로그아웃</a:t>
            </a:r>
            <a:endParaRPr lang="ko-KR" altLang="en-US">
              <a:ea typeface="맑은 고딕"/>
            </a:endParaRPr>
          </a:p>
        </p:txBody>
      </p:sp>
      <p:pic>
        <p:nvPicPr>
          <p:cNvPr id="23" name="그림 6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69305" y="316671"/>
            <a:ext cx="560871" cy="548310"/>
          </a:xfrm>
          <a:prstGeom prst="rect">
            <a:avLst/>
          </a:prstGeom>
        </p:spPr>
      </p:pic>
      <p:sp>
        <p:nvSpPr>
          <p:cNvPr id="25" name="직사각형 24"/>
          <p:cNvSpPr/>
          <p:nvPr/>
        </p:nvSpPr>
        <p:spPr>
          <a:xfrm>
            <a:off x="3326548" y="1026395"/>
            <a:ext cx="8231281" cy="4951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33" name="그림 49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487847" y="1241576"/>
            <a:ext cx="672831" cy="678579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4262535" y="1330613"/>
            <a:ext cx="4601452" cy="369332"/>
          </a:xfrm>
          <a:prstGeom prst="rect">
            <a:avLst/>
          </a:prstGeom>
          <a:noFill/>
        </p:spPr>
        <p:txBody>
          <a:bodyPr rot="0"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r>
              <a:rPr lang="ko-KR" altLang="en-US">
                <a:ea typeface="맑은 고딕"/>
              </a:rPr>
              <a:t>달력 (판매 완료)</a:t>
            </a:r>
            <a:endParaRPr lang="ko-KR" altLang="en-US">
              <a:ea typeface="맑은 고딕"/>
            </a:endParaRPr>
          </a:p>
        </p:txBody>
      </p:sp>
      <p:sp>
        <p:nvSpPr>
          <p:cNvPr id="38" name=""/>
          <p:cNvSpPr/>
          <p:nvPr/>
        </p:nvSpPr>
        <p:spPr>
          <a:xfrm>
            <a:off x="4769586" y="472041"/>
            <a:ext cx="121832" cy="166133"/>
          </a:xfrm>
          <a:prstGeom prst="chevron">
            <a:avLst>
              <a:gd name="adj" fmla="val 50000"/>
            </a:avLst>
          </a:prstGeom>
          <a:solidFill>
            <a:srgbClr val="a6a6a6"/>
          </a:solidFill>
          <a:ln>
            <a:solidFill>
              <a:srgbClr val="a6a6a6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39" name=""/>
          <p:cNvCxnSpPr/>
          <p:nvPr/>
        </p:nvCxnSpPr>
        <p:spPr>
          <a:xfrm rot="16200000" flipH="1">
            <a:off x="3006954" y="552072"/>
            <a:ext cx="260448" cy="7795"/>
          </a:xfrm>
          <a:prstGeom prst="line">
            <a:avLst/>
          </a:prstGeom>
          <a:ln w="1778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211</ep:Words>
  <ep:PresentationFormat>와이드스크린</ep:PresentationFormat>
  <ep:Paragraphs>69</ep:Paragraphs>
  <ep:Slides>8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ep:HeadingPairs>
  <ep:TitlesOfParts>
    <vt:vector size="9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2022-04-30T11:17:39.000</dcterms:created>
  <cp:lastModifiedBy>82105</cp:lastModifiedBy>
  <dcterms:modified xsi:type="dcterms:W3CDTF">2022-04-30T16:07:51.968</dcterms:modified>
  <cp:revision>435</cp:revision>
  <dc:title>PowerPoint 프레젠테이션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