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0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03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2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06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9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AAD6-B343-4BC1-8444-B8AC757EEBB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D144-A97F-41C7-BD9C-20BAB7A9F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5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乒乓球規格說明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12529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林紘宇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彭昭雄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8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實驗</a:t>
            </a:r>
            <a:endParaRPr lang="en-US" altLang="zh-TW" dirty="0" smtClean="0"/>
          </a:p>
          <a:p>
            <a:r>
              <a:rPr lang="zh-TW" altLang="en-US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60948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要能分析對方的動作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預測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反制</a:t>
            </a:r>
            <a:endParaRPr lang="en-US" altLang="zh-TW" dirty="0" smtClean="0"/>
          </a:p>
          <a:p>
            <a:r>
              <a:rPr lang="zh-TW" altLang="en-US" dirty="0" smtClean="0"/>
              <a:t>戰略</a:t>
            </a:r>
            <a:endParaRPr lang="en-US" altLang="zh-TW" dirty="0" smtClean="0"/>
          </a:p>
          <a:p>
            <a:pPr lvl="1"/>
            <a:r>
              <a:rPr lang="zh-TW" altLang="en-US" dirty="0"/>
              <a:t>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評估對手板子在相對時間內到不了的位置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例如球在我方到達對面的時間內，對方板子能夠移動到的位置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誘導對方板子到達角落，完成下次進攻的準備</a:t>
            </a:r>
            <a:endParaRPr lang="en-US" altLang="zh-TW" dirty="0"/>
          </a:p>
          <a:p>
            <a:pPr lvl="1"/>
            <a:r>
              <a:rPr lang="zh-TW" altLang="en-US" dirty="0" smtClean="0"/>
              <a:t>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反反攻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1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dirty="0" smtClean="0"/>
              <a:t>功能需求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預測三種決策球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反向切球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不動</a:t>
            </a:r>
            <a:r>
              <a:rPr lang="en-US" altLang="zh-TW" dirty="0" smtClean="0"/>
              <a:t>,</a:t>
            </a:r>
            <a:r>
              <a:rPr lang="zh-TW" altLang="en-US" dirty="0" smtClean="0"/>
              <a:t>同向</a:t>
            </a:r>
            <a:r>
              <a:rPr lang="zh-TW" altLang="en-US" dirty="0"/>
              <a:t>切球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到雙方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座標的位置</a:t>
            </a:r>
            <a:r>
              <a:rPr lang="en-US" altLang="zh-TW" dirty="0" smtClean="0"/>
              <a:t>(3</a:t>
            </a:r>
            <a:r>
              <a:rPr lang="zh-TW" altLang="en-US" dirty="0" smtClean="0"/>
              <a:t>個位置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Rule base  </a:t>
            </a:r>
            <a:r>
              <a:rPr lang="zh-TW" altLang="en-US" dirty="0" smtClean="0"/>
              <a:t>來得到樣本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SVM</a:t>
            </a:r>
            <a:r>
              <a:rPr lang="zh-TW" altLang="en-US" dirty="0" smtClean="0"/>
              <a:t> 訓練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得到三種決策球在雙方的落點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板子移動條件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往敵方板子距離遠的位置，在我方可接住球的位置上</a:t>
            </a:r>
            <a:endParaRPr lang="en-US" altLang="zh-TW" dirty="0"/>
          </a:p>
          <a:p>
            <a:pPr lvl="1"/>
            <a:r>
              <a:rPr lang="zh-TW" altLang="en-US" dirty="0" smtClean="0"/>
              <a:t>增加方塊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開場前評估隨機方塊位置跟數量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干擾預測結果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在我方可預測的複雜度內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加入球的自旋力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可以變化碰撞的反射結果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流力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變化球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效能需求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大概做到</a:t>
            </a:r>
            <a:r>
              <a:rPr lang="en-US" altLang="zh-TW" dirty="0" smtClean="0"/>
              <a:t>100FPS(</a:t>
            </a:r>
            <a:r>
              <a:rPr lang="zh-TW" altLang="en-US" dirty="0" smtClean="0"/>
              <a:t>我的電腦</a:t>
            </a:r>
            <a:r>
              <a:rPr lang="en-US" altLang="zh-TW" dirty="0" err="1" smtClean="0"/>
              <a:t>rulebase</a:t>
            </a:r>
            <a:r>
              <a:rPr lang="zh-TW" altLang="en-US" dirty="0" smtClean="0"/>
              <a:t>的能力就到這了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介面效能限制</a:t>
            </a:r>
            <a:endParaRPr lang="en-US" altLang="zh-TW" dirty="0" smtClean="0"/>
          </a:p>
          <a:p>
            <a:r>
              <a:rPr lang="en-US" altLang="zh-TW" dirty="0" smtClean="0"/>
              <a:t>Break down</a:t>
            </a:r>
          </a:p>
          <a:p>
            <a:pPr lvl="1"/>
            <a:r>
              <a:rPr lang="zh-TW" altLang="en-US" dirty="0" smtClean="0"/>
              <a:t>子程式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零件</a:t>
            </a:r>
            <a:endParaRPr lang="en-US" altLang="zh-TW" dirty="0" smtClean="0"/>
          </a:p>
          <a:p>
            <a:pPr lvl="1"/>
            <a:r>
              <a:rPr lang="zh-TW" altLang="en-US" dirty="0"/>
              <a:t>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函數</a:t>
            </a:r>
            <a:r>
              <a:rPr lang="zh-TW" altLang="en-US" dirty="0"/>
              <a:t>介面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515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預測演算系統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球路計算機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預測球的移動路徑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在球已經離開板子後到對方板子間的路徑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決策計算機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寬</a:t>
            </a:r>
            <a:r>
              <a:rPr lang="zh-TW" altLang="en-US" dirty="0"/>
              <a:t>度</a:t>
            </a:r>
            <a:r>
              <a:rPr lang="zh-TW" altLang="en-US" dirty="0" smtClean="0"/>
              <a:t>優先搜尋對手切球所有可能的決策路徑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深度優先搜尋我方切球可能獲勝的決策路徑</a:t>
            </a:r>
            <a:endParaRPr lang="en-US" altLang="zh-TW" dirty="0" smtClean="0"/>
          </a:p>
          <a:p>
            <a:r>
              <a:rPr lang="zh-TW" altLang="en-US" dirty="0" smtClean="0"/>
              <a:t>資料可視化系統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繪製球的移動路徑與標記碰撞點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r>
              <a:rPr lang="zh-TW" altLang="en-US" dirty="0"/>
              <a:t>演算</a:t>
            </a:r>
            <a:r>
              <a:rPr lang="zh-TW" altLang="en-US" dirty="0" smtClean="0"/>
              <a:t>系統計算可獲勝的預測路徑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球來回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次定義為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周目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把</a:t>
            </a:r>
            <a:r>
              <a:rPr lang="en-US" altLang="zh-TW" dirty="0" smtClean="0"/>
              <a:t>1~n</a:t>
            </a:r>
            <a:r>
              <a:rPr lang="zh-TW" altLang="en-US" dirty="0" smtClean="0"/>
              <a:t>周目的路徑用不同顏色分開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276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即時訓練系統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線上訓練全新的神經網路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對戰失分時學習失分路徑的預測路徑回饋到預測演算系統</a:t>
            </a:r>
            <a:endParaRPr lang="en-US" altLang="zh-TW" dirty="0" smtClean="0"/>
          </a:p>
          <a:p>
            <a:r>
              <a:rPr lang="zh-TW" altLang="en-US" dirty="0" smtClean="0"/>
              <a:t>驗證系統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Rule Base</a:t>
            </a:r>
            <a:r>
              <a:rPr lang="zh-TW" altLang="en-US" dirty="0" smtClean="0"/>
              <a:t>驗證訓練的網路是否更好</a:t>
            </a:r>
            <a:endParaRPr lang="en-US" altLang="zh-TW" dirty="0" smtClean="0"/>
          </a:p>
          <a:p>
            <a:r>
              <a:rPr lang="zh-TW" altLang="en-US" dirty="0" smtClean="0"/>
              <a:t>模式切換系統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利用驗證結果決定是否切換網路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313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349</Words>
  <Application>Microsoft Office PowerPoint</Application>
  <PresentationFormat>寬螢幕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乒乓球規格說明</vt:lpstr>
      <vt:lpstr>目錄</vt:lpstr>
      <vt:lpstr>概念</vt:lpstr>
      <vt:lpstr>需求</vt:lpstr>
      <vt:lpstr>分析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乒乓球規格說明</dc:title>
  <dc:creator>紘宇 林</dc:creator>
  <cp:lastModifiedBy>紘宇 林</cp:lastModifiedBy>
  <cp:revision>13</cp:revision>
  <dcterms:created xsi:type="dcterms:W3CDTF">2020-11-11T08:27:00Z</dcterms:created>
  <dcterms:modified xsi:type="dcterms:W3CDTF">2020-11-18T08:30:18Z</dcterms:modified>
</cp:coreProperties>
</file>