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0" r:id="rId3"/>
    <p:sldId id="292" r:id="rId4"/>
    <p:sldId id="299" r:id="rId5"/>
    <p:sldId id="298" r:id="rId6"/>
    <p:sldId id="274" r:id="rId7"/>
    <p:sldId id="300" r:id="rId8"/>
    <p:sldId id="301" r:id="rId9"/>
    <p:sldId id="291" r:id="rId10"/>
    <p:sldId id="257" r:id="rId11"/>
    <p:sldId id="295" r:id="rId12"/>
    <p:sldId id="296" r:id="rId13"/>
    <p:sldId id="293" r:id="rId14"/>
    <p:sldId id="294" r:id="rId15"/>
    <p:sldId id="270" r:id="rId16"/>
    <p:sldId id="271" r:id="rId17"/>
    <p:sldId id="278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66" r:id="rId32"/>
    <p:sldId id="265" r:id="rId33"/>
    <p:sldId id="267" r:id="rId34"/>
    <p:sldId id="26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899"/>
    <a:srgbClr val="D7DBE6"/>
    <a:srgbClr val="F1E7E6"/>
    <a:srgbClr val="D1D9E6"/>
    <a:srgbClr val="E68E9E"/>
    <a:srgbClr val="CC986C"/>
    <a:srgbClr val="2F2D2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44" y="7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BF-4EFA-B200-AF9AA96FBD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BF-4EFA-B200-AF9AA96FBD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BF-4EFA-B200-AF9AA96FBD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8C-4F3A-8367-FD24A7E7032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8C-4F3A-8367-FD24A7E7032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8C-4F3A-8367-FD24A7E703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axId val="6744256"/>
        <c:axId val="6741904"/>
      </c:barChart>
      <c:catAx>
        <c:axId val="674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1904"/>
        <c:crosses val="autoZero"/>
        <c:auto val="1"/>
        <c:lblAlgn val="ctr"/>
        <c:lblOffset val="100"/>
        <c:noMultiLvlLbl val="0"/>
      </c:catAx>
      <c:valAx>
        <c:axId val="6741904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F23-4C89-809A-C208117A30B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F23-4C89-809A-C208117A30B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F23-4C89-809A-C208117A30B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F23-4C89-809A-C208117A30B6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F23-4C89-809A-C208117A30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635574" y="0"/>
          <a:ext cx="1901517" cy="1901517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2110953" y="950759"/>
        <a:ext cx="950759" cy="950758"/>
      </dsp:txXfrm>
    </dsp:sp>
    <dsp:sp modelId="{B9081641-3E3E-4D63-BDE6-FED6BAA54B1C}">
      <dsp:nvSpPr>
        <dsp:cNvPr id="0" name=""/>
        <dsp:cNvSpPr/>
      </dsp:nvSpPr>
      <dsp:spPr>
        <a:xfrm>
          <a:off x="684815" y="1901517"/>
          <a:ext cx="1901517" cy="1901517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1160194" y="2852276"/>
        <a:ext cx="950759" cy="950758"/>
      </dsp:txXfrm>
    </dsp:sp>
    <dsp:sp modelId="{4C9C0468-2CFC-4773-A99A-8EC2169C7EA7}">
      <dsp:nvSpPr>
        <dsp:cNvPr id="0" name=""/>
        <dsp:cNvSpPr/>
      </dsp:nvSpPr>
      <dsp:spPr>
        <a:xfrm rot="10800000">
          <a:off x="1635574" y="1901517"/>
          <a:ext cx="1901517" cy="1901517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 rot="10800000">
        <a:off x="2110953" y="1901517"/>
        <a:ext cx="950759" cy="950758"/>
      </dsp:txXfrm>
    </dsp:sp>
    <dsp:sp modelId="{230401A8-E534-40EF-9B07-4F9CCF86AA7E}">
      <dsp:nvSpPr>
        <dsp:cNvPr id="0" name=""/>
        <dsp:cNvSpPr/>
      </dsp:nvSpPr>
      <dsp:spPr>
        <a:xfrm>
          <a:off x="2586333" y="1901517"/>
          <a:ext cx="1901517" cy="1901517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3061712" y="2852276"/>
        <a:ext cx="950759" cy="950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8CC9C-6749-4711-8D4C-F3BE6F231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748C8F-708B-4EAB-8B92-11939366D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41714-6BA6-476B-8255-E6F411BE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714E9-7A4C-4AF4-B2BC-6488A567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0F7F8-B8D7-4390-AB62-21A9D551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89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423A4-B786-415A-BA65-17653E14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BD7613-E90D-4F83-90ED-AB2E4EFA7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43AD55-66C5-4AEA-9E04-C66C75B51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532CC7-D799-4172-A312-8B87C4F3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973E7A-478B-47A9-884A-E65E7D1F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DE9608-557F-4DBB-9591-3BA9CC1F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08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04373-39BB-4690-A048-4CEBCE6A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9723CC-423D-4AFE-89EB-0E377F627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1FF75-5C63-406B-9197-42EE7DCB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522B6F-301A-43A7-A9F2-214A7A09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605D1-1CD4-469B-8F3D-44C11076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2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EB4986-9B8A-42E8-9EF6-9710509BE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497111-393A-46C1-A068-647ECB828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5853F7-870A-49FC-9BC1-06809E21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2CF99-6ADA-4E37-A788-4A41B50E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E436-AEA3-4D4C-94D0-DECA3019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12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E8CE0-5510-42A9-AECB-8AD7E7B8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D3A9B-00D8-45FC-8CC2-D944BE456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E11AF-8CB8-4C15-B2B7-DB590AC5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07BE1A-DCC4-4B7E-883C-F8038FAE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84785-C0E6-4746-AE5B-39240FF5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34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79FF7-FD16-4361-88FA-D5C306396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78DF69-3C94-4C57-B09B-0DD086C90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8684A-130A-48A1-B605-454331F0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AB22F-69C9-40EE-876D-9E618DD3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7E7966-556F-4FA1-B1B7-2073CEA8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00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64781-0B8A-4F22-82C8-AB5E93B3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730C85-B5C7-4FCB-AC03-3B5D17B94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F0688B-23B3-4301-9270-7F394B3A2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A74C72-5C4C-478F-A40C-9486F67DC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152F-E615-4BC6-8234-8737B823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7120EE-F40D-4478-B499-157BF69D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69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F4B9D-ACE1-443A-8251-3A6462C56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CEE55A-A75D-4054-B11C-9CEF08870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F9D5C8-FE94-41A9-885B-1DDB04C7D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22B88D-6709-475E-B968-CB19EFEE8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870E4C-7E76-4E2C-B98D-A0C29BFE6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8FA5BA-30C3-42C2-B2EB-1C6E6D6E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441FBF-6B8D-4610-A128-2E1BD955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74A3A9-6206-4F0A-8856-9FF00025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76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C66A6-1157-4FE0-B55F-88014BCB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CCEBC6-A5D0-4A64-96C1-288655F8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429DA0-71CF-4B60-8499-C14EDDC2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834EFF-40AA-4566-897F-0215395F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7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2568D9-41CD-46BB-AFE9-F083103C8DA0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8CC38A-F609-47F4-8D12-D2E70591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6EAEFA-CEC2-4548-9A8A-3D62B010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A77013-358B-48F0-B2A1-0B97D20F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89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8CC38A-F609-47F4-8D12-D2E70591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6EAEFA-CEC2-4548-9A8A-3D62B010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A77013-358B-48F0-B2A1-0B97D20F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9F666-F6EC-4E32-9888-70CA4567B46B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42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400A7-08ED-45C1-AC11-BDAA40FFB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E92E2-3BF8-4F07-A718-23A257C8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69255-66DB-473E-8797-A215B2A6A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C679AF-CC21-4E12-A2D8-3CAB7F48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3833-C20C-438D-9470-1682749CF8BE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74F1E6-3D97-48FD-927A-DAC5EACC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3F2185-27B9-4671-8015-337E0BC0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1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42E9E1-3086-49D9-AABF-38195394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B287B7-56FE-4A71-830C-55AE0A804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936AEB-7566-4822-9A8A-FDC7F6E46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3833-C20C-438D-9470-1682749CF8BE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43C58-4839-47F6-B361-0AE9D95B9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4A3F6C-1C09-4C33-9FD0-0DF4C58E0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33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A7C8D2E-226D-4EE4-8534-80F8BAB3D36D}"/>
              </a:ext>
            </a:extLst>
          </p:cNvPr>
          <p:cNvSpPr txBox="1"/>
          <p:nvPr/>
        </p:nvSpPr>
        <p:spPr>
          <a:xfrm>
            <a:off x="6740277" y="1255173"/>
            <a:ext cx="476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독자 맞춤형 콘텐츠 기반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DB97C-9C02-4C5D-A4F8-2E3ED58CF585}"/>
              </a:ext>
            </a:extLst>
          </p:cNvPr>
          <p:cNvSpPr txBox="1"/>
          <p:nvPr/>
        </p:nvSpPr>
        <p:spPr>
          <a:xfrm>
            <a:off x="7708192" y="3165602"/>
            <a:ext cx="3763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</a:rPr>
              <a:t>AI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</a:rPr>
              <a:t>서비스개발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</a:rPr>
              <a:t>PJT : 4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</a:rPr>
              <a:t>팀 추천해조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AA852AF-CE62-4B38-B831-BCCAA72B9B1E}"/>
              </a:ext>
            </a:extLst>
          </p:cNvPr>
          <p:cNvGrpSpPr/>
          <p:nvPr/>
        </p:nvGrpSpPr>
        <p:grpSpPr>
          <a:xfrm rot="10800000">
            <a:off x="58153" y="2043647"/>
            <a:ext cx="11454581" cy="198360"/>
            <a:chOff x="1184532" y="1968491"/>
            <a:chExt cx="11007468" cy="198360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0F574935-4E78-4056-83ED-5CAFC01E6CE3}"/>
                </a:ext>
              </a:extLst>
            </p:cNvPr>
            <p:cNvCxnSpPr/>
            <p:nvPr/>
          </p:nvCxnSpPr>
          <p:spPr>
            <a:xfrm>
              <a:off x="1203158" y="2053389"/>
              <a:ext cx="1098884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DA2DF72-2D94-4886-AAF8-4F9D7A2393AB}"/>
                </a:ext>
              </a:extLst>
            </p:cNvPr>
            <p:cNvSpPr/>
            <p:nvPr/>
          </p:nvSpPr>
          <p:spPr>
            <a:xfrm>
              <a:off x="1184532" y="1968491"/>
              <a:ext cx="4605748" cy="1983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AB3C7FC-953C-4753-9207-BB80564E17E8}"/>
              </a:ext>
            </a:extLst>
          </p:cNvPr>
          <p:cNvSpPr txBox="1"/>
          <p:nvPr/>
        </p:nvSpPr>
        <p:spPr>
          <a:xfrm>
            <a:off x="6749526" y="2366298"/>
            <a:ext cx="4763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도서 추천 시스템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F4DE45-A1E3-493B-93F5-3A26CDD30D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9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55BEF53-70DF-42D3-88D2-641F7F782E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1" y="0"/>
            <a:ext cx="6096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06C8570-8F9C-45C5-9449-01ECCDB773E3}"/>
              </a:ext>
            </a:extLst>
          </p:cNvPr>
          <p:cNvSpPr/>
          <p:nvPr/>
        </p:nvSpPr>
        <p:spPr>
          <a:xfrm>
            <a:off x="487680" y="508000"/>
            <a:ext cx="1980000" cy="1981200"/>
          </a:xfrm>
          <a:prstGeom prst="rect">
            <a:avLst/>
          </a:prstGeom>
          <a:solidFill>
            <a:srgbClr val="E68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7022B4-5897-4C10-8A48-287C8DAA21E3}"/>
              </a:ext>
            </a:extLst>
          </p:cNvPr>
          <p:cNvSpPr txBox="1"/>
          <p:nvPr/>
        </p:nvSpPr>
        <p:spPr>
          <a:xfrm>
            <a:off x="454256" y="2580640"/>
            <a:ext cx="165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4,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435C7A-CD52-4FEA-B335-6EF4E7E7B756}"/>
              </a:ext>
            </a:extLst>
          </p:cNvPr>
          <p:cNvSpPr txBox="1"/>
          <p:nvPr/>
        </p:nvSpPr>
        <p:spPr>
          <a:xfrm>
            <a:off x="454256" y="3256855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</a:t>
            </a:r>
            <a:endParaRPr lang="en-US" altLang="ko-KR" sz="40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수행결과 및 기대효과</a:t>
            </a:r>
          </a:p>
        </p:txBody>
      </p:sp>
    </p:spTree>
    <p:extLst>
      <p:ext uri="{BB962C8B-B14F-4D97-AF65-F5344CB8AC3E}">
        <p14:creationId xmlns:p14="http://schemas.microsoft.com/office/powerpoint/2010/main" val="73376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2BC01BC-B1AA-42C1-89B6-2513C8D716ED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A26B7FD-9754-4213-ABF3-A879CA42F4F6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2186596-25F5-4A57-B2D4-3293FD724EED}"/>
              </a:ext>
            </a:extLst>
          </p:cNvPr>
          <p:cNvSpPr txBox="1"/>
          <p:nvPr/>
        </p:nvSpPr>
        <p:spPr>
          <a:xfrm>
            <a:off x="720000" y="101148"/>
            <a:ext cx="1651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수행 결과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789FF8-1B2D-4CDB-AABD-91F5D40CBFCA}"/>
              </a:ext>
            </a:extLst>
          </p:cNvPr>
          <p:cNvSpPr txBox="1"/>
          <p:nvPr/>
        </p:nvSpPr>
        <p:spPr>
          <a:xfrm>
            <a:off x="40903" y="175579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4.1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0082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2BC01BC-B1AA-42C1-89B6-2513C8D716ED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A26B7FD-9754-4213-ABF3-A879CA42F4F6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2186596-25F5-4A57-B2D4-3293FD724EED}"/>
              </a:ext>
            </a:extLst>
          </p:cNvPr>
          <p:cNvSpPr txBox="1"/>
          <p:nvPr/>
        </p:nvSpPr>
        <p:spPr>
          <a:xfrm>
            <a:off x="720000" y="101148"/>
            <a:ext cx="1651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기대 효과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789FF8-1B2D-4CDB-AABD-91F5D40CBFCA}"/>
              </a:ext>
            </a:extLst>
          </p:cNvPr>
          <p:cNvSpPr txBox="1"/>
          <p:nvPr/>
        </p:nvSpPr>
        <p:spPr>
          <a:xfrm>
            <a:off x="40903" y="175579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4.2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485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06C8570-8F9C-45C5-9449-01ECCDB773E3}"/>
              </a:ext>
            </a:extLst>
          </p:cNvPr>
          <p:cNvSpPr/>
          <p:nvPr/>
        </p:nvSpPr>
        <p:spPr>
          <a:xfrm>
            <a:off x="487680" y="508000"/>
            <a:ext cx="1980000" cy="1981200"/>
          </a:xfrm>
          <a:prstGeom prst="rect">
            <a:avLst/>
          </a:prstGeom>
          <a:solidFill>
            <a:srgbClr val="AFA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435C7A-CD52-4FEA-B335-6EF4E7E7B756}"/>
              </a:ext>
            </a:extLst>
          </p:cNvPr>
          <p:cNvSpPr txBox="1"/>
          <p:nvPr/>
        </p:nvSpPr>
        <p:spPr>
          <a:xfrm>
            <a:off x="454256" y="3256855"/>
            <a:ext cx="34596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후기 및 느낀 점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89EA10F-9D0F-41D7-BE07-5B42D5B37F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6856" y="0"/>
            <a:ext cx="6096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08CEA8-A661-428B-B64E-B88834AE1521}"/>
              </a:ext>
            </a:extLst>
          </p:cNvPr>
          <p:cNvSpPr txBox="1"/>
          <p:nvPr/>
        </p:nvSpPr>
        <p:spPr>
          <a:xfrm>
            <a:off x="454256" y="2580640"/>
            <a:ext cx="165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5,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90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57CC765-6B1C-4B11-B255-0D5E400F34A8}"/>
              </a:ext>
            </a:extLst>
          </p:cNvPr>
          <p:cNvSpPr/>
          <p:nvPr/>
        </p:nvSpPr>
        <p:spPr>
          <a:xfrm>
            <a:off x="967629" y="260952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F690CB-DB0B-467A-ADC6-57FF13F91674}"/>
              </a:ext>
            </a:extLst>
          </p:cNvPr>
          <p:cNvSpPr/>
          <p:nvPr/>
        </p:nvSpPr>
        <p:spPr>
          <a:xfrm>
            <a:off x="7117195" y="260952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BEEDC6-36BF-4A33-B618-463CB8EE2C60}"/>
              </a:ext>
            </a:extLst>
          </p:cNvPr>
          <p:cNvSpPr/>
          <p:nvPr/>
        </p:nvSpPr>
        <p:spPr>
          <a:xfrm>
            <a:off x="3018471" y="260952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6CF36F-B4E0-42B0-B161-E06402DDA29B}"/>
              </a:ext>
            </a:extLst>
          </p:cNvPr>
          <p:cNvSpPr/>
          <p:nvPr/>
        </p:nvSpPr>
        <p:spPr>
          <a:xfrm>
            <a:off x="5066968" y="260952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B88CD1-6064-4427-9FB0-437A24CBA15A}"/>
              </a:ext>
            </a:extLst>
          </p:cNvPr>
          <p:cNvSpPr/>
          <p:nvPr/>
        </p:nvSpPr>
        <p:spPr>
          <a:xfrm>
            <a:off x="9169192" y="2608551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003029AB-5B2C-49E8-851B-51F99EB7631F}"/>
              </a:ext>
            </a:extLst>
          </p:cNvPr>
          <p:cNvSpPr/>
          <p:nvPr/>
        </p:nvSpPr>
        <p:spPr>
          <a:xfrm rot="10800000">
            <a:off x="1438345" y="1510322"/>
            <a:ext cx="1098229" cy="1098229"/>
          </a:xfrm>
          <a:prstGeom prst="arc">
            <a:avLst>
              <a:gd name="adj1" fmla="val 10727809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31E06A95-9337-4CDC-9F87-98C007BB6E51}"/>
              </a:ext>
            </a:extLst>
          </p:cNvPr>
          <p:cNvSpPr/>
          <p:nvPr/>
        </p:nvSpPr>
        <p:spPr>
          <a:xfrm rot="5400000">
            <a:off x="1446487" y="1509346"/>
            <a:ext cx="1098229" cy="1098229"/>
          </a:xfrm>
          <a:prstGeom prst="arc">
            <a:avLst>
              <a:gd name="adj1" fmla="val 5320067"/>
              <a:gd name="adj2" fmla="val 16247466"/>
            </a:avLst>
          </a:prstGeom>
          <a:ln w="254000">
            <a:solidFill>
              <a:srgbClr val="F1E7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E10C43F9-AD55-4E9F-AB41-78AA193853AC}"/>
              </a:ext>
            </a:extLst>
          </p:cNvPr>
          <p:cNvSpPr/>
          <p:nvPr/>
        </p:nvSpPr>
        <p:spPr>
          <a:xfrm rot="10800000">
            <a:off x="3499118" y="1509346"/>
            <a:ext cx="1098229" cy="1098229"/>
          </a:xfrm>
          <a:prstGeom prst="arc">
            <a:avLst>
              <a:gd name="adj1" fmla="val 10727809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6EA4381A-E3FE-46D2-A024-1E0114B6534A}"/>
              </a:ext>
            </a:extLst>
          </p:cNvPr>
          <p:cNvSpPr/>
          <p:nvPr/>
        </p:nvSpPr>
        <p:spPr>
          <a:xfrm rot="5400000">
            <a:off x="3507260" y="1508370"/>
            <a:ext cx="1098229" cy="1098229"/>
          </a:xfrm>
          <a:prstGeom prst="arc">
            <a:avLst>
              <a:gd name="adj1" fmla="val 5320067"/>
              <a:gd name="adj2" fmla="val 16247466"/>
            </a:avLst>
          </a:prstGeom>
          <a:ln w="254000">
            <a:solidFill>
              <a:srgbClr val="D1D9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B2852D26-7415-43AF-A18E-24633C7F51C2}"/>
              </a:ext>
            </a:extLst>
          </p:cNvPr>
          <p:cNvSpPr/>
          <p:nvPr/>
        </p:nvSpPr>
        <p:spPr>
          <a:xfrm rot="10800000">
            <a:off x="5567527" y="1458621"/>
            <a:ext cx="1098229" cy="1098229"/>
          </a:xfrm>
          <a:prstGeom prst="arc">
            <a:avLst>
              <a:gd name="adj1" fmla="val 10727809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5FBE1212-4E21-47E8-A88A-26FE1F520562}"/>
              </a:ext>
            </a:extLst>
          </p:cNvPr>
          <p:cNvSpPr/>
          <p:nvPr/>
        </p:nvSpPr>
        <p:spPr>
          <a:xfrm rot="5400000">
            <a:off x="5575669" y="1457645"/>
            <a:ext cx="1098229" cy="1098229"/>
          </a:xfrm>
          <a:prstGeom prst="arc">
            <a:avLst>
              <a:gd name="adj1" fmla="val 5320067"/>
              <a:gd name="adj2" fmla="val 16247466"/>
            </a:avLst>
          </a:prstGeom>
          <a:ln w="254000">
            <a:solidFill>
              <a:srgbClr val="CC9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원호 28">
            <a:extLst>
              <a:ext uri="{FF2B5EF4-FFF2-40B4-BE49-F238E27FC236}">
                <a16:creationId xmlns:a16="http://schemas.microsoft.com/office/drawing/2014/main" id="{15FC1EDD-C04F-4706-8023-8FFB2936EAF6}"/>
              </a:ext>
            </a:extLst>
          </p:cNvPr>
          <p:cNvSpPr/>
          <p:nvPr/>
        </p:nvSpPr>
        <p:spPr>
          <a:xfrm rot="10800000">
            <a:off x="7642734" y="1458621"/>
            <a:ext cx="1098229" cy="1098229"/>
          </a:xfrm>
          <a:prstGeom prst="arc">
            <a:avLst>
              <a:gd name="adj1" fmla="val 10727809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id="{9981206D-0225-45F9-84D4-546AF78C17DB}"/>
              </a:ext>
            </a:extLst>
          </p:cNvPr>
          <p:cNvSpPr/>
          <p:nvPr/>
        </p:nvSpPr>
        <p:spPr>
          <a:xfrm rot="5400000">
            <a:off x="7650876" y="1457645"/>
            <a:ext cx="1098229" cy="1098229"/>
          </a:xfrm>
          <a:prstGeom prst="arc">
            <a:avLst>
              <a:gd name="adj1" fmla="val 5320067"/>
              <a:gd name="adj2" fmla="val 16247466"/>
            </a:avLst>
          </a:prstGeom>
          <a:ln w="254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원호 30">
            <a:extLst>
              <a:ext uri="{FF2B5EF4-FFF2-40B4-BE49-F238E27FC236}">
                <a16:creationId xmlns:a16="http://schemas.microsoft.com/office/drawing/2014/main" id="{587AE940-344E-46B6-95B2-BEE136CF306D}"/>
              </a:ext>
            </a:extLst>
          </p:cNvPr>
          <p:cNvSpPr/>
          <p:nvPr/>
        </p:nvSpPr>
        <p:spPr>
          <a:xfrm rot="10800000">
            <a:off x="9634759" y="1508370"/>
            <a:ext cx="1098229" cy="1098229"/>
          </a:xfrm>
          <a:prstGeom prst="arc">
            <a:avLst>
              <a:gd name="adj1" fmla="val 10727809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원호 31">
            <a:extLst>
              <a:ext uri="{FF2B5EF4-FFF2-40B4-BE49-F238E27FC236}">
                <a16:creationId xmlns:a16="http://schemas.microsoft.com/office/drawing/2014/main" id="{F532933D-BC5D-4B9E-8E29-B1CE4056E38A}"/>
              </a:ext>
            </a:extLst>
          </p:cNvPr>
          <p:cNvSpPr/>
          <p:nvPr/>
        </p:nvSpPr>
        <p:spPr>
          <a:xfrm rot="5400000">
            <a:off x="9642901" y="1507394"/>
            <a:ext cx="1098229" cy="1098229"/>
          </a:xfrm>
          <a:prstGeom prst="arc">
            <a:avLst>
              <a:gd name="adj1" fmla="val 5320067"/>
              <a:gd name="adj2" fmla="val 16247466"/>
            </a:avLst>
          </a:prstGeom>
          <a:ln w="254000">
            <a:solidFill>
              <a:srgbClr val="AFA8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0CFF8F-DD7C-47DA-B80D-DBD63F820889}"/>
              </a:ext>
            </a:extLst>
          </p:cNvPr>
          <p:cNvSpPr txBox="1"/>
          <p:nvPr/>
        </p:nvSpPr>
        <p:spPr>
          <a:xfrm>
            <a:off x="1672436" y="191800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err="1">
                <a:solidFill>
                  <a:srgbClr val="40474D"/>
                </a:solidFill>
              </a:rPr>
              <a:t>김홍비</a:t>
            </a:r>
            <a:endParaRPr lang="ko-KR" altLang="en-US" sz="1200" b="1" dirty="0">
              <a:solidFill>
                <a:srgbClr val="40474D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EF9BB4-F3BE-415D-8EF9-2506ED667D86}"/>
              </a:ext>
            </a:extLst>
          </p:cNvPr>
          <p:cNvSpPr txBox="1"/>
          <p:nvPr/>
        </p:nvSpPr>
        <p:spPr>
          <a:xfrm>
            <a:off x="5793475" y="186825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err="1">
                <a:solidFill>
                  <a:srgbClr val="40474D"/>
                </a:solidFill>
              </a:rPr>
              <a:t>양동욱</a:t>
            </a:r>
            <a:endParaRPr lang="ko-KR" altLang="en-US" sz="1200" b="1" dirty="0">
              <a:solidFill>
                <a:srgbClr val="40474D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C47DF9-8D5B-4D35-BA44-7BADB0CECEF6}"/>
              </a:ext>
            </a:extLst>
          </p:cNvPr>
          <p:cNvSpPr txBox="1"/>
          <p:nvPr/>
        </p:nvSpPr>
        <p:spPr>
          <a:xfrm>
            <a:off x="7868683" y="188946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74D"/>
                </a:solidFill>
              </a:rPr>
              <a:t>이시내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E34B4A-8F19-4AD4-9517-4324728EDD70}"/>
              </a:ext>
            </a:extLst>
          </p:cNvPr>
          <p:cNvSpPr txBox="1"/>
          <p:nvPr/>
        </p:nvSpPr>
        <p:spPr>
          <a:xfrm>
            <a:off x="9855322" y="191800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74D"/>
                </a:solidFill>
              </a:rPr>
              <a:t>조혜원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DD7E3C-3C5C-4251-8AA9-59A3F5DC8131}"/>
              </a:ext>
            </a:extLst>
          </p:cNvPr>
          <p:cNvSpPr txBox="1"/>
          <p:nvPr/>
        </p:nvSpPr>
        <p:spPr>
          <a:xfrm>
            <a:off x="3743256" y="188946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74D"/>
                </a:solidFill>
              </a:rPr>
              <a:t>양수지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2BC01BC-B1AA-42C1-89B6-2513C8D716ED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A26B7FD-9754-4213-ABF3-A879CA42F4F6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2186596-25F5-4A57-B2D4-3293FD724EED}"/>
              </a:ext>
            </a:extLst>
          </p:cNvPr>
          <p:cNvSpPr txBox="1"/>
          <p:nvPr/>
        </p:nvSpPr>
        <p:spPr>
          <a:xfrm>
            <a:off x="720000" y="101148"/>
            <a:ext cx="1651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 후기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789FF8-1B2D-4CDB-AABD-91F5D40CBFCA}"/>
              </a:ext>
            </a:extLst>
          </p:cNvPr>
          <p:cNvSpPr txBox="1"/>
          <p:nvPr/>
        </p:nvSpPr>
        <p:spPr>
          <a:xfrm>
            <a:off x="40903" y="175579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0720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E29FBB-E63C-46A1-8A4D-199708E93A8B}"/>
              </a:ext>
            </a:extLst>
          </p:cNvPr>
          <p:cNvSpPr txBox="1"/>
          <p:nvPr/>
        </p:nvSpPr>
        <p:spPr>
          <a:xfrm>
            <a:off x="4932860" y="3136612"/>
            <a:ext cx="23262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  <a:r>
              <a:rPr lang="en-US" altLang="ko-KR" sz="3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Q&amp;A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62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1.1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C1BB5E-88A0-4522-8D6E-2F7E7F058E56}"/>
              </a:ext>
            </a:extLst>
          </p:cNvPr>
          <p:cNvSpPr/>
          <p:nvPr/>
        </p:nvSpPr>
        <p:spPr>
          <a:xfrm>
            <a:off x="720000" y="1158950"/>
            <a:ext cx="3354581" cy="19691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8CD5E1-6195-4E80-A5D7-F2DFE49F1200}"/>
              </a:ext>
            </a:extLst>
          </p:cNvPr>
          <p:cNvSpPr/>
          <p:nvPr/>
        </p:nvSpPr>
        <p:spPr>
          <a:xfrm>
            <a:off x="4429607" y="1158949"/>
            <a:ext cx="3354581" cy="19691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25C538-A6DC-4D97-BF69-7AB1D3810B4D}"/>
              </a:ext>
            </a:extLst>
          </p:cNvPr>
          <p:cNvSpPr/>
          <p:nvPr/>
        </p:nvSpPr>
        <p:spPr>
          <a:xfrm>
            <a:off x="8139214" y="1158948"/>
            <a:ext cx="3354581" cy="19691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9ABABF-353E-49F2-99F8-B9DFE4D62927}"/>
              </a:ext>
            </a:extLst>
          </p:cNvPr>
          <p:cNvSpPr/>
          <p:nvPr/>
        </p:nvSpPr>
        <p:spPr>
          <a:xfrm>
            <a:off x="720000" y="3942549"/>
            <a:ext cx="3354581" cy="19691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E87763-6837-468D-BEE7-0B0C2C5897BC}"/>
              </a:ext>
            </a:extLst>
          </p:cNvPr>
          <p:cNvSpPr/>
          <p:nvPr/>
        </p:nvSpPr>
        <p:spPr>
          <a:xfrm>
            <a:off x="4429607" y="3942548"/>
            <a:ext cx="3354581" cy="1969157"/>
          </a:xfrm>
          <a:prstGeom prst="rect">
            <a:avLst/>
          </a:prstGeom>
          <a:solidFill>
            <a:srgbClr val="AFA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712EF3-01A6-4788-AB12-21DC0B9811FC}"/>
              </a:ext>
            </a:extLst>
          </p:cNvPr>
          <p:cNvSpPr/>
          <p:nvPr/>
        </p:nvSpPr>
        <p:spPr>
          <a:xfrm>
            <a:off x="8139214" y="3942547"/>
            <a:ext cx="3354581" cy="19691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9AE86F-67DF-42B8-B3F0-CAFA9CEE8D02}"/>
              </a:ext>
            </a:extLst>
          </p:cNvPr>
          <p:cNvSpPr txBox="1"/>
          <p:nvPr/>
        </p:nvSpPr>
        <p:spPr>
          <a:xfrm>
            <a:off x="1427312" y="324433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/>
              <a:t>소제목을 입력하세요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57D118-6B6B-4219-A9D0-DF91E000EA63}"/>
              </a:ext>
            </a:extLst>
          </p:cNvPr>
          <p:cNvSpPr txBox="1"/>
          <p:nvPr/>
        </p:nvSpPr>
        <p:spPr>
          <a:xfrm>
            <a:off x="5136919" y="324433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/>
              <a:t>소제목을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14BD7B-5B1A-402E-87F1-F4927CAF1C79}"/>
              </a:ext>
            </a:extLst>
          </p:cNvPr>
          <p:cNvSpPr txBox="1"/>
          <p:nvPr/>
        </p:nvSpPr>
        <p:spPr>
          <a:xfrm>
            <a:off x="8846526" y="324433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/>
              <a:t>소제목을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0A7619-E061-4E64-9870-4A53F2D9AC16}"/>
              </a:ext>
            </a:extLst>
          </p:cNvPr>
          <p:cNvSpPr txBox="1"/>
          <p:nvPr/>
        </p:nvSpPr>
        <p:spPr>
          <a:xfrm>
            <a:off x="1427312" y="605591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/>
              <a:t>소제목을 입력하세요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9BCE68-156D-40ED-A58B-1871357F6421}"/>
              </a:ext>
            </a:extLst>
          </p:cNvPr>
          <p:cNvSpPr txBox="1"/>
          <p:nvPr/>
        </p:nvSpPr>
        <p:spPr>
          <a:xfrm>
            <a:off x="5136919" y="605591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/>
              <a:t>소제목을 입력하세요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F07DE8-72E3-4EE6-B589-D493D76530EE}"/>
              </a:ext>
            </a:extLst>
          </p:cNvPr>
          <p:cNvSpPr txBox="1"/>
          <p:nvPr/>
        </p:nvSpPr>
        <p:spPr>
          <a:xfrm>
            <a:off x="8846526" y="605591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/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11090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1.1</a:t>
            </a:r>
            <a:endParaRPr lang="ko-KR" altLang="en-US" sz="14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D8127CD-4D60-402C-83C0-9C71145AB44D}"/>
              </a:ext>
            </a:extLst>
          </p:cNvPr>
          <p:cNvSpPr/>
          <p:nvPr/>
        </p:nvSpPr>
        <p:spPr>
          <a:xfrm>
            <a:off x="5753680" y="3324914"/>
            <a:ext cx="2939816" cy="2939816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2206CDB-F623-4A91-B302-5B3609C1C840}"/>
              </a:ext>
            </a:extLst>
          </p:cNvPr>
          <p:cNvSpPr/>
          <p:nvPr/>
        </p:nvSpPr>
        <p:spPr>
          <a:xfrm>
            <a:off x="3518986" y="3324914"/>
            <a:ext cx="2939816" cy="2939816"/>
          </a:xfrm>
          <a:prstGeom prst="ellipse">
            <a:avLst/>
          </a:prstGeom>
          <a:solidFill>
            <a:schemeClr val="accent3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BC71C79-0F75-4FFD-B84B-402CC8008A9C}"/>
              </a:ext>
            </a:extLst>
          </p:cNvPr>
          <p:cNvSpPr/>
          <p:nvPr/>
        </p:nvSpPr>
        <p:spPr>
          <a:xfrm>
            <a:off x="4674301" y="1339124"/>
            <a:ext cx="2939816" cy="2939816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E0A322-CA35-4E6B-9E87-2362F48AF44A}"/>
              </a:ext>
            </a:extLst>
          </p:cNvPr>
          <p:cNvSpPr txBox="1"/>
          <p:nvPr/>
        </p:nvSpPr>
        <p:spPr>
          <a:xfrm>
            <a:off x="3983136" y="4744278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F8CA71-C18D-464B-BE04-AB4D40574EC5}"/>
              </a:ext>
            </a:extLst>
          </p:cNvPr>
          <p:cNvSpPr txBox="1"/>
          <p:nvPr/>
        </p:nvSpPr>
        <p:spPr>
          <a:xfrm>
            <a:off x="6910392" y="4744278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5C6A66-39CB-4D8C-8713-A752877A9D42}"/>
              </a:ext>
            </a:extLst>
          </p:cNvPr>
          <p:cNvSpPr txBox="1"/>
          <p:nvPr/>
        </p:nvSpPr>
        <p:spPr>
          <a:xfrm>
            <a:off x="5453044" y="2594247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012BFB-D20B-4EFA-A7DB-6D36A54BD802}"/>
              </a:ext>
            </a:extLst>
          </p:cNvPr>
          <p:cNvSpPr txBox="1"/>
          <p:nvPr/>
        </p:nvSpPr>
        <p:spPr>
          <a:xfrm>
            <a:off x="931669" y="4479358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AA486D-7ACD-4DD4-8199-8B8DDB8F4462}"/>
              </a:ext>
            </a:extLst>
          </p:cNvPr>
          <p:cNvSpPr txBox="1"/>
          <p:nvPr/>
        </p:nvSpPr>
        <p:spPr>
          <a:xfrm>
            <a:off x="8790554" y="4463406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664170-0F2C-4FBB-B84B-C8173F7777DA}"/>
              </a:ext>
            </a:extLst>
          </p:cNvPr>
          <p:cNvSpPr txBox="1"/>
          <p:nvPr/>
        </p:nvSpPr>
        <p:spPr>
          <a:xfrm>
            <a:off x="7801499" y="1786528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31B868-4D67-45CC-805D-D2B7BFE5AD8B}"/>
              </a:ext>
            </a:extLst>
          </p:cNvPr>
          <p:cNvSpPr/>
          <p:nvPr/>
        </p:nvSpPr>
        <p:spPr>
          <a:xfrm>
            <a:off x="720000" y="1099131"/>
            <a:ext cx="2611390" cy="711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BFC4A0-D69A-44BE-9750-79DB45A92AE2}"/>
              </a:ext>
            </a:extLst>
          </p:cNvPr>
          <p:cNvSpPr txBox="1"/>
          <p:nvPr/>
        </p:nvSpPr>
        <p:spPr>
          <a:xfrm>
            <a:off x="819608" y="1231967"/>
            <a:ext cx="243343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76311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1.1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F9A96A-44A2-47B3-BD7A-BC06D015D763}"/>
              </a:ext>
            </a:extLst>
          </p:cNvPr>
          <p:cNvSpPr/>
          <p:nvPr/>
        </p:nvSpPr>
        <p:spPr>
          <a:xfrm>
            <a:off x="720000" y="1201485"/>
            <a:ext cx="2880000" cy="5178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2E294F-1B46-474E-BCC3-2B5E92C63D85}"/>
              </a:ext>
            </a:extLst>
          </p:cNvPr>
          <p:cNvSpPr/>
          <p:nvPr/>
        </p:nvSpPr>
        <p:spPr>
          <a:xfrm>
            <a:off x="5104167" y="1201485"/>
            <a:ext cx="2429373" cy="23498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708994-DDF3-45A3-B9FD-E917F7E9D3AF}"/>
              </a:ext>
            </a:extLst>
          </p:cNvPr>
          <p:cNvSpPr/>
          <p:nvPr/>
        </p:nvSpPr>
        <p:spPr>
          <a:xfrm>
            <a:off x="8084834" y="1201485"/>
            <a:ext cx="2429373" cy="23498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7084C6-E3F7-4418-840E-09C1F0274AF3}"/>
              </a:ext>
            </a:extLst>
          </p:cNvPr>
          <p:cNvSpPr/>
          <p:nvPr/>
        </p:nvSpPr>
        <p:spPr>
          <a:xfrm>
            <a:off x="5104167" y="4029680"/>
            <a:ext cx="2429373" cy="23498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C13E6E-A49B-4EB9-8B25-B6CDF3AE17FB}"/>
              </a:ext>
            </a:extLst>
          </p:cNvPr>
          <p:cNvSpPr/>
          <p:nvPr/>
        </p:nvSpPr>
        <p:spPr>
          <a:xfrm>
            <a:off x="8084834" y="4029680"/>
            <a:ext cx="2429373" cy="23498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0F85FF99-DD5F-4F7B-8378-BBD3E998C6CE}"/>
              </a:ext>
            </a:extLst>
          </p:cNvPr>
          <p:cNvSpPr/>
          <p:nvPr/>
        </p:nvSpPr>
        <p:spPr>
          <a:xfrm rot="5400000">
            <a:off x="3868933" y="3574067"/>
            <a:ext cx="909351" cy="43288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C6CC3C-3FE3-4A1F-A309-A6069D13156A}"/>
              </a:ext>
            </a:extLst>
          </p:cNvPr>
          <p:cNvSpPr txBox="1"/>
          <p:nvPr/>
        </p:nvSpPr>
        <p:spPr>
          <a:xfrm>
            <a:off x="893135" y="1435395"/>
            <a:ext cx="2332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</a:rPr>
              <a:t>내용을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19C512-0F5A-4025-9BF5-A8D19A298FE7}"/>
              </a:ext>
            </a:extLst>
          </p:cNvPr>
          <p:cNvSpPr txBox="1"/>
          <p:nvPr/>
        </p:nvSpPr>
        <p:spPr>
          <a:xfrm>
            <a:off x="916784" y="3023440"/>
            <a:ext cx="1733167" cy="1534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</a:rPr>
              <a:t>내용을 입력하세요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</a:endParaRP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</a:rPr>
              <a:t>내용을 입력하세요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</a:endParaRP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</a:rPr>
              <a:t>내용을 입력하세요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</a:endParaRP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</a:rPr>
              <a:t>내용을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A3BB0F-7568-464B-ACF0-D783EEBCA824}"/>
              </a:ext>
            </a:extLst>
          </p:cNvPr>
          <p:cNvSpPr txBox="1"/>
          <p:nvPr/>
        </p:nvSpPr>
        <p:spPr>
          <a:xfrm>
            <a:off x="5883477" y="2191745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항목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5F5F3E-CECF-4A04-B62B-9F33303F7C59}"/>
              </a:ext>
            </a:extLst>
          </p:cNvPr>
          <p:cNvSpPr txBox="1"/>
          <p:nvPr/>
        </p:nvSpPr>
        <p:spPr>
          <a:xfrm>
            <a:off x="8864144" y="2191745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항목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8DDA1D-8EC7-456B-8C8E-5C54F0AD7C6E}"/>
              </a:ext>
            </a:extLst>
          </p:cNvPr>
          <p:cNvSpPr txBox="1"/>
          <p:nvPr/>
        </p:nvSpPr>
        <p:spPr>
          <a:xfrm>
            <a:off x="5801960" y="5023549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항목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2263E9-B076-4B57-8478-CE59EB6DA729}"/>
              </a:ext>
            </a:extLst>
          </p:cNvPr>
          <p:cNvSpPr txBox="1"/>
          <p:nvPr/>
        </p:nvSpPr>
        <p:spPr>
          <a:xfrm>
            <a:off x="8782627" y="5023549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항목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>4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5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1.1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9CF79C-AD5E-4577-B81F-58E49E053794}"/>
              </a:ext>
            </a:extLst>
          </p:cNvPr>
          <p:cNvSpPr/>
          <p:nvPr/>
        </p:nvSpPr>
        <p:spPr>
          <a:xfrm>
            <a:off x="936138" y="199958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8720F6-F7F8-47EA-9CDE-D66352022F25}"/>
              </a:ext>
            </a:extLst>
          </p:cNvPr>
          <p:cNvSpPr/>
          <p:nvPr/>
        </p:nvSpPr>
        <p:spPr>
          <a:xfrm>
            <a:off x="936138" y="199958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A25203-D2FB-4407-9772-119336F3939C}"/>
              </a:ext>
            </a:extLst>
          </p:cNvPr>
          <p:cNvSpPr/>
          <p:nvPr/>
        </p:nvSpPr>
        <p:spPr>
          <a:xfrm>
            <a:off x="9211813" y="199958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441AA3-1B89-4428-80B0-080CE6088E2D}"/>
              </a:ext>
            </a:extLst>
          </p:cNvPr>
          <p:cNvSpPr/>
          <p:nvPr/>
        </p:nvSpPr>
        <p:spPr>
          <a:xfrm>
            <a:off x="3694696" y="199958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562237A-C591-474F-A99D-505E78B5536B}"/>
              </a:ext>
            </a:extLst>
          </p:cNvPr>
          <p:cNvSpPr/>
          <p:nvPr/>
        </p:nvSpPr>
        <p:spPr>
          <a:xfrm>
            <a:off x="6453254" y="199958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EEFD08-CB2D-4596-8C50-311AFCEB9D5E}"/>
              </a:ext>
            </a:extLst>
          </p:cNvPr>
          <p:cNvSpPr txBox="1"/>
          <p:nvPr/>
        </p:nvSpPr>
        <p:spPr>
          <a:xfrm>
            <a:off x="3141216" y="368678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59308E-68D2-4442-9CF3-E226E1BCDA0D}"/>
              </a:ext>
            </a:extLst>
          </p:cNvPr>
          <p:cNvSpPr txBox="1"/>
          <p:nvPr/>
        </p:nvSpPr>
        <p:spPr>
          <a:xfrm>
            <a:off x="5915420" y="368678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2E3CC7-69E8-4631-BE1A-1826C3C47811}"/>
              </a:ext>
            </a:extLst>
          </p:cNvPr>
          <p:cNvSpPr txBox="1"/>
          <p:nvPr/>
        </p:nvSpPr>
        <p:spPr>
          <a:xfrm>
            <a:off x="8642680" y="368678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E6B8DE-2D98-4EAB-8287-070FBDA50518}"/>
              </a:ext>
            </a:extLst>
          </p:cNvPr>
          <p:cNvSpPr txBox="1"/>
          <p:nvPr/>
        </p:nvSpPr>
        <p:spPr>
          <a:xfrm>
            <a:off x="1478686" y="2114559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STEP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360142-7DBB-4CA9-AF56-E128453D9ACA}"/>
              </a:ext>
            </a:extLst>
          </p:cNvPr>
          <p:cNvSpPr/>
          <p:nvPr/>
        </p:nvSpPr>
        <p:spPr>
          <a:xfrm>
            <a:off x="3694695" y="199958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711D53-44CE-4CCF-97F5-D5FF79ED866B}"/>
              </a:ext>
            </a:extLst>
          </p:cNvPr>
          <p:cNvSpPr txBox="1"/>
          <p:nvPr/>
        </p:nvSpPr>
        <p:spPr>
          <a:xfrm>
            <a:off x="4253690" y="2114559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STEP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2A1E74-D50B-436A-A5A6-21846880CAC0}"/>
              </a:ext>
            </a:extLst>
          </p:cNvPr>
          <p:cNvSpPr/>
          <p:nvPr/>
        </p:nvSpPr>
        <p:spPr>
          <a:xfrm>
            <a:off x="6453252" y="199958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D7B2CB-27A7-4828-A0C9-BCA1988E67DD}"/>
              </a:ext>
            </a:extLst>
          </p:cNvPr>
          <p:cNvSpPr txBox="1"/>
          <p:nvPr/>
        </p:nvSpPr>
        <p:spPr>
          <a:xfrm>
            <a:off x="7013048" y="2114559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STEP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C15F23B-8D0B-449F-B87E-66FB09B70518}"/>
              </a:ext>
            </a:extLst>
          </p:cNvPr>
          <p:cNvSpPr/>
          <p:nvPr/>
        </p:nvSpPr>
        <p:spPr>
          <a:xfrm>
            <a:off x="9211809" y="1999586"/>
            <a:ext cx="2041451" cy="6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824E6A-5682-46C8-9183-93CC5113A417}"/>
              </a:ext>
            </a:extLst>
          </p:cNvPr>
          <p:cNvSpPr txBox="1"/>
          <p:nvPr/>
        </p:nvSpPr>
        <p:spPr>
          <a:xfrm>
            <a:off x="9763377" y="2114559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STEP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3B3AB5-5E48-420B-937B-427CC7598604}"/>
              </a:ext>
            </a:extLst>
          </p:cNvPr>
          <p:cNvSpPr txBox="1"/>
          <p:nvPr/>
        </p:nvSpPr>
        <p:spPr>
          <a:xfrm>
            <a:off x="1105863" y="323626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86CB1E-D5BD-4CFC-9BBA-F748F5F8618E}"/>
              </a:ext>
            </a:extLst>
          </p:cNvPr>
          <p:cNvSpPr txBox="1"/>
          <p:nvPr/>
        </p:nvSpPr>
        <p:spPr>
          <a:xfrm>
            <a:off x="3864421" y="323626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FDED31-105F-40CC-B968-27ABABCE9019}"/>
              </a:ext>
            </a:extLst>
          </p:cNvPr>
          <p:cNvSpPr txBox="1"/>
          <p:nvPr/>
        </p:nvSpPr>
        <p:spPr>
          <a:xfrm>
            <a:off x="6622980" y="323626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7F1AB5-2967-4065-AA58-D3212D1A3357}"/>
              </a:ext>
            </a:extLst>
          </p:cNvPr>
          <p:cNvSpPr txBox="1"/>
          <p:nvPr/>
        </p:nvSpPr>
        <p:spPr>
          <a:xfrm>
            <a:off x="9391086" y="323626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251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9CF79C-AD5E-4577-B81F-58E49E053794}"/>
              </a:ext>
            </a:extLst>
          </p:cNvPr>
          <p:cNvSpPr/>
          <p:nvPr/>
        </p:nvSpPr>
        <p:spPr>
          <a:xfrm>
            <a:off x="967629" y="1975991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8720F6-F7F8-47EA-9CDE-D66352022F25}"/>
              </a:ext>
            </a:extLst>
          </p:cNvPr>
          <p:cNvSpPr/>
          <p:nvPr/>
        </p:nvSpPr>
        <p:spPr>
          <a:xfrm>
            <a:off x="967629" y="1975989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A25203-D2FB-4407-9772-119336F3939C}"/>
              </a:ext>
            </a:extLst>
          </p:cNvPr>
          <p:cNvSpPr/>
          <p:nvPr/>
        </p:nvSpPr>
        <p:spPr>
          <a:xfrm>
            <a:off x="7114725" y="1975991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441AA3-1B89-4428-80B0-080CE6088E2D}"/>
              </a:ext>
            </a:extLst>
          </p:cNvPr>
          <p:cNvSpPr/>
          <p:nvPr/>
        </p:nvSpPr>
        <p:spPr>
          <a:xfrm>
            <a:off x="3016661" y="1975991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562237A-C591-474F-A99D-505E78B5536B}"/>
              </a:ext>
            </a:extLst>
          </p:cNvPr>
          <p:cNvSpPr/>
          <p:nvPr/>
        </p:nvSpPr>
        <p:spPr>
          <a:xfrm>
            <a:off x="5065693" y="1975991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E6B8DE-2D98-4EAB-8287-070FBDA50518}"/>
              </a:ext>
            </a:extLst>
          </p:cNvPr>
          <p:cNvSpPr txBox="1"/>
          <p:nvPr/>
        </p:nvSpPr>
        <p:spPr>
          <a:xfrm>
            <a:off x="977404" y="209096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360142-7DBB-4CA9-AF56-E128453D9ACA}"/>
              </a:ext>
            </a:extLst>
          </p:cNvPr>
          <p:cNvSpPr/>
          <p:nvPr/>
        </p:nvSpPr>
        <p:spPr>
          <a:xfrm>
            <a:off x="3016660" y="1975989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711D53-44CE-4CCF-97F5-D5FF79ED866B}"/>
              </a:ext>
            </a:extLst>
          </p:cNvPr>
          <p:cNvSpPr txBox="1"/>
          <p:nvPr/>
        </p:nvSpPr>
        <p:spPr>
          <a:xfrm>
            <a:off x="3033792" y="209096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2A1E74-D50B-436A-A5A6-21846880CAC0}"/>
              </a:ext>
            </a:extLst>
          </p:cNvPr>
          <p:cNvSpPr/>
          <p:nvPr/>
        </p:nvSpPr>
        <p:spPr>
          <a:xfrm>
            <a:off x="5065691" y="1975989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D7B2CB-27A7-4828-A0C9-BCA1988E67DD}"/>
              </a:ext>
            </a:extLst>
          </p:cNvPr>
          <p:cNvSpPr txBox="1"/>
          <p:nvPr/>
        </p:nvSpPr>
        <p:spPr>
          <a:xfrm>
            <a:off x="5084817" y="209096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C15F23B-8D0B-449F-B87E-66FB09B70518}"/>
              </a:ext>
            </a:extLst>
          </p:cNvPr>
          <p:cNvSpPr/>
          <p:nvPr/>
        </p:nvSpPr>
        <p:spPr>
          <a:xfrm>
            <a:off x="7114722" y="1975989"/>
            <a:ext cx="2041451" cy="6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824E6A-5682-46C8-9183-93CC5113A417}"/>
              </a:ext>
            </a:extLst>
          </p:cNvPr>
          <p:cNvSpPr txBox="1"/>
          <p:nvPr/>
        </p:nvSpPr>
        <p:spPr>
          <a:xfrm>
            <a:off x="7137980" y="209096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3B3AB5-5E48-420B-937B-427CC7598604}"/>
              </a:ext>
            </a:extLst>
          </p:cNvPr>
          <p:cNvSpPr txBox="1"/>
          <p:nvPr/>
        </p:nvSpPr>
        <p:spPr>
          <a:xfrm>
            <a:off x="1108351" y="2856615"/>
            <a:ext cx="1761363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1.1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개요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86CB1E-D5BD-4CFC-9BBA-F748F5F8618E}"/>
              </a:ext>
            </a:extLst>
          </p:cNvPr>
          <p:cNvSpPr txBox="1"/>
          <p:nvPr/>
        </p:nvSpPr>
        <p:spPr>
          <a:xfrm>
            <a:off x="3159193" y="2856615"/>
            <a:ext cx="1761363" cy="513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2.1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 구성 소개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2.2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추진 일정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FDED31-105F-40CC-B968-27ABABCE9019}"/>
              </a:ext>
            </a:extLst>
          </p:cNvPr>
          <p:cNvSpPr txBox="1"/>
          <p:nvPr/>
        </p:nvSpPr>
        <p:spPr>
          <a:xfrm>
            <a:off x="5215318" y="2856615"/>
            <a:ext cx="1761363" cy="140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3.1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수행절차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3.2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수집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3.3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3.4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모델링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3.5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프로그램 구현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3.6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협업 도구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7F1AB5-2967-4065-AA58-D3212D1A3357}"/>
              </a:ext>
            </a:extLst>
          </p:cNvPr>
          <p:cNvSpPr txBox="1"/>
          <p:nvPr/>
        </p:nvSpPr>
        <p:spPr>
          <a:xfrm>
            <a:off x="7268561" y="2856615"/>
            <a:ext cx="1761363" cy="513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4.1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수행결과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4.2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기대효과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92CBB1-D8FC-4730-B6BE-4CA5CB06F9BC}"/>
              </a:ext>
            </a:extLst>
          </p:cNvPr>
          <p:cNvSpPr txBox="1"/>
          <p:nvPr/>
        </p:nvSpPr>
        <p:spPr>
          <a:xfrm>
            <a:off x="670560" y="231597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목차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C5D1144-3B14-49E4-9459-65BF0E49E71C}"/>
              </a:ext>
            </a:extLst>
          </p:cNvPr>
          <p:cNvSpPr/>
          <p:nvPr/>
        </p:nvSpPr>
        <p:spPr>
          <a:xfrm>
            <a:off x="9163757" y="197501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E2BCD6C-7E5D-4FC1-BEED-FB65B0B8706D}"/>
              </a:ext>
            </a:extLst>
          </p:cNvPr>
          <p:cNvSpPr/>
          <p:nvPr/>
        </p:nvSpPr>
        <p:spPr>
          <a:xfrm>
            <a:off x="9163753" y="1976644"/>
            <a:ext cx="2041451" cy="604800"/>
          </a:xfrm>
          <a:prstGeom prst="rect">
            <a:avLst/>
          </a:prstGeom>
          <a:solidFill>
            <a:srgbClr val="AFA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15DCD1-4ED6-4573-8D44-790BCF528D66}"/>
              </a:ext>
            </a:extLst>
          </p:cNvPr>
          <p:cNvSpPr txBox="1"/>
          <p:nvPr/>
        </p:nvSpPr>
        <p:spPr>
          <a:xfrm>
            <a:off x="9189345" y="208998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BA7BFD-4B28-444E-9023-56D3C716D028}"/>
              </a:ext>
            </a:extLst>
          </p:cNvPr>
          <p:cNvSpPr txBox="1"/>
          <p:nvPr/>
        </p:nvSpPr>
        <p:spPr>
          <a:xfrm>
            <a:off x="1834726" y="2299021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배경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0F5243-801E-4150-B9F0-BA88F7E13D1C}"/>
              </a:ext>
            </a:extLst>
          </p:cNvPr>
          <p:cNvSpPr txBox="1"/>
          <p:nvPr/>
        </p:nvSpPr>
        <p:spPr>
          <a:xfrm>
            <a:off x="3785337" y="2291393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 구성 및 역할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FA0AAC-984D-462F-BF14-1A8765EAD6AA}"/>
              </a:ext>
            </a:extLst>
          </p:cNvPr>
          <p:cNvSpPr txBox="1"/>
          <p:nvPr/>
        </p:nvSpPr>
        <p:spPr>
          <a:xfrm>
            <a:off x="5794707" y="2285498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수행 절차 및 방법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4358FD-4D28-4712-84E8-C90EE183D961}"/>
              </a:ext>
            </a:extLst>
          </p:cNvPr>
          <p:cNvSpPr txBox="1"/>
          <p:nvPr/>
        </p:nvSpPr>
        <p:spPr>
          <a:xfrm>
            <a:off x="7542617" y="2274651"/>
            <a:ext cx="16033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수행 결과 및 기대효과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5E9132-EF1D-4EF1-B494-6206BF99D05C}"/>
              </a:ext>
            </a:extLst>
          </p:cNvPr>
          <p:cNvSpPr txBox="1"/>
          <p:nvPr/>
        </p:nvSpPr>
        <p:spPr>
          <a:xfrm>
            <a:off x="9931401" y="2298910"/>
            <a:ext cx="1271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후기 및 느낀 점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166521A-BE17-45DE-A0A0-5D5048EA03AC}"/>
              </a:ext>
            </a:extLst>
          </p:cNvPr>
          <p:cNvCxnSpPr>
            <a:cxnSpLocks/>
          </p:cNvCxnSpPr>
          <p:nvPr/>
        </p:nvCxnSpPr>
        <p:spPr>
          <a:xfrm>
            <a:off x="0" y="926440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DD67D05-BA01-492D-A33E-1499AA27EC77}"/>
              </a:ext>
            </a:extLst>
          </p:cNvPr>
          <p:cNvCxnSpPr/>
          <p:nvPr/>
        </p:nvCxnSpPr>
        <p:spPr>
          <a:xfrm>
            <a:off x="568960" y="924560"/>
            <a:ext cx="334800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09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1.1</a:t>
            </a:r>
            <a:endParaRPr lang="ko-KR" altLang="en-US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B29BDE2-15BD-442E-9166-18E19E389784}"/>
              </a:ext>
            </a:extLst>
          </p:cNvPr>
          <p:cNvSpPr/>
          <p:nvPr/>
        </p:nvSpPr>
        <p:spPr>
          <a:xfrm>
            <a:off x="481567" y="149558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5" name="차트 34">
                <a:extLst>
                  <a:ext uri="{FF2B5EF4-FFF2-40B4-BE49-F238E27FC236}">
                    <a16:creationId xmlns:a16="http://schemas.microsoft.com/office/drawing/2014/main" id="{2419F20D-CEFC-4308-B2B3-81323A377AB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7133833"/>
                  </p:ext>
                </p:extLst>
              </p:nvPr>
            </p:nvGraphicFramePr>
            <p:xfrm>
              <a:off x="715696" y="2570659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5" name="차트 34">
                <a:extLst>
                  <a:ext uri="{FF2B5EF4-FFF2-40B4-BE49-F238E27FC236}">
                    <a16:creationId xmlns:a16="http://schemas.microsoft.com/office/drawing/2014/main" id="{2419F20D-CEFC-4308-B2B3-81323A377AB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70659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직사각형 35">
            <a:extLst>
              <a:ext uri="{FF2B5EF4-FFF2-40B4-BE49-F238E27FC236}">
                <a16:creationId xmlns:a16="http://schemas.microsoft.com/office/drawing/2014/main" id="{E1EBD2E0-078B-40D1-A456-8F6A54561F20}"/>
              </a:ext>
            </a:extLst>
          </p:cNvPr>
          <p:cNvSpPr/>
          <p:nvPr/>
        </p:nvSpPr>
        <p:spPr>
          <a:xfrm>
            <a:off x="6314157" y="149558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7" name="차트 36">
            <a:extLst>
              <a:ext uri="{FF2B5EF4-FFF2-40B4-BE49-F238E27FC236}">
                <a16:creationId xmlns:a16="http://schemas.microsoft.com/office/drawing/2014/main" id="{4E44F898-8B31-4D28-B501-732DD60F09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6736334"/>
              </p:ext>
            </p:extLst>
          </p:nvPr>
        </p:nvGraphicFramePr>
        <p:xfrm>
          <a:off x="6560802" y="179535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397AED83-E215-45A5-BEE4-CFE6858ADD09}"/>
              </a:ext>
            </a:extLst>
          </p:cNvPr>
          <p:cNvSpPr/>
          <p:nvPr/>
        </p:nvSpPr>
        <p:spPr>
          <a:xfrm>
            <a:off x="709177" y="170806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755C97-D3BF-4915-8106-52AA400475E9}"/>
              </a:ext>
            </a:extLst>
          </p:cNvPr>
          <p:cNvSpPr txBox="1"/>
          <p:nvPr/>
        </p:nvSpPr>
        <p:spPr>
          <a:xfrm>
            <a:off x="1494382" y="1788695"/>
            <a:ext cx="3299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4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</p:spTree>
    <p:extLst>
      <p:ext uri="{BB962C8B-B14F-4D97-AF65-F5344CB8AC3E}">
        <p14:creationId xmlns:p14="http://schemas.microsoft.com/office/powerpoint/2010/main" val="260004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2.1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EC8597-DB87-49F8-BA94-045FE124E3BF}"/>
              </a:ext>
            </a:extLst>
          </p:cNvPr>
          <p:cNvSpPr/>
          <p:nvPr/>
        </p:nvSpPr>
        <p:spPr>
          <a:xfrm>
            <a:off x="457200" y="1401074"/>
            <a:ext cx="5551407" cy="4805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39">
            <a:extLst>
              <a:ext uri="{FF2B5EF4-FFF2-40B4-BE49-F238E27FC236}">
                <a16:creationId xmlns:a16="http://schemas.microsoft.com/office/drawing/2014/main" id="{DB0A2C07-E01A-4414-B1F0-889EF2E71101}"/>
              </a:ext>
            </a:extLst>
          </p:cNvPr>
          <p:cNvSpPr/>
          <p:nvPr/>
        </p:nvSpPr>
        <p:spPr>
          <a:xfrm>
            <a:off x="709921" y="5523674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C31AC9-1535-4F5A-B537-60EB22525EEA}"/>
              </a:ext>
            </a:extLst>
          </p:cNvPr>
          <p:cNvGrpSpPr/>
          <p:nvPr/>
        </p:nvGrpSpPr>
        <p:grpSpPr>
          <a:xfrm>
            <a:off x="709921" y="5523674"/>
            <a:ext cx="2049928" cy="396095"/>
            <a:chOff x="1061545" y="3608990"/>
            <a:chExt cx="3366997" cy="735724"/>
          </a:xfrm>
          <a:solidFill>
            <a:schemeClr val="accent4"/>
          </a:solidFill>
        </p:grpSpPr>
        <p:sp>
          <p:nvSpPr>
            <p:cNvPr id="15" name="모서리가 둥근 직사각형 61">
              <a:extLst>
                <a:ext uri="{FF2B5EF4-FFF2-40B4-BE49-F238E27FC236}">
                  <a16:creationId xmlns:a16="http://schemas.microsoft.com/office/drawing/2014/main" id="{CDD63A40-1E23-40BD-9803-1BB87537E7FA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16A4CCB-32C4-4771-9F25-8896381A7E58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모서리가 둥근 직사각형 44">
            <a:extLst>
              <a:ext uri="{FF2B5EF4-FFF2-40B4-BE49-F238E27FC236}">
                <a16:creationId xmlns:a16="http://schemas.microsoft.com/office/drawing/2014/main" id="{48884DE0-6CF3-435D-8E9C-D319BDE1B958}"/>
              </a:ext>
            </a:extLst>
          </p:cNvPr>
          <p:cNvSpPr/>
          <p:nvPr/>
        </p:nvSpPr>
        <p:spPr>
          <a:xfrm>
            <a:off x="709921" y="2241244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A889ED8-D0B2-438D-B602-5E6CE9DFAC87}"/>
              </a:ext>
            </a:extLst>
          </p:cNvPr>
          <p:cNvGrpSpPr/>
          <p:nvPr/>
        </p:nvGrpSpPr>
        <p:grpSpPr>
          <a:xfrm>
            <a:off x="709921" y="2241244"/>
            <a:ext cx="3702586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19" name="모서리가 둥근 직사각형 58">
              <a:extLst>
                <a:ext uri="{FF2B5EF4-FFF2-40B4-BE49-F238E27FC236}">
                  <a16:creationId xmlns:a16="http://schemas.microsoft.com/office/drawing/2014/main" id="{558B5357-6C58-4CD0-8462-39A4AFB938E0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3BDB72F-80CF-49EB-9D02-36DC551035A8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모서리가 둥근 직사각형 46">
            <a:extLst>
              <a:ext uri="{FF2B5EF4-FFF2-40B4-BE49-F238E27FC236}">
                <a16:creationId xmlns:a16="http://schemas.microsoft.com/office/drawing/2014/main" id="{BADF4704-E8F5-4AB8-9D65-6F2006F71D72}"/>
              </a:ext>
            </a:extLst>
          </p:cNvPr>
          <p:cNvSpPr/>
          <p:nvPr/>
        </p:nvSpPr>
        <p:spPr>
          <a:xfrm>
            <a:off x="709921" y="3953217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BA0E7EA-2CBE-45DE-A475-5443FAABFC9C}"/>
              </a:ext>
            </a:extLst>
          </p:cNvPr>
          <p:cNvGrpSpPr/>
          <p:nvPr/>
        </p:nvGrpSpPr>
        <p:grpSpPr>
          <a:xfrm>
            <a:off x="709921" y="3953217"/>
            <a:ext cx="3094124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23" name="모서리가 둥근 직사각형 56">
              <a:extLst>
                <a:ext uri="{FF2B5EF4-FFF2-40B4-BE49-F238E27FC236}">
                  <a16:creationId xmlns:a16="http://schemas.microsoft.com/office/drawing/2014/main" id="{7C040C98-BBA7-4ED3-BA83-75AC44A068DB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047B0DF-9848-41DC-951D-3BB835D3325C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7179D18-D006-4B07-9F0F-6830D6179924}"/>
              </a:ext>
            </a:extLst>
          </p:cNvPr>
          <p:cNvSpPr txBox="1"/>
          <p:nvPr/>
        </p:nvSpPr>
        <p:spPr>
          <a:xfrm>
            <a:off x="3384415" y="3385403"/>
            <a:ext cx="677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62.9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0F58EE4E-5197-4EB8-B153-AA47FB8474C1}"/>
              </a:ext>
            </a:extLst>
          </p:cNvPr>
          <p:cNvSpPr/>
          <p:nvPr/>
        </p:nvSpPr>
        <p:spPr>
          <a:xfrm flipV="1">
            <a:off x="3743174" y="3744585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30432B-FF5A-4160-A2B0-540EBFAAE638}"/>
              </a:ext>
            </a:extLst>
          </p:cNvPr>
          <p:cNvSpPr txBox="1"/>
          <p:nvPr/>
        </p:nvSpPr>
        <p:spPr>
          <a:xfrm>
            <a:off x="4007994" y="1683249"/>
            <a:ext cx="66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75.2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AF598C50-6A70-455B-8F1D-C8DD19DA7BE4}"/>
              </a:ext>
            </a:extLst>
          </p:cNvPr>
          <p:cNvSpPr/>
          <p:nvPr/>
        </p:nvSpPr>
        <p:spPr>
          <a:xfrm flipV="1">
            <a:off x="4358065" y="1997698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505F5B-BE41-4630-A492-7524CAD4100C}"/>
              </a:ext>
            </a:extLst>
          </p:cNvPr>
          <p:cNvSpPr txBox="1"/>
          <p:nvPr/>
        </p:nvSpPr>
        <p:spPr>
          <a:xfrm>
            <a:off x="2387600" y="4984730"/>
            <a:ext cx="612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41.7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A6917C6A-D643-423B-9CF6-EA42FCF0A132}"/>
              </a:ext>
            </a:extLst>
          </p:cNvPr>
          <p:cNvSpPr/>
          <p:nvPr/>
        </p:nvSpPr>
        <p:spPr>
          <a:xfrm flipV="1">
            <a:off x="2705407" y="5280129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3DE716-E280-496C-858F-6490A050D600}"/>
              </a:ext>
            </a:extLst>
          </p:cNvPr>
          <p:cNvSpPr/>
          <p:nvPr/>
        </p:nvSpPr>
        <p:spPr>
          <a:xfrm>
            <a:off x="6253007" y="14010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696EF9-94FC-4CCD-8923-EECDE98099EC}"/>
              </a:ext>
            </a:extLst>
          </p:cNvPr>
          <p:cNvSpPr/>
          <p:nvPr/>
        </p:nvSpPr>
        <p:spPr>
          <a:xfrm>
            <a:off x="6261305" y="309502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C676240-996A-4A15-80C7-854CCCC3A47D}"/>
              </a:ext>
            </a:extLst>
          </p:cNvPr>
          <p:cNvSpPr/>
          <p:nvPr/>
        </p:nvSpPr>
        <p:spPr>
          <a:xfrm>
            <a:off x="6269600" y="4788975"/>
            <a:ext cx="553481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81AB1DE-83F8-49B4-A38E-8B3AC1CF5208}"/>
              </a:ext>
            </a:extLst>
          </p:cNvPr>
          <p:cNvSpPr/>
          <p:nvPr/>
        </p:nvSpPr>
        <p:spPr>
          <a:xfrm>
            <a:off x="6253005" y="1401075"/>
            <a:ext cx="1003659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BA0D424-088E-4886-828F-DC88FE61A2DF}"/>
              </a:ext>
            </a:extLst>
          </p:cNvPr>
          <p:cNvSpPr/>
          <p:nvPr/>
        </p:nvSpPr>
        <p:spPr>
          <a:xfrm>
            <a:off x="6253005" y="3095025"/>
            <a:ext cx="1003659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59AC0DF-EB3B-43AF-837D-5EA66A079B3D}"/>
              </a:ext>
            </a:extLst>
          </p:cNvPr>
          <p:cNvSpPr/>
          <p:nvPr/>
        </p:nvSpPr>
        <p:spPr>
          <a:xfrm>
            <a:off x="6253005" y="4788975"/>
            <a:ext cx="1003659" cy="14172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63D5A-B522-431F-8020-31BF079823B9}"/>
              </a:ext>
            </a:extLst>
          </p:cNvPr>
          <p:cNvSpPr txBox="1"/>
          <p:nvPr/>
        </p:nvSpPr>
        <p:spPr>
          <a:xfrm>
            <a:off x="6487955" y="1736558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420F57-94DE-4929-8506-A48B5D7CE0BC}"/>
              </a:ext>
            </a:extLst>
          </p:cNvPr>
          <p:cNvSpPr txBox="1"/>
          <p:nvPr/>
        </p:nvSpPr>
        <p:spPr>
          <a:xfrm>
            <a:off x="6487955" y="3439543"/>
            <a:ext cx="552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6FB498-EC8D-40F7-90A7-E9BE64519460}"/>
              </a:ext>
            </a:extLst>
          </p:cNvPr>
          <p:cNvSpPr txBox="1"/>
          <p:nvPr/>
        </p:nvSpPr>
        <p:spPr>
          <a:xfrm>
            <a:off x="6474498" y="5132368"/>
            <a:ext cx="57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1DA85F-DCF3-465D-B1F8-B385C94AC09A}"/>
              </a:ext>
            </a:extLst>
          </p:cNvPr>
          <p:cNvSpPr txBox="1"/>
          <p:nvPr/>
        </p:nvSpPr>
        <p:spPr>
          <a:xfrm>
            <a:off x="7415188" y="1684776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06C15B-B779-4A83-98FD-E334EDF38B18}"/>
              </a:ext>
            </a:extLst>
          </p:cNvPr>
          <p:cNvSpPr txBox="1"/>
          <p:nvPr/>
        </p:nvSpPr>
        <p:spPr>
          <a:xfrm>
            <a:off x="7415188" y="3374201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242892-C7AA-4292-8F8D-57A5B4C960F2}"/>
              </a:ext>
            </a:extLst>
          </p:cNvPr>
          <p:cNvSpPr txBox="1"/>
          <p:nvPr/>
        </p:nvSpPr>
        <p:spPr>
          <a:xfrm>
            <a:off x="7415187" y="5063626"/>
            <a:ext cx="4216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5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2.1</a:t>
            </a:r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43BB1F9-B5A3-463E-B0E3-8CF7897C3F47}"/>
              </a:ext>
            </a:extLst>
          </p:cNvPr>
          <p:cNvSpPr/>
          <p:nvPr/>
        </p:nvSpPr>
        <p:spPr>
          <a:xfrm>
            <a:off x="1086539" y="1502129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DAB1C4C-78C3-405F-9758-23F1C2FC6376}"/>
              </a:ext>
            </a:extLst>
          </p:cNvPr>
          <p:cNvSpPr/>
          <p:nvPr/>
        </p:nvSpPr>
        <p:spPr>
          <a:xfrm>
            <a:off x="6217339" y="1502128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8F700BD-33A4-403D-A7D1-D2FB193E528C}"/>
              </a:ext>
            </a:extLst>
          </p:cNvPr>
          <p:cNvSpPr/>
          <p:nvPr/>
        </p:nvSpPr>
        <p:spPr>
          <a:xfrm>
            <a:off x="1086539" y="3934394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1CE809D-7363-41C3-8E9D-501193DB9BEF}"/>
              </a:ext>
            </a:extLst>
          </p:cNvPr>
          <p:cNvSpPr/>
          <p:nvPr/>
        </p:nvSpPr>
        <p:spPr>
          <a:xfrm>
            <a:off x="6217339" y="3934393"/>
            <a:ext cx="4902200" cy="22351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65CF800-A53C-4B3B-A446-A9F8078D540C}"/>
              </a:ext>
            </a:extLst>
          </p:cNvPr>
          <p:cNvSpPr/>
          <p:nvPr/>
        </p:nvSpPr>
        <p:spPr>
          <a:xfrm>
            <a:off x="5379139" y="3144506"/>
            <a:ext cx="482600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7FB6DB-4863-443F-B976-15D8F359D5DC}"/>
              </a:ext>
            </a:extLst>
          </p:cNvPr>
          <p:cNvSpPr txBox="1"/>
          <p:nvPr/>
        </p:nvSpPr>
        <p:spPr>
          <a:xfrm>
            <a:off x="5423560" y="3154973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  <a:latin typeface="+mj-lt"/>
              </a:rPr>
              <a:t>S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CA13DB1-C3CE-465D-93A9-0C5F4A403D29}"/>
              </a:ext>
            </a:extLst>
          </p:cNvPr>
          <p:cNvSpPr/>
          <p:nvPr/>
        </p:nvSpPr>
        <p:spPr>
          <a:xfrm>
            <a:off x="6336295" y="3144506"/>
            <a:ext cx="482600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3069DD-174E-49E0-89AB-B44F2CAE5AE6}"/>
              </a:ext>
            </a:extLst>
          </p:cNvPr>
          <p:cNvSpPr txBox="1"/>
          <p:nvPr/>
        </p:nvSpPr>
        <p:spPr>
          <a:xfrm>
            <a:off x="6312588" y="3159992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  <a:latin typeface="+mj-lt"/>
              </a:rPr>
              <a:t>W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C6CF3A2-1E68-4B51-B161-5F61280FE94F}"/>
              </a:ext>
            </a:extLst>
          </p:cNvPr>
          <p:cNvSpPr/>
          <p:nvPr/>
        </p:nvSpPr>
        <p:spPr>
          <a:xfrm>
            <a:off x="5377987" y="4044089"/>
            <a:ext cx="482600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D2D9FC-AE7D-4480-A353-2FD9544713FF}"/>
              </a:ext>
            </a:extLst>
          </p:cNvPr>
          <p:cNvSpPr txBox="1"/>
          <p:nvPr/>
        </p:nvSpPr>
        <p:spPr>
          <a:xfrm>
            <a:off x="5402188" y="4054556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  <a:latin typeface="+mj-lt"/>
              </a:rPr>
              <a:t>O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442BF7F-B288-48E9-B72D-A66039A243AA}"/>
              </a:ext>
            </a:extLst>
          </p:cNvPr>
          <p:cNvSpPr/>
          <p:nvPr/>
        </p:nvSpPr>
        <p:spPr>
          <a:xfrm>
            <a:off x="6335143" y="4044088"/>
            <a:ext cx="482600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50A111-4FD4-44C6-9B05-CBC860A573D0}"/>
              </a:ext>
            </a:extLst>
          </p:cNvPr>
          <p:cNvSpPr txBox="1"/>
          <p:nvPr/>
        </p:nvSpPr>
        <p:spPr>
          <a:xfrm>
            <a:off x="6385175" y="4054555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bg1"/>
                </a:solidFill>
                <a:latin typeface="+mj-lt"/>
              </a:rPr>
              <a:t>T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58F1DC-AB89-45B0-B6EB-6D9C3E915867}"/>
              </a:ext>
            </a:extLst>
          </p:cNvPr>
          <p:cNvSpPr txBox="1"/>
          <p:nvPr/>
        </p:nvSpPr>
        <p:spPr>
          <a:xfrm>
            <a:off x="1312409" y="1762535"/>
            <a:ext cx="2125903" cy="170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B0AAA12-D6A3-48DC-B13A-DE2727F1CA01}"/>
              </a:ext>
            </a:extLst>
          </p:cNvPr>
          <p:cNvSpPr txBox="1"/>
          <p:nvPr/>
        </p:nvSpPr>
        <p:spPr>
          <a:xfrm>
            <a:off x="8697280" y="1762535"/>
            <a:ext cx="2146742" cy="1719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3BBFD90-AF23-4D0E-A826-D269247A61FC}"/>
              </a:ext>
            </a:extLst>
          </p:cNvPr>
          <p:cNvSpPr txBox="1"/>
          <p:nvPr/>
        </p:nvSpPr>
        <p:spPr>
          <a:xfrm>
            <a:off x="1312409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35DD20-0328-4E2B-A99D-6D1540447330}"/>
              </a:ext>
            </a:extLst>
          </p:cNvPr>
          <p:cNvSpPr txBox="1"/>
          <p:nvPr/>
        </p:nvSpPr>
        <p:spPr>
          <a:xfrm>
            <a:off x="8806285" y="4194800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262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2.1</a:t>
            </a:r>
            <a:endParaRPr lang="ko-KR" altLang="en-US" sz="1400" dirty="0"/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89E1647B-1DDE-4F93-A806-1BCBEEABBF73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0727809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D9D5965E-223A-4610-84F6-F1B17FF5BC8C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16247466"/>
            </a:avLst>
          </a:prstGeom>
          <a:ln w="381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B88A8A-A1F4-4A8C-A8B2-28E5BF5B320B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5" name="テキスト ボックス 17">
            <a:extLst>
              <a:ext uri="{FF2B5EF4-FFF2-40B4-BE49-F238E27FC236}">
                <a16:creationId xmlns:a16="http://schemas.microsoft.com/office/drawing/2014/main" id="{357CDD06-1D8A-43E5-8F5B-30F5C0C48DE2}"/>
              </a:ext>
            </a:extLst>
          </p:cNvPr>
          <p:cNvSpPr txBox="1"/>
          <p:nvPr/>
        </p:nvSpPr>
        <p:spPr>
          <a:xfrm>
            <a:off x="1086149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EE878AC8-29B2-4344-9BC3-968DCBE737CC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084676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90671E49-6825-4CF4-B0A4-AB5EAB64C3CA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6315007"/>
            </a:avLst>
          </a:prstGeom>
          <a:ln w="381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B08AED-919F-4836-8C87-F12B90CFD9F0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9" name="テキスト ボックス 17">
            <a:extLst>
              <a:ext uri="{FF2B5EF4-FFF2-40B4-BE49-F238E27FC236}">
                <a16:creationId xmlns:a16="http://schemas.microsoft.com/office/drawing/2014/main" id="{2B06BBF8-B0D6-434C-9781-8A8A959B1024}"/>
              </a:ext>
            </a:extLst>
          </p:cNvPr>
          <p:cNvSpPr txBox="1"/>
          <p:nvPr/>
        </p:nvSpPr>
        <p:spPr>
          <a:xfrm>
            <a:off x="5068686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DB298D5-E492-44CD-915C-F0EDCF041259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원호 30">
            <a:extLst>
              <a:ext uri="{FF2B5EF4-FFF2-40B4-BE49-F238E27FC236}">
                <a16:creationId xmlns:a16="http://schemas.microsoft.com/office/drawing/2014/main" id="{25550C97-FBBF-4164-B627-992DF55A6532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원호 31">
            <a:extLst>
              <a:ext uri="{FF2B5EF4-FFF2-40B4-BE49-F238E27FC236}">
                <a16:creationId xmlns:a16="http://schemas.microsoft.com/office/drawing/2014/main" id="{772DF289-4B7D-43E9-9B35-E5FAEB778043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C065B5-0FCD-4224-A848-B1467CBB5E69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34" name="テキスト ボックス 17">
            <a:extLst>
              <a:ext uri="{FF2B5EF4-FFF2-40B4-BE49-F238E27FC236}">
                <a16:creationId xmlns:a16="http://schemas.microsoft.com/office/drawing/2014/main" id="{732F5629-138B-4E80-B90C-4029C7372E6C}"/>
              </a:ext>
            </a:extLst>
          </p:cNvPr>
          <p:cNvSpPr txBox="1"/>
          <p:nvPr/>
        </p:nvSpPr>
        <p:spPr>
          <a:xfrm>
            <a:off x="9051222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152C1B3-5DA2-41D3-A550-242B77B45623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7AAE5B-201B-4BFA-B496-B4D9ADF85B63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46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2.1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5F2BDE-C50E-481C-81D2-420BD4754B10}"/>
              </a:ext>
            </a:extLst>
          </p:cNvPr>
          <p:cNvSpPr txBox="1"/>
          <p:nvPr/>
        </p:nvSpPr>
        <p:spPr>
          <a:xfrm>
            <a:off x="5181600" y="351027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6">
                    <a:lumMod val="50000"/>
                  </a:schemeClr>
                </a:solidFill>
              </a:rPr>
              <a:t>VS.</a:t>
            </a:r>
            <a:endParaRPr lang="ko-KR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6BB71D1-1AE9-4F0E-906A-C812150D6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482675"/>
              </p:ext>
            </p:extLst>
          </p:nvPr>
        </p:nvGraphicFramePr>
        <p:xfrm>
          <a:off x="497840" y="1413737"/>
          <a:ext cx="4899660" cy="4777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9745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719915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95655" marR="95655" marT="47827" marB="47827"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95655" marR="95655" marT="47827" marB="4782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강조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굵은 글씨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F2C7B441-6ECD-482A-92DF-E2897E500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478548"/>
              </p:ext>
            </p:extLst>
          </p:nvPr>
        </p:nvGraphicFramePr>
        <p:xfrm>
          <a:off x="6794500" y="1413737"/>
          <a:ext cx="4899660" cy="4777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9745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719915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95655" marR="95655" marT="47827" marB="47827"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95655" marR="95655" marT="47827" marB="4782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강조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굵은 글씨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05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3.1</a:t>
            </a:r>
            <a:endParaRPr lang="ko-KR" altLang="en-US" sz="1400" dirty="0"/>
          </a:p>
        </p:txBody>
      </p:sp>
      <p:pic>
        <p:nvPicPr>
          <p:cNvPr id="10" name="그래픽 9" descr="사람">
            <a:extLst>
              <a:ext uri="{FF2B5EF4-FFF2-40B4-BE49-F238E27FC236}">
                <a16:creationId xmlns:a16="http://schemas.microsoft.com/office/drawing/2014/main" id="{82279BEB-ECA9-4FCC-8ABD-F99ABE0B1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6541" y="2023742"/>
            <a:ext cx="914400" cy="914400"/>
          </a:xfrm>
          <a:prstGeom prst="rect">
            <a:avLst/>
          </a:prstGeom>
        </p:spPr>
      </p:pic>
      <p:pic>
        <p:nvPicPr>
          <p:cNvPr id="11" name="그래픽 10" descr="사람">
            <a:extLst>
              <a:ext uri="{FF2B5EF4-FFF2-40B4-BE49-F238E27FC236}">
                <a16:creationId xmlns:a16="http://schemas.microsoft.com/office/drawing/2014/main" id="{9BFBAAEE-7EE9-4100-B780-85E5CF3F2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6621" y="2023742"/>
            <a:ext cx="914400" cy="914400"/>
          </a:xfrm>
          <a:prstGeom prst="rect">
            <a:avLst/>
          </a:prstGeom>
        </p:spPr>
      </p:pic>
      <p:pic>
        <p:nvPicPr>
          <p:cNvPr id="12" name="그래픽 11" descr="사람">
            <a:extLst>
              <a:ext uri="{FF2B5EF4-FFF2-40B4-BE49-F238E27FC236}">
                <a16:creationId xmlns:a16="http://schemas.microsoft.com/office/drawing/2014/main" id="{9A552D75-DC7B-48C9-81E5-E988C2FCB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6701" y="2023742"/>
            <a:ext cx="914400" cy="914400"/>
          </a:xfrm>
          <a:prstGeom prst="rect">
            <a:avLst/>
          </a:prstGeom>
        </p:spPr>
      </p:pic>
      <p:pic>
        <p:nvPicPr>
          <p:cNvPr id="13" name="그래픽 12" descr="사람">
            <a:extLst>
              <a:ext uri="{FF2B5EF4-FFF2-40B4-BE49-F238E27FC236}">
                <a16:creationId xmlns:a16="http://schemas.microsoft.com/office/drawing/2014/main" id="{D6580971-819B-46B7-89A7-E00B9E1B8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6781" y="2023742"/>
            <a:ext cx="914400" cy="914400"/>
          </a:xfrm>
          <a:prstGeom prst="rect">
            <a:avLst/>
          </a:prstGeom>
        </p:spPr>
      </p:pic>
      <p:pic>
        <p:nvPicPr>
          <p:cNvPr id="14" name="그래픽 13" descr="사람">
            <a:extLst>
              <a:ext uri="{FF2B5EF4-FFF2-40B4-BE49-F238E27FC236}">
                <a16:creationId xmlns:a16="http://schemas.microsoft.com/office/drawing/2014/main" id="{356C2BEC-CCDE-4FE9-BC17-A80FBBF4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6861" y="2023742"/>
            <a:ext cx="914400" cy="914400"/>
          </a:xfrm>
          <a:prstGeom prst="rect">
            <a:avLst/>
          </a:prstGeom>
        </p:spPr>
      </p:pic>
      <p:pic>
        <p:nvPicPr>
          <p:cNvPr id="15" name="그래픽 14" descr="사람">
            <a:extLst>
              <a:ext uri="{FF2B5EF4-FFF2-40B4-BE49-F238E27FC236}">
                <a16:creationId xmlns:a16="http://schemas.microsoft.com/office/drawing/2014/main" id="{F20B608B-3A10-42A0-91DE-D4BC96447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6941" y="2023742"/>
            <a:ext cx="914400" cy="914400"/>
          </a:xfrm>
          <a:prstGeom prst="rect">
            <a:avLst/>
          </a:prstGeom>
        </p:spPr>
      </p:pic>
      <p:pic>
        <p:nvPicPr>
          <p:cNvPr id="16" name="그래픽 15" descr="사람">
            <a:extLst>
              <a:ext uri="{FF2B5EF4-FFF2-40B4-BE49-F238E27FC236}">
                <a16:creationId xmlns:a16="http://schemas.microsoft.com/office/drawing/2014/main" id="{B2812C10-26E3-419E-8F2B-727B896FC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7021" y="2023742"/>
            <a:ext cx="914400" cy="914400"/>
          </a:xfrm>
          <a:prstGeom prst="rect">
            <a:avLst/>
          </a:prstGeom>
        </p:spPr>
      </p:pic>
      <p:pic>
        <p:nvPicPr>
          <p:cNvPr id="17" name="그래픽 16" descr="사람">
            <a:extLst>
              <a:ext uri="{FF2B5EF4-FFF2-40B4-BE49-F238E27FC236}">
                <a16:creationId xmlns:a16="http://schemas.microsoft.com/office/drawing/2014/main" id="{E549F81E-BD29-4CE3-A1B3-8D3E9AA1F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7101" y="2023742"/>
            <a:ext cx="914400" cy="914400"/>
          </a:xfrm>
          <a:prstGeom prst="rect">
            <a:avLst/>
          </a:prstGeom>
        </p:spPr>
      </p:pic>
      <p:pic>
        <p:nvPicPr>
          <p:cNvPr id="18" name="그래픽 17" descr="사람">
            <a:extLst>
              <a:ext uri="{FF2B5EF4-FFF2-40B4-BE49-F238E27FC236}">
                <a16:creationId xmlns:a16="http://schemas.microsoft.com/office/drawing/2014/main" id="{69654E3F-3E37-4E53-81D9-A50F09B9E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47181" y="2023742"/>
            <a:ext cx="914400" cy="914400"/>
          </a:xfrm>
          <a:prstGeom prst="rect">
            <a:avLst/>
          </a:prstGeom>
        </p:spPr>
      </p:pic>
      <p:pic>
        <p:nvPicPr>
          <p:cNvPr id="19" name="그래픽 18" descr="사람">
            <a:extLst>
              <a:ext uri="{FF2B5EF4-FFF2-40B4-BE49-F238E27FC236}">
                <a16:creationId xmlns:a16="http://schemas.microsoft.com/office/drawing/2014/main" id="{D92B0039-C7FF-4721-BB21-34F70D723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7261" y="2023742"/>
            <a:ext cx="914400" cy="914400"/>
          </a:xfrm>
          <a:prstGeom prst="rect">
            <a:avLst/>
          </a:prstGeom>
        </p:spPr>
      </p:pic>
      <p:sp>
        <p:nvSpPr>
          <p:cNvPr id="20" name="양쪽 대괄호 19">
            <a:extLst>
              <a:ext uri="{FF2B5EF4-FFF2-40B4-BE49-F238E27FC236}">
                <a16:creationId xmlns:a16="http://schemas.microsoft.com/office/drawing/2014/main" id="{9DF1492C-54FE-40CA-B90C-179DCDFF0587}"/>
              </a:ext>
            </a:extLst>
          </p:cNvPr>
          <p:cNvSpPr/>
          <p:nvPr/>
        </p:nvSpPr>
        <p:spPr>
          <a:xfrm>
            <a:off x="1466701" y="1693542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789D41-D61B-4F64-950B-2A04B85A08DE}"/>
              </a:ext>
            </a:extLst>
          </p:cNvPr>
          <p:cNvSpPr txBox="1"/>
          <p:nvPr/>
        </p:nvSpPr>
        <p:spPr>
          <a:xfrm>
            <a:off x="3398520" y="1368244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2C1E02-67F5-41D4-9B0B-C2D9F7EFF930}"/>
              </a:ext>
            </a:extLst>
          </p:cNvPr>
          <p:cNvSpPr/>
          <p:nvPr/>
        </p:nvSpPr>
        <p:spPr>
          <a:xfrm>
            <a:off x="4695718" y="1310578"/>
            <a:ext cx="960120" cy="6483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B5D56-12CC-4241-819C-312D3B51DD8D}"/>
              </a:ext>
            </a:extLst>
          </p:cNvPr>
          <p:cNvSpPr txBox="1"/>
          <p:nvPr/>
        </p:nvSpPr>
        <p:spPr>
          <a:xfrm>
            <a:off x="4751624" y="1300775"/>
            <a:ext cx="84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r>
              <a:rPr lang="ko-KR" altLang="en-US" sz="3600" spc="-150" dirty="0">
                <a:solidFill>
                  <a:schemeClr val="bg1"/>
                </a:solidFill>
                <a:latin typeface="+mj-ea"/>
                <a:ea typeface="+mj-ea"/>
              </a:rPr>
              <a:t>명</a:t>
            </a:r>
          </a:p>
        </p:txBody>
      </p:sp>
      <p:pic>
        <p:nvPicPr>
          <p:cNvPr id="25" name="그래픽 24" descr="여자">
            <a:extLst>
              <a:ext uri="{FF2B5EF4-FFF2-40B4-BE49-F238E27FC236}">
                <a16:creationId xmlns:a16="http://schemas.microsoft.com/office/drawing/2014/main" id="{444430FF-29AA-4735-9A97-6513E85987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58440" y="5035394"/>
            <a:ext cx="914400" cy="914400"/>
          </a:xfrm>
          <a:prstGeom prst="rect">
            <a:avLst/>
          </a:prstGeom>
        </p:spPr>
      </p:pic>
      <p:pic>
        <p:nvPicPr>
          <p:cNvPr id="26" name="그래픽 25" descr="여자">
            <a:extLst>
              <a:ext uri="{FF2B5EF4-FFF2-40B4-BE49-F238E27FC236}">
                <a16:creationId xmlns:a16="http://schemas.microsoft.com/office/drawing/2014/main" id="{4753D8B8-36B5-4864-B6DC-9B37EF0D44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8520" y="5035394"/>
            <a:ext cx="914400" cy="914400"/>
          </a:xfrm>
          <a:prstGeom prst="rect">
            <a:avLst/>
          </a:prstGeom>
        </p:spPr>
      </p:pic>
      <p:pic>
        <p:nvPicPr>
          <p:cNvPr id="27" name="그래픽 26" descr="여자">
            <a:extLst>
              <a:ext uri="{FF2B5EF4-FFF2-40B4-BE49-F238E27FC236}">
                <a16:creationId xmlns:a16="http://schemas.microsoft.com/office/drawing/2014/main" id="{FA69AF6C-506B-4C75-B028-21E96ED165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8600" y="5035394"/>
            <a:ext cx="914400" cy="914400"/>
          </a:xfrm>
          <a:prstGeom prst="rect">
            <a:avLst/>
          </a:prstGeom>
        </p:spPr>
      </p:pic>
      <p:pic>
        <p:nvPicPr>
          <p:cNvPr id="28" name="그래픽 27" descr="여자">
            <a:extLst>
              <a:ext uri="{FF2B5EF4-FFF2-40B4-BE49-F238E27FC236}">
                <a16:creationId xmlns:a16="http://schemas.microsoft.com/office/drawing/2014/main" id="{BB5D2F5A-3874-48F2-B9AA-668FCBBDB0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8680" y="5035394"/>
            <a:ext cx="914400" cy="914400"/>
          </a:xfrm>
          <a:prstGeom prst="rect">
            <a:avLst/>
          </a:prstGeom>
        </p:spPr>
      </p:pic>
      <p:pic>
        <p:nvPicPr>
          <p:cNvPr id="29" name="그래픽 28" descr="여자">
            <a:extLst>
              <a:ext uri="{FF2B5EF4-FFF2-40B4-BE49-F238E27FC236}">
                <a16:creationId xmlns:a16="http://schemas.microsoft.com/office/drawing/2014/main" id="{D57EEF23-FBDB-47A1-9EA1-CE53222D76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8760" y="5035394"/>
            <a:ext cx="914400" cy="914400"/>
          </a:xfrm>
          <a:prstGeom prst="rect">
            <a:avLst/>
          </a:prstGeom>
        </p:spPr>
      </p:pic>
      <p:pic>
        <p:nvPicPr>
          <p:cNvPr id="30" name="그래픽 29" descr="여자">
            <a:extLst>
              <a:ext uri="{FF2B5EF4-FFF2-40B4-BE49-F238E27FC236}">
                <a16:creationId xmlns:a16="http://schemas.microsoft.com/office/drawing/2014/main" id="{FF5AA6E2-C2E8-4ABA-9ED4-F6595D23BE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8840" y="5035394"/>
            <a:ext cx="914400" cy="914400"/>
          </a:xfrm>
          <a:prstGeom prst="rect">
            <a:avLst/>
          </a:prstGeom>
        </p:spPr>
      </p:pic>
      <p:pic>
        <p:nvPicPr>
          <p:cNvPr id="31" name="그래픽 30" descr="여자">
            <a:extLst>
              <a:ext uri="{FF2B5EF4-FFF2-40B4-BE49-F238E27FC236}">
                <a16:creationId xmlns:a16="http://schemas.microsoft.com/office/drawing/2014/main" id="{81CF8DDA-65DC-427B-9824-966D7C086A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98920" y="5035394"/>
            <a:ext cx="914400" cy="914400"/>
          </a:xfrm>
          <a:prstGeom prst="rect">
            <a:avLst/>
          </a:prstGeom>
        </p:spPr>
      </p:pic>
      <p:pic>
        <p:nvPicPr>
          <p:cNvPr id="32" name="그래픽 31" descr="여자">
            <a:extLst>
              <a:ext uri="{FF2B5EF4-FFF2-40B4-BE49-F238E27FC236}">
                <a16:creationId xmlns:a16="http://schemas.microsoft.com/office/drawing/2014/main" id="{2587627B-3DF2-4EB8-A73C-A12562611E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39000" y="5035394"/>
            <a:ext cx="914400" cy="914400"/>
          </a:xfrm>
          <a:prstGeom prst="rect">
            <a:avLst/>
          </a:prstGeom>
        </p:spPr>
      </p:pic>
      <p:pic>
        <p:nvPicPr>
          <p:cNvPr id="33" name="그래픽 32" descr="여자">
            <a:extLst>
              <a:ext uri="{FF2B5EF4-FFF2-40B4-BE49-F238E27FC236}">
                <a16:creationId xmlns:a16="http://schemas.microsoft.com/office/drawing/2014/main" id="{A6806703-82C6-4713-B405-C7EF652E2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79080" y="5035394"/>
            <a:ext cx="914400" cy="914400"/>
          </a:xfrm>
          <a:prstGeom prst="rect">
            <a:avLst/>
          </a:prstGeom>
        </p:spPr>
      </p:pic>
      <p:pic>
        <p:nvPicPr>
          <p:cNvPr id="34" name="그래픽 33" descr="여자">
            <a:extLst>
              <a:ext uri="{FF2B5EF4-FFF2-40B4-BE49-F238E27FC236}">
                <a16:creationId xmlns:a16="http://schemas.microsoft.com/office/drawing/2014/main" id="{A405752C-C8E1-47A4-A249-BC37CF7A8B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19160" y="5035394"/>
            <a:ext cx="914400" cy="914400"/>
          </a:xfrm>
          <a:prstGeom prst="rect">
            <a:avLst/>
          </a:prstGeom>
        </p:spPr>
      </p:pic>
      <p:sp>
        <p:nvSpPr>
          <p:cNvPr id="35" name="양쪽 대괄호 34">
            <a:extLst>
              <a:ext uri="{FF2B5EF4-FFF2-40B4-BE49-F238E27FC236}">
                <a16:creationId xmlns:a16="http://schemas.microsoft.com/office/drawing/2014/main" id="{A3E89E33-77F9-4E64-8ABD-7B9681963FA0}"/>
              </a:ext>
            </a:extLst>
          </p:cNvPr>
          <p:cNvSpPr/>
          <p:nvPr/>
        </p:nvSpPr>
        <p:spPr>
          <a:xfrm>
            <a:off x="1498600" y="4705194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B705B5-6383-4356-A6A4-330F02320932}"/>
              </a:ext>
            </a:extLst>
          </p:cNvPr>
          <p:cNvSpPr txBox="1"/>
          <p:nvPr/>
        </p:nvSpPr>
        <p:spPr>
          <a:xfrm>
            <a:off x="3437411" y="4278484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716A88E-1C0C-49F4-9D09-FC9E5A871594}"/>
              </a:ext>
            </a:extLst>
          </p:cNvPr>
          <p:cNvSpPr/>
          <p:nvPr/>
        </p:nvSpPr>
        <p:spPr>
          <a:xfrm>
            <a:off x="4757434" y="4220818"/>
            <a:ext cx="960120" cy="6483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FD48DE-448A-4237-A64F-99C9F07485C4}"/>
              </a:ext>
            </a:extLst>
          </p:cNvPr>
          <p:cNvSpPr txBox="1"/>
          <p:nvPr/>
        </p:nvSpPr>
        <p:spPr>
          <a:xfrm>
            <a:off x="4813340" y="4211015"/>
            <a:ext cx="84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r>
              <a:rPr lang="ko-KR" altLang="en-US" sz="3600" spc="-150" dirty="0">
                <a:solidFill>
                  <a:schemeClr val="bg1"/>
                </a:solidFill>
                <a:latin typeface="+mj-ea"/>
                <a:ea typeface="+mj-ea"/>
              </a:rPr>
              <a:t>명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292944B-8693-4F90-BA49-4EC0B9AF5845}"/>
              </a:ext>
            </a:extLst>
          </p:cNvPr>
          <p:cNvCxnSpPr/>
          <p:nvPr/>
        </p:nvCxnSpPr>
        <p:spPr>
          <a:xfrm>
            <a:off x="1265273" y="3848997"/>
            <a:ext cx="9633098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96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3.1</a:t>
            </a:r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7D66751-7EA4-46CD-A9CF-33264C9B441E}"/>
              </a:ext>
            </a:extLst>
          </p:cNvPr>
          <p:cNvSpPr/>
          <p:nvPr/>
        </p:nvSpPr>
        <p:spPr>
          <a:xfrm>
            <a:off x="605155" y="174444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9288B89-274E-46C2-960F-954F47C0EDF1}"/>
              </a:ext>
            </a:extLst>
          </p:cNvPr>
          <p:cNvCxnSpPr/>
          <p:nvPr/>
        </p:nvCxnSpPr>
        <p:spPr>
          <a:xfrm>
            <a:off x="605155" y="175367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17CF3E6-08BB-474C-B756-B920036D139D}"/>
              </a:ext>
            </a:extLst>
          </p:cNvPr>
          <p:cNvSpPr txBox="1"/>
          <p:nvPr/>
        </p:nvSpPr>
        <p:spPr>
          <a:xfrm>
            <a:off x="709930" y="182829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F632C8-BABD-4434-8AC7-E1A9578B2B55}"/>
              </a:ext>
            </a:extLst>
          </p:cNvPr>
          <p:cNvSpPr txBox="1"/>
          <p:nvPr/>
        </p:nvSpPr>
        <p:spPr>
          <a:xfrm>
            <a:off x="1177715" y="193125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530F8F7-75E5-412E-9ED5-EE75DF61D9FC}"/>
              </a:ext>
            </a:extLst>
          </p:cNvPr>
          <p:cNvSpPr/>
          <p:nvPr/>
        </p:nvSpPr>
        <p:spPr>
          <a:xfrm>
            <a:off x="4472305" y="1755917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FEEA9F0-BE38-4701-9196-A386B5025B06}"/>
              </a:ext>
            </a:extLst>
          </p:cNvPr>
          <p:cNvCxnSpPr/>
          <p:nvPr/>
        </p:nvCxnSpPr>
        <p:spPr>
          <a:xfrm>
            <a:off x="4472305" y="1765148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3650497-3CA7-4EDA-BD90-DBC70D84B1B0}"/>
              </a:ext>
            </a:extLst>
          </p:cNvPr>
          <p:cNvSpPr txBox="1"/>
          <p:nvPr/>
        </p:nvSpPr>
        <p:spPr>
          <a:xfrm>
            <a:off x="4577080" y="1839767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FFB9F4-F3A1-4B1C-A9C8-CA986A4E2E47}"/>
              </a:ext>
            </a:extLst>
          </p:cNvPr>
          <p:cNvSpPr txBox="1"/>
          <p:nvPr/>
        </p:nvSpPr>
        <p:spPr>
          <a:xfrm>
            <a:off x="5044865" y="1942726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D12C17-D4EC-470D-934D-3E1A1461267C}"/>
              </a:ext>
            </a:extLst>
          </p:cNvPr>
          <p:cNvSpPr/>
          <p:nvPr/>
        </p:nvSpPr>
        <p:spPr>
          <a:xfrm>
            <a:off x="8339455" y="176739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B5F79FB-DD78-41BE-9C63-3A9451EBCCA6}"/>
              </a:ext>
            </a:extLst>
          </p:cNvPr>
          <p:cNvCxnSpPr/>
          <p:nvPr/>
        </p:nvCxnSpPr>
        <p:spPr>
          <a:xfrm>
            <a:off x="8339455" y="177662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0101981-9D8E-4626-BFBF-80EF24C40C7D}"/>
              </a:ext>
            </a:extLst>
          </p:cNvPr>
          <p:cNvSpPr txBox="1"/>
          <p:nvPr/>
        </p:nvSpPr>
        <p:spPr>
          <a:xfrm>
            <a:off x="8444230" y="185124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EFF5EB-FF02-4295-98D3-4EBE76E37E0F}"/>
              </a:ext>
            </a:extLst>
          </p:cNvPr>
          <p:cNvSpPr txBox="1"/>
          <p:nvPr/>
        </p:nvSpPr>
        <p:spPr>
          <a:xfrm>
            <a:off x="8912015" y="195420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소제목을 입력하세요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71BEC70-0D81-4E6D-9153-15E306ECA635}"/>
              </a:ext>
            </a:extLst>
          </p:cNvPr>
          <p:cNvCxnSpPr/>
          <p:nvPr/>
        </p:nvCxnSpPr>
        <p:spPr>
          <a:xfrm>
            <a:off x="605155" y="5912718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B502D7D-EE45-4DCF-8606-8ACB7576645D}"/>
              </a:ext>
            </a:extLst>
          </p:cNvPr>
          <p:cNvCxnSpPr/>
          <p:nvPr/>
        </p:nvCxnSpPr>
        <p:spPr>
          <a:xfrm>
            <a:off x="4472305" y="5920105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27E270D-CF26-4425-8798-F921C41CF8AB}"/>
              </a:ext>
            </a:extLst>
          </p:cNvPr>
          <p:cNvCxnSpPr/>
          <p:nvPr/>
        </p:nvCxnSpPr>
        <p:spPr>
          <a:xfrm>
            <a:off x="8339455" y="5927492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E6BF711-47EF-46B1-90F2-16DB78F71EFC}"/>
              </a:ext>
            </a:extLst>
          </p:cNvPr>
          <p:cNvSpPr txBox="1"/>
          <p:nvPr/>
        </p:nvSpPr>
        <p:spPr>
          <a:xfrm>
            <a:off x="4577080" y="2680911"/>
            <a:ext cx="31352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어머니 한 헤는 내일 계절이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새겨지는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위에 아침이 가을 별 하나에 </a:t>
            </a:r>
            <a:r>
              <a:rPr lang="ko-KR" altLang="en-US" sz="1400" dirty="0" err="1"/>
              <a:t>라이너</a:t>
            </a:r>
            <a:r>
              <a:rPr lang="ko-KR" altLang="en-US" sz="1400" dirty="0"/>
              <a:t> 이런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별 것은 어머니</a:t>
            </a:r>
            <a:r>
              <a:rPr lang="en-US" altLang="ko-KR" sz="1400" dirty="0"/>
              <a:t>, </a:t>
            </a:r>
            <a:r>
              <a:rPr lang="ko-KR" altLang="en-US" sz="1400" dirty="0"/>
              <a:t>그리워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어머니 사랑과 한 이네들은 불러 별빛이 둘 않은 어머님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거외다</a:t>
            </a:r>
            <a:r>
              <a:rPr lang="en-US" altLang="ko-KR" sz="1400" dirty="0"/>
              <a:t>. </a:t>
            </a:r>
            <a:r>
              <a:rPr lang="ko-KR" altLang="en-US" sz="1400" dirty="0"/>
              <a:t>말 묻힌 노루</a:t>
            </a:r>
            <a:r>
              <a:rPr lang="en-US" altLang="ko-KR" sz="1400" dirty="0"/>
              <a:t>, </a:t>
            </a:r>
            <a:r>
              <a:rPr lang="ko-KR" altLang="en-US" sz="1400" dirty="0"/>
              <a:t>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소학교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흙으로 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아름다운 옥 마리아 별 흙으로 않은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하나에 풀이 무성할 언덕 벌레는 둘 버리었습니다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이웃 이네들은 벌써 우는 자랑처럼 불러 듯합니다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이름과</a:t>
            </a:r>
            <a:r>
              <a:rPr lang="en-US" altLang="ko-KR" sz="1400" dirty="0"/>
              <a:t>, </a:t>
            </a:r>
            <a:r>
              <a:rPr lang="ko-KR" altLang="en-US" sz="1400" dirty="0"/>
              <a:t>하나에 내 하나에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지나가는 헤는 하나에 오면 우는 써 잔디가 까닭이요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릴케</a:t>
            </a:r>
            <a:r>
              <a:rPr lang="ko-KR" altLang="en-US" sz="1400" dirty="0"/>
              <a:t> 계십니다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56" name="차트 55">
            <a:extLst>
              <a:ext uri="{FF2B5EF4-FFF2-40B4-BE49-F238E27FC236}">
                <a16:creationId xmlns:a16="http://schemas.microsoft.com/office/drawing/2014/main" id="{FB884FCA-9ABA-4BFB-9B4B-EAE521ED08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1096435"/>
              </p:ext>
            </p:extLst>
          </p:nvPr>
        </p:nvGraphicFramePr>
        <p:xfrm>
          <a:off x="8487842" y="2749000"/>
          <a:ext cx="2943226" cy="3058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7" name="차트 56">
            <a:extLst>
              <a:ext uri="{FF2B5EF4-FFF2-40B4-BE49-F238E27FC236}">
                <a16:creationId xmlns:a16="http://schemas.microsoft.com/office/drawing/2014/main" id="{C24C43CD-4D8E-4DEF-87CF-EA855EE431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9159445"/>
              </p:ext>
            </p:extLst>
          </p:nvPr>
        </p:nvGraphicFramePr>
        <p:xfrm>
          <a:off x="5080" y="2729750"/>
          <a:ext cx="4416425" cy="2944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48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3.1</a:t>
            </a:r>
            <a:endParaRPr lang="ko-KR" altLang="en-US" sz="1400" dirty="0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858503C3-3CAB-4DB8-8D09-CFF44A88E090}"/>
              </a:ext>
            </a:extLst>
          </p:cNvPr>
          <p:cNvSpPr/>
          <p:nvPr/>
        </p:nvSpPr>
        <p:spPr>
          <a:xfrm>
            <a:off x="652100" y="4816400"/>
            <a:ext cx="10887800" cy="1436859"/>
          </a:xfrm>
          <a:custGeom>
            <a:avLst/>
            <a:gdLst>
              <a:gd name="connsiteX0" fmla="*/ 0 w 10887800"/>
              <a:gd name="connsiteY0" fmla="*/ 143686 h 1436859"/>
              <a:gd name="connsiteX1" fmla="*/ 143686 w 10887800"/>
              <a:gd name="connsiteY1" fmla="*/ 0 h 1436859"/>
              <a:gd name="connsiteX2" fmla="*/ 10744114 w 10887800"/>
              <a:gd name="connsiteY2" fmla="*/ 0 h 1436859"/>
              <a:gd name="connsiteX3" fmla="*/ 10887800 w 10887800"/>
              <a:gd name="connsiteY3" fmla="*/ 143686 h 1436859"/>
              <a:gd name="connsiteX4" fmla="*/ 10887800 w 10887800"/>
              <a:gd name="connsiteY4" fmla="*/ 1293173 h 1436859"/>
              <a:gd name="connsiteX5" fmla="*/ 10744114 w 10887800"/>
              <a:gd name="connsiteY5" fmla="*/ 1436859 h 1436859"/>
              <a:gd name="connsiteX6" fmla="*/ 143686 w 10887800"/>
              <a:gd name="connsiteY6" fmla="*/ 1436859 h 1436859"/>
              <a:gd name="connsiteX7" fmla="*/ 0 w 10887800"/>
              <a:gd name="connsiteY7" fmla="*/ 1293173 h 1436859"/>
              <a:gd name="connsiteX8" fmla="*/ 0 w 10887800"/>
              <a:gd name="connsiteY8" fmla="*/ 143686 h 143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800" h="1436859">
                <a:moveTo>
                  <a:pt x="0" y="143686"/>
                </a:moveTo>
                <a:cubicBezTo>
                  <a:pt x="0" y="64330"/>
                  <a:pt x="64330" y="0"/>
                  <a:pt x="143686" y="0"/>
                </a:cubicBezTo>
                <a:lnTo>
                  <a:pt x="10744114" y="0"/>
                </a:lnTo>
                <a:cubicBezTo>
                  <a:pt x="10823470" y="0"/>
                  <a:pt x="10887800" y="64330"/>
                  <a:pt x="10887800" y="143686"/>
                </a:cubicBezTo>
                <a:lnTo>
                  <a:pt x="10887800" y="1293173"/>
                </a:lnTo>
                <a:cubicBezTo>
                  <a:pt x="10887800" y="1372529"/>
                  <a:pt x="10823470" y="1436859"/>
                  <a:pt x="10744114" y="1436859"/>
                </a:cubicBezTo>
                <a:lnTo>
                  <a:pt x="143686" y="1436859"/>
                </a:lnTo>
                <a:cubicBezTo>
                  <a:pt x="64330" y="1436859"/>
                  <a:pt x="0" y="1372529"/>
                  <a:pt x="0" y="1293173"/>
                </a:cubicBezTo>
                <a:lnTo>
                  <a:pt x="0" y="143686"/>
                </a:lnTo>
                <a:close/>
              </a:path>
            </a:pathLst>
          </a:cu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7152" tIns="327152" rIns="7948612" bIns="327152" numCol="1" spcCol="1270" anchor="ctr" anchorCtr="0">
            <a:noAutofit/>
          </a:bodyPr>
          <a:lstStyle/>
          <a:p>
            <a:pPr marL="0" lvl="0" indent="0" algn="ctr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7990A206-20FB-4AF3-87F1-15279316ED42}"/>
              </a:ext>
            </a:extLst>
          </p:cNvPr>
          <p:cNvSpPr/>
          <p:nvPr/>
        </p:nvSpPr>
        <p:spPr>
          <a:xfrm>
            <a:off x="652100" y="3138889"/>
            <a:ext cx="10887800" cy="1436859"/>
          </a:xfrm>
          <a:custGeom>
            <a:avLst/>
            <a:gdLst>
              <a:gd name="connsiteX0" fmla="*/ 0 w 10887800"/>
              <a:gd name="connsiteY0" fmla="*/ 143686 h 1436859"/>
              <a:gd name="connsiteX1" fmla="*/ 143686 w 10887800"/>
              <a:gd name="connsiteY1" fmla="*/ 0 h 1436859"/>
              <a:gd name="connsiteX2" fmla="*/ 10744114 w 10887800"/>
              <a:gd name="connsiteY2" fmla="*/ 0 h 1436859"/>
              <a:gd name="connsiteX3" fmla="*/ 10887800 w 10887800"/>
              <a:gd name="connsiteY3" fmla="*/ 143686 h 1436859"/>
              <a:gd name="connsiteX4" fmla="*/ 10887800 w 10887800"/>
              <a:gd name="connsiteY4" fmla="*/ 1293173 h 1436859"/>
              <a:gd name="connsiteX5" fmla="*/ 10744114 w 10887800"/>
              <a:gd name="connsiteY5" fmla="*/ 1436859 h 1436859"/>
              <a:gd name="connsiteX6" fmla="*/ 143686 w 10887800"/>
              <a:gd name="connsiteY6" fmla="*/ 1436859 h 1436859"/>
              <a:gd name="connsiteX7" fmla="*/ 0 w 10887800"/>
              <a:gd name="connsiteY7" fmla="*/ 1293173 h 1436859"/>
              <a:gd name="connsiteX8" fmla="*/ 0 w 10887800"/>
              <a:gd name="connsiteY8" fmla="*/ 143686 h 143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800" h="1436859">
                <a:moveTo>
                  <a:pt x="0" y="143686"/>
                </a:moveTo>
                <a:cubicBezTo>
                  <a:pt x="0" y="64330"/>
                  <a:pt x="64330" y="0"/>
                  <a:pt x="143686" y="0"/>
                </a:cubicBezTo>
                <a:lnTo>
                  <a:pt x="10744114" y="0"/>
                </a:lnTo>
                <a:cubicBezTo>
                  <a:pt x="10823470" y="0"/>
                  <a:pt x="10887800" y="64330"/>
                  <a:pt x="10887800" y="143686"/>
                </a:cubicBezTo>
                <a:lnTo>
                  <a:pt x="10887800" y="1293173"/>
                </a:lnTo>
                <a:cubicBezTo>
                  <a:pt x="10887800" y="1372529"/>
                  <a:pt x="10823470" y="1436859"/>
                  <a:pt x="10744114" y="1436859"/>
                </a:cubicBezTo>
                <a:lnTo>
                  <a:pt x="143686" y="1436859"/>
                </a:lnTo>
                <a:cubicBezTo>
                  <a:pt x="64330" y="1436859"/>
                  <a:pt x="0" y="1372529"/>
                  <a:pt x="0" y="1293173"/>
                </a:cubicBezTo>
                <a:lnTo>
                  <a:pt x="0" y="143686"/>
                </a:lnTo>
                <a:close/>
              </a:path>
            </a:pathLst>
          </a:cu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7152" tIns="327152" rIns="7948612" bIns="327152" numCol="1" spcCol="1270" anchor="ctr" anchorCtr="0">
            <a:noAutofit/>
          </a:bodyPr>
          <a:lstStyle/>
          <a:p>
            <a:pPr marL="0" lvl="0" indent="0" algn="ctr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5D23C980-BB33-4576-8E3A-3D883C2367CB}"/>
              </a:ext>
            </a:extLst>
          </p:cNvPr>
          <p:cNvSpPr/>
          <p:nvPr/>
        </p:nvSpPr>
        <p:spPr>
          <a:xfrm>
            <a:off x="652100" y="1461379"/>
            <a:ext cx="10887800" cy="1436859"/>
          </a:xfrm>
          <a:custGeom>
            <a:avLst/>
            <a:gdLst>
              <a:gd name="connsiteX0" fmla="*/ 0 w 10887800"/>
              <a:gd name="connsiteY0" fmla="*/ 143686 h 1436859"/>
              <a:gd name="connsiteX1" fmla="*/ 143686 w 10887800"/>
              <a:gd name="connsiteY1" fmla="*/ 0 h 1436859"/>
              <a:gd name="connsiteX2" fmla="*/ 10744114 w 10887800"/>
              <a:gd name="connsiteY2" fmla="*/ 0 h 1436859"/>
              <a:gd name="connsiteX3" fmla="*/ 10887800 w 10887800"/>
              <a:gd name="connsiteY3" fmla="*/ 143686 h 1436859"/>
              <a:gd name="connsiteX4" fmla="*/ 10887800 w 10887800"/>
              <a:gd name="connsiteY4" fmla="*/ 1293173 h 1436859"/>
              <a:gd name="connsiteX5" fmla="*/ 10744114 w 10887800"/>
              <a:gd name="connsiteY5" fmla="*/ 1436859 h 1436859"/>
              <a:gd name="connsiteX6" fmla="*/ 143686 w 10887800"/>
              <a:gd name="connsiteY6" fmla="*/ 1436859 h 1436859"/>
              <a:gd name="connsiteX7" fmla="*/ 0 w 10887800"/>
              <a:gd name="connsiteY7" fmla="*/ 1293173 h 1436859"/>
              <a:gd name="connsiteX8" fmla="*/ 0 w 10887800"/>
              <a:gd name="connsiteY8" fmla="*/ 143686 h 143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800" h="1436859">
                <a:moveTo>
                  <a:pt x="0" y="143686"/>
                </a:moveTo>
                <a:cubicBezTo>
                  <a:pt x="0" y="64330"/>
                  <a:pt x="64330" y="0"/>
                  <a:pt x="143686" y="0"/>
                </a:cubicBezTo>
                <a:lnTo>
                  <a:pt x="10744114" y="0"/>
                </a:lnTo>
                <a:cubicBezTo>
                  <a:pt x="10823470" y="0"/>
                  <a:pt x="10887800" y="64330"/>
                  <a:pt x="10887800" y="143686"/>
                </a:cubicBezTo>
                <a:lnTo>
                  <a:pt x="10887800" y="1293173"/>
                </a:lnTo>
                <a:cubicBezTo>
                  <a:pt x="10887800" y="1372529"/>
                  <a:pt x="10823470" y="1436859"/>
                  <a:pt x="10744114" y="1436859"/>
                </a:cubicBezTo>
                <a:lnTo>
                  <a:pt x="143686" y="1436859"/>
                </a:lnTo>
                <a:cubicBezTo>
                  <a:pt x="64330" y="1436859"/>
                  <a:pt x="0" y="1372529"/>
                  <a:pt x="0" y="1293173"/>
                </a:cubicBezTo>
                <a:lnTo>
                  <a:pt x="0" y="143686"/>
                </a:lnTo>
                <a:close/>
              </a:path>
            </a:pathLst>
          </a:cu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7152" tIns="327152" rIns="7948612" bIns="327152" numCol="1" spcCol="1270" anchor="ctr" anchorCtr="0">
            <a:noAutofit/>
          </a:bodyPr>
          <a:lstStyle/>
          <a:p>
            <a:pPr marL="0" lvl="0" indent="0" algn="ctr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DFFD145F-85AA-485E-A3CA-A6591992D261}"/>
              </a:ext>
            </a:extLst>
          </p:cNvPr>
          <p:cNvSpPr/>
          <p:nvPr/>
        </p:nvSpPr>
        <p:spPr>
          <a:xfrm>
            <a:off x="7304436" y="1581705"/>
            <a:ext cx="1804886" cy="1203257"/>
          </a:xfrm>
          <a:custGeom>
            <a:avLst/>
            <a:gdLst>
              <a:gd name="connsiteX0" fmla="*/ 0 w 1804886"/>
              <a:gd name="connsiteY0" fmla="*/ 120326 h 1203257"/>
              <a:gd name="connsiteX1" fmla="*/ 120326 w 1804886"/>
              <a:gd name="connsiteY1" fmla="*/ 0 h 1203257"/>
              <a:gd name="connsiteX2" fmla="*/ 1684560 w 1804886"/>
              <a:gd name="connsiteY2" fmla="*/ 0 h 1203257"/>
              <a:gd name="connsiteX3" fmla="*/ 1804886 w 1804886"/>
              <a:gd name="connsiteY3" fmla="*/ 120326 h 1203257"/>
              <a:gd name="connsiteX4" fmla="*/ 1804886 w 1804886"/>
              <a:gd name="connsiteY4" fmla="*/ 1082931 h 1203257"/>
              <a:gd name="connsiteX5" fmla="*/ 1684560 w 1804886"/>
              <a:gd name="connsiteY5" fmla="*/ 1203257 h 1203257"/>
              <a:gd name="connsiteX6" fmla="*/ 120326 w 1804886"/>
              <a:gd name="connsiteY6" fmla="*/ 1203257 h 1203257"/>
              <a:gd name="connsiteX7" fmla="*/ 0 w 1804886"/>
              <a:gd name="connsiteY7" fmla="*/ 1082931 h 1203257"/>
              <a:gd name="connsiteX8" fmla="*/ 0 w 1804886"/>
              <a:gd name="connsiteY8" fmla="*/ 120326 h 120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4886" h="1203257">
                <a:moveTo>
                  <a:pt x="0" y="120326"/>
                </a:moveTo>
                <a:cubicBezTo>
                  <a:pt x="0" y="53872"/>
                  <a:pt x="53872" y="0"/>
                  <a:pt x="120326" y="0"/>
                </a:cubicBezTo>
                <a:lnTo>
                  <a:pt x="1684560" y="0"/>
                </a:lnTo>
                <a:cubicBezTo>
                  <a:pt x="1751014" y="0"/>
                  <a:pt x="1804886" y="53872"/>
                  <a:pt x="1804886" y="120326"/>
                </a:cubicBezTo>
                <a:lnTo>
                  <a:pt x="1804886" y="1082931"/>
                </a:lnTo>
                <a:cubicBezTo>
                  <a:pt x="1804886" y="1149385"/>
                  <a:pt x="1751014" y="1203257"/>
                  <a:pt x="1684560" y="1203257"/>
                </a:cubicBezTo>
                <a:lnTo>
                  <a:pt x="120326" y="1203257"/>
                </a:lnTo>
                <a:cubicBezTo>
                  <a:pt x="53872" y="1203257"/>
                  <a:pt x="0" y="1149385"/>
                  <a:pt x="0" y="1082931"/>
                </a:cubicBezTo>
                <a:lnTo>
                  <a:pt x="0" y="12032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212" tIns="176212" rIns="176212" bIns="176212" numCol="1" spcCol="1270" anchor="ctr" anchorCtr="0">
            <a:noAutofit/>
          </a:bodyPr>
          <a:lstStyle/>
          <a:p>
            <a:pPr marL="0" lvl="0" indent="0" algn="ctr" defTabSz="1644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700" kern="1200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594339F5-E00A-4B46-B597-B617EF7C390C}"/>
              </a:ext>
            </a:extLst>
          </p:cNvPr>
          <p:cNvSpPr/>
          <p:nvPr/>
        </p:nvSpPr>
        <p:spPr>
          <a:xfrm>
            <a:off x="6447115" y="2784962"/>
            <a:ext cx="1759764" cy="48130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759764" y="0"/>
                </a:moveTo>
                <a:lnTo>
                  <a:pt x="1759764" y="240651"/>
                </a:lnTo>
                <a:lnTo>
                  <a:pt x="0" y="240651"/>
                </a:lnTo>
                <a:lnTo>
                  <a:pt x="0" y="481303"/>
                </a:lnTo>
              </a:path>
            </a:pathLst>
          </a:cu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B0B2EABE-D6A1-4CC5-BAD3-4BDED5A836A4}"/>
              </a:ext>
            </a:extLst>
          </p:cNvPr>
          <p:cNvSpPr/>
          <p:nvPr/>
        </p:nvSpPr>
        <p:spPr>
          <a:xfrm>
            <a:off x="5544672" y="3266266"/>
            <a:ext cx="1804886" cy="1203257"/>
          </a:xfrm>
          <a:custGeom>
            <a:avLst/>
            <a:gdLst>
              <a:gd name="connsiteX0" fmla="*/ 0 w 1804886"/>
              <a:gd name="connsiteY0" fmla="*/ 120326 h 1203257"/>
              <a:gd name="connsiteX1" fmla="*/ 120326 w 1804886"/>
              <a:gd name="connsiteY1" fmla="*/ 0 h 1203257"/>
              <a:gd name="connsiteX2" fmla="*/ 1684560 w 1804886"/>
              <a:gd name="connsiteY2" fmla="*/ 0 h 1203257"/>
              <a:gd name="connsiteX3" fmla="*/ 1804886 w 1804886"/>
              <a:gd name="connsiteY3" fmla="*/ 120326 h 1203257"/>
              <a:gd name="connsiteX4" fmla="*/ 1804886 w 1804886"/>
              <a:gd name="connsiteY4" fmla="*/ 1082931 h 1203257"/>
              <a:gd name="connsiteX5" fmla="*/ 1684560 w 1804886"/>
              <a:gd name="connsiteY5" fmla="*/ 1203257 h 1203257"/>
              <a:gd name="connsiteX6" fmla="*/ 120326 w 1804886"/>
              <a:gd name="connsiteY6" fmla="*/ 1203257 h 1203257"/>
              <a:gd name="connsiteX7" fmla="*/ 0 w 1804886"/>
              <a:gd name="connsiteY7" fmla="*/ 1082931 h 1203257"/>
              <a:gd name="connsiteX8" fmla="*/ 0 w 1804886"/>
              <a:gd name="connsiteY8" fmla="*/ 120326 h 120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4886" h="1203257">
                <a:moveTo>
                  <a:pt x="0" y="120326"/>
                </a:moveTo>
                <a:cubicBezTo>
                  <a:pt x="0" y="53872"/>
                  <a:pt x="53872" y="0"/>
                  <a:pt x="120326" y="0"/>
                </a:cubicBezTo>
                <a:lnTo>
                  <a:pt x="1684560" y="0"/>
                </a:lnTo>
                <a:cubicBezTo>
                  <a:pt x="1751014" y="0"/>
                  <a:pt x="1804886" y="53872"/>
                  <a:pt x="1804886" y="120326"/>
                </a:cubicBezTo>
                <a:lnTo>
                  <a:pt x="1804886" y="1082931"/>
                </a:lnTo>
                <a:cubicBezTo>
                  <a:pt x="1804886" y="1149385"/>
                  <a:pt x="1751014" y="1203257"/>
                  <a:pt x="1684560" y="1203257"/>
                </a:cubicBezTo>
                <a:lnTo>
                  <a:pt x="120326" y="1203257"/>
                </a:lnTo>
                <a:cubicBezTo>
                  <a:pt x="53872" y="1203257"/>
                  <a:pt x="0" y="1149385"/>
                  <a:pt x="0" y="1082931"/>
                </a:cubicBezTo>
                <a:lnTo>
                  <a:pt x="0" y="12032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212" tIns="176212" rIns="176212" bIns="176212" numCol="1" spcCol="1270" anchor="ctr" anchorCtr="0">
            <a:noAutofit/>
          </a:bodyPr>
          <a:lstStyle/>
          <a:p>
            <a:pPr marL="0" lvl="0" indent="0" algn="ctr" defTabSz="1644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700" kern="1200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D608551D-6215-4300-8D28-26E1C17255DF}"/>
              </a:ext>
            </a:extLst>
          </p:cNvPr>
          <p:cNvSpPr/>
          <p:nvPr/>
        </p:nvSpPr>
        <p:spPr>
          <a:xfrm>
            <a:off x="5273939" y="4469523"/>
            <a:ext cx="1173176" cy="48130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173176" y="0"/>
                </a:moveTo>
                <a:lnTo>
                  <a:pt x="1173176" y="240651"/>
                </a:lnTo>
                <a:lnTo>
                  <a:pt x="0" y="240651"/>
                </a:lnTo>
                <a:lnTo>
                  <a:pt x="0" y="481303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AD376B56-B159-4951-BD8F-97502C41F3A0}"/>
              </a:ext>
            </a:extLst>
          </p:cNvPr>
          <p:cNvSpPr/>
          <p:nvPr/>
        </p:nvSpPr>
        <p:spPr>
          <a:xfrm>
            <a:off x="4371495" y="4950827"/>
            <a:ext cx="1804886" cy="1203257"/>
          </a:xfrm>
          <a:custGeom>
            <a:avLst/>
            <a:gdLst>
              <a:gd name="connsiteX0" fmla="*/ 0 w 1804886"/>
              <a:gd name="connsiteY0" fmla="*/ 120326 h 1203257"/>
              <a:gd name="connsiteX1" fmla="*/ 120326 w 1804886"/>
              <a:gd name="connsiteY1" fmla="*/ 0 h 1203257"/>
              <a:gd name="connsiteX2" fmla="*/ 1684560 w 1804886"/>
              <a:gd name="connsiteY2" fmla="*/ 0 h 1203257"/>
              <a:gd name="connsiteX3" fmla="*/ 1804886 w 1804886"/>
              <a:gd name="connsiteY3" fmla="*/ 120326 h 1203257"/>
              <a:gd name="connsiteX4" fmla="*/ 1804886 w 1804886"/>
              <a:gd name="connsiteY4" fmla="*/ 1082931 h 1203257"/>
              <a:gd name="connsiteX5" fmla="*/ 1684560 w 1804886"/>
              <a:gd name="connsiteY5" fmla="*/ 1203257 h 1203257"/>
              <a:gd name="connsiteX6" fmla="*/ 120326 w 1804886"/>
              <a:gd name="connsiteY6" fmla="*/ 1203257 h 1203257"/>
              <a:gd name="connsiteX7" fmla="*/ 0 w 1804886"/>
              <a:gd name="connsiteY7" fmla="*/ 1082931 h 1203257"/>
              <a:gd name="connsiteX8" fmla="*/ 0 w 1804886"/>
              <a:gd name="connsiteY8" fmla="*/ 120326 h 120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4886" h="1203257">
                <a:moveTo>
                  <a:pt x="0" y="120326"/>
                </a:moveTo>
                <a:cubicBezTo>
                  <a:pt x="0" y="53872"/>
                  <a:pt x="53872" y="0"/>
                  <a:pt x="120326" y="0"/>
                </a:cubicBezTo>
                <a:lnTo>
                  <a:pt x="1684560" y="0"/>
                </a:lnTo>
                <a:cubicBezTo>
                  <a:pt x="1751014" y="0"/>
                  <a:pt x="1804886" y="53872"/>
                  <a:pt x="1804886" y="120326"/>
                </a:cubicBezTo>
                <a:lnTo>
                  <a:pt x="1804886" y="1082931"/>
                </a:lnTo>
                <a:cubicBezTo>
                  <a:pt x="1804886" y="1149385"/>
                  <a:pt x="1751014" y="1203257"/>
                  <a:pt x="1684560" y="1203257"/>
                </a:cubicBezTo>
                <a:lnTo>
                  <a:pt x="120326" y="1203257"/>
                </a:lnTo>
                <a:cubicBezTo>
                  <a:pt x="53872" y="1203257"/>
                  <a:pt x="0" y="1149385"/>
                  <a:pt x="0" y="1082931"/>
                </a:cubicBezTo>
                <a:lnTo>
                  <a:pt x="0" y="12032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212" tIns="176212" rIns="176212" bIns="176212" numCol="1" spcCol="1270" anchor="ctr" anchorCtr="0">
            <a:noAutofit/>
          </a:bodyPr>
          <a:lstStyle/>
          <a:p>
            <a:pPr marL="0" lvl="0" indent="0" algn="ctr" defTabSz="1644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700" kern="1200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0030097D-1B32-4DFB-B840-6ED8AF81C602}"/>
              </a:ext>
            </a:extLst>
          </p:cNvPr>
          <p:cNvSpPr/>
          <p:nvPr/>
        </p:nvSpPr>
        <p:spPr>
          <a:xfrm>
            <a:off x="6447115" y="4469523"/>
            <a:ext cx="1173176" cy="48130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0651"/>
                </a:lnTo>
                <a:lnTo>
                  <a:pt x="1173176" y="240651"/>
                </a:lnTo>
                <a:lnTo>
                  <a:pt x="1173176" y="481303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77E707B8-0208-45C2-A6A2-66825D3D0EF2}"/>
              </a:ext>
            </a:extLst>
          </p:cNvPr>
          <p:cNvSpPr/>
          <p:nvPr/>
        </p:nvSpPr>
        <p:spPr>
          <a:xfrm>
            <a:off x="6717848" y="4950827"/>
            <a:ext cx="1804886" cy="1203257"/>
          </a:xfrm>
          <a:custGeom>
            <a:avLst/>
            <a:gdLst>
              <a:gd name="connsiteX0" fmla="*/ 0 w 1804886"/>
              <a:gd name="connsiteY0" fmla="*/ 120326 h 1203257"/>
              <a:gd name="connsiteX1" fmla="*/ 120326 w 1804886"/>
              <a:gd name="connsiteY1" fmla="*/ 0 h 1203257"/>
              <a:gd name="connsiteX2" fmla="*/ 1684560 w 1804886"/>
              <a:gd name="connsiteY2" fmla="*/ 0 h 1203257"/>
              <a:gd name="connsiteX3" fmla="*/ 1804886 w 1804886"/>
              <a:gd name="connsiteY3" fmla="*/ 120326 h 1203257"/>
              <a:gd name="connsiteX4" fmla="*/ 1804886 w 1804886"/>
              <a:gd name="connsiteY4" fmla="*/ 1082931 h 1203257"/>
              <a:gd name="connsiteX5" fmla="*/ 1684560 w 1804886"/>
              <a:gd name="connsiteY5" fmla="*/ 1203257 h 1203257"/>
              <a:gd name="connsiteX6" fmla="*/ 120326 w 1804886"/>
              <a:gd name="connsiteY6" fmla="*/ 1203257 h 1203257"/>
              <a:gd name="connsiteX7" fmla="*/ 0 w 1804886"/>
              <a:gd name="connsiteY7" fmla="*/ 1082931 h 1203257"/>
              <a:gd name="connsiteX8" fmla="*/ 0 w 1804886"/>
              <a:gd name="connsiteY8" fmla="*/ 120326 h 120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4886" h="1203257">
                <a:moveTo>
                  <a:pt x="0" y="120326"/>
                </a:moveTo>
                <a:cubicBezTo>
                  <a:pt x="0" y="53872"/>
                  <a:pt x="53872" y="0"/>
                  <a:pt x="120326" y="0"/>
                </a:cubicBezTo>
                <a:lnTo>
                  <a:pt x="1684560" y="0"/>
                </a:lnTo>
                <a:cubicBezTo>
                  <a:pt x="1751014" y="0"/>
                  <a:pt x="1804886" y="53872"/>
                  <a:pt x="1804886" y="120326"/>
                </a:cubicBezTo>
                <a:lnTo>
                  <a:pt x="1804886" y="1082931"/>
                </a:lnTo>
                <a:cubicBezTo>
                  <a:pt x="1804886" y="1149385"/>
                  <a:pt x="1751014" y="1203257"/>
                  <a:pt x="1684560" y="1203257"/>
                </a:cubicBezTo>
                <a:lnTo>
                  <a:pt x="120326" y="1203257"/>
                </a:lnTo>
                <a:cubicBezTo>
                  <a:pt x="53872" y="1203257"/>
                  <a:pt x="0" y="1149385"/>
                  <a:pt x="0" y="1082931"/>
                </a:cubicBezTo>
                <a:lnTo>
                  <a:pt x="0" y="12032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212" tIns="176212" rIns="176212" bIns="176212" numCol="1" spcCol="1270" anchor="ctr" anchorCtr="0">
            <a:noAutofit/>
          </a:bodyPr>
          <a:lstStyle/>
          <a:p>
            <a:pPr marL="0" lvl="0" indent="0" algn="ctr" defTabSz="1644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700" kern="1200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E1D0EF1A-8D9E-4A3A-BFCF-09DB9BA4C2B4}"/>
              </a:ext>
            </a:extLst>
          </p:cNvPr>
          <p:cNvSpPr/>
          <p:nvPr/>
        </p:nvSpPr>
        <p:spPr>
          <a:xfrm>
            <a:off x="8206880" y="2784962"/>
            <a:ext cx="1759764" cy="48130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0651"/>
                </a:lnTo>
                <a:lnTo>
                  <a:pt x="1759764" y="240651"/>
                </a:lnTo>
                <a:lnTo>
                  <a:pt x="1759764" y="481303"/>
                </a:lnTo>
              </a:path>
            </a:pathLst>
          </a:cu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45159641-32F5-419A-BAE9-64C1E38C0E84}"/>
              </a:ext>
            </a:extLst>
          </p:cNvPr>
          <p:cNvSpPr/>
          <p:nvPr/>
        </p:nvSpPr>
        <p:spPr>
          <a:xfrm>
            <a:off x="9064201" y="3266266"/>
            <a:ext cx="1804886" cy="1203257"/>
          </a:xfrm>
          <a:custGeom>
            <a:avLst/>
            <a:gdLst>
              <a:gd name="connsiteX0" fmla="*/ 0 w 1804886"/>
              <a:gd name="connsiteY0" fmla="*/ 120326 h 1203257"/>
              <a:gd name="connsiteX1" fmla="*/ 120326 w 1804886"/>
              <a:gd name="connsiteY1" fmla="*/ 0 h 1203257"/>
              <a:gd name="connsiteX2" fmla="*/ 1684560 w 1804886"/>
              <a:gd name="connsiteY2" fmla="*/ 0 h 1203257"/>
              <a:gd name="connsiteX3" fmla="*/ 1804886 w 1804886"/>
              <a:gd name="connsiteY3" fmla="*/ 120326 h 1203257"/>
              <a:gd name="connsiteX4" fmla="*/ 1804886 w 1804886"/>
              <a:gd name="connsiteY4" fmla="*/ 1082931 h 1203257"/>
              <a:gd name="connsiteX5" fmla="*/ 1684560 w 1804886"/>
              <a:gd name="connsiteY5" fmla="*/ 1203257 h 1203257"/>
              <a:gd name="connsiteX6" fmla="*/ 120326 w 1804886"/>
              <a:gd name="connsiteY6" fmla="*/ 1203257 h 1203257"/>
              <a:gd name="connsiteX7" fmla="*/ 0 w 1804886"/>
              <a:gd name="connsiteY7" fmla="*/ 1082931 h 1203257"/>
              <a:gd name="connsiteX8" fmla="*/ 0 w 1804886"/>
              <a:gd name="connsiteY8" fmla="*/ 120326 h 120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4886" h="1203257">
                <a:moveTo>
                  <a:pt x="0" y="120326"/>
                </a:moveTo>
                <a:cubicBezTo>
                  <a:pt x="0" y="53872"/>
                  <a:pt x="53872" y="0"/>
                  <a:pt x="120326" y="0"/>
                </a:cubicBezTo>
                <a:lnTo>
                  <a:pt x="1684560" y="0"/>
                </a:lnTo>
                <a:cubicBezTo>
                  <a:pt x="1751014" y="0"/>
                  <a:pt x="1804886" y="53872"/>
                  <a:pt x="1804886" y="120326"/>
                </a:cubicBezTo>
                <a:lnTo>
                  <a:pt x="1804886" y="1082931"/>
                </a:lnTo>
                <a:cubicBezTo>
                  <a:pt x="1804886" y="1149385"/>
                  <a:pt x="1751014" y="1203257"/>
                  <a:pt x="1684560" y="1203257"/>
                </a:cubicBezTo>
                <a:lnTo>
                  <a:pt x="120326" y="1203257"/>
                </a:lnTo>
                <a:cubicBezTo>
                  <a:pt x="53872" y="1203257"/>
                  <a:pt x="0" y="1149385"/>
                  <a:pt x="0" y="1082931"/>
                </a:cubicBezTo>
                <a:lnTo>
                  <a:pt x="0" y="12032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212" tIns="176212" rIns="176212" bIns="176212" numCol="1" spcCol="1270" anchor="ctr" anchorCtr="0">
            <a:noAutofit/>
          </a:bodyPr>
          <a:lstStyle/>
          <a:p>
            <a:pPr marL="0" lvl="0" indent="0" algn="ctr" defTabSz="1644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700" kern="1200"/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5347E554-8F54-4CB9-A1D1-93F18F02ACA2}"/>
              </a:ext>
            </a:extLst>
          </p:cNvPr>
          <p:cNvSpPr/>
          <p:nvPr/>
        </p:nvSpPr>
        <p:spPr>
          <a:xfrm>
            <a:off x="9920924" y="4469523"/>
            <a:ext cx="91440" cy="48130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81303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DEF3C237-723D-450E-B11A-07A03D995B89}"/>
              </a:ext>
            </a:extLst>
          </p:cNvPr>
          <p:cNvSpPr/>
          <p:nvPr/>
        </p:nvSpPr>
        <p:spPr>
          <a:xfrm>
            <a:off x="9064201" y="4950827"/>
            <a:ext cx="1804886" cy="1203257"/>
          </a:xfrm>
          <a:custGeom>
            <a:avLst/>
            <a:gdLst>
              <a:gd name="connsiteX0" fmla="*/ 0 w 1804886"/>
              <a:gd name="connsiteY0" fmla="*/ 120326 h 1203257"/>
              <a:gd name="connsiteX1" fmla="*/ 120326 w 1804886"/>
              <a:gd name="connsiteY1" fmla="*/ 0 h 1203257"/>
              <a:gd name="connsiteX2" fmla="*/ 1684560 w 1804886"/>
              <a:gd name="connsiteY2" fmla="*/ 0 h 1203257"/>
              <a:gd name="connsiteX3" fmla="*/ 1804886 w 1804886"/>
              <a:gd name="connsiteY3" fmla="*/ 120326 h 1203257"/>
              <a:gd name="connsiteX4" fmla="*/ 1804886 w 1804886"/>
              <a:gd name="connsiteY4" fmla="*/ 1082931 h 1203257"/>
              <a:gd name="connsiteX5" fmla="*/ 1684560 w 1804886"/>
              <a:gd name="connsiteY5" fmla="*/ 1203257 h 1203257"/>
              <a:gd name="connsiteX6" fmla="*/ 120326 w 1804886"/>
              <a:gd name="connsiteY6" fmla="*/ 1203257 h 1203257"/>
              <a:gd name="connsiteX7" fmla="*/ 0 w 1804886"/>
              <a:gd name="connsiteY7" fmla="*/ 1082931 h 1203257"/>
              <a:gd name="connsiteX8" fmla="*/ 0 w 1804886"/>
              <a:gd name="connsiteY8" fmla="*/ 120326 h 120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4886" h="1203257">
                <a:moveTo>
                  <a:pt x="0" y="120326"/>
                </a:moveTo>
                <a:cubicBezTo>
                  <a:pt x="0" y="53872"/>
                  <a:pt x="53872" y="0"/>
                  <a:pt x="120326" y="0"/>
                </a:cubicBezTo>
                <a:lnTo>
                  <a:pt x="1684560" y="0"/>
                </a:lnTo>
                <a:cubicBezTo>
                  <a:pt x="1751014" y="0"/>
                  <a:pt x="1804886" y="53872"/>
                  <a:pt x="1804886" y="120326"/>
                </a:cubicBezTo>
                <a:lnTo>
                  <a:pt x="1804886" y="1082931"/>
                </a:lnTo>
                <a:cubicBezTo>
                  <a:pt x="1804886" y="1149385"/>
                  <a:pt x="1751014" y="1203257"/>
                  <a:pt x="1684560" y="1203257"/>
                </a:cubicBezTo>
                <a:lnTo>
                  <a:pt x="120326" y="1203257"/>
                </a:lnTo>
                <a:cubicBezTo>
                  <a:pt x="53872" y="1203257"/>
                  <a:pt x="0" y="1149385"/>
                  <a:pt x="0" y="1082931"/>
                </a:cubicBezTo>
                <a:lnTo>
                  <a:pt x="0" y="12032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212" tIns="176212" rIns="176212" bIns="176212" numCol="1" spcCol="1270" anchor="ctr" anchorCtr="0">
            <a:noAutofit/>
          </a:bodyPr>
          <a:lstStyle/>
          <a:p>
            <a:pPr marL="0" lvl="0" indent="0" algn="ctr" defTabSz="1644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700" kern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DF9861-6E59-4EB8-B4B6-4263A7FE5333}"/>
              </a:ext>
            </a:extLst>
          </p:cNvPr>
          <p:cNvSpPr txBox="1"/>
          <p:nvPr/>
        </p:nvSpPr>
        <p:spPr>
          <a:xfrm>
            <a:off x="1130300" y="1856642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/>
              <a:t>텍스트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B70C46A-22E8-4498-A38A-658B02672C88}"/>
              </a:ext>
            </a:extLst>
          </p:cNvPr>
          <p:cNvSpPr txBox="1"/>
          <p:nvPr/>
        </p:nvSpPr>
        <p:spPr>
          <a:xfrm>
            <a:off x="1130300" y="3534152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/>
              <a:t>텍스트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213D9B-065F-46B4-8377-1B324E35A585}"/>
              </a:ext>
            </a:extLst>
          </p:cNvPr>
          <p:cNvSpPr txBox="1"/>
          <p:nvPr/>
        </p:nvSpPr>
        <p:spPr>
          <a:xfrm>
            <a:off x="1130300" y="5211662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/>
              <a:t>텍스트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527205-D8B4-4BDD-BF5B-86F7651DE429}"/>
              </a:ext>
            </a:extLst>
          </p:cNvPr>
          <p:cNvSpPr txBox="1"/>
          <p:nvPr/>
        </p:nvSpPr>
        <p:spPr>
          <a:xfrm>
            <a:off x="7484566" y="1872104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텍스트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EABF2F-74EB-4F6B-A1C0-7E285FFB84BD}"/>
              </a:ext>
            </a:extLst>
          </p:cNvPr>
          <p:cNvSpPr txBox="1"/>
          <p:nvPr/>
        </p:nvSpPr>
        <p:spPr>
          <a:xfrm>
            <a:off x="5724802" y="3549614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텍스트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B8C3B14-78C9-4036-86C1-178A05D92F2D}"/>
              </a:ext>
            </a:extLst>
          </p:cNvPr>
          <p:cNvSpPr txBox="1"/>
          <p:nvPr/>
        </p:nvSpPr>
        <p:spPr>
          <a:xfrm>
            <a:off x="9244331" y="3567494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텍스트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D5F1825-8705-48C6-86B3-15DC4B1E25D7}"/>
              </a:ext>
            </a:extLst>
          </p:cNvPr>
          <p:cNvSpPr txBox="1"/>
          <p:nvPr/>
        </p:nvSpPr>
        <p:spPr>
          <a:xfrm>
            <a:off x="4551625" y="5237104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텍스트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DEC7E4-E026-40C4-A75C-769EB319490D}"/>
              </a:ext>
            </a:extLst>
          </p:cNvPr>
          <p:cNvSpPr txBox="1"/>
          <p:nvPr/>
        </p:nvSpPr>
        <p:spPr>
          <a:xfrm>
            <a:off x="6897978" y="5237104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텍스트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3E5C9E1-D8ED-48B2-AC5A-581844D7C6E2}"/>
              </a:ext>
            </a:extLst>
          </p:cNvPr>
          <p:cNvSpPr txBox="1"/>
          <p:nvPr/>
        </p:nvSpPr>
        <p:spPr>
          <a:xfrm>
            <a:off x="9244331" y="5237104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234194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3.1</a:t>
            </a:r>
            <a:endParaRPr lang="ko-KR" altLang="en-US" sz="1400" dirty="0"/>
          </a:p>
        </p:txBody>
      </p:sp>
      <p:sp>
        <p:nvSpPr>
          <p:cNvPr id="37" name="갈매기형 수장 5">
            <a:extLst>
              <a:ext uri="{FF2B5EF4-FFF2-40B4-BE49-F238E27FC236}">
                <a16:creationId xmlns:a16="http://schemas.microsoft.com/office/drawing/2014/main" id="{9F853ED8-BBA8-4C6B-BCC5-36DDC4C61484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갈매기형 수장 4">
            <a:extLst>
              <a:ext uri="{FF2B5EF4-FFF2-40B4-BE49-F238E27FC236}">
                <a16:creationId xmlns:a16="http://schemas.microsoft.com/office/drawing/2014/main" id="{B4012FA0-6079-4C88-8946-115E820DF888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오각형 3">
            <a:extLst>
              <a:ext uri="{FF2B5EF4-FFF2-40B4-BE49-F238E27FC236}">
                <a16:creationId xmlns:a16="http://schemas.microsoft.com/office/drawing/2014/main" id="{1D885624-1CE5-4E47-8FC1-E531D3E0BB7B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왼쪽 중괄호 40">
            <a:extLst>
              <a:ext uri="{FF2B5EF4-FFF2-40B4-BE49-F238E27FC236}">
                <a16:creationId xmlns:a16="http://schemas.microsoft.com/office/drawing/2014/main" id="{D96A2CA8-682A-4CE9-8128-5CFF8EFBB891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왼쪽 중괄호 41">
            <a:extLst>
              <a:ext uri="{FF2B5EF4-FFF2-40B4-BE49-F238E27FC236}">
                <a16:creationId xmlns:a16="http://schemas.microsoft.com/office/drawing/2014/main" id="{1112F98A-3270-4E91-B8AC-D13020172E20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왼쪽 중괄호 42">
            <a:extLst>
              <a:ext uri="{FF2B5EF4-FFF2-40B4-BE49-F238E27FC236}">
                <a16:creationId xmlns:a16="http://schemas.microsoft.com/office/drawing/2014/main" id="{B60A52BF-1066-43E5-B890-D61D86C77375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B19691-F154-47F3-82C8-9553DB941F00}"/>
              </a:ext>
            </a:extLst>
          </p:cNvPr>
          <p:cNvSpPr txBox="1"/>
          <p:nvPr/>
        </p:nvSpPr>
        <p:spPr>
          <a:xfrm>
            <a:off x="1126373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58EF6B-53E2-45B7-9490-9962A4385696}"/>
              </a:ext>
            </a:extLst>
          </p:cNvPr>
          <p:cNvSpPr txBox="1"/>
          <p:nvPr/>
        </p:nvSpPr>
        <p:spPr>
          <a:xfrm>
            <a:off x="8355847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D4DD69-337F-4AC8-A40E-A12A96325593}"/>
              </a:ext>
            </a:extLst>
          </p:cNvPr>
          <p:cNvSpPr txBox="1"/>
          <p:nvPr/>
        </p:nvSpPr>
        <p:spPr>
          <a:xfrm>
            <a:off x="4717298" y="523027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3DBBE0-79D0-4686-840D-DE2FFCB775DB}"/>
              </a:ext>
            </a:extLst>
          </p:cNvPr>
          <p:cNvSpPr txBox="1"/>
          <p:nvPr/>
        </p:nvSpPr>
        <p:spPr>
          <a:xfrm>
            <a:off x="1074386" y="3621918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AE4ABAF-B393-4F91-9D82-AF2DBDBF366A}"/>
              </a:ext>
            </a:extLst>
          </p:cNvPr>
          <p:cNvSpPr txBox="1"/>
          <p:nvPr/>
        </p:nvSpPr>
        <p:spPr>
          <a:xfrm>
            <a:off x="5094007" y="3621917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D37DF0-B964-4AD2-9647-8EF963F3D76F}"/>
              </a:ext>
            </a:extLst>
          </p:cNvPr>
          <p:cNvSpPr txBox="1"/>
          <p:nvPr/>
        </p:nvSpPr>
        <p:spPr>
          <a:xfrm>
            <a:off x="8708744" y="362191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88450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89FFE7-60E0-42B9-8CA2-2D8A55333630}"/>
              </a:ext>
            </a:extLst>
          </p:cNvPr>
          <p:cNvSpPr/>
          <p:nvPr/>
        </p:nvSpPr>
        <p:spPr>
          <a:xfrm>
            <a:off x="5827417" y="927100"/>
            <a:ext cx="5678783" cy="5200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97D722-9647-44F6-9BBA-D30F83D99481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0A575A-1CFC-4D2D-916E-136D25EB6AEA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4.1</a:t>
            </a:r>
            <a:endParaRPr lang="ko-KR" altLang="en-US" sz="1400" dirty="0"/>
          </a:p>
        </p:txBody>
      </p:sp>
      <p:graphicFrame>
        <p:nvGraphicFramePr>
          <p:cNvPr id="19" name="다이어그램 18">
            <a:extLst>
              <a:ext uri="{FF2B5EF4-FFF2-40B4-BE49-F238E27FC236}">
                <a16:creationId xmlns:a16="http://schemas.microsoft.com/office/drawing/2014/main" id="{23155CA5-43CF-492B-A6E2-B02C835C65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0019124"/>
              </p:ext>
            </p:extLst>
          </p:nvPr>
        </p:nvGraphicFramePr>
        <p:xfrm>
          <a:off x="360000" y="2324100"/>
          <a:ext cx="5172666" cy="3803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84C7D90-00F7-4D88-817E-417E3078AA59}"/>
              </a:ext>
            </a:extLst>
          </p:cNvPr>
          <p:cNvSpPr txBox="1"/>
          <p:nvPr/>
        </p:nvSpPr>
        <p:spPr>
          <a:xfrm>
            <a:off x="5994380" y="3527118"/>
            <a:ext cx="5270520" cy="23999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150" dirty="0">
                <a:latin typeface="+mn-ea"/>
              </a:rPr>
              <a:t>그리워 멀리 하나에 이름과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무엇인지 별에도 어머니 이름자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슬퍼하는 너무나 위에 된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없이 별에도 이름을 나는 풀이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부끄러운 시와 계절이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나의 묻힌 속의 이웃 하나의 사랑과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위에 강아지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새겨지는 별 불러 어머니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이제 것은 별들을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된 슬퍼하는 못 별 시인의 사랑과 있습니다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멀리 그러나 이런 겨울이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풀이 별 </a:t>
            </a:r>
            <a:r>
              <a:rPr lang="ko-KR" altLang="en-US" spc="-150" dirty="0" err="1">
                <a:latin typeface="+mn-ea"/>
              </a:rPr>
              <a:t>라이너</a:t>
            </a:r>
            <a:r>
              <a:rPr lang="ko-KR" altLang="en-US" spc="-150" dirty="0">
                <a:latin typeface="+mn-ea"/>
              </a:rPr>
              <a:t> 쓸쓸함과 버리었습니다</a:t>
            </a:r>
            <a:r>
              <a:rPr lang="en-US" altLang="ko-KR" spc="-150" dirty="0">
                <a:latin typeface="+mn-ea"/>
              </a:rPr>
              <a:t>. </a:t>
            </a:r>
            <a:endParaRPr lang="ko-KR" altLang="en-US" spc="-15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68BF9F-E65E-49B4-803A-3E73E2656BE2}"/>
              </a:ext>
            </a:extLst>
          </p:cNvPr>
          <p:cNvSpPr txBox="1"/>
          <p:nvPr/>
        </p:nvSpPr>
        <p:spPr>
          <a:xfrm>
            <a:off x="6096002" y="2024885"/>
            <a:ext cx="3648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36630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AC748EB-15D6-48A5-A531-97C07A0B2E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01FCB9F-01CE-4886-B74A-212CA84AC2CE}"/>
              </a:ext>
            </a:extLst>
          </p:cNvPr>
          <p:cNvSpPr/>
          <p:nvPr/>
        </p:nvSpPr>
        <p:spPr>
          <a:xfrm>
            <a:off x="487680" y="508000"/>
            <a:ext cx="1980000" cy="198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EE974-E37A-4255-80BD-1D82AEF0ECD6}"/>
              </a:ext>
            </a:extLst>
          </p:cNvPr>
          <p:cNvSpPr txBox="1"/>
          <p:nvPr/>
        </p:nvSpPr>
        <p:spPr>
          <a:xfrm>
            <a:off x="454256" y="2580640"/>
            <a:ext cx="165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1,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8AB05C-1A53-434B-850A-0BCCA83C8A76}"/>
              </a:ext>
            </a:extLst>
          </p:cNvPr>
          <p:cNvSpPr txBox="1"/>
          <p:nvPr/>
        </p:nvSpPr>
        <p:spPr>
          <a:xfrm>
            <a:off x="454256" y="3256855"/>
            <a:ext cx="3174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배경</a:t>
            </a:r>
          </a:p>
        </p:txBody>
      </p:sp>
    </p:spTree>
    <p:extLst>
      <p:ext uri="{BB962C8B-B14F-4D97-AF65-F5344CB8AC3E}">
        <p14:creationId xmlns:p14="http://schemas.microsoft.com/office/powerpoint/2010/main" val="53640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4F1E19C-7F1C-4385-A3ED-40E27E1A2114}"/>
              </a:ext>
            </a:extLst>
          </p:cNvPr>
          <p:cNvSpPr txBox="1"/>
          <p:nvPr/>
        </p:nvSpPr>
        <p:spPr>
          <a:xfrm>
            <a:off x="720000" y="101148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C289C-E8EC-4403-B2F9-43B99D8FE940}"/>
              </a:ext>
            </a:extLst>
          </p:cNvPr>
          <p:cNvSpPr txBox="1"/>
          <p:nvPr/>
        </p:nvSpPr>
        <p:spPr>
          <a:xfrm>
            <a:off x="40903" y="1755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4.1</a:t>
            </a:r>
            <a:endParaRPr lang="ko-KR" altLang="en-US" sz="14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032F301-483E-473B-9C2E-B28D12186965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FBA3433-59CA-45E3-87D9-9A126B93E8D4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3FDE6AC7-6112-4A7B-8AAF-86E1038A664D}"/>
              </a:ext>
            </a:extLst>
          </p:cNvPr>
          <p:cNvSpPr/>
          <p:nvPr/>
        </p:nvSpPr>
        <p:spPr>
          <a:xfrm>
            <a:off x="1269325" y="1810262"/>
            <a:ext cx="3067118" cy="30671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00E7F79-97F2-44F8-9B3D-E7A6B297A339}"/>
              </a:ext>
            </a:extLst>
          </p:cNvPr>
          <p:cNvSpPr/>
          <p:nvPr/>
        </p:nvSpPr>
        <p:spPr>
          <a:xfrm>
            <a:off x="7855556" y="1810261"/>
            <a:ext cx="3067118" cy="30671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DAC9441-C7F4-4D53-B394-0EA7FB1404C3}"/>
              </a:ext>
            </a:extLst>
          </p:cNvPr>
          <p:cNvSpPr/>
          <p:nvPr/>
        </p:nvSpPr>
        <p:spPr>
          <a:xfrm>
            <a:off x="4060283" y="1308104"/>
            <a:ext cx="4071435" cy="40714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C90170-61E5-417B-91A8-B7105E5C44CD}"/>
              </a:ext>
            </a:extLst>
          </p:cNvPr>
          <p:cNvSpPr txBox="1"/>
          <p:nvPr/>
        </p:nvSpPr>
        <p:spPr>
          <a:xfrm>
            <a:off x="4603429" y="5701615"/>
            <a:ext cx="2985141" cy="52161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8C1B3F-34C8-4DF8-AB44-35A9438F6843}"/>
              </a:ext>
            </a:extLst>
          </p:cNvPr>
          <p:cNvSpPr txBox="1"/>
          <p:nvPr/>
        </p:nvSpPr>
        <p:spPr>
          <a:xfrm>
            <a:off x="8150105" y="5053057"/>
            <a:ext cx="2478019" cy="4520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95FA3-D7EC-4D32-8D8D-C68982A83A4A}"/>
              </a:ext>
            </a:extLst>
          </p:cNvPr>
          <p:cNvSpPr txBox="1"/>
          <p:nvPr/>
        </p:nvSpPr>
        <p:spPr>
          <a:xfrm>
            <a:off x="1563873" y="5038738"/>
            <a:ext cx="2478019" cy="4520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pic>
        <p:nvPicPr>
          <p:cNvPr id="8" name="그래픽 7" descr="커피 단색으로 채워진">
            <a:extLst>
              <a:ext uri="{FF2B5EF4-FFF2-40B4-BE49-F238E27FC236}">
                <a16:creationId xmlns:a16="http://schemas.microsoft.com/office/drawing/2014/main" id="{49306218-7FF6-4592-85AD-F60F5FBE0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3596" y="2374418"/>
            <a:ext cx="1727200" cy="1727200"/>
          </a:xfrm>
          <a:prstGeom prst="rect">
            <a:avLst/>
          </a:prstGeom>
        </p:spPr>
      </p:pic>
      <p:pic>
        <p:nvPicPr>
          <p:cNvPr id="25" name="그래픽 24" descr="클라우드에서 다운로드 단색으로 채워진">
            <a:extLst>
              <a:ext uri="{FF2B5EF4-FFF2-40B4-BE49-F238E27FC236}">
                <a16:creationId xmlns:a16="http://schemas.microsoft.com/office/drawing/2014/main" id="{3516F6E3-2C08-4598-9E3F-60E2E7F00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35445" y="2537660"/>
            <a:ext cx="1727200" cy="1727200"/>
          </a:xfrm>
          <a:prstGeom prst="rect">
            <a:avLst/>
          </a:prstGeom>
        </p:spPr>
      </p:pic>
      <p:pic>
        <p:nvPicPr>
          <p:cNvPr id="27" name="그래픽 26" descr="랩톱 단색으로 채워진">
            <a:extLst>
              <a:ext uri="{FF2B5EF4-FFF2-40B4-BE49-F238E27FC236}">
                <a16:creationId xmlns:a16="http://schemas.microsoft.com/office/drawing/2014/main" id="{EABC32AD-68F2-4DA8-92A5-470A8D97A2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96002" y="2129002"/>
            <a:ext cx="2599995" cy="259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1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8E917A-BD39-4567-BCA0-9F7703F93819}"/>
              </a:ext>
            </a:extLst>
          </p:cNvPr>
          <p:cNvSpPr txBox="1"/>
          <p:nvPr/>
        </p:nvSpPr>
        <p:spPr>
          <a:xfrm>
            <a:off x="3819839" y="3097252"/>
            <a:ext cx="4519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ko-KR" altLang="en-US" sz="3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키워드</a:t>
            </a:r>
            <a:r>
              <a:rPr lang="en-US" altLang="ko-KR" sz="3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</a:t>
            </a:r>
            <a:r>
              <a:rPr lang="ko-KR" altLang="en-US" sz="3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입력하세요</a:t>
            </a: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2FA3E307-1DB0-4A46-81E0-D988ABC8E7DD}"/>
              </a:ext>
            </a:extLst>
          </p:cNvPr>
          <p:cNvSpPr/>
          <p:nvPr/>
        </p:nvSpPr>
        <p:spPr>
          <a:xfrm>
            <a:off x="1028966" y="2147777"/>
            <a:ext cx="10164725" cy="2562446"/>
          </a:xfrm>
          <a:prstGeom prst="bracketPair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72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3F9031-5D0D-49DF-B483-52EE3BB6CEC2}"/>
              </a:ext>
            </a:extLst>
          </p:cNvPr>
          <p:cNvSpPr txBox="1"/>
          <p:nvPr/>
        </p:nvSpPr>
        <p:spPr>
          <a:xfrm>
            <a:off x="2809415" y="2174810"/>
            <a:ext cx="70083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“</a:t>
            </a:r>
            <a:endParaRPr lang="ko-KR" altLang="en-US" sz="115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11193-6AF4-416E-A3F5-EFA42BF0D1FB}"/>
              </a:ext>
            </a:extLst>
          </p:cNvPr>
          <p:cNvSpPr txBox="1"/>
          <p:nvPr/>
        </p:nvSpPr>
        <p:spPr>
          <a:xfrm>
            <a:off x="3815469" y="3105834"/>
            <a:ext cx="4333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여기에 문구를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426568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D6B4FE0-5930-494B-A92F-61C91A4F3366}"/>
              </a:ext>
            </a:extLst>
          </p:cNvPr>
          <p:cNvSpPr/>
          <p:nvPr/>
        </p:nvSpPr>
        <p:spPr>
          <a:xfrm>
            <a:off x="5001889" y="2796363"/>
            <a:ext cx="3579628" cy="1265274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BDAE79-1A22-486C-9EC3-06A860C487E3}"/>
              </a:ext>
            </a:extLst>
          </p:cNvPr>
          <p:cNvSpPr txBox="1"/>
          <p:nvPr/>
        </p:nvSpPr>
        <p:spPr>
          <a:xfrm>
            <a:off x="1849134" y="3167390"/>
            <a:ext cx="2890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나에게 홈오피스란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33C18C-0E07-46BC-B3B9-CD74B4AC7323}"/>
              </a:ext>
            </a:extLst>
          </p:cNvPr>
          <p:cNvSpPr txBox="1"/>
          <p:nvPr/>
        </p:nvSpPr>
        <p:spPr>
          <a:xfrm>
            <a:off x="9105956" y="3167390"/>
            <a:ext cx="926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이다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85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72994D-153F-4270-9956-FF89703AB3F0}"/>
              </a:ext>
            </a:extLst>
          </p:cNvPr>
          <p:cNvSpPr txBox="1"/>
          <p:nvPr/>
        </p:nvSpPr>
        <p:spPr>
          <a:xfrm>
            <a:off x="5016216" y="3198167"/>
            <a:ext cx="2159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0085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2BC01BC-B1AA-42C1-89B6-2513C8D716ED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A26B7FD-9754-4213-ABF3-A879CA42F4F6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B789FF8-1B2D-4CDB-AABD-91F5D40CBFCA}"/>
              </a:ext>
            </a:extLst>
          </p:cNvPr>
          <p:cNvSpPr txBox="1"/>
          <p:nvPr/>
        </p:nvSpPr>
        <p:spPr>
          <a:xfrm>
            <a:off x="40903" y="175579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1.1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9A38FD-C60B-47A5-9700-A3C7808D0F18}"/>
              </a:ext>
            </a:extLst>
          </p:cNvPr>
          <p:cNvSpPr txBox="1"/>
          <p:nvPr/>
        </p:nvSpPr>
        <p:spPr>
          <a:xfrm>
            <a:off x="720000" y="101148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6A944D-3161-47FF-BB79-301808D19E24}"/>
              </a:ext>
            </a:extLst>
          </p:cNvPr>
          <p:cNvSpPr txBox="1"/>
          <p:nvPr/>
        </p:nvSpPr>
        <p:spPr>
          <a:xfrm>
            <a:off x="263632" y="2301581"/>
            <a:ext cx="598800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알라딘 </a:t>
            </a:r>
            <a:r>
              <a:rPr lang="en-US" altLang="ko-KR" sz="23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OpenAPI</a:t>
            </a:r>
            <a:r>
              <a:rPr lang="en-US" altLang="ko-KR" sz="23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3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및 </a:t>
            </a:r>
            <a:r>
              <a:rPr lang="en-US" altLang="ko-KR" sz="23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YES24 </a:t>
            </a:r>
            <a:r>
              <a:rPr lang="ko-KR" altLang="en-US" sz="23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리뷰</a:t>
            </a:r>
            <a:r>
              <a:rPr lang="en-US" altLang="ko-KR" sz="23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3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데이터를 </a:t>
            </a:r>
            <a:endParaRPr lang="en-US" altLang="ko-KR" sz="23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23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활용한</a:t>
            </a:r>
            <a:r>
              <a:rPr lang="en-US" altLang="ko-KR" sz="23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3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독자 맞춤형</a:t>
            </a:r>
            <a:r>
              <a:rPr lang="en-US" altLang="ko-KR" sz="23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3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도서 추천 서비스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673B195-A41B-4367-BCC5-8A9AC729E158}"/>
              </a:ext>
            </a:extLst>
          </p:cNvPr>
          <p:cNvGrpSpPr/>
          <p:nvPr/>
        </p:nvGrpSpPr>
        <p:grpSpPr>
          <a:xfrm>
            <a:off x="6480976" y="1658961"/>
            <a:ext cx="4332158" cy="4083254"/>
            <a:chOff x="5909476" y="2044316"/>
            <a:chExt cx="4332158" cy="4083254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E736A99-E731-4CA3-8675-2B299A21F054}"/>
                </a:ext>
              </a:extLst>
            </p:cNvPr>
            <p:cNvSpPr/>
            <p:nvPr/>
          </p:nvSpPr>
          <p:spPr>
            <a:xfrm>
              <a:off x="7817620" y="3703556"/>
              <a:ext cx="2424014" cy="2424014"/>
            </a:xfrm>
            <a:prstGeom prst="ellipse">
              <a:avLst/>
            </a:prstGeom>
            <a:solidFill>
              <a:schemeClr val="accent5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993E17E-7D57-4B8E-9EB1-FF100EFDE3E5}"/>
                </a:ext>
              </a:extLst>
            </p:cNvPr>
            <p:cNvSpPr/>
            <p:nvPr/>
          </p:nvSpPr>
          <p:spPr>
            <a:xfrm>
              <a:off x="5909476" y="3703556"/>
              <a:ext cx="2424014" cy="242401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3C31A9A-E40E-4699-9770-1C66C1084C6F}"/>
                </a:ext>
              </a:extLst>
            </p:cNvPr>
            <p:cNvSpPr/>
            <p:nvPr/>
          </p:nvSpPr>
          <p:spPr>
            <a:xfrm>
              <a:off x="6868861" y="2044316"/>
              <a:ext cx="2424014" cy="2424014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3341D3-CD19-4235-9A72-C4FE7BACAB19}"/>
                </a:ext>
              </a:extLst>
            </p:cNvPr>
            <p:cNvSpPr txBox="1"/>
            <p:nvPr/>
          </p:nvSpPr>
          <p:spPr>
            <a:xfrm>
              <a:off x="6551586" y="4705575"/>
              <a:ext cx="11397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150" dirty="0">
                  <a:solidFill>
                    <a:schemeClr val="bg1"/>
                  </a:solidFill>
                  <a:latin typeface="+mj-ea"/>
                  <a:ea typeface="+mj-ea"/>
                </a:rPr>
                <a:t>감성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DCB6CFD-0B19-4905-826B-5C13A0F22200}"/>
                </a:ext>
              </a:extLst>
            </p:cNvPr>
            <p:cNvSpPr txBox="1"/>
            <p:nvPr/>
          </p:nvSpPr>
          <p:spPr>
            <a:xfrm>
              <a:off x="8459730" y="4705574"/>
              <a:ext cx="11397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150" dirty="0">
                  <a:solidFill>
                    <a:schemeClr val="bg1"/>
                  </a:solidFill>
                  <a:latin typeface="+mj-ea"/>
                  <a:ea typeface="+mj-ea"/>
                </a:rPr>
                <a:t>관심사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2626E2-8250-42F9-9417-AA915876640E}"/>
                </a:ext>
              </a:extLst>
            </p:cNvPr>
            <p:cNvSpPr txBox="1"/>
            <p:nvPr/>
          </p:nvSpPr>
          <p:spPr>
            <a:xfrm>
              <a:off x="7510971" y="3025490"/>
              <a:ext cx="11397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150" dirty="0">
                  <a:solidFill>
                    <a:schemeClr val="bg1"/>
                  </a:solidFill>
                  <a:latin typeface="+mj-ea"/>
                  <a:ea typeface="+mj-ea"/>
                </a:rPr>
                <a:t>장르</a:t>
              </a:r>
            </a:p>
          </p:txBody>
        </p:sp>
      </p:grpSp>
      <p:pic>
        <p:nvPicPr>
          <p:cNvPr id="4" name="그림 3" descr="텍스트, 도끼, 클립아트이(가) 표시된 사진&#10;&#10;자동 생성된 설명">
            <a:extLst>
              <a:ext uri="{FF2B5EF4-FFF2-40B4-BE49-F238E27FC236}">
                <a16:creationId xmlns:a16="http://schemas.microsoft.com/office/drawing/2014/main" id="{B9C6A236-2A88-4E3D-BE18-EEDBBD15F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27" y="3433708"/>
            <a:ext cx="2123913" cy="1028136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23A53A8A-5C01-4093-A9D1-2046B68A9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326" y="3560570"/>
            <a:ext cx="2006619" cy="85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원호 32">
            <a:extLst>
              <a:ext uri="{FF2B5EF4-FFF2-40B4-BE49-F238E27FC236}">
                <a16:creationId xmlns:a16="http://schemas.microsoft.com/office/drawing/2014/main" id="{4D9C3D2A-B2F3-4152-8753-B5A327B5F140}"/>
              </a:ext>
            </a:extLst>
          </p:cNvPr>
          <p:cNvSpPr/>
          <p:nvPr/>
        </p:nvSpPr>
        <p:spPr>
          <a:xfrm rot="11033255">
            <a:off x="8669351" y="3639410"/>
            <a:ext cx="1353356" cy="1353356"/>
          </a:xfrm>
          <a:prstGeom prst="arc">
            <a:avLst>
              <a:gd name="adj1" fmla="val 5396235"/>
              <a:gd name="adj2" fmla="val 5203394"/>
            </a:avLst>
          </a:prstGeom>
          <a:ln w="254000">
            <a:solidFill>
              <a:srgbClr val="E68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원호 31">
            <a:extLst>
              <a:ext uri="{FF2B5EF4-FFF2-40B4-BE49-F238E27FC236}">
                <a16:creationId xmlns:a16="http://schemas.microsoft.com/office/drawing/2014/main" id="{312F9D1D-7714-45BD-B78A-3F293C4F5742}"/>
              </a:ext>
            </a:extLst>
          </p:cNvPr>
          <p:cNvSpPr/>
          <p:nvPr/>
        </p:nvSpPr>
        <p:spPr>
          <a:xfrm rot="11033255">
            <a:off x="4327264" y="3641297"/>
            <a:ext cx="1353356" cy="1353356"/>
          </a:xfrm>
          <a:prstGeom prst="arc">
            <a:avLst>
              <a:gd name="adj1" fmla="val 5396235"/>
              <a:gd name="adj2" fmla="val 5203394"/>
            </a:avLst>
          </a:prstGeom>
          <a:ln w="254000">
            <a:solidFill>
              <a:srgbClr val="D1D9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원호 30">
            <a:extLst>
              <a:ext uri="{FF2B5EF4-FFF2-40B4-BE49-F238E27FC236}">
                <a16:creationId xmlns:a16="http://schemas.microsoft.com/office/drawing/2014/main" id="{22249307-E993-4083-AE1E-12A33BE85434}"/>
              </a:ext>
            </a:extLst>
          </p:cNvPr>
          <p:cNvSpPr/>
          <p:nvPr/>
        </p:nvSpPr>
        <p:spPr>
          <a:xfrm>
            <a:off x="6417451" y="2177500"/>
            <a:ext cx="1353356" cy="1353356"/>
          </a:xfrm>
          <a:prstGeom prst="arc">
            <a:avLst>
              <a:gd name="adj1" fmla="val 5396235"/>
              <a:gd name="adj2" fmla="val 5203394"/>
            </a:avLst>
          </a:prstGeom>
          <a:ln w="254000">
            <a:solidFill>
              <a:srgbClr val="CC9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id="{096B0400-D9A5-4952-ADE7-4BA7F319A36A}"/>
              </a:ext>
            </a:extLst>
          </p:cNvPr>
          <p:cNvSpPr/>
          <p:nvPr/>
        </p:nvSpPr>
        <p:spPr>
          <a:xfrm>
            <a:off x="2083248" y="2177500"/>
            <a:ext cx="1353356" cy="1353356"/>
          </a:xfrm>
          <a:prstGeom prst="arc">
            <a:avLst>
              <a:gd name="adj1" fmla="val 5396235"/>
              <a:gd name="adj2" fmla="val 5203394"/>
            </a:avLst>
          </a:prstGeom>
          <a:ln w="254000">
            <a:solidFill>
              <a:srgbClr val="F1E7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2BC01BC-B1AA-42C1-89B6-2513C8D716ED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A26B7FD-9754-4213-ABF3-A879CA42F4F6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B789FF8-1B2D-4CDB-AABD-91F5D40CBFCA}"/>
              </a:ext>
            </a:extLst>
          </p:cNvPr>
          <p:cNvSpPr txBox="1"/>
          <p:nvPr/>
        </p:nvSpPr>
        <p:spPr>
          <a:xfrm>
            <a:off x="40903" y="175579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1.1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9A38FD-C60B-47A5-9700-A3C7808D0F18}"/>
              </a:ext>
            </a:extLst>
          </p:cNvPr>
          <p:cNvSpPr txBox="1"/>
          <p:nvPr/>
        </p:nvSpPr>
        <p:spPr>
          <a:xfrm>
            <a:off x="720000" y="101148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개요</a:t>
            </a:r>
          </a:p>
        </p:txBody>
      </p:sp>
      <p:sp>
        <p:nvSpPr>
          <p:cNvPr id="8" name="갈매기형 수장 5">
            <a:extLst>
              <a:ext uri="{FF2B5EF4-FFF2-40B4-BE49-F238E27FC236}">
                <a16:creationId xmlns:a16="http://schemas.microsoft.com/office/drawing/2014/main" id="{87C28E49-791F-451F-8DB3-5232344BB5E9}"/>
              </a:ext>
            </a:extLst>
          </p:cNvPr>
          <p:cNvSpPr/>
          <p:nvPr/>
        </p:nvSpPr>
        <p:spPr>
          <a:xfrm>
            <a:off x="6027067" y="3404151"/>
            <a:ext cx="2270203" cy="359241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갈매기형 수장 4">
            <a:extLst>
              <a:ext uri="{FF2B5EF4-FFF2-40B4-BE49-F238E27FC236}">
                <a16:creationId xmlns:a16="http://schemas.microsoft.com/office/drawing/2014/main" id="{FB0FD50F-D2EB-4B40-9966-079D1D7E08EA}"/>
              </a:ext>
            </a:extLst>
          </p:cNvPr>
          <p:cNvSpPr/>
          <p:nvPr/>
        </p:nvSpPr>
        <p:spPr>
          <a:xfrm>
            <a:off x="3831263" y="3407890"/>
            <a:ext cx="2270203" cy="359241"/>
          </a:xfrm>
          <a:prstGeom prst="chevron">
            <a:avLst/>
          </a:prstGeom>
          <a:solidFill>
            <a:srgbClr val="D1D9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오각형 3">
            <a:extLst>
              <a:ext uri="{FF2B5EF4-FFF2-40B4-BE49-F238E27FC236}">
                <a16:creationId xmlns:a16="http://schemas.microsoft.com/office/drawing/2014/main" id="{61168CAE-C1DC-4CD8-A163-685401298C66}"/>
              </a:ext>
            </a:extLst>
          </p:cNvPr>
          <p:cNvSpPr/>
          <p:nvPr/>
        </p:nvSpPr>
        <p:spPr>
          <a:xfrm>
            <a:off x="1660511" y="3407890"/>
            <a:ext cx="2270203" cy="359241"/>
          </a:xfrm>
          <a:prstGeom prst="homePlate">
            <a:avLst/>
          </a:prstGeom>
          <a:solidFill>
            <a:srgbClr val="F1E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DF07E3-4853-4DF2-B4A9-89DC9FE7335B}"/>
              </a:ext>
            </a:extLst>
          </p:cNvPr>
          <p:cNvSpPr txBox="1"/>
          <p:nvPr/>
        </p:nvSpPr>
        <p:spPr>
          <a:xfrm>
            <a:off x="1705161" y="3455615"/>
            <a:ext cx="2120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기획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86C514-D3E6-42DC-BF81-8517770CC470}"/>
              </a:ext>
            </a:extLst>
          </p:cNvPr>
          <p:cNvSpPr txBox="1"/>
          <p:nvPr/>
        </p:nvSpPr>
        <p:spPr>
          <a:xfrm>
            <a:off x="3905347" y="3442660"/>
            <a:ext cx="2120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데이터 수집 및 </a:t>
            </a:r>
            <a:r>
              <a:rPr lang="ko-KR" altLang="en-US" sz="1400" dirty="0" err="1">
                <a:solidFill>
                  <a:schemeClr val="bg1"/>
                </a:solidFill>
              </a:rPr>
              <a:t>전처리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갈매기형 수장 5">
            <a:extLst>
              <a:ext uri="{FF2B5EF4-FFF2-40B4-BE49-F238E27FC236}">
                <a16:creationId xmlns:a16="http://schemas.microsoft.com/office/drawing/2014/main" id="{C511984C-0AFE-42BB-8B3D-749E58BFDE14}"/>
              </a:ext>
            </a:extLst>
          </p:cNvPr>
          <p:cNvSpPr/>
          <p:nvPr/>
        </p:nvSpPr>
        <p:spPr>
          <a:xfrm>
            <a:off x="8203044" y="3407890"/>
            <a:ext cx="2270203" cy="359241"/>
          </a:xfrm>
          <a:prstGeom prst="chevron">
            <a:avLst/>
          </a:prstGeom>
          <a:solidFill>
            <a:srgbClr val="E68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9F79DC-F397-47C2-BD10-69D9C71DD6BB}"/>
              </a:ext>
            </a:extLst>
          </p:cNvPr>
          <p:cNvSpPr txBox="1"/>
          <p:nvPr/>
        </p:nvSpPr>
        <p:spPr>
          <a:xfrm>
            <a:off x="8274657" y="3432986"/>
            <a:ext cx="2120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프로그램 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A5A7CA-6112-4B25-AF3B-B25597F193C0}"/>
              </a:ext>
            </a:extLst>
          </p:cNvPr>
          <p:cNvSpPr txBox="1"/>
          <p:nvPr/>
        </p:nvSpPr>
        <p:spPr>
          <a:xfrm>
            <a:off x="6052274" y="3429882"/>
            <a:ext cx="2120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pic>
        <p:nvPicPr>
          <p:cNvPr id="35" name="그림 34" descr="도구, 렌치이(가) 표시된 사진&#10;&#10;자동 생성된 설명">
            <a:extLst>
              <a:ext uri="{FF2B5EF4-FFF2-40B4-BE49-F238E27FC236}">
                <a16:creationId xmlns:a16="http://schemas.microsoft.com/office/drawing/2014/main" id="{8AA1591F-2E79-474F-BE7A-DC54B8EDA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110" y="2567191"/>
            <a:ext cx="543001" cy="57158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5E172917-A677-45A4-ACD9-CDF28712EB4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1548" y="2582724"/>
            <a:ext cx="491911" cy="51546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0BBDE53-B1FE-4174-9AEB-DCCE23380A8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024" y="4044448"/>
            <a:ext cx="581836" cy="57782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EC0FC8F6-881D-4ED9-B369-021E749DA76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630" y="4061780"/>
            <a:ext cx="503850" cy="54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0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E4388D-4A18-4268-AD31-1F52669DD0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6877" y="0"/>
            <a:ext cx="6093823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BCE2678-DA4C-41C6-8424-087A4F45D74A}"/>
              </a:ext>
            </a:extLst>
          </p:cNvPr>
          <p:cNvSpPr/>
          <p:nvPr/>
        </p:nvSpPr>
        <p:spPr>
          <a:xfrm>
            <a:off x="487680" y="508000"/>
            <a:ext cx="1980000" cy="198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4E64E-D3B3-4187-B43B-1CD35CF0F9B0}"/>
              </a:ext>
            </a:extLst>
          </p:cNvPr>
          <p:cNvSpPr txBox="1"/>
          <p:nvPr/>
        </p:nvSpPr>
        <p:spPr>
          <a:xfrm>
            <a:off x="454256" y="2580640"/>
            <a:ext cx="165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2,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5E323B-46EB-4DF4-9738-329FE771A3F7}"/>
              </a:ext>
            </a:extLst>
          </p:cNvPr>
          <p:cNvSpPr txBox="1"/>
          <p:nvPr/>
        </p:nvSpPr>
        <p:spPr>
          <a:xfrm>
            <a:off x="454256" y="3256855"/>
            <a:ext cx="34596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</a:t>
            </a:r>
            <a:endParaRPr lang="en-US" altLang="ko-KR" sz="40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팀 구성 및 역할</a:t>
            </a:r>
          </a:p>
        </p:txBody>
      </p:sp>
    </p:spTree>
    <p:extLst>
      <p:ext uri="{BB962C8B-B14F-4D97-AF65-F5344CB8AC3E}">
        <p14:creationId xmlns:p14="http://schemas.microsoft.com/office/powerpoint/2010/main" val="368931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2BC01BC-B1AA-42C1-89B6-2513C8D716ED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A26B7FD-9754-4213-ABF3-A879CA42F4F6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2186596-25F5-4A57-B2D4-3293FD724EED}"/>
              </a:ext>
            </a:extLst>
          </p:cNvPr>
          <p:cNvSpPr txBox="1"/>
          <p:nvPr/>
        </p:nvSpPr>
        <p:spPr>
          <a:xfrm>
            <a:off x="720000" y="101148"/>
            <a:ext cx="2098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팀명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및 조직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789FF8-1B2D-4CDB-AABD-91F5D40CBFCA}"/>
              </a:ext>
            </a:extLst>
          </p:cNvPr>
          <p:cNvSpPr txBox="1"/>
          <p:nvPr/>
        </p:nvSpPr>
        <p:spPr>
          <a:xfrm>
            <a:off x="40903" y="175579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4838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2BC01BC-B1AA-42C1-89B6-2513C8D716ED}"/>
              </a:ext>
            </a:extLst>
          </p:cNvPr>
          <p:cNvCxnSpPr>
            <a:cxnSpLocks/>
          </p:cNvCxnSpPr>
          <p:nvPr/>
        </p:nvCxnSpPr>
        <p:spPr>
          <a:xfrm>
            <a:off x="0" y="743564"/>
            <a:ext cx="7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A26B7FD-9754-4213-ABF3-A879CA42F4F6}"/>
              </a:ext>
            </a:extLst>
          </p:cNvPr>
          <p:cNvCxnSpPr/>
          <p:nvPr/>
        </p:nvCxnSpPr>
        <p:spPr>
          <a:xfrm>
            <a:off x="720000" y="743564"/>
            <a:ext cx="2880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2186596-25F5-4A57-B2D4-3293FD724EED}"/>
              </a:ext>
            </a:extLst>
          </p:cNvPr>
          <p:cNvSpPr txBox="1"/>
          <p:nvPr/>
        </p:nvSpPr>
        <p:spPr>
          <a:xfrm>
            <a:off x="720000" y="101148"/>
            <a:ext cx="1651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추진 일정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789FF8-1B2D-4CDB-AABD-91F5D40CBFCA}"/>
              </a:ext>
            </a:extLst>
          </p:cNvPr>
          <p:cNvSpPr txBox="1"/>
          <p:nvPr/>
        </p:nvSpPr>
        <p:spPr>
          <a:xfrm>
            <a:off x="40903" y="175579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2.2</a:t>
            </a:r>
            <a:endParaRPr lang="ko-KR" altLang="en-US" sz="1400" dirty="0"/>
          </a:p>
        </p:txBody>
      </p:sp>
      <p:sp>
        <p:nvSpPr>
          <p:cNvPr id="6" name="갈매기형 수장 5">
            <a:extLst>
              <a:ext uri="{FF2B5EF4-FFF2-40B4-BE49-F238E27FC236}">
                <a16:creationId xmlns:a16="http://schemas.microsoft.com/office/drawing/2014/main" id="{DAE4DE34-CEEC-4EB4-ABC9-8AB7B74C7AF9}"/>
              </a:ext>
            </a:extLst>
          </p:cNvPr>
          <p:cNvSpPr/>
          <p:nvPr/>
        </p:nvSpPr>
        <p:spPr>
          <a:xfrm>
            <a:off x="4870457" y="1139946"/>
            <a:ext cx="1634501" cy="293001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갈매기형 수장 4">
            <a:extLst>
              <a:ext uri="{FF2B5EF4-FFF2-40B4-BE49-F238E27FC236}">
                <a16:creationId xmlns:a16="http://schemas.microsoft.com/office/drawing/2014/main" id="{8F8DDD7F-FBAB-47CB-B58C-2FC0894DD5CC}"/>
              </a:ext>
            </a:extLst>
          </p:cNvPr>
          <p:cNvSpPr/>
          <p:nvPr/>
        </p:nvSpPr>
        <p:spPr>
          <a:xfrm>
            <a:off x="3291873" y="1139946"/>
            <a:ext cx="1634501" cy="293001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오각형 3">
            <a:extLst>
              <a:ext uri="{FF2B5EF4-FFF2-40B4-BE49-F238E27FC236}">
                <a16:creationId xmlns:a16="http://schemas.microsoft.com/office/drawing/2014/main" id="{1691F693-F778-423F-9BF0-67CC3E3954B0}"/>
              </a:ext>
            </a:extLst>
          </p:cNvPr>
          <p:cNvSpPr/>
          <p:nvPr/>
        </p:nvSpPr>
        <p:spPr>
          <a:xfrm>
            <a:off x="1692621" y="1139946"/>
            <a:ext cx="1634501" cy="293001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C8308-85B2-4042-9F4B-234A6D20345D}"/>
              </a:ext>
            </a:extLst>
          </p:cNvPr>
          <p:cNvSpPr txBox="1"/>
          <p:nvPr/>
        </p:nvSpPr>
        <p:spPr>
          <a:xfrm>
            <a:off x="1714412" y="1147947"/>
            <a:ext cx="1526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3/15(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)-3/18(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금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074FE8-6DF5-499F-8D90-A5CF2E873244}"/>
              </a:ext>
            </a:extLst>
          </p:cNvPr>
          <p:cNvSpPr txBox="1"/>
          <p:nvPr/>
        </p:nvSpPr>
        <p:spPr>
          <a:xfrm>
            <a:off x="3354528" y="1147947"/>
            <a:ext cx="1526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3/19(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)-3/21(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56AAFE-C348-4015-8203-85819E40BD2B}"/>
              </a:ext>
            </a:extLst>
          </p:cNvPr>
          <p:cNvSpPr txBox="1"/>
          <p:nvPr/>
        </p:nvSpPr>
        <p:spPr>
          <a:xfrm>
            <a:off x="4918525" y="1147947"/>
            <a:ext cx="1526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3/22(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)-3/23(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갈매기형 수장 5">
            <a:extLst>
              <a:ext uri="{FF2B5EF4-FFF2-40B4-BE49-F238E27FC236}">
                <a16:creationId xmlns:a16="http://schemas.microsoft.com/office/drawing/2014/main" id="{C4FEA575-A6AA-43A6-A481-CBBE39B6C9F2}"/>
              </a:ext>
            </a:extLst>
          </p:cNvPr>
          <p:cNvSpPr/>
          <p:nvPr/>
        </p:nvSpPr>
        <p:spPr>
          <a:xfrm>
            <a:off x="8151163" y="1139946"/>
            <a:ext cx="1634501" cy="293001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갈매기형 수장 4">
            <a:extLst>
              <a:ext uri="{FF2B5EF4-FFF2-40B4-BE49-F238E27FC236}">
                <a16:creationId xmlns:a16="http://schemas.microsoft.com/office/drawing/2014/main" id="{D384791E-85DC-4486-8FBE-13878ABABC05}"/>
              </a:ext>
            </a:extLst>
          </p:cNvPr>
          <p:cNvSpPr/>
          <p:nvPr/>
        </p:nvSpPr>
        <p:spPr>
          <a:xfrm>
            <a:off x="6446849" y="1139946"/>
            <a:ext cx="1770217" cy="293001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6518F2-20EF-48E5-8905-8E6F5C0A3629}"/>
              </a:ext>
            </a:extLst>
          </p:cNvPr>
          <p:cNvSpPr txBox="1"/>
          <p:nvPr/>
        </p:nvSpPr>
        <p:spPr>
          <a:xfrm>
            <a:off x="6463783" y="1147947"/>
            <a:ext cx="1770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3/24(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)-3/25(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금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1D7BEE-9573-4070-8DE6-5122E87F394D}"/>
              </a:ext>
            </a:extLst>
          </p:cNvPr>
          <p:cNvSpPr txBox="1"/>
          <p:nvPr/>
        </p:nvSpPr>
        <p:spPr>
          <a:xfrm>
            <a:off x="8222091" y="1147947"/>
            <a:ext cx="1526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3/26(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)-3/27(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갈매기형 수장 5">
            <a:extLst>
              <a:ext uri="{FF2B5EF4-FFF2-40B4-BE49-F238E27FC236}">
                <a16:creationId xmlns:a16="http://schemas.microsoft.com/office/drawing/2014/main" id="{6F91F53A-364B-4D95-A23F-6236318E5E67}"/>
              </a:ext>
            </a:extLst>
          </p:cNvPr>
          <p:cNvSpPr/>
          <p:nvPr/>
        </p:nvSpPr>
        <p:spPr>
          <a:xfrm>
            <a:off x="9718317" y="1139946"/>
            <a:ext cx="1634501" cy="293001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5595A7-7512-4AD8-B225-373FE2E63184}"/>
              </a:ext>
            </a:extLst>
          </p:cNvPr>
          <p:cNvSpPr txBox="1"/>
          <p:nvPr/>
        </p:nvSpPr>
        <p:spPr>
          <a:xfrm>
            <a:off x="9743525" y="1147947"/>
            <a:ext cx="1526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3/28(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341A4114-FDBF-4480-8CEC-21BFBF8DFB9B}"/>
              </a:ext>
            </a:extLst>
          </p:cNvPr>
          <p:cNvSpPr/>
          <p:nvPr/>
        </p:nvSpPr>
        <p:spPr>
          <a:xfrm>
            <a:off x="361547" y="1573251"/>
            <a:ext cx="1347418" cy="769945"/>
          </a:xfrm>
          <a:custGeom>
            <a:avLst/>
            <a:gdLst>
              <a:gd name="connsiteX0" fmla="*/ 0 w 1804886"/>
              <a:gd name="connsiteY0" fmla="*/ 120326 h 1203257"/>
              <a:gd name="connsiteX1" fmla="*/ 120326 w 1804886"/>
              <a:gd name="connsiteY1" fmla="*/ 0 h 1203257"/>
              <a:gd name="connsiteX2" fmla="*/ 1684560 w 1804886"/>
              <a:gd name="connsiteY2" fmla="*/ 0 h 1203257"/>
              <a:gd name="connsiteX3" fmla="*/ 1804886 w 1804886"/>
              <a:gd name="connsiteY3" fmla="*/ 120326 h 1203257"/>
              <a:gd name="connsiteX4" fmla="*/ 1804886 w 1804886"/>
              <a:gd name="connsiteY4" fmla="*/ 1082931 h 1203257"/>
              <a:gd name="connsiteX5" fmla="*/ 1684560 w 1804886"/>
              <a:gd name="connsiteY5" fmla="*/ 1203257 h 1203257"/>
              <a:gd name="connsiteX6" fmla="*/ 120326 w 1804886"/>
              <a:gd name="connsiteY6" fmla="*/ 1203257 h 1203257"/>
              <a:gd name="connsiteX7" fmla="*/ 0 w 1804886"/>
              <a:gd name="connsiteY7" fmla="*/ 1082931 h 1203257"/>
              <a:gd name="connsiteX8" fmla="*/ 0 w 1804886"/>
              <a:gd name="connsiteY8" fmla="*/ 120326 h 120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4886" h="1203257">
                <a:moveTo>
                  <a:pt x="0" y="120326"/>
                </a:moveTo>
                <a:cubicBezTo>
                  <a:pt x="0" y="53872"/>
                  <a:pt x="53872" y="0"/>
                  <a:pt x="120326" y="0"/>
                </a:cubicBezTo>
                <a:lnTo>
                  <a:pt x="1684560" y="0"/>
                </a:lnTo>
                <a:cubicBezTo>
                  <a:pt x="1751014" y="0"/>
                  <a:pt x="1804886" y="53872"/>
                  <a:pt x="1804886" y="120326"/>
                </a:cubicBezTo>
                <a:lnTo>
                  <a:pt x="1804886" y="1082931"/>
                </a:lnTo>
                <a:cubicBezTo>
                  <a:pt x="1804886" y="1149385"/>
                  <a:pt x="1751014" y="1203257"/>
                  <a:pt x="1684560" y="1203257"/>
                </a:cubicBezTo>
                <a:lnTo>
                  <a:pt x="120326" y="1203257"/>
                </a:lnTo>
                <a:cubicBezTo>
                  <a:pt x="53872" y="1203257"/>
                  <a:pt x="0" y="1149385"/>
                  <a:pt x="0" y="1082931"/>
                </a:cubicBezTo>
                <a:lnTo>
                  <a:pt x="0" y="120326"/>
                </a:lnTo>
                <a:close/>
              </a:path>
            </a:pathLst>
          </a:custGeom>
          <a:solidFill>
            <a:srgbClr val="AFA899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212" tIns="176212" rIns="176212" bIns="176212" numCol="1" spcCol="1270" anchor="ctr" anchorCtr="0">
            <a:noAutofit/>
          </a:bodyPr>
          <a:lstStyle/>
          <a:p>
            <a:pPr marL="0" lvl="0" indent="0" algn="ctr" defTabSz="1644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700" kern="1200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F9E35D1E-DBB9-41CF-86E1-EFDF534731D3}"/>
              </a:ext>
            </a:extLst>
          </p:cNvPr>
          <p:cNvSpPr/>
          <p:nvPr/>
        </p:nvSpPr>
        <p:spPr>
          <a:xfrm>
            <a:off x="361547" y="2404200"/>
            <a:ext cx="1347418" cy="769945"/>
          </a:xfrm>
          <a:custGeom>
            <a:avLst/>
            <a:gdLst>
              <a:gd name="connsiteX0" fmla="*/ 0 w 1804886"/>
              <a:gd name="connsiteY0" fmla="*/ 120326 h 1203257"/>
              <a:gd name="connsiteX1" fmla="*/ 120326 w 1804886"/>
              <a:gd name="connsiteY1" fmla="*/ 0 h 1203257"/>
              <a:gd name="connsiteX2" fmla="*/ 1684560 w 1804886"/>
              <a:gd name="connsiteY2" fmla="*/ 0 h 1203257"/>
              <a:gd name="connsiteX3" fmla="*/ 1804886 w 1804886"/>
              <a:gd name="connsiteY3" fmla="*/ 120326 h 1203257"/>
              <a:gd name="connsiteX4" fmla="*/ 1804886 w 1804886"/>
              <a:gd name="connsiteY4" fmla="*/ 1082931 h 1203257"/>
              <a:gd name="connsiteX5" fmla="*/ 1684560 w 1804886"/>
              <a:gd name="connsiteY5" fmla="*/ 1203257 h 1203257"/>
              <a:gd name="connsiteX6" fmla="*/ 120326 w 1804886"/>
              <a:gd name="connsiteY6" fmla="*/ 1203257 h 1203257"/>
              <a:gd name="connsiteX7" fmla="*/ 0 w 1804886"/>
              <a:gd name="connsiteY7" fmla="*/ 1082931 h 1203257"/>
              <a:gd name="connsiteX8" fmla="*/ 0 w 1804886"/>
              <a:gd name="connsiteY8" fmla="*/ 120326 h 120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4886" h="1203257">
                <a:moveTo>
                  <a:pt x="0" y="120326"/>
                </a:moveTo>
                <a:cubicBezTo>
                  <a:pt x="0" y="53872"/>
                  <a:pt x="53872" y="0"/>
                  <a:pt x="120326" y="0"/>
                </a:cubicBezTo>
                <a:lnTo>
                  <a:pt x="1684560" y="0"/>
                </a:lnTo>
                <a:cubicBezTo>
                  <a:pt x="1751014" y="0"/>
                  <a:pt x="1804886" y="53872"/>
                  <a:pt x="1804886" y="120326"/>
                </a:cubicBezTo>
                <a:lnTo>
                  <a:pt x="1804886" y="1082931"/>
                </a:lnTo>
                <a:cubicBezTo>
                  <a:pt x="1804886" y="1149385"/>
                  <a:pt x="1751014" y="1203257"/>
                  <a:pt x="1684560" y="1203257"/>
                </a:cubicBezTo>
                <a:lnTo>
                  <a:pt x="120326" y="1203257"/>
                </a:lnTo>
                <a:cubicBezTo>
                  <a:pt x="53872" y="1203257"/>
                  <a:pt x="0" y="1149385"/>
                  <a:pt x="0" y="1082931"/>
                </a:cubicBezTo>
                <a:lnTo>
                  <a:pt x="0" y="120326"/>
                </a:lnTo>
                <a:close/>
              </a:path>
            </a:pathLst>
          </a:custGeom>
          <a:solidFill>
            <a:srgbClr val="F1E7E6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212" tIns="176212" rIns="176212" bIns="176212" numCol="1" spcCol="1270" anchor="ctr" anchorCtr="0">
            <a:noAutofit/>
          </a:bodyPr>
          <a:lstStyle/>
          <a:p>
            <a:pPr marL="0" lvl="0" indent="0" algn="ctr" defTabSz="1644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700" kern="1200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474B32CB-3656-4C6C-9D9A-55C7A089C5F2}"/>
              </a:ext>
            </a:extLst>
          </p:cNvPr>
          <p:cNvSpPr/>
          <p:nvPr/>
        </p:nvSpPr>
        <p:spPr>
          <a:xfrm>
            <a:off x="361547" y="3235149"/>
            <a:ext cx="1347418" cy="769945"/>
          </a:xfrm>
          <a:custGeom>
            <a:avLst/>
            <a:gdLst>
              <a:gd name="connsiteX0" fmla="*/ 0 w 1804886"/>
              <a:gd name="connsiteY0" fmla="*/ 120326 h 1203257"/>
              <a:gd name="connsiteX1" fmla="*/ 120326 w 1804886"/>
              <a:gd name="connsiteY1" fmla="*/ 0 h 1203257"/>
              <a:gd name="connsiteX2" fmla="*/ 1684560 w 1804886"/>
              <a:gd name="connsiteY2" fmla="*/ 0 h 1203257"/>
              <a:gd name="connsiteX3" fmla="*/ 1804886 w 1804886"/>
              <a:gd name="connsiteY3" fmla="*/ 120326 h 1203257"/>
              <a:gd name="connsiteX4" fmla="*/ 1804886 w 1804886"/>
              <a:gd name="connsiteY4" fmla="*/ 1082931 h 1203257"/>
              <a:gd name="connsiteX5" fmla="*/ 1684560 w 1804886"/>
              <a:gd name="connsiteY5" fmla="*/ 1203257 h 1203257"/>
              <a:gd name="connsiteX6" fmla="*/ 120326 w 1804886"/>
              <a:gd name="connsiteY6" fmla="*/ 1203257 h 1203257"/>
              <a:gd name="connsiteX7" fmla="*/ 0 w 1804886"/>
              <a:gd name="connsiteY7" fmla="*/ 1082931 h 1203257"/>
              <a:gd name="connsiteX8" fmla="*/ 0 w 1804886"/>
              <a:gd name="connsiteY8" fmla="*/ 120326 h 120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4886" h="1203257">
                <a:moveTo>
                  <a:pt x="0" y="120326"/>
                </a:moveTo>
                <a:cubicBezTo>
                  <a:pt x="0" y="53872"/>
                  <a:pt x="53872" y="0"/>
                  <a:pt x="120326" y="0"/>
                </a:cubicBezTo>
                <a:lnTo>
                  <a:pt x="1684560" y="0"/>
                </a:lnTo>
                <a:cubicBezTo>
                  <a:pt x="1751014" y="0"/>
                  <a:pt x="1804886" y="53872"/>
                  <a:pt x="1804886" y="120326"/>
                </a:cubicBezTo>
                <a:lnTo>
                  <a:pt x="1804886" y="1082931"/>
                </a:lnTo>
                <a:cubicBezTo>
                  <a:pt x="1804886" y="1149385"/>
                  <a:pt x="1751014" y="1203257"/>
                  <a:pt x="1684560" y="1203257"/>
                </a:cubicBezTo>
                <a:lnTo>
                  <a:pt x="120326" y="1203257"/>
                </a:lnTo>
                <a:cubicBezTo>
                  <a:pt x="53872" y="1203257"/>
                  <a:pt x="0" y="1149385"/>
                  <a:pt x="0" y="1082931"/>
                </a:cubicBezTo>
                <a:lnTo>
                  <a:pt x="0" y="120326"/>
                </a:lnTo>
                <a:close/>
              </a:path>
            </a:pathLst>
          </a:custGeom>
          <a:solidFill>
            <a:srgbClr val="D1D9E6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212" tIns="176212" rIns="176212" bIns="176212" numCol="1" spcCol="1270" anchor="ctr" anchorCtr="0">
            <a:noAutofit/>
          </a:bodyPr>
          <a:lstStyle/>
          <a:p>
            <a:pPr marL="0" lvl="0" indent="0" algn="ctr" defTabSz="1644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700" kern="1200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5A30C27C-891C-4C43-8994-52A36D21634E}"/>
              </a:ext>
            </a:extLst>
          </p:cNvPr>
          <p:cNvSpPr/>
          <p:nvPr/>
        </p:nvSpPr>
        <p:spPr>
          <a:xfrm>
            <a:off x="361547" y="4066098"/>
            <a:ext cx="1347418" cy="769945"/>
          </a:xfrm>
          <a:custGeom>
            <a:avLst/>
            <a:gdLst>
              <a:gd name="connsiteX0" fmla="*/ 0 w 1804886"/>
              <a:gd name="connsiteY0" fmla="*/ 120326 h 1203257"/>
              <a:gd name="connsiteX1" fmla="*/ 120326 w 1804886"/>
              <a:gd name="connsiteY1" fmla="*/ 0 h 1203257"/>
              <a:gd name="connsiteX2" fmla="*/ 1684560 w 1804886"/>
              <a:gd name="connsiteY2" fmla="*/ 0 h 1203257"/>
              <a:gd name="connsiteX3" fmla="*/ 1804886 w 1804886"/>
              <a:gd name="connsiteY3" fmla="*/ 120326 h 1203257"/>
              <a:gd name="connsiteX4" fmla="*/ 1804886 w 1804886"/>
              <a:gd name="connsiteY4" fmla="*/ 1082931 h 1203257"/>
              <a:gd name="connsiteX5" fmla="*/ 1684560 w 1804886"/>
              <a:gd name="connsiteY5" fmla="*/ 1203257 h 1203257"/>
              <a:gd name="connsiteX6" fmla="*/ 120326 w 1804886"/>
              <a:gd name="connsiteY6" fmla="*/ 1203257 h 1203257"/>
              <a:gd name="connsiteX7" fmla="*/ 0 w 1804886"/>
              <a:gd name="connsiteY7" fmla="*/ 1082931 h 1203257"/>
              <a:gd name="connsiteX8" fmla="*/ 0 w 1804886"/>
              <a:gd name="connsiteY8" fmla="*/ 120326 h 120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4886" h="1203257">
                <a:moveTo>
                  <a:pt x="0" y="120326"/>
                </a:moveTo>
                <a:cubicBezTo>
                  <a:pt x="0" y="53872"/>
                  <a:pt x="53872" y="0"/>
                  <a:pt x="120326" y="0"/>
                </a:cubicBezTo>
                <a:lnTo>
                  <a:pt x="1684560" y="0"/>
                </a:lnTo>
                <a:cubicBezTo>
                  <a:pt x="1751014" y="0"/>
                  <a:pt x="1804886" y="53872"/>
                  <a:pt x="1804886" y="120326"/>
                </a:cubicBezTo>
                <a:lnTo>
                  <a:pt x="1804886" y="1082931"/>
                </a:lnTo>
                <a:cubicBezTo>
                  <a:pt x="1804886" y="1149385"/>
                  <a:pt x="1751014" y="1203257"/>
                  <a:pt x="1684560" y="1203257"/>
                </a:cubicBezTo>
                <a:lnTo>
                  <a:pt x="120326" y="1203257"/>
                </a:lnTo>
                <a:cubicBezTo>
                  <a:pt x="53872" y="1203257"/>
                  <a:pt x="0" y="1149385"/>
                  <a:pt x="0" y="1082931"/>
                </a:cubicBezTo>
                <a:lnTo>
                  <a:pt x="0" y="120326"/>
                </a:lnTo>
                <a:close/>
              </a:path>
            </a:pathLst>
          </a:custGeom>
          <a:solidFill>
            <a:srgbClr val="CC986C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212" tIns="176212" rIns="176212" bIns="176212" numCol="1" spcCol="1270" anchor="ctr" anchorCtr="0">
            <a:noAutofit/>
          </a:bodyPr>
          <a:lstStyle/>
          <a:p>
            <a:pPr marL="0" lvl="0" indent="0" algn="ctr" defTabSz="1644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700" kern="1200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7ADCD7E4-5A0B-4A11-91F3-B4A46CD5382F}"/>
              </a:ext>
            </a:extLst>
          </p:cNvPr>
          <p:cNvSpPr/>
          <p:nvPr/>
        </p:nvSpPr>
        <p:spPr>
          <a:xfrm>
            <a:off x="361547" y="4897047"/>
            <a:ext cx="1347418" cy="769945"/>
          </a:xfrm>
          <a:custGeom>
            <a:avLst/>
            <a:gdLst>
              <a:gd name="connsiteX0" fmla="*/ 0 w 1804886"/>
              <a:gd name="connsiteY0" fmla="*/ 120326 h 1203257"/>
              <a:gd name="connsiteX1" fmla="*/ 120326 w 1804886"/>
              <a:gd name="connsiteY1" fmla="*/ 0 h 1203257"/>
              <a:gd name="connsiteX2" fmla="*/ 1684560 w 1804886"/>
              <a:gd name="connsiteY2" fmla="*/ 0 h 1203257"/>
              <a:gd name="connsiteX3" fmla="*/ 1804886 w 1804886"/>
              <a:gd name="connsiteY3" fmla="*/ 120326 h 1203257"/>
              <a:gd name="connsiteX4" fmla="*/ 1804886 w 1804886"/>
              <a:gd name="connsiteY4" fmla="*/ 1082931 h 1203257"/>
              <a:gd name="connsiteX5" fmla="*/ 1684560 w 1804886"/>
              <a:gd name="connsiteY5" fmla="*/ 1203257 h 1203257"/>
              <a:gd name="connsiteX6" fmla="*/ 120326 w 1804886"/>
              <a:gd name="connsiteY6" fmla="*/ 1203257 h 1203257"/>
              <a:gd name="connsiteX7" fmla="*/ 0 w 1804886"/>
              <a:gd name="connsiteY7" fmla="*/ 1082931 h 1203257"/>
              <a:gd name="connsiteX8" fmla="*/ 0 w 1804886"/>
              <a:gd name="connsiteY8" fmla="*/ 120326 h 120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4886" h="1203257">
                <a:moveTo>
                  <a:pt x="0" y="120326"/>
                </a:moveTo>
                <a:cubicBezTo>
                  <a:pt x="0" y="53872"/>
                  <a:pt x="53872" y="0"/>
                  <a:pt x="120326" y="0"/>
                </a:cubicBezTo>
                <a:lnTo>
                  <a:pt x="1684560" y="0"/>
                </a:lnTo>
                <a:cubicBezTo>
                  <a:pt x="1751014" y="0"/>
                  <a:pt x="1804886" y="53872"/>
                  <a:pt x="1804886" y="120326"/>
                </a:cubicBezTo>
                <a:lnTo>
                  <a:pt x="1804886" y="1082931"/>
                </a:lnTo>
                <a:cubicBezTo>
                  <a:pt x="1804886" y="1149385"/>
                  <a:pt x="1751014" y="1203257"/>
                  <a:pt x="1684560" y="1203257"/>
                </a:cubicBezTo>
                <a:lnTo>
                  <a:pt x="120326" y="1203257"/>
                </a:lnTo>
                <a:cubicBezTo>
                  <a:pt x="53872" y="1203257"/>
                  <a:pt x="0" y="1149385"/>
                  <a:pt x="0" y="1082931"/>
                </a:cubicBezTo>
                <a:lnTo>
                  <a:pt x="0" y="120326"/>
                </a:lnTo>
                <a:close/>
              </a:path>
            </a:pathLst>
          </a:custGeom>
          <a:solidFill>
            <a:srgbClr val="E68E9E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212" tIns="176212" rIns="176212" bIns="176212" numCol="1" spcCol="1270" anchor="ctr" anchorCtr="0">
            <a:noAutofit/>
          </a:bodyPr>
          <a:lstStyle/>
          <a:p>
            <a:pPr marL="0" lvl="0" indent="0" algn="ctr" defTabSz="1644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700" kern="1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B0E9C5-2ABE-4540-8D55-931B2D7D2E12}"/>
              </a:ext>
            </a:extLst>
          </p:cNvPr>
          <p:cNvSpPr txBox="1"/>
          <p:nvPr/>
        </p:nvSpPr>
        <p:spPr>
          <a:xfrm>
            <a:off x="260598" y="1730328"/>
            <a:ext cx="1526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주제 선정 및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데이터 수집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F7B86E-08D2-4380-BC0F-76454ABC5B65}"/>
              </a:ext>
            </a:extLst>
          </p:cNvPr>
          <p:cNvSpPr txBox="1"/>
          <p:nvPr/>
        </p:nvSpPr>
        <p:spPr>
          <a:xfrm>
            <a:off x="264408" y="2659968"/>
            <a:ext cx="1526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크롤링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23EEA7-4C5C-4F90-BD99-B236173C8ED6}"/>
              </a:ext>
            </a:extLst>
          </p:cNvPr>
          <p:cNvSpPr txBox="1"/>
          <p:nvPr/>
        </p:nvSpPr>
        <p:spPr>
          <a:xfrm>
            <a:off x="268218" y="3395298"/>
            <a:ext cx="1526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데이터 통합 및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bg1"/>
                </a:solidFill>
              </a:rPr>
              <a:t>전처리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CC8B57-BD2D-45D7-B38B-DF76E31DE326}"/>
              </a:ext>
            </a:extLst>
          </p:cNvPr>
          <p:cNvSpPr txBox="1"/>
          <p:nvPr/>
        </p:nvSpPr>
        <p:spPr>
          <a:xfrm>
            <a:off x="260598" y="4313508"/>
            <a:ext cx="1526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모델링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B9515C-BE08-43B1-911B-0F1C43750CD3}"/>
              </a:ext>
            </a:extLst>
          </p:cNvPr>
          <p:cNvSpPr txBox="1"/>
          <p:nvPr/>
        </p:nvSpPr>
        <p:spPr>
          <a:xfrm>
            <a:off x="287268" y="5128848"/>
            <a:ext cx="1526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프로그램 구현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6A5B5F1-676A-48AF-A395-2891FD1BEBE9}"/>
              </a:ext>
            </a:extLst>
          </p:cNvPr>
          <p:cNvCxnSpPr>
            <a:cxnSpLocks/>
          </p:cNvCxnSpPr>
          <p:nvPr/>
        </p:nvCxnSpPr>
        <p:spPr>
          <a:xfrm>
            <a:off x="1813724" y="2361484"/>
            <a:ext cx="938767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BEE1FDC-76D2-480D-B1B1-9D15512336D6}"/>
              </a:ext>
            </a:extLst>
          </p:cNvPr>
          <p:cNvCxnSpPr>
            <a:cxnSpLocks/>
          </p:cNvCxnSpPr>
          <p:nvPr/>
        </p:nvCxnSpPr>
        <p:spPr>
          <a:xfrm>
            <a:off x="1813724" y="3203723"/>
            <a:ext cx="938767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3C49882-561E-4EC6-94AE-BAC0DA6557CC}"/>
              </a:ext>
            </a:extLst>
          </p:cNvPr>
          <p:cNvCxnSpPr>
            <a:cxnSpLocks/>
          </p:cNvCxnSpPr>
          <p:nvPr/>
        </p:nvCxnSpPr>
        <p:spPr>
          <a:xfrm>
            <a:off x="1787054" y="4045962"/>
            <a:ext cx="938767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1A91867-9197-40A4-9BA9-5EA62A19028D}"/>
              </a:ext>
            </a:extLst>
          </p:cNvPr>
          <p:cNvCxnSpPr>
            <a:cxnSpLocks/>
          </p:cNvCxnSpPr>
          <p:nvPr/>
        </p:nvCxnSpPr>
        <p:spPr>
          <a:xfrm>
            <a:off x="1811120" y="4888201"/>
            <a:ext cx="938767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C2D137F-78B9-41C6-9091-CEA0B4798AFE}"/>
              </a:ext>
            </a:extLst>
          </p:cNvPr>
          <p:cNvCxnSpPr>
            <a:cxnSpLocks/>
          </p:cNvCxnSpPr>
          <p:nvPr/>
        </p:nvCxnSpPr>
        <p:spPr>
          <a:xfrm flipV="1">
            <a:off x="3154680" y="1619753"/>
            <a:ext cx="86188" cy="48999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03B0989C-C5C1-4563-B33C-E5F454A0E167}"/>
              </a:ext>
            </a:extLst>
          </p:cNvPr>
          <p:cNvSpPr/>
          <p:nvPr/>
        </p:nvSpPr>
        <p:spPr>
          <a:xfrm>
            <a:off x="357737" y="5749796"/>
            <a:ext cx="1347418" cy="769945"/>
          </a:xfrm>
          <a:custGeom>
            <a:avLst/>
            <a:gdLst>
              <a:gd name="connsiteX0" fmla="*/ 0 w 1804886"/>
              <a:gd name="connsiteY0" fmla="*/ 120326 h 1203257"/>
              <a:gd name="connsiteX1" fmla="*/ 120326 w 1804886"/>
              <a:gd name="connsiteY1" fmla="*/ 0 h 1203257"/>
              <a:gd name="connsiteX2" fmla="*/ 1684560 w 1804886"/>
              <a:gd name="connsiteY2" fmla="*/ 0 h 1203257"/>
              <a:gd name="connsiteX3" fmla="*/ 1804886 w 1804886"/>
              <a:gd name="connsiteY3" fmla="*/ 120326 h 1203257"/>
              <a:gd name="connsiteX4" fmla="*/ 1804886 w 1804886"/>
              <a:gd name="connsiteY4" fmla="*/ 1082931 h 1203257"/>
              <a:gd name="connsiteX5" fmla="*/ 1684560 w 1804886"/>
              <a:gd name="connsiteY5" fmla="*/ 1203257 h 1203257"/>
              <a:gd name="connsiteX6" fmla="*/ 120326 w 1804886"/>
              <a:gd name="connsiteY6" fmla="*/ 1203257 h 1203257"/>
              <a:gd name="connsiteX7" fmla="*/ 0 w 1804886"/>
              <a:gd name="connsiteY7" fmla="*/ 1082931 h 1203257"/>
              <a:gd name="connsiteX8" fmla="*/ 0 w 1804886"/>
              <a:gd name="connsiteY8" fmla="*/ 120326 h 120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4886" h="1203257">
                <a:moveTo>
                  <a:pt x="0" y="120326"/>
                </a:moveTo>
                <a:cubicBezTo>
                  <a:pt x="0" y="53872"/>
                  <a:pt x="53872" y="0"/>
                  <a:pt x="120326" y="0"/>
                </a:cubicBezTo>
                <a:lnTo>
                  <a:pt x="1684560" y="0"/>
                </a:lnTo>
                <a:cubicBezTo>
                  <a:pt x="1751014" y="0"/>
                  <a:pt x="1804886" y="53872"/>
                  <a:pt x="1804886" y="120326"/>
                </a:cubicBezTo>
                <a:lnTo>
                  <a:pt x="1804886" y="1082931"/>
                </a:lnTo>
                <a:cubicBezTo>
                  <a:pt x="1804886" y="1149385"/>
                  <a:pt x="1751014" y="1203257"/>
                  <a:pt x="1684560" y="1203257"/>
                </a:cubicBezTo>
                <a:lnTo>
                  <a:pt x="120326" y="1203257"/>
                </a:lnTo>
                <a:cubicBezTo>
                  <a:pt x="53872" y="1203257"/>
                  <a:pt x="0" y="1149385"/>
                  <a:pt x="0" y="1082931"/>
                </a:cubicBezTo>
                <a:lnTo>
                  <a:pt x="0" y="120326"/>
                </a:lnTo>
                <a:close/>
              </a:path>
            </a:pathLst>
          </a:custGeom>
          <a:solidFill>
            <a:srgbClr val="AFA899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212" tIns="176212" rIns="176212" bIns="176212" numCol="1" spcCol="1270" anchor="ctr" anchorCtr="0">
            <a:noAutofit/>
          </a:bodyPr>
          <a:lstStyle/>
          <a:p>
            <a:pPr marL="0" lvl="0" indent="0" algn="ctr" defTabSz="1644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3700" kern="12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6B64E8-F1B2-4EE8-9BE7-6C667446B242}"/>
              </a:ext>
            </a:extLst>
          </p:cNvPr>
          <p:cNvSpPr txBox="1"/>
          <p:nvPr/>
        </p:nvSpPr>
        <p:spPr>
          <a:xfrm>
            <a:off x="266694" y="5906088"/>
            <a:ext cx="1526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발표 준비 및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Portfolio </a:t>
            </a:r>
            <a:r>
              <a:rPr lang="ko-KR" altLang="en-US" sz="1200" dirty="0">
                <a:solidFill>
                  <a:schemeClr val="bg1"/>
                </a:solidFill>
              </a:rPr>
              <a:t>작성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BF3A406-B4F9-45BF-8AD5-D37FECA32FB5}"/>
              </a:ext>
            </a:extLst>
          </p:cNvPr>
          <p:cNvCxnSpPr>
            <a:cxnSpLocks/>
          </p:cNvCxnSpPr>
          <p:nvPr/>
        </p:nvCxnSpPr>
        <p:spPr>
          <a:xfrm>
            <a:off x="1816832" y="5730441"/>
            <a:ext cx="938767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25F52F6-2693-4B84-8E58-F9B0F0B17532}"/>
              </a:ext>
            </a:extLst>
          </p:cNvPr>
          <p:cNvCxnSpPr>
            <a:cxnSpLocks/>
          </p:cNvCxnSpPr>
          <p:nvPr/>
        </p:nvCxnSpPr>
        <p:spPr>
          <a:xfrm flipV="1">
            <a:off x="4714618" y="1619753"/>
            <a:ext cx="86188" cy="48999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9BADCEE-3863-4378-9C0D-7AE1139F3322}"/>
              </a:ext>
            </a:extLst>
          </p:cNvPr>
          <p:cNvCxnSpPr>
            <a:cxnSpLocks/>
          </p:cNvCxnSpPr>
          <p:nvPr/>
        </p:nvCxnSpPr>
        <p:spPr>
          <a:xfrm flipV="1">
            <a:off x="6361073" y="1619753"/>
            <a:ext cx="86188" cy="48999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13C54FD-B9DC-45CB-A93B-2F2B2F86FD61}"/>
              </a:ext>
            </a:extLst>
          </p:cNvPr>
          <p:cNvCxnSpPr>
            <a:cxnSpLocks/>
          </p:cNvCxnSpPr>
          <p:nvPr/>
        </p:nvCxnSpPr>
        <p:spPr>
          <a:xfrm flipV="1">
            <a:off x="8064975" y="1619753"/>
            <a:ext cx="86188" cy="48999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9F6F527-80C2-4233-B1BE-23708C634EBD}"/>
              </a:ext>
            </a:extLst>
          </p:cNvPr>
          <p:cNvCxnSpPr>
            <a:cxnSpLocks/>
          </p:cNvCxnSpPr>
          <p:nvPr/>
        </p:nvCxnSpPr>
        <p:spPr>
          <a:xfrm flipV="1">
            <a:off x="9711430" y="1619753"/>
            <a:ext cx="86188" cy="48999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55B65EB-2838-4796-BD49-D9BEB8DF0D0D}"/>
              </a:ext>
            </a:extLst>
          </p:cNvPr>
          <p:cNvCxnSpPr>
            <a:cxnSpLocks/>
          </p:cNvCxnSpPr>
          <p:nvPr/>
        </p:nvCxnSpPr>
        <p:spPr>
          <a:xfrm>
            <a:off x="1711516" y="1911604"/>
            <a:ext cx="1529352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E109E928-340C-4AAB-93B5-D8DCA3B54C6B}"/>
              </a:ext>
            </a:extLst>
          </p:cNvPr>
          <p:cNvCxnSpPr>
            <a:cxnSpLocks/>
          </p:cNvCxnSpPr>
          <p:nvPr/>
        </p:nvCxnSpPr>
        <p:spPr>
          <a:xfrm>
            <a:off x="5604148" y="2789508"/>
            <a:ext cx="1638426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320ED64-A75C-4D4C-B2B4-918111F587D2}"/>
              </a:ext>
            </a:extLst>
          </p:cNvPr>
          <p:cNvCxnSpPr>
            <a:cxnSpLocks/>
          </p:cNvCxnSpPr>
          <p:nvPr/>
        </p:nvCxnSpPr>
        <p:spPr>
          <a:xfrm>
            <a:off x="7317545" y="5294964"/>
            <a:ext cx="2421236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3FCC458-FB21-49D7-ACBF-1B2FE3FFC9C9}"/>
              </a:ext>
            </a:extLst>
          </p:cNvPr>
          <p:cNvCxnSpPr>
            <a:cxnSpLocks/>
          </p:cNvCxnSpPr>
          <p:nvPr/>
        </p:nvCxnSpPr>
        <p:spPr>
          <a:xfrm>
            <a:off x="4759852" y="4450668"/>
            <a:ext cx="1638426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8DDE6F9-8C6B-4237-95EB-5A731033A0B7}"/>
              </a:ext>
            </a:extLst>
          </p:cNvPr>
          <p:cNvCxnSpPr>
            <a:cxnSpLocks/>
          </p:cNvCxnSpPr>
          <p:nvPr/>
        </p:nvCxnSpPr>
        <p:spPr>
          <a:xfrm>
            <a:off x="7307980" y="4456764"/>
            <a:ext cx="1638426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E19C679F-D155-4FF4-B0FE-79D2D649FB58}"/>
              </a:ext>
            </a:extLst>
          </p:cNvPr>
          <p:cNvCxnSpPr>
            <a:cxnSpLocks/>
          </p:cNvCxnSpPr>
          <p:nvPr/>
        </p:nvCxnSpPr>
        <p:spPr>
          <a:xfrm>
            <a:off x="7308401" y="6134768"/>
            <a:ext cx="2421236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570B23BF-562D-4EE8-BB30-6977288437A7}"/>
              </a:ext>
            </a:extLst>
          </p:cNvPr>
          <p:cNvCxnSpPr>
            <a:cxnSpLocks/>
          </p:cNvCxnSpPr>
          <p:nvPr/>
        </p:nvCxnSpPr>
        <p:spPr>
          <a:xfrm>
            <a:off x="1708468" y="2786380"/>
            <a:ext cx="1529352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6DC48C2-79F4-4275-B1CC-A9B98BF3D551}"/>
              </a:ext>
            </a:extLst>
          </p:cNvPr>
          <p:cNvCxnSpPr>
            <a:cxnSpLocks/>
          </p:cNvCxnSpPr>
          <p:nvPr/>
        </p:nvCxnSpPr>
        <p:spPr>
          <a:xfrm>
            <a:off x="3232468" y="3624580"/>
            <a:ext cx="1529352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512C4762-AF8F-4751-B206-3123D3E8A7E8}"/>
              </a:ext>
            </a:extLst>
          </p:cNvPr>
          <p:cNvCxnSpPr>
            <a:cxnSpLocks/>
          </p:cNvCxnSpPr>
          <p:nvPr/>
        </p:nvCxnSpPr>
        <p:spPr>
          <a:xfrm>
            <a:off x="5601100" y="3591132"/>
            <a:ext cx="1638426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5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23011FC-8A03-42B8-8076-A849B5C44D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23F33CC-4D1E-4A21-9994-BCF310C53301}"/>
              </a:ext>
            </a:extLst>
          </p:cNvPr>
          <p:cNvSpPr txBox="1"/>
          <p:nvPr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36C657-B61A-46C5-82FC-227987A0F229}"/>
              </a:ext>
            </a:extLst>
          </p:cNvPr>
          <p:cNvSpPr/>
          <p:nvPr/>
        </p:nvSpPr>
        <p:spPr>
          <a:xfrm>
            <a:off x="487680" y="508000"/>
            <a:ext cx="1980000" cy="1981200"/>
          </a:xfrm>
          <a:prstGeom prst="rect">
            <a:avLst/>
          </a:prstGeom>
          <a:solidFill>
            <a:srgbClr val="CC9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AF6DE6-3BE8-47B0-B3FA-65CAEDB9DD96}"/>
              </a:ext>
            </a:extLst>
          </p:cNvPr>
          <p:cNvSpPr txBox="1"/>
          <p:nvPr/>
        </p:nvSpPr>
        <p:spPr>
          <a:xfrm>
            <a:off x="454256" y="2580640"/>
            <a:ext cx="165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3,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4D2F0A-1FB7-4917-ACBF-035A0F8BCBC2}"/>
              </a:ext>
            </a:extLst>
          </p:cNvPr>
          <p:cNvSpPr txBox="1"/>
          <p:nvPr/>
        </p:nvSpPr>
        <p:spPr>
          <a:xfrm>
            <a:off x="454256" y="3256855"/>
            <a:ext cx="39340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</a:t>
            </a:r>
            <a:endParaRPr lang="en-US" altLang="ko-KR" sz="40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수행 절차 및 방법</a:t>
            </a:r>
          </a:p>
        </p:txBody>
      </p:sp>
    </p:spTree>
    <p:extLst>
      <p:ext uri="{BB962C8B-B14F-4D97-AF65-F5344CB8AC3E}">
        <p14:creationId xmlns:p14="http://schemas.microsoft.com/office/powerpoint/2010/main" val="325812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c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1E7E6"/>
      </a:accent1>
      <a:accent2>
        <a:srgbClr val="D1D9E6"/>
      </a:accent2>
      <a:accent3>
        <a:srgbClr val="CC986C"/>
      </a:accent3>
      <a:accent4>
        <a:srgbClr val="E68E9E"/>
      </a:accent4>
      <a:accent5>
        <a:srgbClr val="AFA899"/>
      </a:accent5>
      <a:accent6>
        <a:srgbClr val="BAC4D0"/>
      </a:accent6>
      <a:hlink>
        <a:srgbClr val="595959"/>
      </a:hlink>
      <a:folHlink>
        <a:srgbClr val="595959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924</Words>
  <Application>Microsoft Office PowerPoint</Application>
  <PresentationFormat>와이드스크린</PresentationFormat>
  <Paragraphs>248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나눔스퀘어</vt:lpstr>
      <vt:lpstr>나눔스퀘어 ExtraBold</vt:lpstr>
      <vt:lpstr>마루 부리 Beta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양우석</cp:lastModifiedBy>
  <cp:revision>62</cp:revision>
  <dcterms:created xsi:type="dcterms:W3CDTF">2020-12-05T00:38:41Z</dcterms:created>
  <dcterms:modified xsi:type="dcterms:W3CDTF">2022-03-23T09:30:25Z</dcterms:modified>
</cp:coreProperties>
</file>