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handoutMasterIdLst>
    <p:handoutMasterId r:id="rId5"/>
  </p:handoutMasterIdLst>
  <p:sldIdLst>
    <p:sldId id="464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7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333399"/>
    <a:srgbClr val="1C1C1C"/>
    <a:srgbClr val="FF6699"/>
    <a:srgbClr val="0033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3153" autoAdjust="0"/>
  </p:normalViewPr>
  <p:slideViewPr>
    <p:cSldViewPr snapToGrid="0">
      <p:cViewPr>
        <p:scale>
          <a:sx n="70" d="100"/>
          <a:sy n="70" d="100"/>
        </p:scale>
        <p:origin x="-145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notesViewPr>
    <p:cSldViewPr snapToGrid="0">
      <p:cViewPr>
        <p:scale>
          <a:sx n="75" d="100"/>
          <a:sy n="75" d="100"/>
        </p:scale>
        <p:origin x="-2034" y="75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212" cy="464821"/>
          </a:xfrm>
          <a:prstGeom prst="rect">
            <a:avLst/>
          </a:prstGeom>
        </p:spPr>
        <p:txBody>
          <a:bodyPr vert="horz" lIns="90272" tIns="45136" rIns="90272" bIns="4513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620" y="0"/>
            <a:ext cx="3037212" cy="464821"/>
          </a:xfrm>
          <a:prstGeom prst="rect">
            <a:avLst/>
          </a:prstGeom>
        </p:spPr>
        <p:txBody>
          <a:bodyPr vert="horz" lIns="90272" tIns="45136" rIns="90272" bIns="45136" rtlCol="0"/>
          <a:lstStyle>
            <a:lvl1pPr algn="r">
              <a:defRPr sz="1200"/>
            </a:lvl1pPr>
          </a:lstStyle>
          <a:p>
            <a:fld id="{658A5306-F305-4F6D-A97D-54C4171A204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015"/>
            <a:ext cx="3037212" cy="464821"/>
          </a:xfrm>
          <a:prstGeom prst="rect">
            <a:avLst/>
          </a:prstGeom>
        </p:spPr>
        <p:txBody>
          <a:bodyPr vert="horz" lIns="90272" tIns="45136" rIns="90272" bIns="4513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620" y="8830015"/>
            <a:ext cx="3037212" cy="464821"/>
          </a:xfrm>
          <a:prstGeom prst="rect">
            <a:avLst/>
          </a:prstGeom>
        </p:spPr>
        <p:txBody>
          <a:bodyPr vert="horz" lIns="90272" tIns="45136" rIns="90272" bIns="45136" rtlCol="0" anchor="b"/>
          <a:lstStyle>
            <a:lvl1pPr algn="r">
              <a:defRPr sz="1200"/>
            </a:lvl1pPr>
          </a:lstStyle>
          <a:p>
            <a:fld id="{A3EB0D53-558C-4DC6-94FB-1896FD3840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212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7" tIns="47025" rIns="94047" bIns="47025" numCol="1" anchor="t" anchorCtr="0" compatLnSpc="1">
            <a:prstTxWarp prst="textNoShape">
              <a:avLst/>
            </a:prstTxWarp>
          </a:bodyPr>
          <a:lstStyle>
            <a:lvl1pPr defTabSz="940334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620" y="0"/>
            <a:ext cx="3037212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7" tIns="47025" rIns="94047" bIns="47025" numCol="1" anchor="t" anchorCtr="0" compatLnSpc="1">
            <a:prstTxWarp prst="textNoShape">
              <a:avLst/>
            </a:prstTxWarp>
          </a:bodyPr>
          <a:lstStyle>
            <a:lvl1pPr algn="r" defTabSz="940334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13" y="4416573"/>
            <a:ext cx="5609576" cy="41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7" tIns="47025" rIns="94047" bIns="470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15"/>
            <a:ext cx="3037212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7" tIns="47025" rIns="94047" bIns="47025" numCol="1" anchor="b" anchorCtr="0" compatLnSpc="1">
            <a:prstTxWarp prst="textNoShape">
              <a:avLst/>
            </a:prstTxWarp>
          </a:bodyPr>
          <a:lstStyle>
            <a:lvl1pPr defTabSz="940334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20" y="8830015"/>
            <a:ext cx="3037212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47" tIns="47025" rIns="94047" bIns="47025" numCol="1" anchor="b" anchorCtr="0" compatLnSpc="1">
            <a:prstTxWarp prst="textNoShape">
              <a:avLst/>
            </a:prstTxWarp>
          </a:bodyPr>
          <a:lstStyle>
            <a:lvl1pPr algn="r" defTabSz="940334">
              <a:defRPr sz="1200" smtClean="0"/>
            </a:lvl1pPr>
          </a:lstStyle>
          <a:p>
            <a:pPr>
              <a:defRPr/>
            </a:pPr>
            <a:fld id="{07E64EE5-DA35-4948-8F51-0FA73FCC0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75" charset="0"/>
        <a:ea typeface="ＭＳ Ｐゴシック" pitchFamily="7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75" charset="0"/>
        <a:ea typeface="ＭＳ Ｐゴシック" pitchFamily="7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75" charset="0"/>
        <a:ea typeface="ＭＳ Ｐゴシック" pitchFamily="7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75" charset="0"/>
        <a:ea typeface="ＭＳ Ｐゴシック" pitchFamily="7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75" charset="0"/>
        <a:ea typeface="ＭＳ Ｐゴシック" pitchFamily="7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2048-63D3-4F83-B389-0BCC8DC5E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91EF-5A36-4A0B-A30F-CAB564FAA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51D15-C2D7-44EF-8C54-D25969CA5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705A3-4EFE-4B8E-B3FB-A3DAA70AC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7DCDA-0392-41EF-A6DC-417B47C87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F958A-31AA-4324-AFF8-7F70477E1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0B5E4-5B0C-482E-9B66-28C8F2F0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C3D28-93D1-4EBB-ACFE-9BBA09903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EEF9-59C8-4160-8704-ED80518F5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C6707-5FD6-4406-BBFE-66E5A619F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66093-9304-44F6-946E-B4D06DDC1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134"/>
            <a:ext cx="8229600" cy="1143000"/>
          </a:xfrm>
        </p:spPr>
        <p:txBody>
          <a:bodyPr/>
          <a:lstStyle>
            <a:lvl1pPr>
              <a:defRPr b="1" cap="small" spc="0" baseline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9900"/>
                </a:solidFill>
                <a:effectLst/>
                <a:latin typeface="Batang" pitchFamily="18" charset="-127"/>
                <a:ea typeface="Batang" pitchFamily="18" charset="-127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856096"/>
            <a:ext cx="8250072" cy="42700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0A67F-CBF3-4A76-A2ED-F2DAF36E5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EA845-803D-424C-915D-16FF38268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67D54-0EEE-4EFE-82B4-AB703FAC9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A818-1171-463A-90E7-870EB3478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89BF-D467-4FEF-A694-48ED55112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248E5-AF27-4086-A0C3-EA983B924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C5BD-6E35-4E40-8BF3-CB02CE114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7318C-D55F-447F-BB62-5B54BA226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FCF-1CD8-4B1E-A34D-96786FD3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8FF99-14E9-4E1A-84FB-D8DF44CF0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A736F-1E91-43CB-88C0-577AC3C68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6B1A-69A6-4533-8335-E7C3B8D6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E893C42-250A-41E5-998F-5D8A04E6F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Picture1.jpg"/>
          <p:cNvPicPr>
            <a:picLocks noChangeAspect="1"/>
          </p:cNvPicPr>
          <p:nvPr userDrawn="1"/>
        </p:nvPicPr>
        <p:blipFill>
          <a:blip r:embed="rId14" cstate="email"/>
          <a:stretch>
            <a:fillRect/>
          </a:stretch>
        </p:blipFill>
        <p:spPr>
          <a:xfrm>
            <a:off x="23987" y="0"/>
            <a:ext cx="909602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7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  <a:ea typeface="ＭＳ Ｐゴシック" pitchFamily="7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  <a:ea typeface="ＭＳ Ｐゴシック" pitchFamily="7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  <a:ea typeface="ＭＳ Ｐゴシック" pitchFamily="7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  <a:ea typeface="ＭＳ Ｐゴシック" pitchFamily="7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7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7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7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7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7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7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7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7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7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7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99688F9-8424-4A97-A888-96631F26F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4.gif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gif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0"/>
            <a:ext cx="7543800" cy="4495800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80578" name="Picture 2" descr="C:\Documents and Settings\Enrique\Application Data\PixelMetrics\CaptureWiz\Tem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390" y="2552941"/>
            <a:ext cx="3419475" cy="981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8898" name="Picture 2" descr="logo_main.gif (367×9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40" y="4007724"/>
            <a:ext cx="34956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02" name="Picture 6" descr="techmer.jpg (1493×33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85" y="2641272"/>
            <a:ext cx="3553225" cy="80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835417" y="595836"/>
            <a:ext cx="5699125" cy="5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small" spc="0" baseline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9900"/>
                </a:solidFill>
                <a:effectLst/>
                <a:latin typeface="Batang" pitchFamily="18" charset="-127"/>
                <a:ea typeface="Batang" pitchFamily="18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  <a:ea typeface="ＭＳ Ｐゴシック" pitchFamily="7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  <a:ea typeface="ＭＳ Ｐゴシック" pitchFamily="7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  <a:ea typeface="ＭＳ Ｐゴシック" pitchFamily="7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  <a:ea typeface="ＭＳ Ｐゴシック" pitchFamily="7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75" charset="0"/>
              </a:defRPr>
            </a:lvl9pPr>
          </a:lstStyle>
          <a:p>
            <a:r>
              <a:rPr lang="es-MX" kern="0" dirty="0" err="1" smtClean="0"/>
              <a:t>Companies</a:t>
            </a:r>
            <a:r>
              <a:rPr lang="es-MX" kern="0" dirty="0" smtClean="0"/>
              <a:t> 2015</a:t>
            </a:r>
            <a:endParaRPr lang="en-US" kern="0" dirty="0"/>
          </a:p>
        </p:txBody>
      </p:sp>
      <p:pic>
        <p:nvPicPr>
          <p:cNvPr id="206852" name="Picture 4" descr="http://www.mastercraftlifestyle.com/media/queldorei/shopper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18" y="3526436"/>
            <a:ext cx="2695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4" name="Picture 6" descr="Logo_Carlex.png (169×45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00" y="3511177"/>
            <a:ext cx="16097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6" name="Picture 8" descr="Johnson Matthey Process Technologi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1" y="4638664"/>
            <a:ext cx="191452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8" name="Picture 10" descr="http://www.reilyproducts.com/images/reil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61" y="4299151"/>
            <a:ext cx="2219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46" name="Picture 2" descr="http://www.wakeworld.com/news/images/XTP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1337405"/>
            <a:ext cx="2117912" cy="10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48" name="Picture 4" descr="http://media.merchantcircle.com/12825984/Great%20Lakes%20Logo_full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46" y="1533701"/>
            <a:ext cx="1843164" cy="9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50" name="Picture 6" descr="http://cdn-2.psndealer.com/e2/dealersite/images/blackbeardmarine/LOGO-YAMAHA-R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63" y="1338838"/>
            <a:ext cx="2113792" cy="5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52" name="Picture 8" descr="http://www.wakeboardingmag.com/files/2015/04/Boatmate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63" y="1915178"/>
            <a:ext cx="2230141" cy="5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54" name="Picture 10" descr="http://homegrown.locallygrown.net/files/grower/image/3104/small/Monterey_Mush_logo_sm_.jpg?130607159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18" y="1337405"/>
            <a:ext cx="1709738" cy="8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56" name="Picture 12" descr="http://www.covenanthealth.com/upload/images/Covenant%20Health/_logo_thumbnails/regional/FSRMC-HO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0" y="3597334"/>
            <a:ext cx="2123105" cy="92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58" name="Picture 14" descr="http://www.appliedbusinessstrategy.com/abs/wp-content/uploads/CommercialVehicleGroup-Logo.pn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20" y="4771284"/>
            <a:ext cx="2142777" cy="10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cts-industries.com/sitewyze/files/Lisega_Logo_2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70" y="5527636"/>
            <a:ext cx="2947123" cy="59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wakeworld.com/news/images/Protomet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5" y="5610215"/>
            <a:ext cx="2047875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53" name="Picture 9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5" t="13992" r="40871" b="63894"/>
          <a:stretch/>
        </p:blipFill>
        <p:spPr bwMode="auto">
          <a:xfrm>
            <a:off x="2897105" y="5909299"/>
            <a:ext cx="2556720" cy="72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9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Blank Presentation</vt:lpstr>
      <vt:lpstr>PowerPoint Presentation</vt:lpstr>
    </vt:vector>
  </TitlesOfParts>
  <Company>The 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ahtuser</dc:creator>
  <cp:lastModifiedBy>Enrique</cp:lastModifiedBy>
  <cp:revision>760</cp:revision>
  <dcterms:created xsi:type="dcterms:W3CDTF">2005-10-24T13:55:51Z</dcterms:created>
  <dcterms:modified xsi:type="dcterms:W3CDTF">2015-06-23T23:01:37Z</dcterms:modified>
</cp:coreProperties>
</file>