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86dde5463164ca1" /><Relationship Type="http://schemas.microsoft.com/office/2011/relationships/webextensiontaskpanes" Target="/ppt/webextensions/taskpanes.xml" Id="R5d977b0d2c5449a3" /><Relationship Type="http://schemas.openxmlformats.org/package/2006/relationships/metadata/core-properties" Target="/package/services/metadata/core-properties/f5f6bf68d4a346d0843eb296c7b95d04.psmdcp" Id="Rdfa44a0d3b31474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e3d638e30bd24284"/>
  </p:sldMasterIdLst>
  <p:sldIdLst>
    <p:sldId id="256" r:id="Rfda2d6cad5d04e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154a566d072d4c75" /><Relationship Type="http://schemas.openxmlformats.org/officeDocument/2006/relationships/viewProps" Target="/ppt/viewProps.xml" Id="R21ecde71213d4473" /><Relationship Type="http://schemas.openxmlformats.org/officeDocument/2006/relationships/tableStyles" Target="/ppt/tableStyles.xml" Id="R42182967762f4bc4" /><Relationship Type="http://schemas.openxmlformats.org/officeDocument/2006/relationships/slideMaster" Target="/ppt/slideMasters/slideMaster.xml" Id="Re3d638e30bd24284" /><Relationship Type="http://schemas.openxmlformats.org/officeDocument/2006/relationships/theme" Target="/ppt/slideMasters/theme/theme.xml" Id="Rd8201aed67f34d1f" /><Relationship Type="http://schemas.openxmlformats.org/officeDocument/2006/relationships/slide" Target="/ppt/slides/slide.xml" Id="Rfda2d6cad5d04e8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73d1640c68d4bac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aa3c1eda244424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9651daac9e744e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13c9c1ae9ff4683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a113d79a6754f27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4161d2d94914abf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aa1b44215d7471e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3846276910e40f7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6723892e7644cf7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28cddfa3ba24ac9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6e5f92b6f374893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4bac07c774e7465f" /><Relationship Type="http://schemas.openxmlformats.org/officeDocument/2006/relationships/slideLayout" Target="/ppt/slideLayouts/slideLayout2.xml" Id="Rf3677fc304564caf" /><Relationship Type="http://schemas.openxmlformats.org/officeDocument/2006/relationships/slideLayout" Target="/ppt/slideLayouts/slideLayout3.xml" Id="Rca3453c30cfc4976" /><Relationship Type="http://schemas.openxmlformats.org/officeDocument/2006/relationships/slideLayout" Target="/ppt/slideLayouts/slideLayout4.xml" Id="R668ca9f3f5af4d8c" /><Relationship Type="http://schemas.openxmlformats.org/officeDocument/2006/relationships/slideLayout" Target="/ppt/slideLayouts/slideLayout5.xml" Id="Rd86ed35bbc9b4795" /><Relationship Type="http://schemas.openxmlformats.org/officeDocument/2006/relationships/slideLayout" Target="/ppt/slideLayouts/slideLayout6.xml" Id="Rf6083849fbed4001" /><Relationship Type="http://schemas.openxmlformats.org/officeDocument/2006/relationships/slideLayout" Target="/ppt/slideLayouts/slideLayout7.xml" Id="Rd420bbdbcfc240dd" /><Relationship Type="http://schemas.openxmlformats.org/officeDocument/2006/relationships/slideLayout" Target="/ppt/slideLayouts/slideLayout8.xml" Id="Rcdb7793c22f44f00" /><Relationship Type="http://schemas.openxmlformats.org/officeDocument/2006/relationships/slideLayout" Target="/ppt/slideLayouts/slideLayout9.xml" Id="R53d412276ed544b4" /><Relationship Type="http://schemas.openxmlformats.org/officeDocument/2006/relationships/slideLayout" Target="/ppt/slideLayouts/slideLayouta.xml" Id="R93a7f21f5a1943c7" /><Relationship Type="http://schemas.openxmlformats.org/officeDocument/2006/relationships/slideLayout" Target="/ppt/slideLayouts/slideLayoutb.xml" Id="R8db46d1e0ea44e08" /><Relationship Type="http://schemas.openxmlformats.org/officeDocument/2006/relationships/theme" Target="/ppt/slideMasters/theme/theme.xml" Id="R5583b1803fa544cd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4bac07c774e7465f"/>
    <p:sldLayoutId id="2147483650" r:id="Rf3677fc304564caf"/>
    <p:sldLayoutId id="2147483651" r:id="Rca3453c30cfc4976"/>
    <p:sldLayoutId id="2147483652" r:id="R668ca9f3f5af4d8c"/>
    <p:sldLayoutId id="2147483653" r:id="Rd86ed35bbc9b4795"/>
    <p:sldLayoutId id="2147483654" r:id="Rf6083849fbed4001"/>
    <p:sldLayoutId id="2147483655" r:id="Rd420bbdbcfc240dd"/>
    <p:sldLayoutId id="2147483656" r:id="Rcdb7793c22f44f00"/>
    <p:sldLayoutId id="2147483657" r:id="R53d412276ed544b4"/>
    <p:sldLayoutId id="2147483658" r:id="R93a7f21f5a1943c7"/>
    <p:sldLayoutId id="2147483659" r:id="R8db46d1e0ea44e0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7dce0382e0614599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1ef7f08badaa4b4b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R1ef7f08badaa4b4b"/>
  </wetp:taskpane>
</wetp:taskpanes>
</file>

<file path=ppt/webextensions/webextension.xml><?xml version="1.0" encoding="utf-8"?>
<we:webextension xmlns:r="http://schemas.openxmlformats.org/officeDocument/2006/relationships" xmlns:we="http://schemas.microsoft.com/office/webextensions/webextension/2010/11" id="{00000000-0000-0000-0000-000000000000}">
  <we:reference id="00000000-0000-0000-0000-000000000000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