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77" r:id="rId3"/>
    <p:sldId id="258" r:id="rId4"/>
    <p:sldId id="294" r:id="rId5"/>
    <p:sldId id="321" r:id="rId6"/>
    <p:sldId id="338" r:id="rId7"/>
    <p:sldId id="323" r:id="rId8"/>
    <p:sldId id="324" r:id="rId9"/>
    <p:sldId id="339" r:id="rId10"/>
    <p:sldId id="376" r:id="rId11"/>
    <p:sldId id="327" r:id="rId12"/>
    <p:sldId id="340" r:id="rId13"/>
    <p:sldId id="375" r:id="rId14"/>
    <p:sldId id="459" r:id="rId15"/>
    <p:sldId id="259" r:id="rId16"/>
    <p:sldId id="335" r:id="rId17"/>
    <p:sldId id="337" r:id="rId18"/>
    <p:sldId id="412" r:id="rId19"/>
    <p:sldId id="414" r:id="rId20"/>
    <p:sldId id="261" r:id="rId21"/>
    <p:sldId id="285" r:id="rId22"/>
    <p:sldId id="318" r:id="rId23"/>
    <p:sldId id="455" r:id="rId24"/>
    <p:sldId id="319" r:id="rId25"/>
    <p:sldId id="417" r:id="rId26"/>
    <p:sldId id="271" r:id="rId27"/>
    <p:sldId id="278" r:id="rId28"/>
  </p:sldIdLst>
  <p:sldSz cx="9144000" cy="5141913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0"/>
    <a:srgbClr val="002C42"/>
    <a:srgbClr val="008DD0"/>
    <a:srgbClr val="FFCC00"/>
    <a:srgbClr val="BB2B1D"/>
    <a:srgbClr val="9B2B0D"/>
    <a:srgbClr val="260F00"/>
    <a:srgbClr val="EF6541"/>
    <a:srgbClr val="C9B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3850" autoAdjust="0"/>
  </p:normalViewPr>
  <p:slideViewPr>
    <p:cSldViewPr>
      <p:cViewPr varScale="1">
        <p:scale>
          <a:sx n="114" d="100"/>
          <a:sy n="114" d="100"/>
        </p:scale>
        <p:origin x="490" y="82"/>
      </p:cViewPr>
      <p:guideLst>
        <p:guide orient="horz" pos="680"/>
        <p:guide pos="2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D4FD-BC9C-48BF-9E17-60D01FDBF681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5B12-5FB6-4D5D-86AD-7033ECAE4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065B12-5FB6-4D5D-86AD-7033ECAE4E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notesSlide" Target="../notesSlides/notesSlide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雨中漫步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748066" y="-356215"/>
            <a:ext cx="304800" cy="3048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81044" y="1922884"/>
            <a:ext cx="6464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系统设计和数据库设计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619672" y="3647866"/>
            <a:ext cx="2016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4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99625" y="2786209"/>
            <a:ext cx="31346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by doing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_Line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606933" y="0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3" name="PA_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4" name="PA_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5" name="PA_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6" name="PA_椭圆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15076" y="127508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7" name="PA_椭圆 2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06688" y="3019314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8" name="PA_任意多边形 5"/>
          <p:cNvSpPr/>
          <p:nvPr>
            <p:custDataLst>
              <p:tags r:id="rId9"/>
            </p:custDataLst>
          </p:nvPr>
        </p:nvSpPr>
        <p:spPr bwMode="auto">
          <a:xfrm>
            <a:off x="6957963" y="-4897"/>
            <a:ext cx="2181469" cy="366117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PA_椭圆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77613" y="2132311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2" name="文本框 1"/>
          <p:cNvSpPr txBox="1"/>
          <p:nvPr/>
        </p:nvSpPr>
        <p:spPr>
          <a:xfrm>
            <a:off x="1475656" y="3172649"/>
            <a:ext cx="2016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汇报组：爱是用心码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3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" presetClass="entr" presetSubtype="12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4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49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47000" numSld="999" showWhenStopped="0">
                    <p:cTn id="56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7"/>
                    </p:tgtEl>
                  </p:cMediaNode>
                </p:audio>
              </p:childTnLst>
            </p:cTn>
          </p:par>
        </p:tnLst>
        <p:bldLst>
          <p:bldP spid="39" grpId="0"/>
          <p:bldP spid="40" grpId="0"/>
          <p:bldP spid="41" grpId="0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2" grpId="0"/>
          <p:bldP spid="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4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649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47000" numSld="999" showWhenStopped="0">
                    <p:cTn id="56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7"/>
                    </p:tgtEl>
                  </p:cMediaNode>
                </p:audio>
              </p:childTnLst>
            </p:cTn>
          </p:par>
        </p:tnLst>
        <p:bldLst>
          <p:bldP spid="39" grpId="0"/>
          <p:bldP spid="40" grpId="0"/>
          <p:bldP spid="41" grpId="0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2" grpId="0"/>
          <p:bldP spid="2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Freeform 9"/>
          <p:cNvSpPr>
            <a:spLocks noEditPoints="1"/>
          </p:cNvSpPr>
          <p:nvPr/>
        </p:nvSpPr>
        <p:spPr bwMode="auto">
          <a:xfrm>
            <a:off x="3182937" y="1058788"/>
            <a:ext cx="2778125" cy="277812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Freeform 10"/>
          <p:cNvSpPr>
            <a:spLocks noEditPoints="1"/>
          </p:cNvSpPr>
          <p:nvPr/>
        </p:nvSpPr>
        <p:spPr bwMode="auto">
          <a:xfrm>
            <a:off x="5184774" y="2322438"/>
            <a:ext cx="255588" cy="254000"/>
          </a:xfrm>
          <a:custGeom>
            <a:avLst/>
            <a:gdLst>
              <a:gd name="T0" fmla="*/ 14 w 68"/>
              <a:gd name="T1" fmla="*/ 25 h 68"/>
              <a:gd name="T2" fmla="*/ 15 w 68"/>
              <a:gd name="T3" fmla="*/ 20 h 68"/>
              <a:gd name="T4" fmla="*/ 17 w 68"/>
              <a:gd name="T5" fmla="*/ 17 h 68"/>
              <a:gd name="T6" fmla="*/ 20 w 68"/>
              <a:gd name="T7" fmla="*/ 14 h 68"/>
              <a:gd name="T8" fmla="*/ 26 w 68"/>
              <a:gd name="T9" fmla="*/ 13 h 68"/>
              <a:gd name="T10" fmla="*/ 22 w 68"/>
              <a:gd name="T11" fmla="*/ 17 h 68"/>
              <a:gd name="T12" fmla="*/ 17 w 68"/>
              <a:gd name="T13" fmla="*/ 21 h 68"/>
              <a:gd name="T14" fmla="*/ 55 w 68"/>
              <a:gd name="T15" fmla="*/ 50 h 68"/>
              <a:gd name="T16" fmla="*/ 67 w 68"/>
              <a:gd name="T17" fmla="*/ 63 h 68"/>
              <a:gd name="T18" fmla="*/ 63 w 68"/>
              <a:gd name="T19" fmla="*/ 67 h 68"/>
              <a:gd name="T20" fmla="*/ 43 w 68"/>
              <a:gd name="T21" fmla="*/ 59 h 68"/>
              <a:gd name="T22" fmla="*/ 19 w 68"/>
              <a:gd name="T23" fmla="*/ 59 h 68"/>
              <a:gd name="T24" fmla="*/ 3 w 68"/>
              <a:gd name="T25" fmla="*/ 42 h 68"/>
              <a:gd name="T26" fmla="*/ 0 w 68"/>
              <a:gd name="T27" fmla="*/ 31 h 68"/>
              <a:gd name="T28" fmla="*/ 9 w 68"/>
              <a:gd name="T29" fmla="*/ 9 h 68"/>
              <a:gd name="T30" fmla="*/ 43 w 68"/>
              <a:gd name="T31" fmla="*/ 2 h 68"/>
              <a:gd name="T32" fmla="*/ 43 w 68"/>
              <a:gd name="T33" fmla="*/ 2 h 68"/>
              <a:gd name="T34" fmla="*/ 53 w 68"/>
              <a:gd name="T35" fmla="*/ 9 h 68"/>
              <a:gd name="T36" fmla="*/ 60 w 68"/>
              <a:gd name="T37" fmla="*/ 19 h 68"/>
              <a:gd name="T38" fmla="*/ 60 w 68"/>
              <a:gd name="T39" fmla="*/ 42 h 68"/>
              <a:gd name="T40" fmla="*/ 41 w 68"/>
              <a:gd name="T41" fmla="*/ 7 h 68"/>
              <a:gd name="T42" fmla="*/ 31 w 68"/>
              <a:gd name="T43" fmla="*/ 6 h 68"/>
              <a:gd name="T44" fmla="*/ 8 w 68"/>
              <a:gd name="T45" fmla="*/ 21 h 68"/>
              <a:gd name="T46" fmla="*/ 8 w 68"/>
              <a:gd name="T47" fmla="*/ 40 h 68"/>
              <a:gd name="T48" fmla="*/ 13 w 68"/>
              <a:gd name="T49" fmla="*/ 48 h 68"/>
              <a:gd name="T50" fmla="*/ 31 w 68"/>
              <a:gd name="T51" fmla="*/ 56 h 68"/>
              <a:gd name="T52" fmla="*/ 49 w 68"/>
              <a:gd name="T53" fmla="*/ 49 h 68"/>
              <a:gd name="T54" fmla="*/ 54 w 68"/>
              <a:gd name="T55" fmla="*/ 40 h 68"/>
              <a:gd name="T56" fmla="*/ 54 w 68"/>
              <a:gd name="T57" fmla="*/ 21 h 68"/>
              <a:gd name="T58" fmla="*/ 49 w 68"/>
              <a:gd name="T59" fmla="*/ 13 h 68"/>
              <a:gd name="T60" fmla="*/ 41 w 68"/>
              <a:gd name="T61" fmla="*/ 7 h 68"/>
              <a:gd name="T62" fmla="*/ 48 w 68"/>
              <a:gd name="T63" fmla="*/ 31 h 68"/>
              <a:gd name="T64" fmla="*/ 49 w 68"/>
              <a:gd name="T65" fmla="*/ 29 h 68"/>
              <a:gd name="T66" fmla="*/ 50 w 68"/>
              <a:gd name="T67" fmla="*/ 38 h 68"/>
              <a:gd name="T68" fmla="*/ 45 w 68"/>
              <a:gd name="T69" fmla="*/ 45 h 68"/>
              <a:gd name="T70" fmla="*/ 31 w 68"/>
              <a:gd name="T71" fmla="*/ 51 h 68"/>
              <a:gd name="T72" fmla="*/ 31 w 68"/>
              <a:gd name="T73" fmla="*/ 47 h 68"/>
              <a:gd name="T74" fmla="*/ 43 w 68"/>
              <a:gd name="T75" fmla="*/ 42 h 68"/>
              <a:gd name="T76" fmla="*/ 46 w 68"/>
              <a:gd name="T77" fmla="*/ 3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" h="68">
                <a:moveTo>
                  <a:pt x="16" y="24"/>
                </a:moveTo>
                <a:cubicBezTo>
                  <a:pt x="16" y="25"/>
                  <a:pt x="15" y="25"/>
                  <a:pt x="14" y="25"/>
                </a:cubicBezTo>
                <a:cubicBezTo>
                  <a:pt x="13" y="25"/>
                  <a:pt x="12" y="24"/>
                  <a:pt x="13" y="23"/>
                </a:cubicBezTo>
                <a:cubicBezTo>
                  <a:pt x="13" y="22"/>
                  <a:pt x="14" y="21"/>
                  <a:pt x="15" y="20"/>
                </a:cubicBezTo>
                <a:cubicBezTo>
                  <a:pt x="15" y="19"/>
                  <a:pt x="16" y="18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6"/>
                  <a:pt x="19" y="15"/>
                  <a:pt x="20" y="14"/>
                </a:cubicBezTo>
                <a:cubicBezTo>
                  <a:pt x="21" y="13"/>
                  <a:pt x="22" y="13"/>
                  <a:pt x="23" y="12"/>
                </a:cubicBezTo>
                <a:cubicBezTo>
                  <a:pt x="24" y="12"/>
                  <a:pt x="25" y="12"/>
                  <a:pt x="26" y="13"/>
                </a:cubicBezTo>
                <a:cubicBezTo>
                  <a:pt x="26" y="14"/>
                  <a:pt x="26" y="15"/>
                  <a:pt x="25" y="15"/>
                </a:cubicBezTo>
                <a:cubicBezTo>
                  <a:pt x="24" y="16"/>
                  <a:pt x="23" y="16"/>
                  <a:pt x="22" y="17"/>
                </a:cubicBezTo>
                <a:cubicBezTo>
                  <a:pt x="21" y="18"/>
                  <a:pt x="20" y="18"/>
                  <a:pt x="19" y="19"/>
                </a:cubicBezTo>
                <a:cubicBezTo>
                  <a:pt x="19" y="20"/>
                  <a:pt x="18" y="21"/>
                  <a:pt x="17" y="21"/>
                </a:cubicBezTo>
                <a:cubicBezTo>
                  <a:pt x="17" y="22"/>
                  <a:pt x="16" y="23"/>
                  <a:pt x="16" y="24"/>
                </a:cubicBezTo>
                <a:close/>
                <a:moveTo>
                  <a:pt x="55" y="50"/>
                </a:moveTo>
                <a:cubicBezTo>
                  <a:pt x="55" y="50"/>
                  <a:pt x="55" y="50"/>
                  <a:pt x="55" y="50"/>
                </a:cubicBezTo>
                <a:cubicBezTo>
                  <a:pt x="67" y="63"/>
                  <a:pt x="67" y="63"/>
                  <a:pt x="67" y="63"/>
                </a:cubicBezTo>
                <a:cubicBezTo>
                  <a:pt x="68" y="64"/>
                  <a:pt x="68" y="65"/>
                  <a:pt x="67" y="67"/>
                </a:cubicBezTo>
                <a:cubicBezTo>
                  <a:pt x="66" y="68"/>
                  <a:pt x="64" y="68"/>
                  <a:pt x="63" y="67"/>
                </a:cubicBezTo>
                <a:cubicBezTo>
                  <a:pt x="51" y="54"/>
                  <a:pt x="51" y="54"/>
                  <a:pt x="51" y="54"/>
                </a:cubicBezTo>
                <a:cubicBezTo>
                  <a:pt x="48" y="56"/>
                  <a:pt x="46" y="58"/>
                  <a:pt x="43" y="59"/>
                </a:cubicBezTo>
                <a:cubicBezTo>
                  <a:pt x="39" y="61"/>
                  <a:pt x="35" y="61"/>
                  <a:pt x="31" y="61"/>
                </a:cubicBezTo>
                <a:cubicBezTo>
                  <a:pt x="27" y="61"/>
                  <a:pt x="23" y="61"/>
                  <a:pt x="19" y="59"/>
                </a:cubicBezTo>
                <a:cubicBezTo>
                  <a:pt x="16" y="58"/>
                  <a:pt x="12" y="55"/>
                  <a:pt x="9" y="52"/>
                </a:cubicBezTo>
                <a:cubicBezTo>
                  <a:pt x="7" y="50"/>
                  <a:pt x="4" y="46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39"/>
                  <a:pt x="0" y="35"/>
                  <a:pt x="0" y="31"/>
                </a:cubicBezTo>
                <a:cubicBezTo>
                  <a:pt x="0" y="27"/>
                  <a:pt x="1" y="23"/>
                  <a:pt x="3" y="19"/>
                </a:cubicBezTo>
                <a:cubicBezTo>
                  <a:pt x="4" y="15"/>
                  <a:pt x="7" y="12"/>
                  <a:pt x="9" y="9"/>
                </a:cubicBezTo>
                <a:cubicBezTo>
                  <a:pt x="15" y="3"/>
                  <a:pt x="23" y="0"/>
                  <a:pt x="31" y="0"/>
                </a:cubicBezTo>
                <a:cubicBezTo>
                  <a:pt x="35" y="0"/>
                  <a:pt x="39" y="1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7" y="4"/>
                  <a:pt x="50" y="6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6" y="12"/>
                  <a:pt x="58" y="15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61" y="23"/>
                  <a:pt x="62" y="27"/>
                  <a:pt x="62" y="31"/>
                </a:cubicBezTo>
                <a:cubicBezTo>
                  <a:pt x="62" y="35"/>
                  <a:pt x="61" y="39"/>
                  <a:pt x="60" y="42"/>
                </a:cubicBezTo>
                <a:cubicBezTo>
                  <a:pt x="58" y="45"/>
                  <a:pt x="57" y="48"/>
                  <a:pt x="55" y="50"/>
                </a:cubicBezTo>
                <a:close/>
                <a:moveTo>
                  <a:pt x="41" y="7"/>
                </a:moveTo>
                <a:cubicBezTo>
                  <a:pt x="41" y="7"/>
                  <a:pt x="41" y="7"/>
                  <a:pt x="41" y="7"/>
                </a:cubicBezTo>
                <a:cubicBezTo>
                  <a:pt x="38" y="6"/>
                  <a:pt x="35" y="6"/>
                  <a:pt x="31" y="6"/>
                </a:cubicBezTo>
                <a:cubicBezTo>
                  <a:pt x="24" y="6"/>
                  <a:pt x="18" y="8"/>
                  <a:pt x="13" y="13"/>
                </a:cubicBezTo>
                <a:cubicBezTo>
                  <a:pt x="11" y="15"/>
                  <a:pt x="9" y="18"/>
                  <a:pt x="8" y="21"/>
                </a:cubicBezTo>
                <a:cubicBezTo>
                  <a:pt x="7" y="24"/>
                  <a:pt x="6" y="27"/>
                  <a:pt x="6" y="31"/>
                </a:cubicBezTo>
                <a:cubicBezTo>
                  <a:pt x="6" y="34"/>
                  <a:pt x="7" y="37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9" y="43"/>
                  <a:pt x="11" y="46"/>
                  <a:pt x="13" y="48"/>
                </a:cubicBezTo>
                <a:cubicBezTo>
                  <a:pt x="16" y="51"/>
                  <a:pt x="18" y="53"/>
                  <a:pt x="22" y="54"/>
                </a:cubicBezTo>
                <a:cubicBezTo>
                  <a:pt x="24" y="55"/>
                  <a:pt x="28" y="56"/>
                  <a:pt x="31" y="56"/>
                </a:cubicBezTo>
                <a:cubicBezTo>
                  <a:pt x="35" y="56"/>
                  <a:pt x="38" y="55"/>
                  <a:pt x="41" y="54"/>
                </a:cubicBezTo>
                <a:cubicBezTo>
                  <a:pt x="44" y="53"/>
                  <a:pt x="47" y="51"/>
                  <a:pt x="49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51" y="46"/>
                  <a:pt x="53" y="43"/>
                  <a:pt x="54" y="40"/>
                </a:cubicBezTo>
                <a:cubicBezTo>
                  <a:pt x="56" y="37"/>
                  <a:pt x="56" y="34"/>
                  <a:pt x="56" y="31"/>
                </a:cubicBezTo>
                <a:cubicBezTo>
                  <a:pt x="56" y="27"/>
                  <a:pt x="56" y="24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3" y="18"/>
                  <a:pt x="51" y="15"/>
                  <a:pt x="49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7" y="11"/>
                  <a:pt x="44" y="9"/>
                  <a:pt x="41" y="7"/>
                </a:cubicBezTo>
                <a:cubicBezTo>
                  <a:pt x="41" y="7"/>
                  <a:pt x="41" y="7"/>
                  <a:pt x="41" y="7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29"/>
                  <a:pt x="49" y="29"/>
                </a:cubicBezTo>
                <a:cubicBezTo>
                  <a:pt x="50" y="29"/>
                  <a:pt x="51" y="30"/>
                  <a:pt x="51" y="31"/>
                </a:cubicBezTo>
                <a:cubicBezTo>
                  <a:pt x="51" y="33"/>
                  <a:pt x="51" y="36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49" y="41"/>
                  <a:pt x="47" y="43"/>
                  <a:pt x="45" y="45"/>
                </a:cubicBezTo>
                <a:cubicBezTo>
                  <a:pt x="43" y="47"/>
                  <a:pt x="41" y="48"/>
                  <a:pt x="39" y="49"/>
                </a:cubicBezTo>
                <a:cubicBezTo>
                  <a:pt x="36" y="50"/>
                  <a:pt x="34" y="51"/>
                  <a:pt x="31" y="51"/>
                </a:cubicBezTo>
                <a:cubicBezTo>
                  <a:pt x="30" y="51"/>
                  <a:pt x="29" y="50"/>
                  <a:pt x="29" y="49"/>
                </a:cubicBezTo>
                <a:cubicBezTo>
                  <a:pt x="29" y="48"/>
                  <a:pt x="30" y="47"/>
                  <a:pt x="31" y="47"/>
                </a:cubicBezTo>
                <a:cubicBezTo>
                  <a:pt x="33" y="47"/>
                  <a:pt x="35" y="47"/>
                  <a:pt x="37" y="46"/>
                </a:cubicBezTo>
                <a:cubicBezTo>
                  <a:pt x="39" y="45"/>
                  <a:pt x="41" y="44"/>
                  <a:pt x="43" y="42"/>
                </a:cubicBezTo>
                <a:cubicBezTo>
                  <a:pt x="44" y="41"/>
                  <a:pt x="46" y="39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7" y="35"/>
                  <a:pt x="48" y="33"/>
                  <a:pt x="48" y="31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5" name="Freeform 11"/>
          <p:cNvSpPr>
            <a:spLocks noEditPoints="1"/>
          </p:cNvSpPr>
          <p:nvPr/>
        </p:nvSpPr>
        <p:spPr bwMode="auto">
          <a:xfrm>
            <a:off x="4454524" y="1573138"/>
            <a:ext cx="239713" cy="276225"/>
          </a:xfrm>
          <a:custGeom>
            <a:avLst/>
            <a:gdLst>
              <a:gd name="T0" fmla="*/ 14 w 64"/>
              <a:gd name="T1" fmla="*/ 55 h 74"/>
              <a:gd name="T2" fmla="*/ 49 w 64"/>
              <a:gd name="T3" fmla="*/ 53 h 74"/>
              <a:gd name="T4" fmla="*/ 49 w 64"/>
              <a:gd name="T5" fmla="*/ 57 h 74"/>
              <a:gd name="T6" fmla="*/ 8 w 64"/>
              <a:gd name="T7" fmla="*/ 0 h 74"/>
              <a:gd name="T8" fmla="*/ 41 w 64"/>
              <a:gd name="T9" fmla="*/ 0 h 74"/>
              <a:gd name="T10" fmla="*/ 64 w 64"/>
              <a:gd name="T11" fmla="*/ 22 h 74"/>
              <a:gd name="T12" fmla="*/ 64 w 64"/>
              <a:gd name="T13" fmla="*/ 24 h 74"/>
              <a:gd name="T14" fmla="*/ 62 w 64"/>
              <a:gd name="T15" fmla="*/ 72 h 74"/>
              <a:gd name="T16" fmla="*/ 62 w 64"/>
              <a:gd name="T17" fmla="*/ 72 h 74"/>
              <a:gd name="T18" fmla="*/ 8 w 64"/>
              <a:gd name="T19" fmla="*/ 74 h 74"/>
              <a:gd name="T20" fmla="*/ 0 w 64"/>
              <a:gd name="T21" fmla="*/ 66 h 74"/>
              <a:gd name="T22" fmla="*/ 2 w 64"/>
              <a:gd name="T23" fmla="*/ 3 h 74"/>
              <a:gd name="T24" fmla="*/ 39 w 64"/>
              <a:gd name="T25" fmla="*/ 6 h 74"/>
              <a:gd name="T26" fmla="*/ 8 w 64"/>
              <a:gd name="T27" fmla="*/ 6 h 74"/>
              <a:gd name="T28" fmla="*/ 6 w 64"/>
              <a:gd name="T29" fmla="*/ 8 h 74"/>
              <a:gd name="T30" fmla="*/ 6 w 64"/>
              <a:gd name="T31" fmla="*/ 68 h 74"/>
              <a:gd name="T32" fmla="*/ 8 w 64"/>
              <a:gd name="T33" fmla="*/ 68 h 74"/>
              <a:gd name="T34" fmla="*/ 58 w 64"/>
              <a:gd name="T35" fmla="*/ 68 h 74"/>
              <a:gd name="T36" fmla="*/ 59 w 64"/>
              <a:gd name="T37" fmla="*/ 66 h 74"/>
              <a:gd name="T38" fmla="*/ 46 w 64"/>
              <a:gd name="T39" fmla="*/ 25 h 74"/>
              <a:gd name="T40" fmla="*/ 41 w 64"/>
              <a:gd name="T41" fmla="*/ 23 h 74"/>
              <a:gd name="T42" fmla="*/ 39 w 64"/>
              <a:gd name="T43" fmla="*/ 6 h 74"/>
              <a:gd name="T44" fmla="*/ 56 w 64"/>
              <a:gd name="T45" fmla="*/ 22 h 74"/>
              <a:gd name="T46" fmla="*/ 43 w 64"/>
              <a:gd name="T47" fmla="*/ 19 h 74"/>
              <a:gd name="T48" fmla="*/ 44 w 64"/>
              <a:gd name="T49" fmla="*/ 21 h 74"/>
              <a:gd name="T50" fmla="*/ 56 w 64"/>
              <a:gd name="T51" fmla="*/ 22 h 74"/>
              <a:gd name="T52" fmla="*/ 16 w 64"/>
              <a:gd name="T53" fmla="*/ 33 h 74"/>
              <a:gd name="T54" fmla="*/ 16 w 64"/>
              <a:gd name="T55" fmla="*/ 29 h 74"/>
              <a:gd name="T56" fmla="*/ 50 w 64"/>
              <a:gd name="T57" fmla="*/ 31 h 74"/>
              <a:gd name="T58" fmla="*/ 16 w 64"/>
              <a:gd name="T59" fmla="*/ 33 h 74"/>
              <a:gd name="T60" fmla="*/ 16 w 64"/>
              <a:gd name="T61" fmla="*/ 45 h 74"/>
              <a:gd name="T62" fmla="*/ 16 w 64"/>
              <a:gd name="T63" fmla="*/ 41 h 74"/>
              <a:gd name="T64" fmla="*/ 50 w 64"/>
              <a:gd name="T65" fmla="*/ 43 h 74"/>
              <a:gd name="T66" fmla="*/ 16 w 64"/>
              <a:gd name="T67" fmla="*/ 4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74">
                <a:moveTo>
                  <a:pt x="16" y="57"/>
                </a:moveTo>
                <a:cubicBezTo>
                  <a:pt x="15" y="57"/>
                  <a:pt x="14" y="56"/>
                  <a:pt x="14" y="55"/>
                </a:cubicBezTo>
                <a:cubicBezTo>
                  <a:pt x="14" y="54"/>
                  <a:pt x="15" y="53"/>
                  <a:pt x="16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0" y="53"/>
                  <a:pt x="50" y="54"/>
                  <a:pt x="50" y="55"/>
                </a:cubicBezTo>
                <a:cubicBezTo>
                  <a:pt x="50" y="56"/>
                  <a:pt x="50" y="57"/>
                  <a:pt x="49" y="57"/>
                </a:cubicBezTo>
                <a:cubicBezTo>
                  <a:pt x="16" y="57"/>
                  <a:pt x="16" y="57"/>
                  <a:pt x="16" y="57"/>
                </a:cubicBezTo>
                <a:close/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1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3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8"/>
                  <a:pt x="64" y="70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1" y="73"/>
                  <a:pt x="59" y="74"/>
                  <a:pt x="57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6" y="74"/>
                  <a:pt x="4" y="73"/>
                  <a:pt x="2" y="72"/>
                </a:cubicBezTo>
                <a:cubicBezTo>
                  <a:pt x="1" y="70"/>
                  <a:pt x="0" y="68"/>
                  <a:pt x="0" y="66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2" y="3"/>
                </a:cubicBezTo>
                <a:cubicBezTo>
                  <a:pt x="4" y="1"/>
                  <a:pt x="6" y="0"/>
                  <a:pt x="8" y="0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6"/>
                  <a:pt x="6" y="7"/>
                </a:cubicBezTo>
                <a:cubicBezTo>
                  <a:pt x="6" y="7"/>
                  <a:pt x="6" y="8"/>
                  <a:pt x="6" y="8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7"/>
                  <a:pt x="6" y="67"/>
                  <a:pt x="6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7"/>
                  <a:pt x="59" y="67"/>
                  <a:pt x="59" y="66"/>
                </a:cubicBezTo>
                <a:cubicBezTo>
                  <a:pt x="59" y="25"/>
                  <a:pt x="59" y="25"/>
                  <a:pt x="59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5"/>
                  <a:pt x="41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40" y="22"/>
                  <a:pt x="39" y="21"/>
                  <a:pt x="39" y="19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56" y="22"/>
                </a:moveTo>
                <a:cubicBezTo>
                  <a:pt x="56" y="22"/>
                  <a:pt x="56" y="22"/>
                  <a:pt x="56" y="22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3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5" y="22"/>
                  <a:pt x="46" y="22"/>
                </a:cubicBezTo>
                <a:cubicBezTo>
                  <a:pt x="56" y="22"/>
                  <a:pt x="56" y="22"/>
                  <a:pt x="56" y="22"/>
                </a:cubicBezTo>
                <a:close/>
                <a:moveTo>
                  <a:pt x="16" y="33"/>
                </a:moveTo>
                <a:cubicBezTo>
                  <a:pt x="16" y="33"/>
                  <a:pt x="16" y="33"/>
                  <a:pt x="16" y="33"/>
                </a:cubicBezTo>
                <a:cubicBezTo>
                  <a:pt x="15" y="33"/>
                  <a:pt x="14" y="32"/>
                  <a:pt x="14" y="31"/>
                </a:cubicBezTo>
                <a:cubicBezTo>
                  <a:pt x="14" y="30"/>
                  <a:pt x="15" y="29"/>
                  <a:pt x="16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2"/>
                  <a:pt x="50" y="33"/>
                  <a:pt x="49" y="33"/>
                </a:cubicBezTo>
                <a:cubicBezTo>
                  <a:pt x="16" y="33"/>
                  <a:pt x="16" y="33"/>
                  <a:pt x="16" y="33"/>
                </a:cubicBezTo>
                <a:close/>
                <a:moveTo>
                  <a:pt x="16" y="45"/>
                </a:move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4" y="44"/>
                  <a:pt x="14" y="43"/>
                </a:cubicBezTo>
                <a:cubicBezTo>
                  <a:pt x="14" y="42"/>
                  <a:pt x="15" y="41"/>
                  <a:pt x="16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50" y="41"/>
                  <a:pt x="50" y="42"/>
                  <a:pt x="50" y="43"/>
                </a:cubicBezTo>
                <a:cubicBezTo>
                  <a:pt x="50" y="44"/>
                  <a:pt x="50" y="45"/>
                  <a:pt x="49" y="45"/>
                </a:cubicBezTo>
                <a:cubicBezTo>
                  <a:pt x="16" y="45"/>
                  <a:pt x="16" y="45"/>
                  <a:pt x="16" y="4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Freeform 12"/>
          <p:cNvSpPr>
            <a:spLocks noEditPoints="1"/>
          </p:cNvSpPr>
          <p:nvPr/>
        </p:nvSpPr>
        <p:spPr bwMode="auto">
          <a:xfrm>
            <a:off x="4435474" y="3035226"/>
            <a:ext cx="277813" cy="258762"/>
          </a:xfrm>
          <a:custGeom>
            <a:avLst/>
            <a:gdLst>
              <a:gd name="T0" fmla="*/ 58 w 74"/>
              <a:gd name="T1" fmla="*/ 39 h 69"/>
              <a:gd name="T2" fmla="*/ 61 w 74"/>
              <a:gd name="T3" fmla="*/ 36 h 69"/>
              <a:gd name="T4" fmla="*/ 63 w 74"/>
              <a:gd name="T5" fmla="*/ 39 h 69"/>
              <a:gd name="T6" fmla="*/ 63 w 74"/>
              <a:gd name="T7" fmla="*/ 66 h 69"/>
              <a:gd name="T8" fmla="*/ 61 w 74"/>
              <a:gd name="T9" fmla="*/ 69 h 69"/>
              <a:gd name="T10" fmla="*/ 61 w 74"/>
              <a:gd name="T11" fmla="*/ 69 h 69"/>
              <a:gd name="T12" fmla="*/ 14 w 74"/>
              <a:gd name="T13" fmla="*/ 69 h 69"/>
              <a:gd name="T14" fmla="*/ 11 w 74"/>
              <a:gd name="T15" fmla="*/ 66 h 69"/>
              <a:gd name="T16" fmla="*/ 11 w 74"/>
              <a:gd name="T17" fmla="*/ 66 h 69"/>
              <a:gd name="T18" fmla="*/ 11 w 74"/>
              <a:gd name="T19" fmla="*/ 39 h 69"/>
              <a:gd name="T20" fmla="*/ 14 w 74"/>
              <a:gd name="T21" fmla="*/ 36 h 69"/>
              <a:gd name="T22" fmla="*/ 17 w 74"/>
              <a:gd name="T23" fmla="*/ 39 h 69"/>
              <a:gd name="T24" fmla="*/ 17 w 74"/>
              <a:gd name="T25" fmla="*/ 63 h 69"/>
              <a:gd name="T26" fmla="*/ 26 w 74"/>
              <a:gd name="T27" fmla="*/ 63 h 69"/>
              <a:gd name="T28" fmla="*/ 26 w 74"/>
              <a:gd name="T29" fmla="*/ 36 h 69"/>
              <a:gd name="T30" fmla="*/ 28 w 74"/>
              <a:gd name="T31" fmla="*/ 34 h 69"/>
              <a:gd name="T32" fmla="*/ 28 w 74"/>
              <a:gd name="T33" fmla="*/ 34 h 69"/>
              <a:gd name="T34" fmla="*/ 47 w 74"/>
              <a:gd name="T35" fmla="*/ 34 h 69"/>
              <a:gd name="T36" fmla="*/ 49 w 74"/>
              <a:gd name="T37" fmla="*/ 36 h 69"/>
              <a:gd name="T38" fmla="*/ 49 w 74"/>
              <a:gd name="T39" fmla="*/ 36 h 69"/>
              <a:gd name="T40" fmla="*/ 49 w 74"/>
              <a:gd name="T41" fmla="*/ 63 h 69"/>
              <a:gd name="T42" fmla="*/ 58 w 74"/>
              <a:gd name="T43" fmla="*/ 63 h 69"/>
              <a:gd name="T44" fmla="*/ 58 w 74"/>
              <a:gd name="T45" fmla="*/ 39 h 69"/>
              <a:gd name="T46" fmla="*/ 29 w 74"/>
              <a:gd name="T47" fmla="*/ 63 h 69"/>
              <a:gd name="T48" fmla="*/ 29 w 74"/>
              <a:gd name="T49" fmla="*/ 63 h 69"/>
              <a:gd name="T50" fmla="*/ 45 w 74"/>
              <a:gd name="T51" fmla="*/ 63 h 69"/>
              <a:gd name="T52" fmla="*/ 45 w 74"/>
              <a:gd name="T53" fmla="*/ 37 h 69"/>
              <a:gd name="T54" fmla="*/ 29 w 74"/>
              <a:gd name="T55" fmla="*/ 37 h 69"/>
              <a:gd name="T56" fmla="*/ 29 w 74"/>
              <a:gd name="T57" fmla="*/ 63 h 69"/>
              <a:gd name="T58" fmla="*/ 5 w 74"/>
              <a:gd name="T59" fmla="*/ 39 h 69"/>
              <a:gd name="T60" fmla="*/ 5 w 74"/>
              <a:gd name="T61" fmla="*/ 39 h 69"/>
              <a:gd name="T62" fmla="*/ 1 w 74"/>
              <a:gd name="T63" fmla="*/ 39 h 69"/>
              <a:gd name="T64" fmla="*/ 1 w 74"/>
              <a:gd name="T65" fmla="*/ 35 h 69"/>
              <a:gd name="T66" fmla="*/ 35 w 74"/>
              <a:gd name="T67" fmla="*/ 1 h 69"/>
              <a:gd name="T68" fmla="*/ 39 w 74"/>
              <a:gd name="T69" fmla="*/ 1 h 69"/>
              <a:gd name="T70" fmla="*/ 39 w 74"/>
              <a:gd name="T71" fmla="*/ 1 h 69"/>
              <a:gd name="T72" fmla="*/ 73 w 74"/>
              <a:gd name="T73" fmla="*/ 35 h 69"/>
              <a:gd name="T74" fmla="*/ 73 w 74"/>
              <a:gd name="T75" fmla="*/ 39 h 69"/>
              <a:gd name="T76" fmla="*/ 69 w 74"/>
              <a:gd name="T77" fmla="*/ 39 h 69"/>
              <a:gd name="T78" fmla="*/ 37 w 74"/>
              <a:gd name="T79" fmla="*/ 7 h 69"/>
              <a:gd name="T80" fmla="*/ 5 w 74"/>
              <a:gd name="T81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" h="69">
                <a:moveTo>
                  <a:pt x="58" y="39"/>
                </a:moveTo>
                <a:cubicBezTo>
                  <a:pt x="58" y="37"/>
                  <a:pt x="59" y="36"/>
                  <a:pt x="61" y="36"/>
                </a:cubicBezTo>
                <a:cubicBezTo>
                  <a:pt x="62" y="36"/>
                  <a:pt x="63" y="37"/>
                  <a:pt x="63" y="39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8"/>
                  <a:pt x="62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11" y="68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7"/>
                  <a:pt x="12" y="36"/>
                  <a:pt x="14" y="36"/>
                </a:cubicBezTo>
                <a:cubicBezTo>
                  <a:pt x="16" y="36"/>
                  <a:pt x="17" y="37"/>
                  <a:pt x="17" y="39"/>
                </a:cubicBezTo>
                <a:cubicBezTo>
                  <a:pt x="17" y="63"/>
                  <a:pt x="17" y="63"/>
                  <a:pt x="17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5"/>
                  <a:pt x="27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8" y="34"/>
                  <a:pt x="49" y="35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63"/>
                  <a:pt x="49" y="63"/>
                  <a:pt x="49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39"/>
                  <a:pt x="58" y="39"/>
                  <a:pt x="58" y="39"/>
                </a:cubicBezTo>
                <a:close/>
                <a:moveTo>
                  <a:pt x="29" y="63"/>
                </a:moveTo>
                <a:cubicBezTo>
                  <a:pt x="29" y="63"/>
                  <a:pt x="29" y="63"/>
                  <a:pt x="29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37"/>
                  <a:pt x="45" y="37"/>
                  <a:pt x="45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63"/>
                  <a:pt x="29" y="63"/>
                  <a:pt x="29" y="63"/>
                </a:cubicBezTo>
                <a:close/>
                <a:moveTo>
                  <a:pt x="5" y="39"/>
                </a:moveTo>
                <a:cubicBezTo>
                  <a:pt x="5" y="39"/>
                  <a:pt x="5" y="39"/>
                  <a:pt x="5" y="39"/>
                </a:cubicBezTo>
                <a:cubicBezTo>
                  <a:pt x="4" y="40"/>
                  <a:pt x="2" y="40"/>
                  <a:pt x="1" y="39"/>
                </a:cubicBezTo>
                <a:cubicBezTo>
                  <a:pt x="0" y="38"/>
                  <a:pt x="0" y="36"/>
                  <a:pt x="1" y="35"/>
                </a:cubicBezTo>
                <a:cubicBezTo>
                  <a:pt x="35" y="1"/>
                  <a:pt x="35" y="1"/>
                  <a:pt x="35" y="1"/>
                </a:cubicBezTo>
                <a:cubicBezTo>
                  <a:pt x="36" y="0"/>
                  <a:pt x="38" y="0"/>
                  <a:pt x="3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73" y="35"/>
                  <a:pt x="73" y="35"/>
                  <a:pt x="73" y="35"/>
                </a:cubicBezTo>
                <a:cubicBezTo>
                  <a:pt x="74" y="36"/>
                  <a:pt x="74" y="38"/>
                  <a:pt x="73" y="39"/>
                </a:cubicBezTo>
                <a:cubicBezTo>
                  <a:pt x="72" y="40"/>
                  <a:pt x="70" y="40"/>
                  <a:pt x="69" y="39"/>
                </a:cubicBezTo>
                <a:cubicBezTo>
                  <a:pt x="37" y="7"/>
                  <a:pt x="37" y="7"/>
                  <a:pt x="37" y="7"/>
                </a:cubicBezTo>
                <a:cubicBezTo>
                  <a:pt x="5" y="39"/>
                  <a:pt x="5" y="39"/>
                  <a:pt x="5" y="39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7" name="Freeform 13"/>
          <p:cNvSpPr>
            <a:spLocks noEditPoints="1"/>
          </p:cNvSpPr>
          <p:nvPr/>
        </p:nvSpPr>
        <p:spPr bwMode="auto">
          <a:xfrm>
            <a:off x="3697287" y="2311326"/>
            <a:ext cx="284162" cy="277812"/>
          </a:xfrm>
          <a:custGeom>
            <a:avLst/>
            <a:gdLst>
              <a:gd name="T0" fmla="*/ 27 w 76"/>
              <a:gd name="T1" fmla="*/ 29 h 74"/>
              <a:gd name="T2" fmla="*/ 76 w 76"/>
              <a:gd name="T3" fmla="*/ 32 h 74"/>
              <a:gd name="T4" fmla="*/ 76 w 76"/>
              <a:gd name="T5" fmla="*/ 65 h 74"/>
              <a:gd name="T6" fmla="*/ 73 w 76"/>
              <a:gd name="T7" fmla="*/ 68 h 74"/>
              <a:gd name="T8" fmla="*/ 52 w 76"/>
              <a:gd name="T9" fmla="*/ 70 h 74"/>
              <a:gd name="T10" fmla="*/ 62 w 76"/>
              <a:gd name="T11" fmla="*/ 72 h 74"/>
              <a:gd name="T12" fmla="*/ 39 w 76"/>
              <a:gd name="T13" fmla="*/ 74 h 74"/>
              <a:gd name="T14" fmla="*/ 39 w 76"/>
              <a:gd name="T15" fmla="*/ 70 h 74"/>
              <a:gd name="T16" fmla="*/ 47 w 76"/>
              <a:gd name="T17" fmla="*/ 68 h 74"/>
              <a:gd name="T18" fmla="*/ 24 w 76"/>
              <a:gd name="T19" fmla="*/ 65 h 74"/>
              <a:gd name="T20" fmla="*/ 24 w 76"/>
              <a:gd name="T21" fmla="*/ 32 h 74"/>
              <a:gd name="T22" fmla="*/ 37 w 76"/>
              <a:gd name="T23" fmla="*/ 0 h 74"/>
              <a:gd name="T24" fmla="*/ 11 w 76"/>
              <a:gd name="T25" fmla="*/ 10 h 74"/>
              <a:gd name="T26" fmla="*/ 11 w 76"/>
              <a:gd name="T27" fmla="*/ 62 h 74"/>
              <a:gd name="T28" fmla="*/ 19 w 76"/>
              <a:gd name="T29" fmla="*/ 62 h 74"/>
              <a:gd name="T30" fmla="*/ 17 w 76"/>
              <a:gd name="T31" fmla="*/ 38 h 74"/>
              <a:gd name="T32" fmla="*/ 21 w 76"/>
              <a:gd name="T33" fmla="*/ 43 h 74"/>
              <a:gd name="T34" fmla="*/ 21 w 76"/>
              <a:gd name="T35" fmla="*/ 43 h 74"/>
              <a:gd name="T36" fmla="*/ 25 w 76"/>
              <a:gd name="T37" fmla="*/ 18 h 74"/>
              <a:gd name="T38" fmla="*/ 35 w 76"/>
              <a:gd name="T39" fmla="*/ 25 h 74"/>
              <a:gd name="T40" fmla="*/ 39 w 76"/>
              <a:gd name="T41" fmla="*/ 21 h 74"/>
              <a:gd name="T42" fmla="*/ 51 w 76"/>
              <a:gd name="T43" fmla="*/ 18 h 74"/>
              <a:gd name="T44" fmla="*/ 56 w 76"/>
              <a:gd name="T45" fmla="*/ 25 h 74"/>
              <a:gd name="T46" fmla="*/ 58 w 76"/>
              <a:gd name="T47" fmla="*/ 14 h 74"/>
              <a:gd name="T48" fmla="*/ 66 w 76"/>
              <a:gd name="T49" fmla="*/ 25 h 74"/>
              <a:gd name="T50" fmla="*/ 63 w 76"/>
              <a:gd name="T51" fmla="*/ 10 h 74"/>
              <a:gd name="T52" fmla="*/ 56 w 76"/>
              <a:gd name="T53" fmla="*/ 11 h 74"/>
              <a:gd name="T54" fmla="*/ 53 w 76"/>
              <a:gd name="T55" fmla="*/ 13 h 74"/>
              <a:gd name="T56" fmla="*/ 49 w 76"/>
              <a:gd name="T57" fmla="*/ 8 h 74"/>
              <a:gd name="T58" fmla="*/ 42 w 76"/>
              <a:gd name="T59" fmla="*/ 6 h 74"/>
              <a:gd name="T60" fmla="*/ 49 w 76"/>
              <a:gd name="T61" fmla="*/ 13 h 74"/>
              <a:gd name="T62" fmla="*/ 48 w 76"/>
              <a:gd name="T63" fmla="*/ 15 h 74"/>
              <a:gd name="T64" fmla="*/ 39 w 76"/>
              <a:gd name="T65" fmla="*/ 5 h 74"/>
              <a:gd name="T66" fmla="*/ 35 w 76"/>
              <a:gd name="T67" fmla="*/ 5 h 74"/>
              <a:gd name="T68" fmla="*/ 35 w 76"/>
              <a:gd name="T69" fmla="*/ 17 h 74"/>
              <a:gd name="T70" fmla="*/ 25 w 76"/>
              <a:gd name="T71" fmla="*/ 15 h 74"/>
              <a:gd name="T72" fmla="*/ 32 w 76"/>
              <a:gd name="T73" fmla="*/ 6 h 74"/>
              <a:gd name="T74" fmla="*/ 25 w 76"/>
              <a:gd name="T75" fmla="*/ 8 h 74"/>
              <a:gd name="T76" fmla="*/ 22 w 76"/>
              <a:gd name="T77" fmla="*/ 11 h 74"/>
              <a:gd name="T78" fmla="*/ 19 w 76"/>
              <a:gd name="T79" fmla="*/ 11 h 74"/>
              <a:gd name="T80" fmla="*/ 16 w 76"/>
              <a:gd name="T81" fmla="*/ 14 h 74"/>
              <a:gd name="T82" fmla="*/ 20 w 76"/>
              <a:gd name="T83" fmla="*/ 16 h 74"/>
              <a:gd name="T84" fmla="*/ 6 w 76"/>
              <a:gd name="T85" fmla="*/ 35 h 74"/>
              <a:gd name="T86" fmla="*/ 16 w 76"/>
              <a:gd name="T87" fmla="*/ 14 h 74"/>
              <a:gd name="T88" fmla="*/ 70 w 76"/>
              <a:gd name="T89" fmla="*/ 35 h 74"/>
              <a:gd name="T90" fmla="*/ 29 w 76"/>
              <a:gd name="T91" fmla="*/ 62 h 74"/>
              <a:gd name="T92" fmla="*/ 70 w 76"/>
              <a:gd name="T93" fmla="*/ 3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" h="74">
                <a:moveTo>
                  <a:pt x="26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4" y="29"/>
                  <a:pt x="76" y="31"/>
                  <a:pt x="76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4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2" y="70"/>
                  <a:pt x="62" y="71"/>
                  <a:pt x="62" y="72"/>
                </a:cubicBezTo>
                <a:cubicBezTo>
                  <a:pt x="62" y="73"/>
                  <a:pt x="62" y="74"/>
                  <a:pt x="61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8" y="74"/>
                  <a:pt x="37" y="73"/>
                  <a:pt x="37" y="72"/>
                </a:cubicBezTo>
                <a:cubicBezTo>
                  <a:pt x="37" y="71"/>
                  <a:pt x="38" y="70"/>
                  <a:pt x="39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68"/>
                  <a:pt x="47" y="68"/>
                  <a:pt x="47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4" y="66"/>
                  <a:pt x="24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5" y="29"/>
                  <a:pt x="26" y="29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27" y="0"/>
                  <a:pt x="18" y="4"/>
                  <a:pt x="11" y="10"/>
                </a:cubicBezTo>
                <a:cubicBezTo>
                  <a:pt x="4" y="17"/>
                  <a:pt x="0" y="26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3" y="64"/>
                  <a:pt x="14" y="65"/>
                  <a:pt x="16" y="66"/>
                </a:cubicBezTo>
                <a:cubicBezTo>
                  <a:pt x="19" y="69"/>
                  <a:pt x="22" y="64"/>
                  <a:pt x="19" y="62"/>
                </a:cubicBezTo>
                <a:cubicBezTo>
                  <a:pt x="12" y="56"/>
                  <a:pt x="7" y="48"/>
                  <a:pt x="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40"/>
                  <a:pt x="17" y="42"/>
                  <a:pt x="17" y="44"/>
                </a:cubicBezTo>
                <a:cubicBezTo>
                  <a:pt x="17" y="46"/>
                  <a:pt x="21" y="46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35"/>
                  <a:pt x="20" y="25"/>
                  <a:pt x="23" y="18"/>
                </a:cubicBezTo>
                <a:cubicBezTo>
                  <a:pt x="24" y="18"/>
                  <a:pt x="24" y="18"/>
                  <a:pt x="25" y="18"/>
                </a:cubicBezTo>
                <a:cubicBezTo>
                  <a:pt x="28" y="20"/>
                  <a:pt x="32" y="20"/>
                  <a:pt x="35" y="21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7"/>
                  <a:pt x="39" y="27"/>
                  <a:pt x="39" y="25"/>
                </a:cubicBezTo>
                <a:cubicBezTo>
                  <a:pt x="39" y="21"/>
                  <a:pt x="39" y="21"/>
                  <a:pt x="39" y="21"/>
                </a:cubicBezTo>
                <a:cubicBezTo>
                  <a:pt x="43" y="20"/>
                  <a:pt x="46" y="20"/>
                  <a:pt x="50" y="18"/>
                </a:cubicBezTo>
                <a:cubicBezTo>
                  <a:pt x="50" y="18"/>
                  <a:pt x="50" y="18"/>
                  <a:pt x="51" y="18"/>
                </a:cubicBezTo>
                <a:cubicBezTo>
                  <a:pt x="52" y="20"/>
                  <a:pt x="53" y="23"/>
                  <a:pt x="53" y="26"/>
                </a:cubicBezTo>
                <a:cubicBezTo>
                  <a:pt x="54" y="28"/>
                  <a:pt x="57" y="27"/>
                  <a:pt x="56" y="25"/>
                </a:cubicBezTo>
                <a:cubicBezTo>
                  <a:pt x="56" y="22"/>
                  <a:pt x="55" y="19"/>
                  <a:pt x="54" y="16"/>
                </a:cubicBezTo>
                <a:cubicBezTo>
                  <a:pt x="56" y="15"/>
                  <a:pt x="57" y="15"/>
                  <a:pt x="58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2" y="17"/>
                  <a:pt x="65" y="21"/>
                  <a:pt x="66" y="25"/>
                </a:cubicBezTo>
                <a:cubicBezTo>
                  <a:pt x="68" y="29"/>
                  <a:pt x="73" y="26"/>
                  <a:pt x="71" y="23"/>
                </a:cubicBezTo>
                <a:cubicBezTo>
                  <a:pt x="70" y="18"/>
                  <a:pt x="67" y="14"/>
                  <a:pt x="63" y="10"/>
                </a:cubicBezTo>
                <a:cubicBezTo>
                  <a:pt x="56" y="4"/>
                  <a:pt x="47" y="0"/>
                  <a:pt x="37" y="0"/>
                </a:cubicBezTo>
                <a:close/>
                <a:moveTo>
                  <a:pt x="56" y="11"/>
                </a:moveTo>
                <a:cubicBezTo>
                  <a:pt x="56" y="11"/>
                  <a:pt x="56" y="11"/>
                  <a:pt x="56" y="11"/>
                </a:cubicBezTo>
                <a:cubicBezTo>
                  <a:pt x="55" y="12"/>
                  <a:pt x="54" y="13"/>
                  <a:pt x="53" y="13"/>
                </a:cubicBezTo>
                <a:cubicBezTo>
                  <a:pt x="52" y="13"/>
                  <a:pt x="52" y="12"/>
                  <a:pt x="52" y="11"/>
                </a:cubicBezTo>
                <a:cubicBezTo>
                  <a:pt x="51" y="10"/>
                  <a:pt x="50" y="9"/>
                  <a:pt x="49" y="8"/>
                </a:cubicBezTo>
                <a:cubicBezTo>
                  <a:pt x="52" y="9"/>
                  <a:pt x="54" y="10"/>
                  <a:pt x="56" y="11"/>
                </a:cubicBezTo>
                <a:close/>
                <a:moveTo>
                  <a:pt x="42" y="6"/>
                </a:moveTo>
                <a:cubicBezTo>
                  <a:pt x="42" y="6"/>
                  <a:pt x="42" y="6"/>
                  <a:pt x="42" y="6"/>
                </a:cubicBezTo>
                <a:cubicBezTo>
                  <a:pt x="45" y="7"/>
                  <a:pt x="47" y="10"/>
                  <a:pt x="49" y="13"/>
                </a:cubicBezTo>
                <a:cubicBezTo>
                  <a:pt x="49" y="14"/>
                  <a:pt x="49" y="14"/>
                  <a:pt x="50" y="15"/>
                </a:cubicBezTo>
                <a:cubicBezTo>
                  <a:pt x="49" y="15"/>
                  <a:pt x="49" y="15"/>
                  <a:pt x="48" y="15"/>
                </a:cubicBezTo>
                <a:cubicBezTo>
                  <a:pt x="45" y="16"/>
                  <a:pt x="42" y="17"/>
                  <a:pt x="39" y="17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1" y="5"/>
                  <a:pt x="42" y="6"/>
                </a:cubicBezTo>
                <a:close/>
                <a:moveTo>
                  <a:pt x="35" y="5"/>
                </a:moveTo>
                <a:cubicBezTo>
                  <a:pt x="35" y="5"/>
                  <a:pt x="35" y="5"/>
                  <a:pt x="35" y="5"/>
                </a:cubicBezTo>
                <a:cubicBezTo>
                  <a:pt x="35" y="17"/>
                  <a:pt x="35" y="17"/>
                  <a:pt x="35" y="17"/>
                </a:cubicBezTo>
                <a:cubicBezTo>
                  <a:pt x="32" y="17"/>
                  <a:pt x="29" y="16"/>
                  <a:pt x="26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3"/>
                </a:cubicBezTo>
                <a:cubicBezTo>
                  <a:pt x="27" y="10"/>
                  <a:pt x="30" y="7"/>
                  <a:pt x="32" y="6"/>
                </a:cubicBezTo>
                <a:cubicBezTo>
                  <a:pt x="33" y="5"/>
                  <a:pt x="34" y="5"/>
                  <a:pt x="35" y="5"/>
                </a:cubicBezTo>
                <a:close/>
                <a:moveTo>
                  <a:pt x="25" y="8"/>
                </a:moveTo>
                <a:cubicBezTo>
                  <a:pt x="25" y="8"/>
                  <a:pt x="25" y="8"/>
                  <a:pt x="25" y="8"/>
                </a:cubicBezTo>
                <a:cubicBezTo>
                  <a:pt x="24" y="9"/>
                  <a:pt x="23" y="10"/>
                  <a:pt x="22" y="11"/>
                </a:cubicBezTo>
                <a:cubicBezTo>
                  <a:pt x="22" y="12"/>
                  <a:pt x="22" y="13"/>
                  <a:pt x="22" y="13"/>
                </a:cubicBezTo>
                <a:cubicBezTo>
                  <a:pt x="21" y="13"/>
                  <a:pt x="20" y="12"/>
                  <a:pt x="19" y="11"/>
                </a:cubicBezTo>
                <a:cubicBezTo>
                  <a:pt x="21" y="10"/>
                  <a:pt x="23" y="9"/>
                  <a:pt x="25" y="8"/>
                </a:cubicBezTo>
                <a:close/>
                <a:moveTo>
                  <a:pt x="16" y="14"/>
                </a:moveTo>
                <a:cubicBezTo>
                  <a:pt x="16" y="14"/>
                  <a:pt x="16" y="14"/>
                  <a:pt x="16" y="14"/>
                </a:cubicBezTo>
                <a:cubicBezTo>
                  <a:pt x="17" y="15"/>
                  <a:pt x="19" y="15"/>
                  <a:pt x="20" y="16"/>
                </a:cubicBezTo>
                <a:cubicBezTo>
                  <a:pt x="18" y="22"/>
                  <a:pt x="17" y="28"/>
                  <a:pt x="17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27"/>
                  <a:pt x="10" y="20"/>
                  <a:pt x="15" y="14"/>
                </a:cubicBezTo>
                <a:cubicBezTo>
                  <a:pt x="15" y="14"/>
                  <a:pt x="16" y="14"/>
                  <a:pt x="16" y="14"/>
                </a:cubicBezTo>
                <a:close/>
                <a:moveTo>
                  <a:pt x="70" y="35"/>
                </a:moveTo>
                <a:cubicBezTo>
                  <a:pt x="70" y="35"/>
                  <a:pt x="70" y="35"/>
                  <a:pt x="70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62"/>
                  <a:pt x="29" y="62"/>
                  <a:pt x="29" y="62"/>
                </a:cubicBezTo>
                <a:cubicBezTo>
                  <a:pt x="70" y="62"/>
                  <a:pt x="70" y="62"/>
                  <a:pt x="70" y="62"/>
                </a:cubicBezTo>
                <a:cubicBezTo>
                  <a:pt x="70" y="35"/>
                  <a:pt x="70" y="35"/>
                  <a:pt x="70" y="3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3087687" y="1368351"/>
            <a:ext cx="1008062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358899" y="1295325"/>
            <a:ext cx="1512887" cy="91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rgbClr val="002C42"/>
                </a:solidFill>
              </a:rPr>
              <a:t>01</a:t>
            </a:r>
            <a:r>
              <a:rPr lang="zh-CN" altLang="en-US" sz="1000" b="1" dirty="0">
                <a:solidFill>
                  <a:srgbClr val="002C42"/>
                </a:solidFill>
              </a:rPr>
              <a:t>对于抽取功能界面：</a:t>
            </a:r>
            <a:endParaRPr lang="en-US" altLang="zh-CN" sz="1000" b="1" dirty="0">
              <a:solidFill>
                <a:srgbClr val="002C42"/>
              </a:solidFill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可以跳转至“抽取”界面。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可以自定义抽取宿舍，选择几间宿舍，以及指定想要选择的宿舍。</a:t>
            </a:r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可以随机抽取宿舍。</a:t>
            </a:r>
            <a:endParaRPr lang="en-US" altLang="zh-CN" sz="800" dirty="0">
              <a:solidFill>
                <a:srgbClr val="002C42"/>
              </a:solidFill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可以重新随机抽取宿舍。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5.</a:t>
            </a:r>
            <a:r>
              <a:rPr lang="zh-CN" altLang="en-US" sz="800" dirty="0">
                <a:solidFill>
                  <a:srgbClr val="002C42"/>
                </a:solidFill>
              </a:rPr>
              <a:t>可以确认最后结果。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2412999" y="2846313"/>
            <a:ext cx="1008063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84212" y="2773288"/>
            <a:ext cx="1655539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0</a:t>
            </a:r>
            <a:r>
              <a:rPr lang="en-US" altLang="en-US" sz="1000" b="1" dirty="0">
                <a:solidFill>
                  <a:srgbClr val="002C42"/>
                </a:solidFill>
              </a:rPr>
              <a:t>2</a:t>
            </a:r>
            <a:r>
              <a:rPr lang="zh-CN" altLang="en-US" sz="1000" b="1" dirty="0">
                <a:solidFill>
                  <a:srgbClr val="002C42"/>
                </a:solidFill>
              </a:rPr>
              <a:t>对于查看功能界面</a:t>
            </a:r>
          </a:p>
          <a:p>
            <a:pPr algn="l"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可以跳转至“查寝记录”界面。</a:t>
            </a:r>
          </a:p>
          <a:p>
            <a:pPr algn="l"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可以查看正在运行的查寝记录详情。 </a:t>
            </a:r>
          </a:p>
          <a:p>
            <a:pPr algn="l"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可以查看历史查寝记录详情。</a:t>
            </a:r>
          </a:p>
          <a:p>
            <a:pPr algn="l"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可以删除查寝记录。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724524" y="2001763"/>
            <a:ext cx="1025525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953249" y="1928738"/>
            <a:ext cx="16511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0</a:t>
            </a:r>
            <a:r>
              <a:rPr lang="en-US" altLang="en-US" sz="1000" b="1" dirty="0">
                <a:solidFill>
                  <a:srgbClr val="002C42"/>
                </a:solidFill>
              </a:rPr>
              <a:t>3</a:t>
            </a:r>
            <a:r>
              <a:rPr lang="zh-CN" altLang="en-US" sz="1000" b="1" dirty="0">
                <a:solidFill>
                  <a:srgbClr val="002C42"/>
                </a:solidFill>
              </a:rPr>
              <a:t>对于宿舍管理界面：</a:t>
            </a:r>
          </a:p>
          <a:p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可以跳转至“宿舍查看”、“宿舍管理”等界面。</a:t>
            </a:r>
          </a:p>
          <a:p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可以根据楼名查看宿舍。 </a:t>
            </a:r>
          </a:p>
          <a:p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可以根据年级，所属系别，宿舍楼，宿舍号，添加宿舍导入数据库。</a:t>
            </a:r>
          </a:p>
          <a:p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可以删除宿舍。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118099" y="3451151"/>
            <a:ext cx="1025525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346824" y="3378126"/>
            <a:ext cx="173196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0</a:t>
            </a:r>
            <a:r>
              <a:rPr lang="en-US" altLang="en-US" sz="1000" b="1" dirty="0">
                <a:solidFill>
                  <a:srgbClr val="002C42"/>
                </a:solidFill>
              </a:rPr>
              <a:t>4</a:t>
            </a:r>
            <a:r>
              <a:rPr lang="zh-CN" altLang="en-US" sz="1000" b="1" dirty="0">
                <a:solidFill>
                  <a:srgbClr val="002C42"/>
                </a:solidFill>
              </a:rPr>
              <a:t>对于个人信息管理功能模块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可以显示个人信息。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可以修改个人信息。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可以修改密码。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可以修改头像。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5.</a:t>
            </a:r>
            <a:r>
              <a:rPr lang="zh-CN" altLang="en-US" sz="800" dirty="0">
                <a:solidFill>
                  <a:srgbClr val="002C42"/>
                </a:solidFill>
              </a:rPr>
              <a:t>可以绑定邮箱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6.</a:t>
            </a:r>
            <a:r>
              <a:rPr lang="zh-CN" altLang="en-US" sz="800" dirty="0">
                <a:solidFill>
                  <a:srgbClr val="002C42"/>
                </a:solidFill>
              </a:rPr>
              <a:t>可以修改手机号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7.</a:t>
            </a:r>
            <a:r>
              <a:rPr lang="zh-CN" altLang="en-US" sz="800" dirty="0">
                <a:solidFill>
                  <a:srgbClr val="002C42"/>
                </a:solidFill>
              </a:rPr>
              <a:t>可以查看关于小程序的信息。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8.</a:t>
            </a:r>
            <a:r>
              <a:rPr lang="zh-CN" altLang="en-US" sz="800" dirty="0">
                <a:solidFill>
                  <a:srgbClr val="002C42"/>
                </a:solidFill>
              </a:rPr>
              <a:t>可以选择是否退出账号。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809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辅导员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bldLvl="0" animBg="1"/>
      <p:bldP spid="31754" grpId="0" bldLvl="0" animBg="1"/>
      <p:bldP spid="31755" grpId="0" bldLvl="0" animBg="1"/>
      <p:bldP spid="31756" grpId="0" bldLvl="0" animBg="1"/>
      <p:bldP spid="31757" grpId="0" bldLvl="0" animBg="1"/>
      <p:bldP spid="31758" grpId="0" bldLvl="0" animBg="1"/>
      <p:bldP spid="31759" grpId="0"/>
      <p:bldP spid="31760" grpId="0" bldLvl="0" animBg="1"/>
      <p:bldP spid="31761" grpId="0"/>
      <p:bldP spid="31762" grpId="0" bldLvl="0" animBg="1"/>
      <p:bldP spid="31763" grpId="0"/>
      <p:bldP spid="31764" grpId="0" bldLvl="0" animBg="1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039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体系结构设计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656" y="3797065"/>
            <a:ext cx="6437143" cy="73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solidFill>
                  <a:srgbClr val="002C42"/>
                </a:solidFill>
              </a:rPr>
              <a:t>学生用户的主要功能模块由查看功能、拍照上传功能、个人信息管理功能组成，其中登录功能分为学生登录和找回密码，查看功能分为查看抽取结果，拍照上传功能分为上传照片和查看历史查寝照片，个人信息管理功能分为修改个人信息、修改密码、关于三个部分。</a:t>
            </a:r>
            <a:endParaRPr lang="zh-CN" altLang="en-US" sz="1200" dirty="0">
              <a:solidFill>
                <a:srgbClr val="002C42"/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231200" y="3867100"/>
            <a:ext cx="244455" cy="618025"/>
          </a:xfrm>
          <a:prstGeom prst="rect">
            <a:avLst/>
          </a:prstGeom>
          <a:solidFill>
            <a:srgbClr val="002C4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260" y="894715"/>
            <a:ext cx="8371205" cy="2866390"/>
            <a:chOff x="1076" y="1409"/>
            <a:chExt cx="13183" cy="4514"/>
          </a:xfrm>
        </p:grpSpPr>
        <p:pic>
          <p:nvPicPr>
            <p:cNvPr id="5" name="图片 4"/>
            <p:cNvPicPr/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" y="1667"/>
              <a:ext cx="6038" cy="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 descr="%252WHO_0QD4A6]CXZWD3PH"/>
            <p:cNvPicPr/>
            <p:nvPr/>
          </p:nvPicPr>
          <p:blipFill>
            <a:blip r:embed="rId4">
              <a:clrChange>
                <a:clrFrom>
                  <a:srgbClr val="FAFAFA">
                    <a:alpha val="100000"/>
                  </a:srgbClr>
                </a:clrFrom>
                <a:clrTo>
                  <a:srgbClr val="FAFAFA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6" y="1409"/>
              <a:ext cx="6914" cy="451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7447431" y="-1"/>
            <a:ext cx="1475656" cy="514191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68070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948264" y="0"/>
            <a:ext cx="2195736" cy="465918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5783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4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0" y="996394"/>
            <a:ext cx="4229766" cy="387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3614242" y="1170918"/>
            <a:ext cx="660400" cy="74612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>
            <a:off x="4274642" y="1215368"/>
            <a:ext cx="947737" cy="70167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H="1" flipV="1">
            <a:off x="4274642" y="1917043"/>
            <a:ext cx="906462" cy="173037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3033217" y="1917043"/>
            <a:ext cx="1241425" cy="6032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H="1" flipV="1">
            <a:off x="2893517" y="2618718"/>
            <a:ext cx="582612" cy="209550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 flipH="1">
            <a:off x="2771279" y="2828268"/>
            <a:ext cx="704850" cy="465137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3476129" y="2828268"/>
            <a:ext cx="0" cy="739775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4839792" y="3166405"/>
            <a:ext cx="304800" cy="614363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144592" y="3166405"/>
            <a:ext cx="768350" cy="374650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5144592" y="2618718"/>
            <a:ext cx="460375" cy="547687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4169867" y="2450443"/>
            <a:ext cx="209550" cy="1570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9" name="Freeform 53"/>
          <p:cNvSpPr/>
          <p:nvPr/>
        </p:nvSpPr>
        <p:spPr bwMode="auto">
          <a:xfrm>
            <a:off x="4052392" y="4020480"/>
            <a:ext cx="442912" cy="428625"/>
          </a:xfrm>
          <a:custGeom>
            <a:avLst/>
            <a:gdLst>
              <a:gd name="T0" fmla="*/ 140 w 279"/>
              <a:gd name="T1" fmla="*/ 270 h 270"/>
              <a:gd name="T2" fmla="*/ 0 w 279"/>
              <a:gd name="T3" fmla="*/ 0 h 270"/>
              <a:gd name="T4" fmla="*/ 279 w 279"/>
              <a:gd name="T5" fmla="*/ 0 h 270"/>
              <a:gd name="T6" fmla="*/ 140 w 279"/>
              <a:gd name="T7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" h="270">
                <a:moveTo>
                  <a:pt x="140" y="270"/>
                </a:moveTo>
                <a:lnTo>
                  <a:pt x="0" y="0"/>
                </a:lnTo>
                <a:lnTo>
                  <a:pt x="279" y="0"/>
                </a:lnTo>
                <a:lnTo>
                  <a:pt x="140" y="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0" name="Freeform 54"/>
          <p:cNvSpPr/>
          <p:nvPr/>
        </p:nvSpPr>
        <p:spPr bwMode="auto">
          <a:xfrm>
            <a:off x="4228604" y="4358618"/>
            <a:ext cx="90488" cy="90487"/>
          </a:xfrm>
          <a:custGeom>
            <a:avLst/>
            <a:gdLst>
              <a:gd name="T0" fmla="*/ 29 w 57"/>
              <a:gd name="T1" fmla="*/ 57 h 57"/>
              <a:gd name="T2" fmla="*/ 0 w 57"/>
              <a:gd name="T3" fmla="*/ 0 h 57"/>
              <a:gd name="T4" fmla="*/ 57 w 57"/>
              <a:gd name="T5" fmla="*/ 0 h 57"/>
              <a:gd name="T6" fmla="*/ 29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29" y="57"/>
                </a:moveTo>
                <a:lnTo>
                  <a:pt x="0" y="0"/>
                </a:lnTo>
                <a:lnTo>
                  <a:pt x="57" y="0"/>
                </a:lnTo>
                <a:lnTo>
                  <a:pt x="29" y="5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1" name="Freeform 55"/>
          <p:cNvSpPr/>
          <p:nvPr/>
        </p:nvSpPr>
        <p:spPr bwMode="auto">
          <a:xfrm>
            <a:off x="3655517" y="2772705"/>
            <a:ext cx="514350" cy="1247775"/>
          </a:xfrm>
          <a:custGeom>
            <a:avLst/>
            <a:gdLst>
              <a:gd name="T0" fmla="*/ 324 w 324"/>
              <a:gd name="T1" fmla="*/ 0 h 786"/>
              <a:gd name="T2" fmla="*/ 324 w 324"/>
              <a:gd name="T3" fmla="*/ 0 h 786"/>
              <a:gd name="T4" fmla="*/ 324 w 324"/>
              <a:gd name="T5" fmla="*/ 0 h 786"/>
              <a:gd name="T6" fmla="*/ 250 w 324"/>
              <a:gd name="T7" fmla="*/ 0 h 786"/>
              <a:gd name="T8" fmla="*/ 250 w 324"/>
              <a:gd name="T9" fmla="*/ 0 h 786"/>
              <a:gd name="T10" fmla="*/ 0 w 324"/>
              <a:gd name="T11" fmla="*/ 0 h 786"/>
              <a:gd name="T12" fmla="*/ 0 w 324"/>
              <a:gd name="T13" fmla="*/ 73 h 786"/>
              <a:gd name="T14" fmla="*/ 250 w 324"/>
              <a:gd name="T15" fmla="*/ 73 h 786"/>
              <a:gd name="T16" fmla="*/ 250 w 324"/>
              <a:gd name="T17" fmla="*/ 786 h 786"/>
              <a:gd name="T18" fmla="*/ 324 w 324"/>
              <a:gd name="T19" fmla="*/ 786 h 786"/>
              <a:gd name="T20" fmla="*/ 324 w 324"/>
              <a:gd name="T21" fmla="*/ 73 h 786"/>
              <a:gd name="T22" fmla="*/ 324 w 324"/>
              <a:gd name="T23" fmla="*/ 73 h 786"/>
              <a:gd name="T24" fmla="*/ 324 w 324"/>
              <a:gd name="T25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4" h="786">
                <a:moveTo>
                  <a:pt x="324" y="0"/>
                </a:moveTo>
                <a:lnTo>
                  <a:pt x="324" y="0"/>
                </a:lnTo>
                <a:lnTo>
                  <a:pt x="324" y="0"/>
                </a:lnTo>
                <a:lnTo>
                  <a:pt x="250" y="0"/>
                </a:lnTo>
                <a:lnTo>
                  <a:pt x="250" y="0"/>
                </a:lnTo>
                <a:lnTo>
                  <a:pt x="0" y="0"/>
                </a:lnTo>
                <a:lnTo>
                  <a:pt x="0" y="73"/>
                </a:lnTo>
                <a:lnTo>
                  <a:pt x="250" y="73"/>
                </a:lnTo>
                <a:lnTo>
                  <a:pt x="250" y="786"/>
                </a:lnTo>
                <a:lnTo>
                  <a:pt x="324" y="786"/>
                </a:lnTo>
                <a:lnTo>
                  <a:pt x="324" y="73"/>
                </a:lnTo>
                <a:lnTo>
                  <a:pt x="324" y="73"/>
                </a:lnTo>
                <a:lnTo>
                  <a:pt x="324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2" name="Freeform 56"/>
          <p:cNvSpPr/>
          <p:nvPr/>
        </p:nvSpPr>
        <p:spPr bwMode="auto">
          <a:xfrm>
            <a:off x="4379417" y="3109255"/>
            <a:ext cx="460375" cy="911225"/>
          </a:xfrm>
          <a:custGeom>
            <a:avLst/>
            <a:gdLst>
              <a:gd name="T0" fmla="*/ 290 w 290"/>
              <a:gd name="T1" fmla="*/ 0 h 574"/>
              <a:gd name="T2" fmla="*/ 73 w 290"/>
              <a:gd name="T3" fmla="*/ 0 h 574"/>
              <a:gd name="T4" fmla="*/ 0 w 290"/>
              <a:gd name="T5" fmla="*/ 0 h 574"/>
              <a:gd name="T6" fmla="*/ 0 w 290"/>
              <a:gd name="T7" fmla="*/ 74 h 574"/>
              <a:gd name="T8" fmla="*/ 0 w 290"/>
              <a:gd name="T9" fmla="*/ 574 h 574"/>
              <a:gd name="T10" fmla="*/ 73 w 290"/>
              <a:gd name="T11" fmla="*/ 574 h 574"/>
              <a:gd name="T12" fmla="*/ 73 w 290"/>
              <a:gd name="T13" fmla="*/ 74 h 574"/>
              <a:gd name="T14" fmla="*/ 290 w 290"/>
              <a:gd name="T15" fmla="*/ 74 h 574"/>
              <a:gd name="T16" fmla="*/ 290 w 290"/>
              <a:gd name="T1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574">
                <a:moveTo>
                  <a:pt x="290" y="0"/>
                </a:moveTo>
                <a:lnTo>
                  <a:pt x="73" y="0"/>
                </a:lnTo>
                <a:lnTo>
                  <a:pt x="0" y="0"/>
                </a:lnTo>
                <a:lnTo>
                  <a:pt x="0" y="74"/>
                </a:lnTo>
                <a:lnTo>
                  <a:pt x="0" y="574"/>
                </a:lnTo>
                <a:lnTo>
                  <a:pt x="73" y="574"/>
                </a:lnTo>
                <a:lnTo>
                  <a:pt x="73" y="74"/>
                </a:lnTo>
                <a:lnTo>
                  <a:pt x="290" y="74"/>
                </a:lnTo>
                <a:lnTo>
                  <a:pt x="290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3277152" y="2596493"/>
            <a:ext cx="465137" cy="465137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3202539" y="3260068"/>
            <a:ext cx="614363" cy="611187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5" name="Oval 59"/>
          <p:cNvSpPr>
            <a:spLocks noChangeArrowheads="1"/>
          </p:cNvSpPr>
          <p:nvPr/>
        </p:nvSpPr>
        <p:spPr bwMode="auto">
          <a:xfrm>
            <a:off x="2591352" y="3083855"/>
            <a:ext cx="423862" cy="42386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2715177" y="2409168"/>
            <a:ext cx="423862" cy="41910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3707904" y="1347130"/>
            <a:ext cx="1131888" cy="11366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4844554" y="837543"/>
            <a:ext cx="760413" cy="7572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9" name="Oval 63"/>
          <p:cNvSpPr>
            <a:spLocks noChangeArrowheads="1"/>
          </p:cNvSpPr>
          <p:nvPr/>
        </p:nvSpPr>
        <p:spPr bwMode="auto">
          <a:xfrm>
            <a:off x="2744292" y="1685268"/>
            <a:ext cx="581025" cy="581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3369767" y="926443"/>
            <a:ext cx="488950" cy="487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4968379" y="1872593"/>
            <a:ext cx="430213" cy="4302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5387479" y="2401230"/>
            <a:ext cx="431800" cy="434975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4627067" y="3568043"/>
            <a:ext cx="430212" cy="430212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612904" y="3241018"/>
            <a:ext cx="603250" cy="60325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4781054" y="2806043"/>
            <a:ext cx="722313" cy="72390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6" name="Freeform 70"/>
          <p:cNvSpPr>
            <a:spLocks noEditPoints="1"/>
          </p:cNvSpPr>
          <p:nvPr/>
        </p:nvSpPr>
        <p:spPr bwMode="auto">
          <a:xfrm>
            <a:off x="2871292" y="1831318"/>
            <a:ext cx="327025" cy="311150"/>
          </a:xfrm>
          <a:custGeom>
            <a:avLst/>
            <a:gdLst>
              <a:gd name="T0" fmla="*/ 75 w 87"/>
              <a:gd name="T1" fmla="*/ 11 h 83"/>
              <a:gd name="T2" fmla="*/ 48 w 87"/>
              <a:gd name="T3" fmla="*/ 0 h 83"/>
              <a:gd name="T4" fmla="*/ 46 w 87"/>
              <a:gd name="T5" fmla="*/ 2 h 83"/>
              <a:gd name="T6" fmla="*/ 46 w 87"/>
              <a:gd name="T7" fmla="*/ 38 h 83"/>
              <a:gd name="T8" fmla="*/ 48 w 87"/>
              <a:gd name="T9" fmla="*/ 40 h 83"/>
              <a:gd name="T10" fmla="*/ 79 w 87"/>
              <a:gd name="T11" fmla="*/ 58 h 83"/>
              <a:gd name="T12" fmla="*/ 81 w 87"/>
              <a:gd name="T13" fmla="*/ 57 h 83"/>
              <a:gd name="T14" fmla="*/ 85 w 87"/>
              <a:gd name="T15" fmla="*/ 48 h 83"/>
              <a:gd name="T16" fmla="*/ 87 w 87"/>
              <a:gd name="T17" fmla="*/ 38 h 83"/>
              <a:gd name="T18" fmla="*/ 75 w 87"/>
              <a:gd name="T19" fmla="*/ 11 h 83"/>
              <a:gd name="T20" fmla="*/ 81 w 87"/>
              <a:gd name="T21" fmla="*/ 47 h 83"/>
              <a:gd name="T22" fmla="*/ 81 w 87"/>
              <a:gd name="T23" fmla="*/ 47 h 83"/>
              <a:gd name="T24" fmla="*/ 79 w 87"/>
              <a:gd name="T25" fmla="*/ 53 h 83"/>
              <a:gd name="T26" fmla="*/ 50 w 87"/>
              <a:gd name="T27" fmla="*/ 37 h 83"/>
              <a:gd name="T28" fmla="*/ 50 w 87"/>
              <a:gd name="T29" fmla="*/ 4 h 83"/>
              <a:gd name="T30" fmla="*/ 73 w 87"/>
              <a:gd name="T31" fmla="*/ 14 h 83"/>
              <a:gd name="T32" fmla="*/ 83 w 87"/>
              <a:gd name="T33" fmla="*/ 38 h 83"/>
              <a:gd name="T34" fmla="*/ 81 w 87"/>
              <a:gd name="T35" fmla="*/ 47 h 83"/>
              <a:gd name="T36" fmla="*/ 43 w 87"/>
              <a:gd name="T37" fmla="*/ 41 h 83"/>
              <a:gd name="T38" fmla="*/ 43 w 87"/>
              <a:gd name="T39" fmla="*/ 41 h 83"/>
              <a:gd name="T40" fmla="*/ 43 w 87"/>
              <a:gd name="T41" fmla="*/ 7 h 83"/>
              <a:gd name="T42" fmla="*/ 40 w 87"/>
              <a:gd name="T43" fmla="*/ 4 h 83"/>
              <a:gd name="T44" fmla="*/ 12 w 87"/>
              <a:gd name="T45" fmla="*/ 15 h 83"/>
              <a:gd name="T46" fmla="*/ 12 w 87"/>
              <a:gd name="T47" fmla="*/ 15 h 83"/>
              <a:gd name="T48" fmla="*/ 12 w 87"/>
              <a:gd name="T49" fmla="*/ 15 h 83"/>
              <a:gd name="T50" fmla="*/ 0 w 87"/>
              <a:gd name="T51" fmla="*/ 43 h 83"/>
              <a:gd name="T52" fmla="*/ 12 w 87"/>
              <a:gd name="T53" fmla="*/ 71 h 83"/>
              <a:gd name="T54" fmla="*/ 12 w 87"/>
              <a:gd name="T55" fmla="*/ 71 h 83"/>
              <a:gd name="T56" fmla="*/ 40 w 87"/>
              <a:gd name="T57" fmla="*/ 83 h 83"/>
              <a:gd name="T58" fmla="*/ 59 w 87"/>
              <a:gd name="T59" fmla="*/ 78 h 83"/>
              <a:gd name="T60" fmla="*/ 59 w 87"/>
              <a:gd name="T61" fmla="*/ 77 h 83"/>
              <a:gd name="T62" fmla="*/ 74 w 87"/>
              <a:gd name="T63" fmla="*/ 63 h 83"/>
              <a:gd name="T64" fmla="*/ 74 w 87"/>
              <a:gd name="T65" fmla="*/ 63 h 83"/>
              <a:gd name="T66" fmla="*/ 73 w 87"/>
              <a:gd name="T67" fmla="*/ 58 h 83"/>
              <a:gd name="T68" fmla="*/ 43 w 87"/>
              <a:gd name="T69" fmla="*/ 41 h 83"/>
              <a:gd name="T70" fmla="*/ 56 w 87"/>
              <a:gd name="T71" fmla="*/ 72 h 83"/>
              <a:gd name="T72" fmla="*/ 56 w 87"/>
              <a:gd name="T73" fmla="*/ 72 h 83"/>
              <a:gd name="T74" fmla="*/ 56 w 87"/>
              <a:gd name="T75" fmla="*/ 72 h 83"/>
              <a:gd name="T76" fmla="*/ 40 w 87"/>
              <a:gd name="T77" fmla="*/ 76 h 83"/>
              <a:gd name="T78" fmla="*/ 16 w 87"/>
              <a:gd name="T79" fmla="*/ 66 h 83"/>
              <a:gd name="T80" fmla="*/ 16 w 87"/>
              <a:gd name="T81" fmla="*/ 66 h 83"/>
              <a:gd name="T82" fmla="*/ 7 w 87"/>
              <a:gd name="T83" fmla="*/ 43 h 83"/>
              <a:gd name="T84" fmla="*/ 16 w 87"/>
              <a:gd name="T85" fmla="*/ 20 h 83"/>
              <a:gd name="T86" fmla="*/ 36 w 87"/>
              <a:gd name="T87" fmla="*/ 11 h 83"/>
              <a:gd name="T88" fmla="*/ 36 w 87"/>
              <a:gd name="T89" fmla="*/ 43 h 83"/>
              <a:gd name="T90" fmla="*/ 38 w 87"/>
              <a:gd name="T91" fmla="*/ 46 h 83"/>
              <a:gd name="T92" fmla="*/ 66 w 87"/>
              <a:gd name="T93" fmla="*/ 62 h 83"/>
              <a:gd name="T94" fmla="*/ 56 w 87"/>
              <a:gd name="T95" fmla="*/ 7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" h="83">
                <a:moveTo>
                  <a:pt x="75" y="11"/>
                </a:moveTo>
                <a:cubicBezTo>
                  <a:pt x="69" y="4"/>
                  <a:pt x="59" y="0"/>
                  <a:pt x="48" y="0"/>
                </a:cubicBezTo>
                <a:cubicBezTo>
                  <a:pt x="47" y="0"/>
                  <a:pt x="46" y="1"/>
                  <a:pt x="46" y="2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9"/>
                  <a:pt x="47" y="40"/>
                  <a:pt x="48" y="40"/>
                </a:cubicBezTo>
                <a:cubicBezTo>
                  <a:pt x="79" y="58"/>
                  <a:pt x="79" y="58"/>
                  <a:pt x="79" y="58"/>
                </a:cubicBezTo>
                <a:cubicBezTo>
                  <a:pt x="80" y="58"/>
                  <a:pt x="81" y="58"/>
                  <a:pt x="81" y="57"/>
                </a:cubicBezTo>
                <a:cubicBezTo>
                  <a:pt x="83" y="54"/>
                  <a:pt x="84" y="51"/>
                  <a:pt x="85" y="48"/>
                </a:cubicBezTo>
                <a:cubicBezTo>
                  <a:pt x="86" y="45"/>
                  <a:pt x="87" y="41"/>
                  <a:pt x="87" y="38"/>
                </a:cubicBezTo>
                <a:cubicBezTo>
                  <a:pt x="87" y="28"/>
                  <a:pt x="82" y="18"/>
                  <a:pt x="75" y="11"/>
                </a:cubicBezTo>
                <a:close/>
                <a:moveTo>
                  <a:pt x="81" y="47"/>
                </a:moveTo>
                <a:cubicBezTo>
                  <a:pt x="81" y="47"/>
                  <a:pt x="81" y="47"/>
                  <a:pt x="81" y="47"/>
                </a:cubicBezTo>
                <a:cubicBezTo>
                  <a:pt x="81" y="49"/>
                  <a:pt x="80" y="51"/>
                  <a:pt x="79" y="53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4"/>
                  <a:pt x="50" y="4"/>
                  <a:pt x="50" y="4"/>
                </a:cubicBezTo>
                <a:cubicBezTo>
                  <a:pt x="59" y="5"/>
                  <a:pt x="67" y="8"/>
                  <a:pt x="73" y="14"/>
                </a:cubicBezTo>
                <a:cubicBezTo>
                  <a:pt x="79" y="20"/>
                  <a:pt x="83" y="29"/>
                  <a:pt x="83" y="38"/>
                </a:cubicBezTo>
                <a:cubicBezTo>
                  <a:pt x="83" y="41"/>
                  <a:pt x="82" y="44"/>
                  <a:pt x="81" y="47"/>
                </a:cubicBezTo>
                <a:close/>
                <a:moveTo>
                  <a:pt x="43" y="41"/>
                </a:moveTo>
                <a:cubicBezTo>
                  <a:pt x="43" y="41"/>
                  <a:pt x="43" y="41"/>
                  <a:pt x="43" y="41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5"/>
                  <a:pt x="41" y="4"/>
                  <a:pt x="40" y="4"/>
                </a:cubicBezTo>
                <a:cubicBezTo>
                  <a:pt x="29" y="4"/>
                  <a:pt x="19" y="8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5" y="22"/>
                  <a:pt x="0" y="32"/>
                  <a:pt x="0" y="43"/>
                </a:cubicBezTo>
                <a:cubicBezTo>
                  <a:pt x="0" y="54"/>
                  <a:pt x="5" y="64"/>
                  <a:pt x="12" y="71"/>
                </a:cubicBezTo>
                <a:cubicBezTo>
                  <a:pt x="12" y="71"/>
                  <a:pt x="12" y="71"/>
                  <a:pt x="12" y="71"/>
                </a:cubicBezTo>
                <a:cubicBezTo>
                  <a:pt x="19" y="78"/>
                  <a:pt x="29" y="83"/>
                  <a:pt x="40" y="83"/>
                </a:cubicBezTo>
                <a:cubicBezTo>
                  <a:pt x="47" y="83"/>
                  <a:pt x="53" y="81"/>
                  <a:pt x="59" y="78"/>
                </a:cubicBezTo>
                <a:cubicBezTo>
                  <a:pt x="59" y="77"/>
                  <a:pt x="59" y="77"/>
                  <a:pt x="59" y="77"/>
                </a:cubicBezTo>
                <a:cubicBezTo>
                  <a:pt x="65" y="74"/>
                  <a:pt x="70" y="69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1"/>
                  <a:pt x="74" y="59"/>
                  <a:pt x="73" y="58"/>
                </a:cubicBezTo>
                <a:cubicBezTo>
                  <a:pt x="43" y="41"/>
                  <a:pt x="43" y="41"/>
                  <a:pt x="43" y="41"/>
                </a:cubicBezTo>
                <a:close/>
                <a:moveTo>
                  <a:pt x="56" y="72"/>
                </a:moveTo>
                <a:cubicBezTo>
                  <a:pt x="56" y="72"/>
                  <a:pt x="56" y="72"/>
                  <a:pt x="56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1" y="74"/>
                  <a:pt x="45" y="76"/>
                  <a:pt x="40" y="76"/>
                </a:cubicBezTo>
                <a:cubicBezTo>
                  <a:pt x="31" y="76"/>
                  <a:pt x="22" y="72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0" y="60"/>
                  <a:pt x="7" y="52"/>
                  <a:pt x="7" y="43"/>
                </a:cubicBezTo>
                <a:cubicBezTo>
                  <a:pt x="7" y="34"/>
                  <a:pt x="10" y="26"/>
                  <a:pt x="16" y="20"/>
                </a:cubicBezTo>
                <a:cubicBezTo>
                  <a:pt x="22" y="15"/>
                  <a:pt x="29" y="11"/>
                  <a:pt x="36" y="11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5"/>
                  <a:pt x="37" y="46"/>
                  <a:pt x="38" y="46"/>
                </a:cubicBezTo>
                <a:cubicBezTo>
                  <a:pt x="66" y="62"/>
                  <a:pt x="66" y="62"/>
                  <a:pt x="66" y="62"/>
                </a:cubicBezTo>
                <a:cubicBezTo>
                  <a:pt x="63" y="66"/>
                  <a:pt x="60" y="69"/>
                  <a:pt x="56" y="72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7" name="Freeform 71"/>
          <p:cNvSpPr>
            <a:spLocks noEditPoints="1"/>
          </p:cNvSpPr>
          <p:nvPr/>
        </p:nvSpPr>
        <p:spPr bwMode="auto">
          <a:xfrm>
            <a:off x="3501529" y="1061380"/>
            <a:ext cx="206375" cy="217488"/>
          </a:xfrm>
          <a:custGeom>
            <a:avLst/>
            <a:gdLst>
              <a:gd name="T0" fmla="*/ 45 w 55"/>
              <a:gd name="T1" fmla="*/ 38 h 58"/>
              <a:gd name="T2" fmla="*/ 52 w 55"/>
              <a:gd name="T3" fmla="*/ 41 h 58"/>
              <a:gd name="T4" fmla="*/ 52 w 55"/>
              <a:gd name="T5" fmla="*/ 41 h 58"/>
              <a:gd name="T6" fmla="*/ 55 w 55"/>
              <a:gd name="T7" fmla="*/ 48 h 58"/>
              <a:gd name="T8" fmla="*/ 45 w 55"/>
              <a:gd name="T9" fmla="*/ 58 h 58"/>
              <a:gd name="T10" fmla="*/ 34 w 55"/>
              <a:gd name="T11" fmla="*/ 48 h 58"/>
              <a:gd name="T12" fmla="*/ 35 w 55"/>
              <a:gd name="T13" fmla="*/ 45 h 58"/>
              <a:gd name="T14" fmla="*/ 24 w 55"/>
              <a:gd name="T15" fmla="*/ 38 h 58"/>
              <a:gd name="T16" fmla="*/ 24 w 55"/>
              <a:gd name="T17" fmla="*/ 39 h 58"/>
              <a:gd name="T18" fmla="*/ 24 w 55"/>
              <a:gd name="T19" fmla="*/ 39 h 58"/>
              <a:gd name="T20" fmla="*/ 14 w 55"/>
              <a:gd name="T21" fmla="*/ 43 h 58"/>
              <a:gd name="T22" fmla="*/ 0 w 55"/>
              <a:gd name="T23" fmla="*/ 29 h 58"/>
              <a:gd name="T24" fmla="*/ 14 w 55"/>
              <a:gd name="T25" fmla="*/ 15 h 58"/>
              <a:gd name="T26" fmla="*/ 24 w 55"/>
              <a:gd name="T27" fmla="*/ 19 h 58"/>
              <a:gd name="T28" fmla="*/ 24 w 55"/>
              <a:gd name="T29" fmla="*/ 19 h 58"/>
              <a:gd name="T30" fmla="*/ 24 w 55"/>
              <a:gd name="T31" fmla="*/ 19 h 58"/>
              <a:gd name="T32" fmla="*/ 24 w 55"/>
              <a:gd name="T33" fmla="*/ 20 h 58"/>
              <a:gd name="T34" fmla="*/ 35 w 55"/>
              <a:gd name="T35" fmla="*/ 13 h 58"/>
              <a:gd name="T36" fmla="*/ 34 w 55"/>
              <a:gd name="T37" fmla="*/ 10 h 58"/>
              <a:gd name="T38" fmla="*/ 45 w 55"/>
              <a:gd name="T39" fmla="*/ 0 h 58"/>
              <a:gd name="T40" fmla="*/ 55 w 55"/>
              <a:gd name="T41" fmla="*/ 10 h 58"/>
              <a:gd name="T42" fmla="*/ 45 w 55"/>
              <a:gd name="T43" fmla="*/ 20 h 58"/>
              <a:gd name="T44" fmla="*/ 37 w 55"/>
              <a:gd name="T45" fmla="*/ 17 h 58"/>
              <a:gd name="T46" fmla="*/ 37 w 55"/>
              <a:gd name="T47" fmla="*/ 17 h 58"/>
              <a:gd name="T48" fmla="*/ 27 w 55"/>
              <a:gd name="T49" fmla="*/ 23 h 58"/>
              <a:gd name="T50" fmla="*/ 28 w 55"/>
              <a:gd name="T51" fmla="*/ 29 h 58"/>
              <a:gd name="T52" fmla="*/ 27 w 55"/>
              <a:gd name="T53" fmla="*/ 34 h 58"/>
              <a:gd name="T54" fmla="*/ 37 w 55"/>
              <a:gd name="T55" fmla="*/ 41 h 58"/>
              <a:gd name="T56" fmla="*/ 37 w 55"/>
              <a:gd name="T57" fmla="*/ 41 h 58"/>
              <a:gd name="T58" fmla="*/ 37 w 55"/>
              <a:gd name="T59" fmla="*/ 41 h 58"/>
              <a:gd name="T60" fmla="*/ 37 w 55"/>
              <a:gd name="T61" fmla="*/ 41 h 58"/>
              <a:gd name="T62" fmla="*/ 45 w 55"/>
              <a:gd name="T63" fmla="*/ 38 h 58"/>
              <a:gd name="T64" fmla="*/ 49 w 55"/>
              <a:gd name="T65" fmla="*/ 44 h 58"/>
              <a:gd name="T66" fmla="*/ 49 w 55"/>
              <a:gd name="T67" fmla="*/ 44 h 58"/>
              <a:gd name="T68" fmla="*/ 45 w 55"/>
              <a:gd name="T69" fmla="*/ 42 h 58"/>
              <a:gd name="T70" fmla="*/ 41 w 55"/>
              <a:gd name="T71" fmla="*/ 44 h 58"/>
              <a:gd name="T72" fmla="*/ 41 w 55"/>
              <a:gd name="T73" fmla="*/ 44 h 58"/>
              <a:gd name="T74" fmla="*/ 39 w 55"/>
              <a:gd name="T75" fmla="*/ 48 h 58"/>
              <a:gd name="T76" fmla="*/ 45 w 55"/>
              <a:gd name="T77" fmla="*/ 53 h 58"/>
              <a:gd name="T78" fmla="*/ 50 w 55"/>
              <a:gd name="T79" fmla="*/ 48 h 58"/>
              <a:gd name="T80" fmla="*/ 49 w 55"/>
              <a:gd name="T81" fmla="*/ 44 h 58"/>
              <a:gd name="T82" fmla="*/ 49 w 55"/>
              <a:gd name="T83" fmla="*/ 44 h 58"/>
              <a:gd name="T84" fmla="*/ 21 w 55"/>
              <a:gd name="T85" fmla="*/ 22 h 58"/>
              <a:gd name="T86" fmla="*/ 21 w 55"/>
              <a:gd name="T87" fmla="*/ 22 h 58"/>
              <a:gd name="T88" fmla="*/ 14 w 55"/>
              <a:gd name="T89" fmla="*/ 20 h 58"/>
              <a:gd name="T90" fmla="*/ 5 w 55"/>
              <a:gd name="T91" fmla="*/ 29 h 58"/>
              <a:gd name="T92" fmla="*/ 14 w 55"/>
              <a:gd name="T93" fmla="*/ 38 h 58"/>
              <a:gd name="T94" fmla="*/ 21 w 55"/>
              <a:gd name="T95" fmla="*/ 36 h 58"/>
              <a:gd name="T96" fmla="*/ 21 w 55"/>
              <a:gd name="T97" fmla="*/ 35 h 58"/>
              <a:gd name="T98" fmla="*/ 23 w 55"/>
              <a:gd name="T99" fmla="*/ 29 h 58"/>
              <a:gd name="T100" fmla="*/ 21 w 55"/>
              <a:gd name="T101" fmla="*/ 22 h 58"/>
              <a:gd name="T102" fmla="*/ 21 w 55"/>
              <a:gd name="T103" fmla="*/ 22 h 58"/>
              <a:gd name="T104" fmla="*/ 45 w 55"/>
              <a:gd name="T105" fmla="*/ 4 h 58"/>
              <a:gd name="T106" fmla="*/ 45 w 55"/>
              <a:gd name="T107" fmla="*/ 4 h 58"/>
              <a:gd name="T108" fmla="*/ 39 w 55"/>
              <a:gd name="T109" fmla="*/ 10 h 58"/>
              <a:gd name="T110" fmla="*/ 40 w 55"/>
              <a:gd name="T111" fmla="*/ 13 h 58"/>
              <a:gd name="T112" fmla="*/ 40 w 55"/>
              <a:gd name="T113" fmla="*/ 13 h 58"/>
              <a:gd name="T114" fmla="*/ 40 w 55"/>
              <a:gd name="T115" fmla="*/ 13 h 58"/>
              <a:gd name="T116" fmla="*/ 40 w 55"/>
              <a:gd name="T117" fmla="*/ 14 h 58"/>
              <a:gd name="T118" fmla="*/ 41 w 55"/>
              <a:gd name="T119" fmla="*/ 14 h 58"/>
              <a:gd name="T120" fmla="*/ 45 w 55"/>
              <a:gd name="T121" fmla="*/ 16 h 58"/>
              <a:gd name="T122" fmla="*/ 50 w 55"/>
              <a:gd name="T123" fmla="*/ 10 h 58"/>
              <a:gd name="T124" fmla="*/ 45 w 55"/>
              <a:gd name="T125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" h="58">
                <a:moveTo>
                  <a:pt x="45" y="38"/>
                </a:moveTo>
                <a:cubicBezTo>
                  <a:pt x="47" y="38"/>
                  <a:pt x="50" y="39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4" y="42"/>
                  <a:pt x="55" y="45"/>
                  <a:pt x="55" y="48"/>
                </a:cubicBezTo>
                <a:cubicBezTo>
                  <a:pt x="55" y="53"/>
                  <a:pt x="50" y="58"/>
                  <a:pt x="45" y="58"/>
                </a:cubicBezTo>
                <a:cubicBezTo>
                  <a:pt x="39" y="58"/>
                  <a:pt x="34" y="53"/>
                  <a:pt x="34" y="48"/>
                </a:cubicBezTo>
                <a:cubicBezTo>
                  <a:pt x="34" y="47"/>
                  <a:pt x="35" y="46"/>
                  <a:pt x="35" y="4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1" y="41"/>
                  <a:pt x="18" y="43"/>
                  <a:pt x="14" y="43"/>
                </a:cubicBezTo>
                <a:cubicBezTo>
                  <a:pt x="6" y="43"/>
                  <a:pt x="0" y="36"/>
                  <a:pt x="0" y="29"/>
                </a:cubicBezTo>
                <a:cubicBezTo>
                  <a:pt x="0" y="21"/>
                  <a:pt x="6" y="15"/>
                  <a:pt x="14" y="15"/>
                </a:cubicBezTo>
                <a:cubicBezTo>
                  <a:pt x="18" y="15"/>
                  <a:pt x="21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20"/>
                  <a:pt x="24" y="20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4" y="11"/>
                  <a:pt x="34" y="10"/>
                </a:cubicBezTo>
                <a:cubicBezTo>
                  <a:pt x="34" y="4"/>
                  <a:pt x="39" y="0"/>
                  <a:pt x="45" y="0"/>
                </a:cubicBezTo>
                <a:cubicBezTo>
                  <a:pt x="50" y="0"/>
                  <a:pt x="55" y="4"/>
                  <a:pt x="55" y="10"/>
                </a:cubicBezTo>
                <a:cubicBezTo>
                  <a:pt x="55" y="16"/>
                  <a:pt x="50" y="20"/>
                  <a:pt x="45" y="20"/>
                </a:cubicBezTo>
                <a:cubicBezTo>
                  <a:pt x="42" y="20"/>
                  <a:pt x="39" y="19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5"/>
                  <a:pt x="28" y="27"/>
                  <a:pt x="28" y="29"/>
                </a:cubicBezTo>
                <a:cubicBezTo>
                  <a:pt x="28" y="31"/>
                  <a:pt x="27" y="33"/>
                  <a:pt x="27" y="34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9" y="39"/>
                  <a:pt x="42" y="38"/>
                  <a:pt x="45" y="38"/>
                </a:cubicBezTo>
                <a:close/>
                <a:moveTo>
                  <a:pt x="49" y="44"/>
                </a:moveTo>
                <a:cubicBezTo>
                  <a:pt x="49" y="44"/>
                  <a:pt x="49" y="44"/>
                  <a:pt x="49" y="44"/>
                </a:cubicBezTo>
                <a:cubicBezTo>
                  <a:pt x="48" y="43"/>
                  <a:pt x="46" y="42"/>
                  <a:pt x="45" y="42"/>
                </a:cubicBezTo>
                <a:cubicBezTo>
                  <a:pt x="43" y="42"/>
                  <a:pt x="42" y="43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5"/>
                  <a:pt x="39" y="46"/>
                  <a:pt x="39" y="48"/>
                </a:cubicBezTo>
                <a:cubicBezTo>
                  <a:pt x="39" y="51"/>
                  <a:pt x="41" y="53"/>
                  <a:pt x="45" y="53"/>
                </a:cubicBezTo>
                <a:cubicBezTo>
                  <a:pt x="48" y="53"/>
                  <a:pt x="50" y="51"/>
                  <a:pt x="50" y="48"/>
                </a:cubicBezTo>
                <a:cubicBezTo>
                  <a:pt x="50" y="46"/>
                  <a:pt x="50" y="45"/>
                  <a:pt x="49" y="44"/>
                </a:cubicBezTo>
                <a:cubicBezTo>
                  <a:pt x="49" y="44"/>
                  <a:pt x="49" y="44"/>
                  <a:pt x="49" y="44"/>
                </a:cubicBezTo>
                <a:close/>
                <a:moveTo>
                  <a:pt x="2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19" y="21"/>
                  <a:pt x="17" y="20"/>
                  <a:pt x="14" y="20"/>
                </a:cubicBezTo>
                <a:cubicBezTo>
                  <a:pt x="9" y="20"/>
                  <a:pt x="5" y="24"/>
                  <a:pt x="5" y="29"/>
                </a:cubicBezTo>
                <a:cubicBezTo>
                  <a:pt x="5" y="34"/>
                  <a:pt x="9" y="38"/>
                  <a:pt x="14" y="38"/>
                </a:cubicBezTo>
                <a:cubicBezTo>
                  <a:pt x="17" y="38"/>
                  <a:pt x="19" y="37"/>
                  <a:pt x="21" y="36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3" y="31"/>
                  <a:pt x="23" y="29"/>
                </a:cubicBezTo>
                <a:cubicBezTo>
                  <a:pt x="23" y="26"/>
                  <a:pt x="22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lose/>
                <a:moveTo>
                  <a:pt x="45" y="4"/>
                </a:moveTo>
                <a:cubicBezTo>
                  <a:pt x="45" y="4"/>
                  <a:pt x="45" y="4"/>
                  <a:pt x="45" y="4"/>
                </a:cubicBezTo>
                <a:cubicBezTo>
                  <a:pt x="41" y="4"/>
                  <a:pt x="39" y="7"/>
                  <a:pt x="39" y="10"/>
                </a:cubicBezTo>
                <a:cubicBezTo>
                  <a:pt x="39" y="11"/>
                  <a:pt x="39" y="12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4"/>
                  <a:pt x="40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3" y="16"/>
                  <a:pt x="45" y="16"/>
                </a:cubicBezTo>
                <a:cubicBezTo>
                  <a:pt x="48" y="16"/>
                  <a:pt x="50" y="13"/>
                  <a:pt x="50" y="10"/>
                </a:cubicBezTo>
                <a:cubicBezTo>
                  <a:pt x="50" y="7"/>
                  <a:pt x="48" y="4"/>
                  <a:pt x="45" y="4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8" name="Freeform 72"/>
          <p:cNvSpPr>
            <a:spLocks noEditPoints="1"/>
          </p:cNvSpPr>
          <p:nvPr/>
        </p:nvSpPr>
        <p:spPr bwMode="auto">
          <a:xfrm>
            <a:off x="4004767" y="1631293"/>
            <a:ext cx="539750" cy="56673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9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2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7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3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4 h 151"/>
              <a:gd name="T70" fmla="*/ 97 w 144"/>
              <a:gd name="T71" fmla="*/ 30 h 151"/>
              <a:gd name="T72" fmla="*/ 82 w 144"/>
              <a:gd name="T73" fmla="*/ 12 h 151"/>
              <a:gd name="T74" fmla="*/ 69 w 144"/>
              <a:gd name="T75" fmla="*/ 11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1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7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1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3" y="124"/>
                  <a:pt x="114" y="117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1" y="93"/>
                  <a:pt x="108" y="101"/>
                </a:cubicBezTo>
                <a:cubicBezTo>
                  <a:pt x="107" y="106"/>
                  <a:pt x="101" y="104"/>
                  <a:pt x="102" y="100"/>
                </a:cubicBezTo>
                <a:cubicBezTo>
                  <a:pt x="104" y="93"/>
                  <a:pt x="105" y="84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4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4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7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2" y="151"/>
                  <a:pt x="89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2"/>
                  <a:pt x="68" y="82"/>
                  <a:pt x="68" y="82"/>
                </a:cubicBezTo>
                <a:cubicBezTo>
                  <a:pt x="70" y="80"/>
                  <a:pt x="74" y="80"/>
                  <a:pt x="76" y="82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3"/>
                  <a:pt x="117" y="127"/>
                  <a:pt x="115" y="129"/>
                </a:cubicBezTo>
                <a:cubicBezTo>
                  <a:pt x="114" y="130"/>
                  <a:pt x="112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9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4"/>
                  <a:pt x="72" y="94"/>
                  <a:pt x="72" y="94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8"/>
                  <a:pt x="114" y="28"/>
                  <a:pt x="114" y="27"/>
                </a:cubicBezTo>
                <a:cubicBezTo>
                  <a:pt x="111" y="29"/>
                  <a:pt x="108" y="31"/>
                  <a:pt x="105" y="33"/>
                </a:cubicBezTo>
                <a:cubicBezTo>
                  <a:pt x="109" y="43"/>
                  <a:pt x="112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3"/>
                  <a:pt x="126" y="39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5" y="20"/>
                  <a:pt x="100" y="18"/>
                  <a:pt x="96" y="16"/>
                </a:cubicBezTo>
                <a:cubicBezTo>
                  <a:pt x="98" y="18"/>
                  <a:pt x="99" y="21"/>
                  <a:pt x="101" y="23"/>
                </a:cubicBezTo>
                <a:cubicBezTo>
                  <a:pt x="101" y="24"/>
                  <a:pt x="102" y="26"/>
                  <a:pt x="103" y="27"/>
                </a:cubicBezTo>
                <a:cubicBezTo>
                  <a:pt x="105" y="26"/>
                  <a:pt x="107" y="24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1"/>
                  <a:pt x="78" y="11"/>
                  <a:pt x="75" y="11"/>
                </a:cubicBezTo>
                <a:cubicBezTo>
                  <a:pt x="75" y="34"/>
                  <a:pt x="75" y="34"/>
                  <a:pt x="75" y="34"/>
                </a:cubicBezTo>
                <a:cubicBezTo>
                  <a:pt x="82" y="34"/>
                  <a:pt x="88" y="33"/>
                  <a:pt x="94" y="31"/>
                </a:cubicBezTo>
                <a:cubicBezTo>
                  <a:pt x="95" y="30"/>
                  <a:pt x="96" y="30"/>
                  <a:pt x="97" y="30"/>
                </a:cubicBezTo>
                <a:cubicBezTo>
                  <a:pt x="96" y="29"/>
                  <a:pt x="96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1"/>
                </a:moveTo>
                <a:cubicBezTo>
                  <a:pt x="69" y="11"/>
                  <a:pt x="69" y="11"/>
                  <a:pt x="69" y="11"/>
                </a:cubicBezTo>
                <a:cubicBezTo>
                  <a:pt x="66" y="11"/>
                  <a:pt x="64" y="11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0"/>
                  <a:pt x="50" y="31"/>
                </a:cubicBezTo>
                <a:cubicBezTo>
                  <a:pt x="56" y="33"/>
                  <a:pt x="62" y="34"/>
                  <a:pt x="69" y="34"/>
                </a:cubicBezTo>
                <a:cubicBezTo>
                  <a:pt x="69" y="11"/>
                  <a:pt x="69" y="11"/>
                  <a:pt x="69" y="11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0"/>
                  <a:pt x="36" y="23"/>
                </a:cubicBezTo>
                <a:cubicBezTo>
                  <a:pt x="37" y="24"/>
                  <a:pt x="39" y="26"/>
                  <a:pt x="41" y="27"/>
                </a:cubicBezTo>
                <a:cubicBezTo>
                  <a:pt x="42" y="26"/>
                  <a:pt x="43" y="24"/>
                  <a:pt x="43" y="23"/>
                </a:cubicBezTo>
                <a:cubicBezTo>
                  <a:pt x="45" y="21"/>
                  <a:pt x="46" y="18"/>
                  <a:pt x="48" y="16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29" y="28"/>
                  <a:pt x="29" y="29"/>
                </a:cubicBezTo>
                <a:cubicBezTo>
                  <a:pt x="18" y="39"/>
                  <a:pt x="12" y="53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3"/>
                  <a:pt x="39" y="33"/>
                </a:cubicBezTo>
                <a:cubicBezTo>
                  <a:pt x="36" y="31"/>
                  <a:pt x="33" y="29"/>
                  <a:pt x="30" y="27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6"/>
                  <a:pt x="97" y="37"/>
                  <a:pt x="96" y="37"/>
                </a:cubicBezTo>
                <a:cubicBezTo>
                  <a:pt x="90" y="39"/>
                  <a:pt x="83" y="41"/>
                  <a:pt x="75" y="41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5"/>
                  <a:pt x="99" y="36"/>
                </a:cubicBezTo>
                <a:close/>
                <a:moveTo>
                  <a:pt x="69" y="41"/>
                </a:moveTo>
                <a:cubicBezTo>
                  <a:pt x="69" y="41"/>
                  <a:pt x="69" y="41"/>
                  <a:pt x="69" y="41"/>
                </a:cubicBezTo>
                <a:cubicBezTo>
                  <a:pt x="61" y="41"/>
                  <a:pt x="54" y="39"/>
                  <a:pt x="48" y="37"/>
                </a:cubicBezTo>
                <a:cubicBezTo>
                  <a:pt x="47" y="37"/>
                  <a:pt x="46" y="36"/>
                  <a:pt x="45" y="36"/>
                </a:cubicBezTo>
                <a:cubicBezTo>
                  <a:pt x="41" y="45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1"/>
                  <a:pt x="69" y="41"/>
                  <a:pt x="69" y="41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9" name="Freeform 73"/>
          <p:cNvSpPr>
            <a:spLocks noEditPoints="1"/>
          </p:cNvSpPr>
          <p:nvPr/>
        </p:nvSpPr>
        <p:spPr bwMode="auto">
          <a:xfrm>
            <a:off x="2782392" y="2509180"/>
            <a:ext cx="220662" cy="217488"/>
          </a:xfrm>
          <a:custGeom>
            <a:avLst/>
            <a:gdLst>
              <a:gd name="T0" fmla="*/ 56 w 59"/>
              <a:gd name="T1" fmla="*/ 7 h 58"/>
              <a:gd name="T2" fmla="*/ 59 w 59"/>
              <a:gd name="T3" fmla="*/ 14 h 58"/>
              <a:gd name="T4" fmla="*/ 56 w 59"/>
              <a:gd name="T5" fmla="*/ 21 h 58"/>
              <a:gd name="T6" fmla="*/ 47 w 59"/>
              <a:gd name="T7" fmla="*/ 30 h 58"/>
              <a:gd name="T8" fmla="*/ 40 w 59"/>
              <a:gd name="T9" fmla="*/ 33 h 58"/>
              <a:gd name="T10" fmla="*/ 33 w 59"/>
              <a:gd name="T11" fmla="*/ 29 h 58"/>
              <a:gd name="T12" fmla="*/ 30 w 59"/>
              <a:gd name="T13" fmla="*/ 32 h 58"/>
              <a:gd name="T14" fmla="*/ 33 w 59"/>
              <a:gd name="T15" fmla="*/ 40 h 58"/>
              <a:gd name="T16" fmla="*/ 30 w 59"/>
              <a:gd name="T17" fmla="*/ 47 h 58"/>
              <a:gd name="T18" fmla="*/ 15 w 59"/>
              <a:gd name="T19" fmla="*/ 58 h 58"/>
              <a:gd name="T20" fmla="*/ 3 w 59"/>
              <a:gd name="T21" fmla="*/ 51 h 58"/>
              <a:gd name="T22" fmla="*/ 0 w 59"/>
              <a:gd name="T23" fmla="*/ 44 h 58"/>
              <a:gd name="T24" fmla="*/ 3 w 59"/>
              <a:gd name="T25" fmla="*/ 37 h 58"/>
              <a:gd name="T26" fmla="*/ 3 w 59"/>
              <a:gd name="T27" fmla="*/ 37 h 58"/>
              <a:gd name="T28" fmla="*/ 19 w 59"/>
              <a:gd name="T29" fmla="*/ 25 h 58"/>
              <a:gd name="T30" fmla="*/ 26 w 59"/>
              <a:gd name="T31" fmla="*/ 28 h 58"/>
              <a:gd name="T32" fmla="*/ 27 w 59"/>
              <a:gd name="T33" fmla="*/ 29 h 58"/>
              <a:gd name="T34" fmla="*/ 29 w 59"/>
              <a:gd name="T35" fmla="*/ 26 h 58"/>
              <a:gd name="T36" fmla="*/ 26 w 59"/>
              <a:gd name="T37" fmla="*/ 18 h 58"/>
              <a:gd name="T38" fmla="*/ 29 w 59"/>
              <a:gd name="T39" fmla="*/ 11 h 58"/>
              <a:gd name="T40" fmla="*/ 37 w 59"/>
              <a:gd name="T41" fmla="*/ 3 h 58"/>
              <a:gd name="T42" fmla="*/ 52 w 59"/>
              <a:gd name="T43" fmla="*/ 3 h 58"/>
              <a:gd name="T44" fmla="*/ 53 w 59"/>
              <a:gd name="T45" fmla="*/ 10 h 58"/>
              <a:gd name="T46" fmla="*/ 49 w 59"/>
              <a:gd name="T47" fmla="*/ 6 h 58"/>
              <a:gd name="T48" fmla="*/ 45 w 59"/>
              <a:gd name="T49" fmla="*/ 4 h 58"/>
              <a:gd name="T50" fmla="*/ 40 w 59"/>
              <a:gd name="T51" fmla="*/ 6 h 58"/>
              <a:gd name="T52" fmla="*/ 30 w 59"/>
              <a:gd name="T53" fmla="*/ 18 h 58"/>
              <a:gd name="T54" fmla="*/ 32 w 59"/>
              <a:gd name="T55" fmla="*/ 23 h 58"/>
              <a:gd name="T56" fmla="*/ 33 w 59"/>
              <a:gd name="T57" fmla="*/ 23 h 58"/>
              <a:gd name="T58" fmla="*/ 40 w 59"/>
              <a:gd name="T59" fmla="*/ 19 h 58"/>
              <a:gd name="T60" fmla="*/ 36 w 59"/>
              <a:gd name="T61" fmla="*/ 26 h 58"/>
              <a:gd name="T62" fmla="*/ 36 w 59"/>
              <a:gd name="T63" fmla="*/ 26 h 58"/>
              <a:gd name="T64" fmla="*/ 44 w 59"/>
              <a:gd name="T65" fmla="*/ 26 h 58"/>
              <a:gd name="T66" fmla="*/ 53 w 59"/>
              <a:gd name="T67" fmla="*/ 18 h 58"/>
              <a:gd name="T68" fmla="*/ 54 w 59"/>
              <a:gd name="T69" fmla="*/ 14 h 58"/>
              <a:gd name="T70" fmla="*/ 53 w 59"/>
              <a:gd name="T71" fmla="*/ 10 h 58"/>
              <a:gd name="T72" fmla="*/ 27 w 59"/>
              <a:gd name="T73" fmla="*/ 35 h 58"/>
              <a:gd name="T74" fmla="*/ 23 w 59"/>
              <a:gd name="T75" fmla="*/ 39 h 58"/>
              <a:gd name="T76" fmla="*/ 19 w 59"/>
              <a:gd name="T77" fmla="*/ 36 h 58"/>
              <a:gd name="T78" fmla="*/ 23 w 59"/>
              <a:gd name="T79" fmla="*/ 32 h 58"/>
              <a:gd name="T80" fmla="*/ 23 w 59"/>
              <a:gd name="T81" fmla="*/ 32 h 58"/>
              <a:gd name="T82" fmla="*/ 15 w 59"/>
              <a:gd name="T83" fmla="*/ 32 h 58"/>
              <a:gd name="T84" fmla="*/ 7 w 59"/>
              <a:gd name="T85" fmla="*/ 40 h 58"/>
              <a:gd name="T86" fmla="*/ 5 w 59"/>
              <a:gd name="T87" fmla="*/ 44 h 58"/>
              <a:gd name="T88" fmla="*/ 10 w 59"/>
              <a:gd name="T89" fmla="*/ 52 h 58"/>
              <a:gd name="T90" fmla="*/ 19 w 59"/>
              <a:gd name="T91" fmla="*/ 52 h 58"/>
              <a:gd name="T92" fmla="*/ 27 w 59"/>
              <a:gd name="T93" fmla="*/ 44 h 58"/>
              <a:gd name="T94" fmla="*/ 29 w 59"/>
              <a:gd name="T95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58">
                <a:moveTo>
                  <a:pt x="52" y="3"/>
                </a:move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9"/>
                  <a:pt x="59" y="11"/>
                  <a:pt x="59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7"/>
                  <a:pt x="58" y="19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5" y="32"/>
                  <a:pt x="43" y="33"/>
                  <a:pt x="40" y="33"/>
                </a:cubicBezTo>
                <a:cubicBezTo>
                  <a:pt x="38" y="33"/>
                  <a:pt x="35" y="32"/>
                  <a:pt x="33" y="30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2" y="34"/>
                  <a:pt x="33" y="37"/>
                  <a:pt x="33" y="40"/>
                </a:cubicBezTo>
                <a:cubicBezTo>
                  <a:pt x="33" y="42"/>
                  <a:pt x="32" y="45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7"/>
                  <a:pt x="17" y="58"/>
                  <a:pt x="15" y="58"/>
                </a:cubicBezTo>
                <a:cubicBezTo>
                  <a:pt x="12" y="58"/>
                  <a:pt x="9" y="57"/>
                  <a:pt x="7" y="5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49"/>
                  <a:pt x="0" y="47"/>
                  <a:pt x="0" y="44"/>
                </a:cubicBezTo>
                <a:cubicBezTo>
                  <a:pt x="0" y="41"/>
                  <a:pt x="1" y="39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12" y="28"/>
                  <a:pt x="12" y="28"/>
                  <a:pt x="12" y="28"/>
                </a:cubicBezTo>
                <a:cubicBezTo>
                  <a:pt x="14" y="26"/>
                  <a:pt x="16" y="25"/>
                  <a:pt x="19" y="25"/>
                </a:cubicBezTo>
                <a:cubicBezTo>
                  <a:pt x="22" y="25"/>
                  <a:pt x="24" y="26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7" y="24"/>
                  <a:pt x="26" y="21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6"/>
                  <a:pt x="27" y="13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37" y="3"/>
                  <a:pt x="37" y="3"/>
                  <a:pt x="37" y="3"/>
                </a:cubicBezTo>
                <a:cubicBezTo>
                  <a:pt x="39" y="1"/>
                  <a:pt x="42" y="0"/>
                  <a:pt x="45" y="0"/>
                </a:cubicBezTo>
                <a:cubicBezTo>
                  <a:pt x="47" y="0"/>
                  <a:pt x="50" y="1"/>
                  <a:pt x="52" y="3"/>
                </a:cubicBezTo>
                <a:cubicBezTo>
                  <a:pt x="52" y="3"/>
                  <a:pt x="52" y="3"/>
                  <a:pt x="52" y="3"/>
                </a:cubicBezTo>
                <a:close/>
                <a:moveTo>
                  <a:pt x="53" y="10"/>
                </a:moveTo>
                <a:cubicBezTo>
                  <a:pt x="53" y="10"/>
                  <a:pt x="53" y="10"/>
                  <a:pt x="53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8" y="5"/>
                  <a:pt x="46" y="4"/>
                  <a:pt x="45" y="4"/>
                </a:cubicBezTo>
                <a:cubicBezTo>
                  <a:pt x="43" y="4"/>
                  <a:pt x="42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5"/>
                  <a:pt x="30" y="17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20"/>
                  <a:pt x="31" y="21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8"/>
                  <a:pt x="40" y="19"/>
                </a:cubicBezTo>
                <a:cubicBezTo>
                  <a:pt x="40" y="20"/>
                  <a:pt x="40" y="21"/>
                  <a:pt x="40" y="22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7" y="27"/>
                  <a:pt x="39" y="28"/>
                  <a:pt x="40" y="28"/>
                </a:cubicBezTo>
                <a:cubicBezTo>
                  <a:pt x="42" y="28"/>
                  <a:pt x="43" y="27"/>
                  <a:pt x="44" y="26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7"/>
                  <a:pt x="54" y="15"/>
                  <a:pt x="54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2"/>
                  <a:pt x="54" y="11"/>
                  <a:pt x="53" y="10"/>
                </a:cubicBezTo>
                <a:cubicBezTo>
                  <a:pt x="53" y="10"/>
                  <a:pt x="53" y="10"/>
                  <a:pt x="53" y="10"/>
                </a:cubicBezTo>
                <a:close/>
                <a:moveTo>
                  <a:pt x="27" y="35"/>
                </a:move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40"/>
                  <a:pt x="20" y="40"/>
                  <a:pt x="19" y="39"/>
                </a:cubicBezTo>
                <a:cubicBezTo>
                  <a:pt x="19" y="38"/>
                  <a:pt x="19" y="37"/>
                  <a:pt x="19" y="3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0"/>
                  <a:pt x="20" y="30"/>
                  <a:pt x="19" y="30"/>
                </a:cubicBezTo>
                <a:cubicBezTo>
                  <a:pt x="17" y="30"/>
                  <a:pt x="16" y="30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5" y="41"/>
                  <a:pt x="5" y="42"/>
                  <a:pt x="5" y="44"/>
                </a:cubicBezTo>
                <a:cubicBezTo>
                  <a:pt x="5" y="45"/>
                  <a:pt x="5" y="47"/>
                  <a:pt x="7" y="48"/>
                </a:cubicBezTo>
                <a:cubicBezTo>
                  <a:pt x="10" y="52"/>
                  <a:pt x="10" y="52"/>
                  <a:pt x="10" y="52"/>
                </a:cubicBezTo>
                <a:cubicBezTo>
                  <a:pt x="12" y="53"/>
                  <a:pt x="13" y="54"/>
                  <a:pt x="15" y="54"/>
                </a:cubicBezTo>
                <a:cubicBezTo>
                  <a:pt x="16" y="54"/>
                  <a:pt x="18" y="53"/>
                  <a:pt x="19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3"/>
                  <a:pt x="29" y="41"/>
                  <a:pt x="29" y="40"/>
                </a:cubicBezTo>
                <a:cubicBezTo>
                  <a:pt x="29" y="38"/>
                  <a:pt x="28" y="37"/>
                  <a:pt x="27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0" name="Freeform 74"/>
          <p:cNvSpPr>
            <a:spLocks noEditPoints="1"/>
          </p:cNvSpPr>
          <p:nvPr/>
        </p:nvSpPr>
        <p:spPr bwMode="auto">
          <a:xfrm>
            <a:off x="5057279" y="1039155"/>
            <a:ext cx="346075" cy="349250"/>
          </a:xfrm>
          <a:custGeom>
            <a:avLst/>
            <a:gdLst>
              <a:gd name="T0" fmla="*/ 76 w 92"/>
              <a:gd name="T1" fmla="*/ 1 h 93"/>
              <a:gd name="T2" fmla="*/ 80 w 92"/>
              <a:gd name="T3" fmla="*/ 2 h 93"/>
              <a:gd name="T4" fmla="*/ 80 w 92"/>
              <a:gd name="T5" fmla="*/ 2 h 93"/>
              <a:gd name="T6" fmla="*/ 91 w 92"/>
              <a:gd name="T7" fmla="*/ 13 h 93"/>
              <a:gd name="T8" fmla="*/ 91 w 92"/>
              <a:gd name="T9" fmla="*/ 13 h 93"/>
              <a:gd name="T10" fmla="*/ 92 w 92"/>
              <a:gd name="T11" fmla="*/ 16 h 93"/>
              <a:gd name="T12" fmla="*/ 78 w 92"/>
              <a:gd name="T13" fmla="*/ 29 h 93"/>
              <a:gd name="T14" fmla="*/ 68 w 92"/>
              <a:gd name="T15" fmla="*/ 30 h 93"/>
              <a:gd name="T16" fmla="*/ 65 w 92"/>
              <a:gd name="T17" fmla="*/ 68 h 93"/>
              <a:gd name="T18" fmla="*/ 45 w 92"/>
              <a:gd name="T19" fmla="*/ 76 h 93"/>
              <a:gd name="T20" fmla="*/ 17 w 92"/>
              <a:gd name="T21" fmla="*/ 48 h 93"/>
              <a:gd name="T22" fmla="*/ 45 w 92"/>
              <a:gd name="T23" fmla="*/ 19 h 93"/>
              <a:gd name="T24" fmla="*/ 66 w 92"/>
              <a:gd name="T25" fmla="*/ 22 h 93"/>
              <a:gd name="T26" fmla="*/ 65 w 92"/>
              <a:gd name="T27" fmla="*/ 13 h 93"/>
              <a:gd name="T28" fmla="*/ 82 w 92"/>
              <a:gd name="T29" fmla="*/ 37 h 93"/>
              <a:gd name="T30" fmla="*/ 89 w 92"/>
              <a:gd name="T31" fmla="*/ 34 h 93"/>
              <a:gd name="T32" fmla="*/ 91 w 92"/>
              <a:gd name="T33" fmla="*/ 48 h 93"/>
              <a:gd name="T34" fmla="*/ 45 w 92"/>
              <a:gd name="T35" fmla="*/ 93 h 93"/>
              <a:gd name="T36" fmla="*/ 0 w 92"/>
              <a:gd name="T37" fmla="*/ 48 h 93"/>
              <a:gd name="T38" fmla="*/ 45 w 92"/>
              <a:gd name="T39" fmla="*/ 2 h 93"/>
              <a:gd name="T40" fmla="*/ 58 w 92"/>
              <a:gd name="T41" fmla="*/ 4 h 93"/>
              <a:gd name="T42" fmla="*/ 56 w 92"/>
              <a:gd name="T43" fmla="*/ 11 h 93"/>
              <a:gd name="T44" fmla="*/ 45 w 92"/>
              <a:gd name="T45" fmla="*/ 9 h 93"/>
              <a:gd name="T46" fmla="*/ 7 w 92"/>
              <a:gd name="T47" fmla="*/ 48 h 93"/>
              <a:gd name="T48" fmla="*/ 45 w 92"/>
              <a:gd name="T49" fmla="*/ 86 h 93"/>
              <a:gd name="T50" fmla="*/ 83 w 92"/>
              <a:gd name="T51" fmla="*/ 48 h 93"/>
              <a:gd name="T52" fmla="*/ 82 w 92"/>
              <a:gd name="T53" fmla="*/ 37 h 93"/>
              <a:gd name="T54" fmla="*/ 45 w 92"/>
              <a:gd name="T55" fmla="*/ 35 h 93"/>
              <a:gd name="T56" fmla="*/ 59 w 92"/>
              <a:gd name="T57" fmla="*/ 28 h 93"/>
              <a:gd name="T58" fmla="*/ 28 w 92"/>
              <a:gd name="T59" fmla="*/ 31 h 93"/>
              <a:gd name="T60" fmla="*/ 28 w 92"/>
              <a:gd name="T61" fmla="*/ 31 h 93"/>
              <a:gd name="T62" fmla="*/ 28 w 92"/>
              <a:gd name="T63" fmla="*/ 65 h 93"/>
              <a:gd name="T64" fmla="*/ 62 w 92"/>
              <a:gd name="T65" fmla="*/ 65 h 93"/>
              <a:gd name="T66" fmla="*/ 69 w 92"/>
              <a:gd name="T67" fmla="*/ 48 h 93"/>
              <a:gd name="T68" fmla="*/ 57 w 92"/>
              <a:gd name="T69" fmla="*/ 41 h 93"/>
              <a:gd name="T70" fmla="*/ 54 w 92"/>
              <a:gd name="T71" fmla="*/ 57 h 93"/>
              <a:gd name="T72" fmla="*/ 45 w 92"/>
              <a:gd name="T73" fmla="*/ 61 h 93"/>
              <a:gd name="T74" fmla="*/ 36 w 92"/>
              <a:gd name="T75" fmla="*/ 57 h 93"/>
              <a:gd name="T76" fmla="*/ 36 w 92"/>
              <a:gd name="T77" fmla="*/ 38 h 93"/>
              <a:gd name="T78" fmla="*/ 45 w 92"/>
              <a:gd name="T79" fmla="*/ 35 h 93"/>
              <a:gd name="T80" fmla="*/ 48 w 92"/>
              <a:gd name="T81" fmla="*/ 39 h 93"/>
              <a:gd name="T82" fmla="*/ 39 w 92"/>
              <a:gd name="T83" fmla="*/ 42 h 93"/>
              <a:gd name="T84" fmla="*/ 36 w 92"/>
              <a:gd name="T85" fmla="*/ 48 h 93"/>
              <a:gd name="T86" fmla="*/ 45 w 92"/>
              <a:gd name="T87" fmla="*/ 56 h 93"/>
              <a:gd name="T88" fmla="*/ 51 w 92"/>
              <a:gd name="T89" fmla="*/ 54 h 93"/>
              <a:gd name="T90" fmla="*/ 53 w 92"/>
              <a:gd name="T91" fmla="*/ 45 h 93"/>
              <a:gd name="T92" fmla="*/ 43 w 92"/>
              <a:gd name="T93" fmla="*/ 50 h 93"/>
              <a:gd name="T94" fmla="*/ 48 w 92"/>
              <a:gd name="T95" fmla="*/ 39 h 93"/>
              <a:gd name="T96" fmla="*/ 77 w 92"/>
              <a:gd name="T97" fmla="*/ 7 h 93"/>
              <a:gd name="T98" fmla="*/ 70 w 92"/>
              <a:gd name="T99" fmla="*/ 20 h 93"/>
              <a:gd name="T100" fmla="*/ 77 w 92"/>
              <a:gd name="T101" fmla="*/ 7 h 93"/>
              <a:gd name="T102" fmla="*/ 81 w 92"/>
              <a:gd name="T103" fmla="*/ 15 h 93"/>
              <a:gd name="T104" fmla="*/ 78 w 92"/>
              <a:gd name="T105" fmla="*/ 24 h 93"/>
              <a:gd name="T106" fmla="*/ 81 w 92"/>
              <a:gd name="T107" fmla="*/ 1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2" h="93">
                <a:moveTo>
                  <a:pt x="65" y="13"/>
                </a:moveTo>
                <a:cubicBezTo>
                  <a:pt x="76" y="1"/>
                  <a:pt x="76" y="1"/>
                  <a:pt x="76" y="1"/>
                </a:cubicBezTo>
                <a:cubicBezTo>
                  <a:pt x="77" y="0"/>
                  <a:pt x="79" y="0"/>
                  <a:pt x="80" y="1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2" y="10"/>
                  <a:pt x="82" y="10"/>
                  <a:pt x="82" y="10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2" y="13"/>
                </a:cubicBezTo>
                <a:cubicBezTo>
                  <a:pt x="92" y="14"/>
                  <a:pt x="92" y="15"/>
                  <a:pt x="92" y="16"/>
                </a:cubicBezTo>
                <a:cubicBezTo>
                  <a:pt x="80" y="28"/>
                  <a:pt x="80" y="28"/>
                  <a:pt x="80" y="28"/>
                </a:cubicBezTo>
                <a:cubicBezTo>
                  <a:pt x="79" y="29"/>
                  <a:pt x="78" y="29"/>
                  <a:pt x="78" y="29"/>
                </a:cubicBezTo>
                <a:cubicBezTo>
                  <a:pt x="71" y="27"/>
                  <a:pt x="71" y="27"/>
                  <a:pt x="71" y="27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5"/>
                  <a:pt x="73" y="41"/>
                  <a:pt x="73" y="48"/>
                </a:cubicBezTo>
                <a:cubicBezTo>
                  <a:pt x="73" y="55"/>
                  <a:pt x="70" y="63"/>
                  <a:pt x="6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73"/>
                  <a:pt x="53" y="76"/>
                  <a:pt x="45" y="76"/>
                </a:cubicBezTo>
                <a:cubicBezTo>
                  <a:pt x="37" y="76"/>
                  <a:pt x="30" y="73"/>
                  <a:pt x="25" y="68"/>
                </a:cubicBezTo>
                <a:cubicBezTo>
                  <a:pt x="20" y="63"/>
                  <a:pt x="17" y="55"/>
                  <a:pt x="17" y="48"/>
                </a:cubicBezTo>
                <a:cubicBezTo>
                  <a:pt x="17" y="40"/>
                  <a:pt x="20" y="33"/>
                  <a:pt x="25" y="28"/>
                </a:cubicBezTo>
                <a:cubicBezTo>
                  <a:pt x="30" y="23"/>
                  <a:pt x="37" y="19"/>
                  <a:pt x="45" y="19"/>
                </a:cubicBezTo>
                <a:cubicBezTo>
                  <a:pt x="52" y="19"/>
                  <a:pt x="58" y="22"/>
                  <a:pt x="62" y="25"/>
                </a:cubicBezTo>
                <a:cubicBezTo>
                  <a:pt x="66" y="22"/>
                  <a:pt x="66" y="22"/>
                  <a:pt x="66" y="22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4"/>
                  <a:pt x="64" y="14"/>
                  <a:pt x="65" y="13"/>
                </a:cubicBezTo>
                <a:close/>
                <a:moveTo>
                  <a:pt x="82" y="37"/>
                </a:moveTo>
                <a:cubicBezTo>
                  <a:pt x="82" y="37"/>
                  <a:pt x="82" y="37"/>
                  <a:pt x="82" y="37"/>
                </a:cubicBezTo>
                <a:cubicBezTo>
                  <a:pt x="81" y="35"/>
                  <a:pt x="82" y="33"/>
                  <a:pt x="84" y="32"/>
                </a:cubicBezTo>
                <a:cubicBezTo>
                  <a:pt x="86" y="31"/>
                  <a:pt x="88" y="33"/>
                  <a:pt x="89" y="34"/>
                </a:cubicBezTo>
                <a:cubicBezTo>
                  <a:pt x="89" y="37"/>
                  <a:pt x="90" y="39"/>
                  <a:pt x="90" y="41"/>
                </a:cubicBezTo>
                <a:cubicBezTo>
                  <a:pt x="91" y="43"/>
                  <a:pt x="91" y="45"/>
                  <a:pt x="91" y="48"/>
                </a:cubicBezTo>
                <a:cubicBezTo>
                  <a:pt x="91" y="60"/>
                  <a:pt x="86" y="72"/>
                  <a:pt x="77" y="80"/>
                </a:cubicBezTo>
                <a:cubicBezTo>
                  <a:pt x="69" y="88"/>
                  <a:pt x="58" y="93"/>
                  <a:pt x="45" y="93"/>
                </a:cubicBezTo>
                <a:cubicBezTo>
                  <a:pt x="33" y="93"/>
                  <a:pt x="21" y="88"/>
                  <a:pt x="13" y="80"/>
                </a:cubicBezTo>
                <a:cubicBezTo>
                  <a:pt x="5" y="72"/>
                  <a:pt x="0" y="60"/>
                  <a:pt x="0" y="48"/>
                </a:cubicBezTo>
                <a:cubicBezTo>
                  <a:pt x="0" y="35"/>
                  <a:pt x="5" y="24"/>
                  <a:pt x="13" y="15"/>
                </a:cubicBezTo>
                <a:cubicBezTo>
                  <a:pt x="21" y="7"/>
                  <a:pt x="33" y="2"/>
                  <a:pt x="45" y="2"/>
                </a:cubicBezTo>
                <a:cubicBezTo>
                  <a:pt x="47" y="2"/>
                  <a:pt x="50" y="2"/>
                  <a:pt x="52" y="3"/>
                </a:cubicBezTo>
                <a:cubicBezTo>
                  <a:pt x="54" y="3"/>
                  <a:pt x="56" y="3"/>
                  <a:pt x="58" y="4"/>
                </a:cubicBezTo>
                <a:cubicBezTo>
                  <a:pt x="60" y="5"/>
                  <a:pt x="61" y="7"/>
                  <a:pt x="61" y="9"/>
                </a:cubicBezTo>
                <a:cubicBezTo>
                  <a:pt x="60" y="10"/>
                  <a:pt x="58" y="12"/>
                  <a:pt x="56" y="11"/>
                </a:cubicBezTo>
                <a:cubicBezTo>
                  <a:pt x="54" y="10"/>
                  <a:pt x="53" y="10"/>
                  <a:pt x="51" y="10"/>
                </a:cubicBezTo>
                <a:cubicBezTo>
                  <a:pt x="49" y="9"/>
                  <a:pt x="47" y="9"/>
                  <a:pt x="45" y="9"/>
                </a:cubicBezTo>
                <a:cubicBezTo>
                  <a:pt x="35" y="9"/>
                  <a:pt x="25" y="14"/>
                  <a:pt x="18" y="21"/>
                </a:cubicBezTo>
                <a:cubicBezTo>
                  <a:pt x="11" y="27"/>
                  <a:pt x="7" y="37"/>
                  <a:pt x="7" y="48"/>
                </a:cubicBezTo>
                <a:cubicBezTo>
                  <a:pt x="7" y="58"/>
                  <a:pt x="11" y="68"/>
                  <a:pt x="18" y="75"/>
                </a:cubicBezTo>
                <a:cubicBezTo>
                  <a:pt x="25" y="82"/>
                  <a:pt x="35" y="86"/>
                  <a:pt x="45" y="86"/>
                </a:cubicBezTo>
                <a:cubicBezTo>
                  <a:pt x="56" y="86"/>
                  <a:pt x="65" y="82"/>
                  <a:pt x="72" y="75"/>
                </a:cubicBezTo>
                <a:cubicBezTo>
                  <a:pt x="79" y="68"/>
                  <a:pt x="83" y="58"/>
                  <a:pt x="83" y="48"/>
                </a:cubicBezTo>
                <a:cubicBezTo>
                  <a:pt x="83" y="46"/>
                  <a:pt x="83" y="44"/>
                  <a:pt x="83" y="42"/>
                </a:cubicBezTo>
                <a:cubicBezTo>
                  <a:pt x="83" y="40"/>
                  <a:pt x="82" y="38"/>
                  <a:pt x="82" y="37"/>
                </a:cubicBezTo>
                <a:close/>
                <a:moveTo>
                  <a:pt x="45" y="35"/>
                </a:move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50" y="35"/>
                  <a:pt x="51" y="36"/>
                </a:cubicBezTo>
                <a:cubicBezTo>
                  <a:pt x="59" y="28"/>
                  <a:pt x="59" y="28"/>
                  <a:pt x="59" y="28"/>
                </a:cubicBezTo>
                <a:cubicBezTo>
                  <a:pt x="55" y="25"/>
                  <a:pt x="50" y="24"/>
                  <a:pt x="45" y="24"/>
                </a:cubicBezTo>
                <a:cubicBezTo>
                  <a:pt x="39" y="24"/>
                  <a:pt x="33" y="26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4" y="35"/>
                  <a:pt x="21" y="41"/>
                  <a:pt x="21" y="48"/>
                </a:cubicBezTo>
                <a:cubicBezTo>
                  <a:pt x="21" y="54"/>
                  <a:pt x="24" y="60"/>
                  <a:pt x="28" y="65"/>
                </a:cubicBezTo>
                <a:cubicBezTo>
                  <a:pt x="33" y="69"/>
                  <a:pt x="39" y="72"/>
                  <a:pt x="45" y="72"/>
                </a:cubicBezTo>
                <a:cubicBezTo>
                  <a:pt x="52" y="72"/>
                  <a:pt x="58" y="69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6" y="60"/>
                  <a:pt x="69" y="54"/>
                  <a:pt x="69" y="48"/>
                </a:cubicBezTo>
                <a:cubicBezTo>
                  <a:pt x="69" y="42"/>
                  <a:pt x="67" y="37"/>
                  <a:pt x="65" y="33"/>
                </a:cubicBezTo>
                <a:cubicBezTo>
                  <a:pt x="57" y="41"/>
                  <a:pt x="57" y="41"/>
                  <a:pt x="57" y="41"/>
                </a:cubicBezTo>
                <a:cubicBezTo>
                  <a:pt x="58" y="43"/>
                  <a:pt x="58" y="45"/>
                  <a:pt x="58" y="48"/>
                </a:cubicBezTo>
                <a:cubicBezTo>
                  <a:pt x="58" y="51"/>
                  <a:pt x="57" y="54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2" y="59"/>
                  <a:pt x="49" y="61"/>
                  <a:pt x="45" y="61"/>
                </a:cubicBezTo>
                <a:cubicBezTo>
                  <a:pt x="42" y="61"/>
                  <a:pt x="38" y="59"/>
                  <a:pt x="36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4" y="54"/>
                  <a:pt x="32" y="51"/>
                  <a:pt x="32" y="48"/>
                </a:cubicBezTo>
                <a:cubicBezTo>
                  <a:pt x="32" y="44"/>
                  <a:pt x="34" y="41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42" y="35"/>
                  <a:pt x="45" y="35"/>
                </a:cubicBezTo>
                <a:close/>
                <a:moveTo>
                  <a:pt x="48" y="39"/>
                </a:moveTo>
                <a:cubicBezTo>
                  <a:pt x="48" y="39"/>
                  <a:pt x="48" y="39"/>
                  <a:pt x="48" y="39"/>
                </a:cubicBezTo>
                <a:cubicBezTo>
                  <a:pt x="47" y="39"/>
                  <a:pt x="46" y="39"/>
                  <a:pt x="45" y="39"/>
                </a:cubicBezTo>
                <a:cubicBezTo>
                  <a:pt x="43" y="39"/>
                  <a:pt x="41" y="40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7" y="43"/>
                  <a:pt x="36" y="45"/>
                  <a:pt x="36" y="48"/>
                </a:cubicBezTo>
                <a:cubicBezTo>
                  <a:pt x="36" y="50"/>
                  <a:pt x="37" y="52"/>
                  <a:pt x="39" y="54"/>
                </a:cubicBezTo>
                <a:cubicBezTo>
                  <a:pt x="41" y="55"/>
                  <a:pt x="43" y="56"/>
                  <a:pt x="45" y="56"/>
                </a:cubicBezTo>
                <a:cubicBezTo>
                  <a:pt x="48" y="56"/>
                  <a:pt x="50" y="55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3" y="52"/>
                  <a:pt x="54" y="50"/>
                  <a:pt x="54" y="48"/>
                </a:cubicBezTo>
                <a:cubicBezTo>
                  <a:pt x="54" y="47"/>
                  <a:pt x="54" y="46"/>
                  <a:pt x="53" y="45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2"/>
                  <a:pt x="44" y="52"/>
                  <a:pt x="43" y="50"/>
                </a:cubicBezTo>
                <a:cubicBezTo>
                  <a:pt x="41" y="49"/>
                  <a:pt x="41" y="46"/>
                  <a:pt x="43" y="45"/>
                </a:cubicBezTo>
                <a:cubicBezTo>
                  <a:pt x="48" y="39"/>
                  <a:pt x="48" y="39"/>
                  <a:pt x="48" y="39"/>
                </a:cubicBezTo>
                <a:close/>
                <a:moveTo>
                  <a:pt x="77" y="7"/>
                </a:moveTo>
                <a:cubicBezTo>
                  <a:pt x="77" y="7"/>
                  <a:pt x="77" y="7"/>
                  <a:pt x="77" y="7"/>
                </a:cubicBezTo>
                <a:cubicBezTo>
                  <a:pt x="69" y="15"/>
                  <a:pt x="69" y="15"/>
                  <a:pt x="69" y="15"/>
                </a:cubicBezTo>
                <a:cubicBezTo>
                  <a:pt x="70" y="20"/>
                  <a:pt x="70" y="20"/>
                  <a:pt x="70" y="20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7"/>
                  <a:pt x="77" y="7"/>
                  <a:pt x="77" y="7"/>
                </a:cubicBezTo>
                <a:close/>
                <a:moveTo>
                  <a:pt x="81" y="15"/>
                </a:moveTo>
                <a:cubicBezTo>
                  <a:pt x="81" y="15"/>
                  <a:pt x="81" y="15"/>
                  <a:pt x="81" y="15"/>
                </a:cubicBezTo>
                <a:cubicBezTo>
                  <a:pt x="73" y="23"/>
                  <a:pt x="73" y="23"/>
                  <a:pt x="73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86" y="16"/>
                  <a:pt x="86" y="16"/>
                  <a:pt x="86" y="16"/>
                </a:cubicBezTo>
                <a:cubicBezTo>
                  <a:pt x="81" y="15"/>
                  <a:pt x="81" y="15"/>
                  <a:pt x="81" y="1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1" name="Freeform 75"/>
          <p:cNvSpPr>
            <a:spLocks noEditPoints="1"/>
          </p:cNvSpPr>
          <p:nvPr/>
        </p:nvSpPr>
        <p:spPr bwMode="auto">
          <a:xfrm>
            <a:off x="5081092" y="1985305"/>
            <a:ext cx="204787" cy="209550"/>
          </a:xfrm>
          <a:custGeom>
            <a:avLst/>
            <a:gdLst>
              <a:gd name="T0" fmla="*/ 26 w 55"/>
              <a:gd name="T1" fmla="*/ 39 h 56"/>
              <a:gd name="T2" fmla="*/ 25 w 55"/>
              <a:gd name="T3" fmla="*/ 37 h 56"/>
              <a:gd name="T4" fmla="*/ 22 w 55"/>
              <a:gd name="T5" fmla="*/ 37 h 56"/>
              <a:gd name="T6" fmla="*/ 25 w 55"/>
              <a:gd name="T7" fmla="*/ 52 h 56"/>
              <a:gd name="T8" fmla="*/ 17 w 55"/>
              <a:gd name="T9" fmla="*/ 55 h 56"/>
              <a:gd name="T10" fmla="*/ 8 w 55"/>
              <a:gd name="T11" fmla="*/ 37 h 56"/>
              <a:gd name="T12" fmla="*/ 0 w 55"/>
              <a:gd name="T13" fmla="*/ 26 h 56"/>
              <a:gd name="T14" fmla="*/ 3 w 55"/>
              <a:gd name="T15" fmla="*/ 18 h 56"/>
              <a:gd name="T16" fmla="*/ 11 w 55"/>
              <a:gd name="T17" fmla="*/ 15 h 56"/>
              <a:gd name="T18" fmla="*/ 25 w 55"/>
              <a:gd name="T19" fmla="*/ 15 h 56"/>
              <a:gd name="T20" fmla="*/ 44 w 55"/>
              <a:gd name="T21" fmla="*/ 1 h 56"/>
              <a:gd name="T22" fmla="*/ 48 w 55"/>
              <a:gd name="T23" fmla="*/ 2 h 56"/>
              <a:gd name="T24" fmla="*/ 48 w 55"/>
              <a:gd name="T25" fmla="*/ 18 h 56"/>
              <a:gd name="T26" fmla="*/ 52 w 55"/>
              <a:gd name="T27" fmla="*/ 20 h 56"/>
              <a:gd name="T28" fmla="*/ 52 w 55"/>
              <a:gd name="T29" fmla="*/ 32 h 56"/>
              <a:gd name="T30" fmla="*/ 48 w 55"/>
              <a:gd name="T31" fmla="*/ 50 h 56"/>
              <a:gd name="T32" fmla="*/ 44 w 55"/>
              <a:gd name="T33" fmla="*/ 52 h 56"/>
              <a:gd name="T34" fmla="*/ 27 w 55"/>
              <a:gd name="T35" fmla="*/ 33 h 56"/>
              <a:gd name="T36" fmla="*/ 11 w 55"/>
              <a:gd name="T37" fmla="*/ 19 h 56"/>
              <a:gd name="T38" fmla="*/ 4 w 55"/>
              <a:gd name="T39" fmla="*/ 26 h 56"/>
              <a:gd name="T40" fmla="*/ 10 w 55"/>
              <a:gd name="T41" fmla="*/ 33 h 56"/>
              <a:gd name="T42" fmla="*/ 18 w 55"/>
              <a:gd name="T43" fmla="*/ 50 h 56"/>
              <a:gd name="T44" fmla="*/ 22 w 55"/>
              <a:gd name="T45" fmla="*/ 49 h 56"/>
              <a:gd name="T46" fmla="*/ 17 w 55"/>
              <a:gd name="T47" fmla="*/ 35 h 56"/>
              <a:gd name="T48" fmla="*/ 27 w 55"/>
              <a:gd name="T49" fmla="*/ 33 h 56"/>
              <a:gd name="T50" fmla="*/ 29 w 55"/>
              <a:gd name="T51" fmla="*/ 17 h 56"/>
              <a:gd name="T52" fmla="*/ 29 w 55"/>
              <a:gd name="T53" fmla="*/ 35 h 56"/>
              <a:gd name="T54" fmla="*/ 29 w 55"/>
              <a:gd name="T55" fmla="*/ 35 h 56"/>
              <a:gd name="T56" fmla="*/ 43 w 55"/>
              <a:gd name="T57" fmla="*/ 46 h 56"/>
              <a:gd name="T58" fmla="*/ 29 w 55"/>
              <a:gd name="T59" fmla="*/ 16 h 56"/>
              <a:gd name="T60" fmla="*/ 29 w 55"/>
              <a:gd name="T61" fmla="*/ 17 h 56"/>
              <a:gd name="T62" fmla="*/ 48 w 55"/>
              <a:gd name="T63" fmla="*/ 20 h 56"/>
              <a:gd name="T64" fmla="*/ 48 w 55"/>
              <a:gd name="T65" fmla="*/ 32 h 56"/>
              <a:gd name="T66" fmla="*/ 52 w 55"/>
              <a:gd name="T67" fmla="*/ 26 h 56"/>
              <a:gd name="T68" fmla="*/ 50 w 55"/>
              <a:gd name="T69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" h="56">
                <a:moveTo>
                  <a:pt x="44" y="52"/>
                </a:moveTo>
                <a:cubicBezTo>
                  <a:pt x="26" y="39"/>
                  <a:pt x="26" y="39"/>
                  <a:pt x="26" y="39"/>
                </a:cubicBezTo>
                <a:cubicBezTo>
                  <a:pt x="25" y="39"/>
                  <a:pt x="25" y="38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1"/>
                  <a:pt x="27" y="52"/>
                  <a:pt x="25" y="52"/>
                </a:cubicBezTo>
                <a:cubicBezTo>
                  <a:pt x="21" y="54"/>
                  <a:pt x="21" y="54"/>
                  <a:pt x="21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56"/>
                  <a:pt x="15" y="55"/>
                  <a:pt x="14" y="54"/>
                </a:cubicBezTo>
                <a:cubicBezTo>
                  <a:pt x="8" y="37"/>
                  <a:pt x="8" y="37"/>
                  <a:pt x="8" y="37"/>
                </a:cubicBezTo>
                <a:cubicBezTo>
                  <a:pt x="6" y="36"/>
                  <a:pt x="4" y="35"/>
                  <a:pt x="3" y="34"/>
                </a:cubicBezTo>
                <a:cubicBezTo>
                  <a:pt x="1" y="32"/>
                  <a:pt x="0" y="29"/>
                  <a:pt x="0" y="26"/>
                </a:cubicBezTo>
                <a:cubicBezTo>
                  <a:pt x="0" y="23"/>
                  <a:pt x="1" y="20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6"/>
                  <a:pt x="8" y="15"/>
                  <a:pt x="11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3"/>
                  <a:pt x="26" y="13"/>
                </a:cubicBezTo>
                <a:cubicBezTo>
                  <a:pt x="44" y="1"/>
                  <a:pt x="44" y="1"/>
                  <a:pt x="44" y="1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51" y="19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1"/>
                  <a:pt x="55" y="24"/>
                  <a:pt x="55" y="26"/>
                </a:cubicBezTo>
                <a:cubicBezTo>
                  <a:pt x="55" y="29"/>
                  <a:pt x="54" y="31"/>
                  <a:pt x="52" y="32"/>
                </a:cubicBezTo>
                <a:cubicBezTo>
                  <a:pt x="51" y="34"/>
                  <a:pt x="49" y="34"/>
                  <a:pt x="48" y="35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51"/>
                  <a:pt x="47" y="52"/>
                  <a:pt x="46" y="52"/>
                </a:cubicBezTo>
                <a:cubicBezTo>
                  <a:pt x="45" y="52"/>
                  <a:pt x="45" y="52"/>
                  <a:pt x="44" y="52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19"/>
                  <a:pt x="27" y="19"/>
                  <a:pt x="2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7" y="20"/>
                  <a:pt x="6" y="21"/>
                </a:cubicBezTo>
                <a:cubicBezTo>
                  <a:pt x="5" y="23"/>
                  <a:pt x="4" y="24"/>
                  <a:pt x="4" y="26"/>
                </a:cubicBezTo>
                <a:cubicBezTo>
                  <a:pt x="4" y="28"/>
                  <a:pt x="5" y="29"/>
                  <a:pt x="6" y="31"/>
                </a:cubicBezTo>
                <a:cubicBezTo>
                  <a:pt x="7" y="32"/>
                  <a:pt x="9" y="33"/>
                  <a:pt x="10" y="33"/>
                </a:cubicBezTo>
                <a:cubicBezTo>
                  <a:pt x="11" y="33"/>
                  <a:pt x="12" y="34"/>
                  <a:pt x="12" y="34"/>
                </a:cubicBezTo>
                <a:cubicBezTo>
                  <a:pt x="18" y="50"/>
                  <a:pt x="18" y="50"/>
                  <a:pt x="18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22" y="49"/>
                  <a:pt x="22" y="49"/>
                  <a:pt x="22" y="4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5"/>
                  <a:pt x="17" y="35"/>
                </a:cubicBezTo>
                <a:cubicBezTo>
                  <a:pt x="17" y="34"/>
                  <a:pt x="18" y="33"/>
                  <a:pt x="19" y="3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7"/>
                  <a:pt x="43" y="7"/>
                  <a:pt x="43" y="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lose/>
                <a:moveTo>
                  <a:pt x="48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2"/>
                  <a:pt x="49" y="31"/>
                  <a:pt x="50" y="31"/>
                </a:cubicBezTo>
                <a:cubicBezTo>
                  <a:pt x="51" y="29"/>
                  <a:pt x="52" y="28"/>
                  <a:pt x="52" y="26"/>
                </a:cubicBezTo>
                <a:cubicBezTo>
                  <a:pt x="52" y="24"/>
                  <a:pt x="51" y="23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1"/>
                  <a:pt x="49" y="21"/>
                  <a:pt x="48" y="20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2" name="Freeform 76"/>
          <p:cNvSpPr>
            <a:spLocks noEditPoints="1"/>
          </p:cNvSpPr>
          <p:nvPr/>
        </p:nvSpPr>
        <p:spPr bwMode="auto">
          <a:xfrm>
            <a:off x="5492254" y="2494893"/>
            <a:ext cx="241300" cy="247650"/>
          </a:xfrm>
          <a:custGeom>
            <a:avLst/>
            <a:gdLst>
              <a:gd name="T0" fmla="*/ 42 w 64"/>
              <a:gd name="T1" fmla="*/ 61 h 66"/>
              <a:gd name="T2" fmla="*/ 32 w 64"/>
              <a:gd name="T3" fmla="*/ 66 h 66"/>
              <a:gd name="T4" fmla="*/ 22 w 64"/>
              <a:gd name="T5" fmla="*/ 61 h 66"/>
              <a:gd name="T6" fmla="*/ 17 w 64"/>
              <a:gd name="T7" fmla="*/ 48 h 66"/>
              <a:gd name="T8" fmla="*/ 32 w 64"/>
              <a:gd name="T9" fmla="*/ 10 h 66"/>
              <a:gd name="T10" fmla="*/ 47 w 64"/>
              <a:gd name="T11" fmla="*/ 48 h 66"/>
              <a:gd name="T12" fmla="*/ 32 w 64"/>
              <a:gd name="T13" fmla="*/ 30 h 66"/>
              <a:gd name="T14" fmla="*/ 39 w 64"/>
              <a:gd name="T15" fmla="*/ 29 h 66"/>
              <a:gd name="T16" fmla="*/ 40 w 64"/>
              <a:gd name="T17" fmla="*/ 33 h 66"/>
              <a:gd name="T18" fmla="*/ 35 w 64"/>
              <a:gd name="T19" fmla="*/ 32 h 66"/>
              <a:gd name="T20" fmla="*/ 29 w 64"/>
              <a:gd name="T21" fmla="*/ 32 h 66"/>
              <a:gd name="T22" fmla="*/ 24 w 64"/>
              <a:gd name="T23" fmla="*/ 33 h 66"/>
              <a:gd name="T24" fmla="*/ 25 w 64"/>
              <a:gd name="T25" fmla="*/ 29 h 66"/>
              <a:gd name="T26" fmla="*/ 32 w 64"/>
              <a:gd name="T27" fmla="*/ 30 h 66"/>
              <a:gd name="T28" fmla="*/ 32 w 64"/>
              <a:gd name="T29" fmla="*/ 8 h 66"/>
              <a:gd name="T30" fmla="*/ 32 w 64"/>
              <a:gd name="T31" fmla="*/ 0 h 66"/>
              <a:gd name="T32" fmla="*/ 46 w 64"/>
              <a:gd name="T33" fmla="*/ 11 h 66"/>
              <a:gd name="T34" fmla="*/ 43 w 64"/>
              <a:gd name="T35" fmla="*/ 9 h 66"/>
              <a:gd name="T36" fmla="*/ 49 w 64"/>
              <a:gd name="T37" fmla="*/ 7 h 66"/>
              <a:gd name="T38" fmla="*/ 55 w 64"/>
              <a:gd name="T39" fmla="*/ 21 h 66"/>
              <a:gd name="T40" fmla="*/ 58 w 64"/>
              <a:gd name="T41" fmla="*/ 16 h 66"/>
              <a:gd name="T42" fmla="*/ 55 w 64"/>
              <a:gd name="T43" fmla="*/ 21 h 66"/>
              <a:gd name="T44" fmla="*/ 56 w 64"/>
              <a:gd name="T45" fmla="*/ 32 h 66"/>
              <a:gd name="T46" fmla="*/ 64 w 64"/>
              <a:gd name="T47" fmla="*/ 32 h 66"/>
              <a:gd name="T48" fmla="*/ 53 w 64"/>
              <a:gd name="T49" fmla="*/ 46 h 66"/>
              <a:gd name="T50" fmla="*/ 55 w 64"/>
              <a:gd name="T51" fmla="*/ 44 h 66"/>
              <a:gd name="T52" fmla="*/ 58 w 64"/>
              <a:gd name="T53" fmla="*/ 49 h 66"/>
              <a:gd name="T54" fmla="*/ 9 w 64"/>
              <a:gd name="T55" fmla="*/ 44 h 66"/>
              <a:gd name="T56" fmla="*/ 6 w 64"/>
              <a:gd name="T57" fmla="*/ 49 h 66"/>
              <a:gd name="T58" fmla="*/ 9 w 64"/>
              <a:gd name="T59" fmla="*/ 44 h 66"/>
              <a:gd name="T60" fmla="*/ 8 w 64"/>
              <a:gd name="T61" fmla="*/ 32 h 66"/>
              <a:gd name="T62" fmla="*/ 0 w 64"/>
              <a:gd name="T63" fmla="*/ 32 h 66"/>
              <a:gd name="T64" fmla="*/ 11 w 64"/>
              <a:gd name="T65" fmla="*/ 18 h 66"/>
              <a:gd name="T66" fmla="*/ 9 w 64"/>
              <a:gd name="T67" fmla="*/ 21 h 66"/>
              <a:gd name="T68" fmla="*/ 6 w 64"/>
              <a:gd name="T69" fmla="*/ 16 h 66"/>
              <a:gd name="T70" fmla="*/ 21 w 64"/>
              <a:gd name="T71" fmla="*/ 9 h 66"/>
              <a:gd name="T72" fmla="*/ 15 w 64"/>
              <a:gd name="T73" fmla="*/ 7 h 66"/>
              <a:gd name="T74" fmla="*/ 21 w 64"/>
              <a:gd name="T75" fmla="*/ 9 h 66"/>
              <a:gd name="T76" fmla="*/ 41 w 64"/>
              <a:gd name="T77" fmla="*/ 46 h 66"/>
              <a:gd name="T78" fmla="*/ 44 w 64"/>
              <a:gd name="T79" fmla="*/ 21 h 66"/>
              <a:gd name="T80" fmla="*/ 15 w 64"/>
              <a:gd name="T81" fmla="*/ 32 h 66"/>
              <a:gd name="T82" fmla="*/ 23 w 64"/>
              <a:gd name="T83" fmla="*/ 47 h 66"/>
              <a:gd name="T84" fmla="*/ 25 w 64"/>
              <a:gd name="T85" fmla="*/ 53 h 66"/>
              <a:gd name="T86" fmla="*/ 27 w 64"/>
              <a:gd name="T87" fmla="*/ 56 h 66"/>
              <a:gd name="T88" fmla="*/ 31 w 64"/>
              <a:gd name="T89" fmla="*/ 60 h 66"/>
              <a:gd name="T90" fmla="*/ 33 w 64"/>
              <a:gd name="T91" fmla="*/ 60 h 66"/>
              <a:gd name="T92" fmla="*/ 34 w 64"/>
              <a:gd name="T93" fmla="*/ 58 h 66"/>
              <a:gd name="T94" fmla="*/ 39 w 64"/>
              <a:gd name="T95" fmla="*/ 5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6">
                <a:moveTo>
                  <a:pt x="45" y="50"/>
                </a:moveTo>
                <a:cubicBezTo>
                  <a:pt x="45" y="58"/>
                  <a:pt x="45" y="58"/>
                  <a:pt x="45" y="58"/>
                </a:cubicBezTo>
                <a:cubicBezTo>
                  <a:pt x="45" y="60"/>
                  <a:pt x="43" y="61"/>
                  <a:pt x="42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8" y="62"/>
                  <a:pt x="38" y="63"/>
                  <a:pt x="37" y="64"/>
                </a:cubicBezTo>
                <a:cubicBezTo>
                  <a:pt x="36" y="65"/>
                  <a:pt x="34" y="66"/>
                  <a:pt x="32" y="66"/>
                </a:cubicBezTo>
                <a:cubicBezTo>
                  <a:pt x="30" y="66"/>
                  <a:pt x="28" y="65"/>
                  <a:pt x="27" y="64"/>
                </a:cubicBezTo>
                <a:cubicBezTo>
                  <a:pt x="26" y="63"/>
                  <a:pt x="26" y="62"/>
                  <a:pt x="25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1" y="61"/>
                  <a:pt x="19" y="60"/>
                  <a:pt x="19" y="58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49"/>
                  <a:pt x="17" y="49"/>
                  <a:pt x="17" y="48"/>
                </a:cubicBezTo>
                <a:cubicBezTo>
                  <a:pt x="12" y="44"/>
                  <a:pt x="10" y="38"/>
                  <a:pt x="10" y="32"/>
                </a:cubicBezTo>
                <a:cubicBezTo>
                  <a:pt x="10" y="26"/>
                  <a:pt x="12" y="21"/>
                  <a:pt x="17" y="17"/>
                </a:cubicBezTo>
                <a:cubicBezTo>
                  <a:pt x="21" y="13"/>
                  <a:pt x="26" y="10"/>
                  <a:pt x="32" y="10"/>
                </a:cubicBezTo>
                <a:cubicBezTo>
                  <a:pt x="38" y="10"/>
                  <a:pt x="43" y="13"/>
                  <a:pt x="47" y="17"/>
                </a:cubicBezTo>
                <a:cubicBezTo>
                  <a:pt x="52" y="21"/>
                  <a:pt x="54" y="26"/>
                  <a:pt x="54" y="32"/>
                </a:cubicBezTo>
                <a:cubicBezTo>
                  <a:pt x="54" y="38"/>
                  <a:pt x="52" y="44"/>
                  <a:pt x="47" y="48"/>
                </a:cubicBezTo>
                <a:cubicBezTo>
                  <a:pt x="47" y="49"/>
                  <a:pt x="46" y="49"/>
                  <a:pt x="45" y="50"/>
                </a:cubicBezTo>
                <a:close/>
                <a:moveTo>
                  <a:pt x="32" y="30"/>
                </a:moveTo>
                <a:cubicBezTo>
                  <a:pt x="32" y="30"/>
                  <a:pt x="32" y="30"/>
                  <a:pt x="32" y="30"/>
                </a:cubicBezTo>
                <a:cubicBezTo>
                  <a:pt x="32" y="29"/>
                  <a:pt x="33" y="29"/>
                  <a:pt x="33" y="29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9" y="29"/>
                </a:cubicBezTo>
                <a:cubicBezTo>
                  <a:pt x="40" y="29"/>
                  <a:pt x="41" y="30"/>
                  <a:pt x="42" y="31"/>
                </a:cubicBezTo>
                <a:cubicBezTo>
                  <a:pt x="42" y="31"/>
                  <a:pt x="42" y="32"/>
                  <a:pt x="42" y="33"/>
                </a:cubicBezTo>
                <a:cubicBezTo>
                  <a:pt x="41" y="33"/>
                  <a:pt x="40" y="33"/>
                  <a:pt x="40" y="33"/>
                </a:cubicBezTo>
                <a:cubicBezTo>
                  <a:pt x="39" y="32"/>
                  <a:pt x="39" y="32"/>
                  <a:pt x="38" y="32"/>
                </a:cubicBezTo>
                <a:cubicBezTo>
                  <a:pt x="38" y="32"/>
                  <a:pt x="37" y="32"/>
                  <a:pt x="36" y="32"/>
                </a:cubicBezTo>
                <a:cubicBezTo>
                  <a:pt x="36" y="32"/>
                  <a:pt x="35" y="32"/>
                  <a:pt x="35" y="32"/>
                </a:cubicBezTo>
                <a:cubicBezTo>
                  <a:pt x="34" y="32"/>
                  <a:pt x="34" y="32"/>
                  <a:pt x="33" y="33"/>
                </a:cubicBezTo>
                <a:cubicBezTo>
                  <a:pt x="32" y="33"/>
                  <a:pt x="31" y="33"/>
                  <a:pt x="31" y="33"/>
                </a:cubicBezTo>
                <a:cubicBezTo>
                  <a:pt x="30" y="32"/>
                  <a:pt x="30" y="32"/>
                  <a:pt x="29" y="32"/>
                </a:cubicBezTo>
                <a:cubicBezTo>
                  <a:pt x="29" y="32"/>
                  <a:pt x="28" y="32"/>
                  <a:pt x="28" y="32"/>
                </a:cubicBezTo>
                <a:cubicBezTo>
                  <a:pt x="27" y="32"/>
                  <a:pt x="26" y="32"/>
                  <a:pt x="26" y="32"/>
                </a:cubicBezTo>
                <a:cubicBezTo>
                  <a:pt x="25" y="32"/>
                  <a:pt x="25" y="32"/>
                  <a:pt x="24" y="33"/>
                </a:cubicBezTo>
                <a:cubicBezTo>
                  <a:pt x="24" y="33"/>
                  <a:pt x="23" y="33"/>
                  <a:pt x="22" y="33"/>
                </a:cubicBezTo>
                <a:cubicBezTo>
                  <a:pt x="22" y="32"/>
                  <a:pt x="22" y="31"/>
                  <a:pt x="22" y="31"/>
                </a:cubicBezTo>
                <a:cubicBezTo>
                  <a:pt x="23" y="30"/>
                  <a:pt x="24" y="29"/>
                  <a:pt x="25" y="29"/>
                </a:cubicBezTo>
                <a:cubicBezTo>
                  <a:pt x="26" y="29"/>
                  <a:pt x="27" y="28"/>
                  <a:pt x="28" y="28"/>
                </a:cubicBezTo>
                <a:cubicBezTo>
                  <a:pt x="29" y="28"/>
                  <a:pt x="30" y="29"/>
                  <a:pt x="31" y="29"/>
                </a:cubicBezTo>
                <a:cubicBezTo>
                  <a:pt x="31" y="29"/>
                  <a:pt x="32" y="29"/>
                  <a:pt x="32" y="30"/>
                </a:cubicBezTo>
                <a:close/>
                <a:moveTo>
                  <a:pt x="34" y="7"/>
                </a:moveTo>
                <a:cubicBezTo>
                  <a:pt x="34" y="7"/>
                  <a:pt x="34" y="7"/>
                  <a:pt x="34" y="7"/>
                </a:cubicBezTo>
                <a:cubicBezTo>
                  <a:pt x="34" y="8"/>
                  <a:pt x="33" y="8"/>
                  <a:pt x="32" y="8"/>
                </a:cubicBezTo>
                <a:cubicBezTo>
                  <a:pt x="31" y="8"/>
                  <a:pt x="30" y="8"/>
                  <a:pt x="30" y="7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7"/>
                  <a:pt x="34" y="7"/>
                  <a:pt x="34" y="7"/>
                </a:cubicBezTo>
                <a:close/>
                <a:moveTo>
                  <a:pt x="46" y="11"/>
                </a:moveTo>
                <a:cubicBezTo>
                  <a:pt x="46" y="11"/>
                  <a:pt x="46" y="11"/>
                  <a:pt x="46" y="11"/>
                </a:cubicBezTo>
                <a:cubicBezTo>
                  <a:pt x="46" y="12"/>
                  <a:pt x="45" y="12"/>
                  <a:pt x="44" y="12"/>
                </a:cubicBezTo>
                <a:cubicBezTo>
                  <a:pt x="43" y="11"/>
                  <a:pt x="43" y="10"/>
                  <a:pt x="43" y="9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4"/>
                  <a:pt x="47" y="4"/>
                  <a:pt x="48" y="5"/>
                </a:cubicBezTo>
                <a:cubicBezTo>
                  <a:pt x="49" y="5"/>
                  <a:pt x="49" y="6"/>
                  <a:pt x="49" y="7"/>
                </a:cubicBezTo>
                <a:cubicBezTo>
                  <a:pt x="46" y="11"/>
                  <a:pt x="46" y="11"/>
                  <a:pt x="46" y="11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3" y="21"/>
                  <a:pt x="53" y="20"/>
                </a:cubicBezTo>
                <a:cubicBezTo>
                  <a:pt x="52" y="20"/>
                  <a:pt x="53" y="19"/>
                  <a:pt x="53" y="18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5"/>
                  <a:pt x="59" y="16"/>
                  <a:pt x="60" y="16"/>
                </a:cubicBezTo>
                <a:cubicBezTo>
                  <a:pt x="60" y="17"/>
                  <a:pt x="60" y="18"/>
                  <a:pt x="59" y="18"/>
                </a:cubicBezTo>
                <a:cubicBezTo>
                  <a:pt x="55" y="21"/>
                  <a:pt x="55" y="21"/>
                  <a:pt x="55" y="21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6" y="33"/>
                  <a:pt x="56" y="32"/>
                </a:cubicBezTo>
                <a:cubicBezTo>
                  <a:pt x="56" y="31"/>
                  <a:pt x="57" y="31"/>
                  <a:pt x="57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3" y="31"/>
                  <a:pt x="64" y="31"/>
                  <a:pt x="64" y="32"/>
                </a:cubicBezTo>
                <a:cubicBezTo>
                  <a:pt x="64" y="33"/>
                  <a:pt x="63" y="34"/>
                  <a:pt x="62" y="34"/>
                </a:cubicBezTo>
                <a:cubicBezTo>
                  <a:pt x="57" y="34"/>
                  <a:pt x="57" y="34"/>
                  <a:pt x="57" y="34"/>
                </a:cubicBezTo>
                <a:close/>
                <a:moveTo>
                  <a:pt x="53" y="46"/>
                </a:move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2" y="45"/>
                  <a:pt x="53" y="44"/>
                </a:cubicBezTo>
                <a:cubicBezTo>
                  <a:pt x="53" y="44"/>
                  <a:pt x="54" y="43"/>
                  <a:pt x="55" y="44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7"/>
                  <a:pt x="60" y="48"/>
                  <a:pt x="60" y="48"/>
                </a:cubicBezTo>
                <a:cubicBezTo>
                  <a:pt x="59" y="49"/>
                  <a:pt x="58" y="49"/>
                  <a:pt x="58" y="49"/>
                </a:cubicBezTo>
                <a:cubicBezTo>
                  <a:pt x="53" y="46"/>
                  <a:pt x="53" y="46"/>
                  <a:pt x="53" y="46"/>
                </a:cubicBezTo>
                <a:close/>
                <a:moveTo>
                  <a:pt x="9" y="44"/>
                </a:moveTo>
                <a:cubicBezTo>
                  <a:pt x="9" y="44"/>
                  <a:pt x="9" y="44"/>
                  <a:pt x="9" y="44"/>
                </a:cubicBezTo>
                <a:cubicBezTo>
                  <a:pt x="10" y="43"/>
                  <a:pt x="11" y="44"/>
                  <a:pt x="11" y="44"/>
                </a:cubicBezTo>
                <a:cubicBezTo>
                  <a:pt x="12" y="45"/>
                  <a:pt x="11" y="46"/>
                  <a:pt x="11" y="46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49"/>
                  <a:pt x="5" y="49"/>
                  <a:pt x="4" y="48"/>
                </a:cubicBezTo>
                <a:cubicBezTo>
                  <a:pt x="4" y="48"/>
                  <a:pt x="4" y="47"/>
                  <a:pt x="5" y="46"/>
                </a:cubicBezTo>
                <a:cubicBezTo>
                  <a:pt x="9" y="44"/>
                  <a:pt x="9" y="44"/>
                  <a:pt x="9" y="44"/>
                </a:cubicBezTo>
                <a:close/>
                <a:moveTo>
                  <a:pt x="7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8" y="31"/>
                  <a:pt x="8" y="32"/>
                </a:cubicBezTo>
                <a:cubicBezTo>
                  <a:pt x="8" y="33"/>
                  <a:pt x="7" y="34"/>
                  <a:pt x="7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lose/>
                <a:moveTo>
                  <a:pt x="11" y="18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19"/>
                  <a:pt x="12" y="20"/>
                  <a:pt x="11" y="20"/>
                </a:cubicBezTo>
                <a:cubicBezTo>
                  <a:pt x="11" y="21"/>
                  <a:pt x="10" y="21"/>
                  <a:pt x="9" y="21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5" y="16"/>
                  <a:pt x="6" y="15"/>
                  <a:pt x="6" y="16"/>
                </a:cubicBezTo>
                <a:cubicBezTo>
                  <a:pt x="11" y="18"/>
                  <a:pt x="11" y="18"/>
                  <a:pt x="11" y="18"/>
                </a:cubicBezTo>
                <a:close/>
                <a:moveTo>
                  <a:pt x="21" y="9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1"/>
                  <a:pt x="20" y="12"/>
                </a:cubicBezTo>
                <a:cubicBezTo>
                  <a:pt x="19" y="12"/>
                  <a:pt x="18" y="12"/>
                  <a:pt x="18" y="11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5"/>
                  <a:pt x="16" y="5"/>
                </a:cubicBezTo>
                <a:cubicBezTo>
                  <a:pt x="17" y="4"/>
                  <a:pt x="18" y="4"/>
                  <a:pt x="18" y="5"/>
                </a:cubicBezTo>
                <a:cubicBezTo>
                  <a:pt x="21" y="9"/>
                  <a:pt x="21" y="9"/>
                  <a:pt x="21" y="9"/>
                </a:cubicBezTo>
                <a:close/>
                <a:moveTo>
                  <a:pt x="41" y="47"/>
                </a:move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6"/>
                  <a:pt x="43" y="45"/>
                  <a:pt x="44" y="44"/>
                </a:cubicBezTo>
                <a:cubicBezTo>
                  <a:pt x="47" y="41"/>
                  <a:pt x="49" y="37"/>
                  <a:pt x="49" y="32"/>
                </a:cubicBezTo>
                <a:cubicBezTo>
                  <a:pt x="49" y="28"/>
                  <a:pt x="47" y="24"/>
                  <a:pt x="44" y="21"/>
                </a:cubicBezTo>
                <a:cubicBezTo>
                  <a:pt x="41" y="17"/>
                  <a:pt x="36" y="16"/>
                  <a:pt x="32" y="16"/>
                </a:cubicBezTo>
                <a:cubicBezTo>
                  <a:pt x="28" y="16"/>
                  <a:pt x="23" y="17"/>
                  <a:pt x="20" y="21"/>
                </a:cubicBezTo>
                <a:cubicBezTo>
                  <a:pt x="17" y="24"/>
                  <a:pt x="15" y="28"/>
                  <a:pt x="15" y="32"/>
                </a:cubicBezTo>
                <a:cubicBezTo>
                  <a:pt x="15" y="37"/>
                  <a:pt x="17" y="41"/>
                  <a:pt x="20" y="44"/>
                </a:cubicBezTo>
                <a:cubicBezTo>
                  <a:pt x="21" y="45"/>
                  <a:pt x="22" y="46"/>
                  <a:pt x="23" y="46"/>
                </a:cubicBezTo>
                <a:cubicBezTo>
                  <a:pt x="23" y="47"/>
                  <a:pt x="23" y="47"/>
                  <a:pt x="23" y="47"/>
                </a:cubicBezTo>
                <a:cubicBezTo>
                  <a:pt x="26" y="48"/>
                  <a:pt x="29" y="49"/>
                  <a:pt x="32" y="49"/>
                </a:cubicBezTo>
                <a:cubicBezTo>
                  <a:pt x="35" y="49"/>
                  <a:pt x="38" y="48"/>
                  <a:pt x="41" y="47"/>
                </a:cubicBezTo>
                <a:close/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9" y="56"/>
                  <a:pt x="30" y="57"/>
                  <a:pt x="30" y="58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1" y="60"/>
                  <a:pt x="31" y="60"/>
                  <a:pt x="32" y="60"/>
                </a:cubicBezTo>
                <a:cubicBezTo>
                  <a:pt x="32" y="60"/>
                  <a:pt x="33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7"/>
                  <a:pt x="35" y="56"/>
                  <a:pt x="37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3"/>
                  <a:pt x="39" y="53"/>
                  <a:pt x="39" y="53"/>
                </a:cubicBezTo>
                <a:cubicBezTo>
                  <a:pt x="37" y="54"/>
                  <a:pt x="35" y="54"/>
                  <a:pt x="32" y="54"/>
                </a:cubicBezTo>
                <a:cubicBezTo>
                  <a:pt x="29" y="54"/>
                  <a:pt x="27" y="54"/>
                  <a:pt x="25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3" name="Freeform 77"/>
          <p:cNvSpPr>
            <a:spLocks noEditPoints="1"/>
          </p:cNvSpPr>
          <p:nvPr/>
        </p:nvSpPr>
        <p:spPr bwMode="auto">
          <a:xfrm>
            <a:off x="3347542" y="3436280"/>
            <a:ext cx="255587" cy="258763"/>
          </a:xfrm>
          <a:custGeom>
            <a:avLst/>
            <a:gdLst>
              <a:gd name="T0" fmla="*/ 9 w 68"/>
              <a:gd name="T1" fmla="*/ 50 h 69"/>
              <a:gd name="T2" fmla="*/ 5 w 68"/>
              <a:gd name="T3" fmla="*/ 56 h 69"/>
              <a:gd name="T4" fmla="*/ 2 w 68"/>
              <a:gd name="T5" fmla="*/ 54 h 69"/>
              <a:gd name="T6" fmla="*/ 55 w 68"/>
              <a:gd name="T7" fmla="*/ 23 h 69"/>
              <a:gd name="T8" fmla="*/ 45 w 68"/>
              <a:gd name="T9" fmla="*/ 33 h 69"/>
              <a:gd name="T10" fmla="*/ 45 w 68"/>
              <a:gd name="T11" fmla="*/ 14 h 69"/>
              <a:gd name="T12" fmla="*/ 45 w 68"/>
              <a:gd name="T13" fmla="*/ 17 h 69"/>
              <a:gd name="T14" fmla="*/ 39 w 68"/>
              <a:gd name="T15" fmla="*/ 23 h 69"/>
              <a:gd name="T16" fmla="*/ 52 w 68"/>
              <a:gd name="T17" fmla="*/ 23 h 69"/>
              <a:gd name="T18" fmla="*/ 9 w 68"/>
              <a:gd name="T19" fmla="*/ 45 h 69"/>
              <a:gd name="T20" fmla="*/ 10 w 68"/>
              <a:gd name="T21" fmla="*/ 39 h 69"/>
              <a:gd name="T22" fmla="*/ 10 w 68"/>
              <a:gd name="T23" fmla="*/ 37 h 69"/>
              <a:gd name="T24" fmla="*/ 2 w 68"/>
              <a:gd name="T25" fmla="*/ 39 h 69"/>
              <a:gd name="T26" fmla="*/ 0 w 68"/>
              <a:gd name="T27" fmla="*/ 28 h 69"/>
              <a:gd name="T28" fmla="*/ 5 w 68"/>
              <a:gd name="T29" fmla="*/ 19 h 69"/>
              <a:gd name="T30" fmla="*/ 14 w 68"/>
              <a:gd name="T31" fmla="*/ 14 h 69"/>
              <a:gd name="T32" fmla="*/ 22 w 68"/>
              <a:gd name="T33" fmla="*/ 14 h 69"/>
              <a:gd name="T34" fmla="*/ 22 w 68"/>
              <a:gd name="T35" fmla="*/ 14 h 69"/>
              <a:gd name="T36" fmla="*/ 64 w 68"/>
              <a:gd name="T37" fmla="*/ 2 h 69"/>
              <a:gd name="T38" fmla="*/ 66 w 68"/>
              <a:gd name="T39" fmla="*/ 4 h 69"/>
              <a:gd name="T40" fmla="*/ 66 w 68"/>
              <a:gd name="T41" fmla="*/ 27 h 69"/>
              <a:gd name="T42" fmla="*/ 55 w 68"/>
              <a:gd name="T43" fmla="*/ 47 h 69"/>
              <a:gd name="T44" fmla="*/ 55 w 68"/>
              <a:gd name="T45" fmla="*/ 55 h 69"/>
              <a:gd name="T46" fmla="*/ 50 w 68"/>
              <a:gd name="T47" fmla="*/ 64 h 69"/>
              <a:gd name="T48" fmla="*/ 30 w 68"/>
              <a:gd name="T49" fmla="*/ 67 h 69"/>
              <a:gd name="T50" fmla="*/ 29 w 68"/>
              <a:gd name="T51" fmla="*/ 62 h 69"/>
              <a:gd name="T52" fmla="*/ 32 w 68"/>
              <a:gd name="T53" fmla="*/ 58 h 69"/>
              <a:gd name="T54" fmla="*/ 24 w 68"/>
              <a:gd name="T55" fmla="*/ 59 h 69"/>
              <a:gd name="T56" fmla="*/ 22 w 68"/>
              <a:gd name="T57" fmla="*/ 58 h 69"/>
              <a:gd name="T58" fmla="*/ 9 w 68"/>
              <a:gd name="T59" fmla="*/ 45 h 69"/>
              <a:gd name="T60" fmla="*/ 15 w 68"/>
              <a:gd name="T61" fmla="*/ 39 h 69"/>
              <a:gd name="T62" fmla="*/ 25 w 68"/>
              <a:gd name="T63" fmla="*/ 54 h 69"/>
              <a:gd name="T64" fmla="*/ 34 w 68"/>
              <a:gd name="T65" fmla="*/ 53 h 69"/>
              <a:gd name="T66" fmla="*/ 38 w 68"/>
              <a:gd name="T67" fmla="*/ 55 h 69"/>
              <a:gd name="T68" fmla="*/ 35 w 68"/>
              <a:gd name="T69" fmla="*/ 63 h 69"/>
              <a:gd name="T70" fmla="*/ 46 w 68"/>
              <a:gd name="T71" fmla="*/ 60 h 69"/>
              <a:gd name="T72" fmla="*/ 50 w 68"/>
              <a:gd name="T73" fmla="*/ 54 h 69"/>
              <a:gd name="T74" fmla="*/ 50 w 68"/>
              <a:gd name="T75" fmla="*/ 44 h 69"/>
              <a:gd name="T76" fmla="*/ 51 w 68"/>
              <a:gd name="T77" fmla="*/ 43 h 69"/>
              <a:gd name="T78" fmla="*/ 61 w 68"/>
              <a:gd name="T79" fmla="*/ 25 h 69"/>
              <a:gd name="T80" fmla="*/ 43 w 68"/>
              <a:gd name="T81" fmla="*/ 7 h 69"/>
              <a:gd name="T82" fmla="*/ 25 w 68"/>
              <a:gd name="T83" fmla="*/ 18 h 69"/>
              <a:gd name="T84" fmla="*/ 24 w 68"/>
              <a:gd name="T85" fmla="*/ 19 h 69"/>
              <a:gd name="T86" fmla="*/ 15 w 68"/>
              <a:gd name="T87" fmla="*/ 19 h 69"/>
              <a:gd name="T88" fmla="*/ 9 w 68"/>
              <a:gd name="T89" fmla="*/ 22 h 69"/>
              <a:gd name="T90" fmla="*/ 6 w 68"/>
              <a:gd name="T91" fmla="*/ 33 h 69"/>
              <a:gd name="T92" fmla="*/ 13 w 68"/>
              <a:gd name="T93" fmla="*/ 31 h 69"/>
              <a:gd name="T94" fmla="*/ 16 w 68"/>
              <a:gd name="T95" fmla="*/ 34 h 69"/>
              <a:gd name="T96" fmla="*/ 16 w 68"/>
              <a:gd name="T97" fmla="*/ 60 h 69"/>
              <a:gd name="T98" fmla="*/ 18 w 68"/>
              <a:gd name="T99" fmla="*/ 60 h 69"/>
              <a:gd name="T100" fmla="*/ 14 w 68"/>
              <a:gd name="T101" fmla="*/ 66 h 69"/>
              <a:gd name="T102" fmla="*/ 12 w 68"/>
              <a:gd name="T103" fmla="*/ 64 h 69"/>
              <a:gd name="T104" fmla="*/ 11 w 68"/>
              <a:gd name="T105" fmla="*/ 55 h 69"/>
              <a:gd name="T106" fmla="*/ 13 w 68"/>
              <a:gd name="T107" fmla="*/ 55 h 69"/>
              <a:gd name="T108" fmla="*/ 5 w 68"/>
              <a:gd name="T109" fmla="*/ 66 h 69"/>
              <a:gd name="T110" fmla="*/ 2 w 68"/>
              <a:gd name="T111" fmla="*/ 6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69">
                <a:moveTo>
                  <a:pt x="6" y="50"/>
                </a:moveTo>
                <a:cubicBezTo>
                  <a:pt x="7" y="50"/>
                  <a:pt x="8" y="50"/>
                  <a:pt x="9" y="50"/>
                </a:cubicBezTo>
                <a:cubicBezTo>
                  <a:pt x="9" y="51"/>
                  <a:pt x="9" y="52"/>
                  <a:pt x="9" y="53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3" y="57"/>
                  <a:pt x="2" y="56"/>
                </a:cubicBezTo>
                <a:cubicBezTo>
                  <a:pt x="2" y="56"/>
                  <a:pt x="2" y="55"/>
                  <a:pt x="2" y="54"/>
                </a:cubicBezTo>
                <a:cubicBezTo>
                  <a:pt x="6" y="50"/>
                  <a:pt x="6" y="50"/>
                  <a:pt x="6" y="50"/>
                </a:cubicBezTo>
                <a:close/>
                <a:moveTo>
                  <a:pt x="55" y="23"/>
                </a:moveTo>
                <a:cubicBezTo>
                  <a:pt x="55" y="23"/>
                  <a:pt x="55" y="23"/>
                  <a:pt x="55" y="23"/>
                </a:cubicBezTo>
                <a:cubicBezTo>
                  <a:pt x="55" y="29"/>
                  <a:pt x="51" y="33"/>
                  <a:pt x="45" y="33"/>
                </a:cubicBezTo>
                <a:cubicBezTo>
                  <a:pt x="40" y="33"/>
                  <a:pt x="35" y="29"/>
                  <a:pt x="35" y="23"/>
                </a:cubicBezTo>
                <a:cubicBezTo>
                  <a:pt x="35" y="18"/>
                  <a:pt x="40" y="14"/>
                  <a:pt x="45" y="14"/>
                </a:cubicBezTo>
                <a:cubicBezTo>
                  <a:pt x="51" y="14"/>
                  <a:pt x="55" y="18"/>
                  <a:pt x="55" y="23"/>
                </a:cubicBezTo>
                <a:close/>
                <a:moveTo>
                  <a:pt x="45" y="17"/>
                </a:moveTo>
                <a:cubicBezTo>
                  <a:pt x="45" y="17"/>
                  <a:pt x="45" y="17"/>
                  <a:pt x="45" y="17"/>
                </a:cubicBezTo>
                <a:cubicBezTo>
                  <a:pt x="42" y="17"/>
                  <a:pt x="39" y="20"/>
                  <a:pt x="39" y="23"/>
                </a:cubicBezTo>
                <a:cubicBezTo>
                  <a:pt x="39" y="27"/>
                  <a:pt x="42" y="30"/>
                  <a:pt x="45" y="30"/>
                </a:cubicBezTo>
                <a:cubicBezTo>
                  <a:pt x="49" y="30"/>
                  <a:pt x="52" y="27"/>
                  <a:pt x="52" y="23"/>
                </a:cubicBezTo>
                <a:cubicBezTo>
                  <a:pt x="52" y="20"/>
                  <a:pt x="49" y="17"/>
                  <a:pt x="45" y="17"/>
                </a:cubicBezTo>
                <a:close/>
                <a:moveTo>
                  <a:pt x="9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43"/>
                  <a:pt x="10" y="41"/>
                  <a:pt x="10" y="39"/>
                </a:cubicBezTo>
                <a:cubicBezTo>
                  <a:pt x="10" y="38"/>
                  <a:pt x="10" y="37"/>
                  <a:pt x="1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8" y="37"/>
                  <a:pt x="7" y="38"/>
                  <a:pt x="6" y="39"/>
                </a:cubicBezTo>
                <a:cubicBezTo>
                  <a:pt x="5" y="40"/>
                  <a:pt x="3" y="40"/>
                  <a:pt x="2" y="39"/>
                </a:cubicBezTo>
                <a:cubicBezTo>
                  <a:pt x="2" y="39"/>
                  <a:pt x="2" y="39"/>
                  <a:pt x="2" y="38"/>
                </a:cubicBezTo>
                <a:cubicBezTo>
                  <a:pt x="0" y="35"/>
                  <a:pt x="0" y="31"/>
                  <a:pt x="0" y="28"/>
                </a:cubicBezTo>
                <a:cubicBezTo>
                  <a:pt x="1" y="25"/>
                  <a:pt x="2" y="21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8" y="16"/>
                  <a:pt x="11" y="15"/>
                  <a:pt x="14" y="14"/>
                </a:cubicBezTo>
                <a:cubicBezTo>
                  <a:pt x="16" y="13"/>
                  <a:pt x="19" y="13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8" y="8"/>
                  <a:pt x="35" y="4"/>
                  <a:pt x="42" y="2"/>
                </a:cubicBezTo>
                <a:cubicBezTo>
                  <a:pt x="49" y="0"/>
                  <a:pt x="57" y="0"/>
                  <a:pt x="64" y="2"/>
                </a:cubicBezTo>
                <a:cubicBezTo>
                  <a:pt x="65" y="3"/>
                  <a:pt x="66" y="3"/>
                  <a:pt x="66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8" y="12"/>
                  <a:pt x="68" y="19"/>
                  <a:pt x="66" y="27"/>
                </a:cubicBezTo>
                <a:cubicBezTo>
                  <a:pt x="64" y="34"/>
                  <a:pt x="61" y="41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5" y="49"/>
                  <a:pt x="55" y="52"/>
                  <a:pt x="55" y="55"/>
                </a:cubicBezTo>
                <a:cubicBezTo>
                  <a:pt x="54" y="58"/>
                  <a:pt x="52" y="61"/>
                  <a:pt x="50" y="63"/>
                </a:cubicBezTo>
                <a:cubicBezTo>
                  <a:pt x="50" y="64"/>
                  <a:pt x="50" y="64"/>
                  <a:pt x="50" y="64"/>
                </a:cubicBezTo>
                <a:cubicBezTo>
                  <a:pt x="47" y="66"/>
                  <a:pt x="44" y="68"/>
                  <a:pt x="41" y="68"/>
                </a:cubicBezTo>
                <a:cubicBezTo>
                  <a:pt x="37" y="69"/>
                  <a:pt x="33" y="68"/>
                  <a:pt x="30" y="67"/>
                </a:cubicBezTo>
                <a:cubicBezTo>
                  <a:pt x="29" y="66"/>
                  <a:pt x="28" y="64"/>
                  <a:pt x="29" y="63"/>
                </a:cubicBezTo>
                <a:cubicBezTo>
                  <a:pt x="29" y="63"/>
                  <a:pt x="29" y="63"/>
                  <a:pt x="29" y="62"/>
                </a:cubicBezTo>
                <a:cubicBezTo>
                  <a:pt x="30" y="61"/>
                  <a:pt x="31" y="60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1" y="59"/>
                  <a:pt x="30" y="59"/>
                  <a:pt x="30" y="59"/>
                </a:cubicBezTo>
                <a:cubicBezTo>
                  <a:pt x="28" y="59"/>
                  <a:pt x="26" y="59"/>
                  <a:pt x="24" y="59"/>
                </a:cubicBezTo>
                <a:cubicBezTo>
                  <a:pt x="23" y="59"/>
                  <a:pt x="22" y="59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9" y="46"/>
                  <a:pt x="9" y="45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2"/>
                  <a:pt x="15" y="4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8" y="54"/>
                  <a:pt x="29" y="54"/>
                </a:cubicBezTo>
                <a:cubicBezTo>
                  <a:pt x="31" y="53"/>
                  <a:pt x="33" y="53"/>
                  <a:pt x="34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7" y="52"/>
                  <a:pt x="38" y="54"/>
                  <a:pt x="38" y="55"/>
                </a:cubicBezTo>
                <a:cubicBezTo>
                  <a:pt x="38" y="57"/>
                  <a:pt x="37" y="59"/>
                  <a:pt x="36" y="61"/>
                </a:cubicBezTo>
                <a:cubicBezTo>
                  <a:pt x="36" y="62"/>
                  <a:pt x="36" y="62"/>
                  <a:pt x="35" y="63"/>
                </a:cubicBezTo>
                <a:cubicBezTo>
                  <a:pt x="37" y="63"/>
                  <a:pt x="38" y="63"/>
                  <a:pt x="40" y="63"/>
                </a:cubicBezTo>
                <a:cubicBezTo>
                  <a:pt x="42" y="63"/>
                  <a:pt x="44" y="62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8" y="58"/>
                  <a:pt x="49" y="56"/>
                  <a:pt x="50" y="54"/>
                </a:cubicBezTo>
                <a:cubicBezTo>
                  <a:pt x="50" y="52"/>
                  <a:pt x="50" y="49"/>
                  <a:pt x="49" y="47"/>
                </a:cubicBezTo>
                <a:cubicBezTo>
                  <a:pt x="49" y="46"/>
                  <a:pt x="49" y="45"/>
                  <a:pt x="50" y="44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6" y="38"/>
                  <a:pt x="60" y="32"/>
                  <a:pt x="61" y="25"/>
                </a:cubicBezTo>
                <a:cubicBezTo>
                  <a:pt x="63" y="19"/>
                  <a:pt x="63" y="13"/>
                  <a:pt x="62" y="7"/>
                </a:cubicBezTo>
                <a:cubicBezTo>
                  <a:pt x="56" y="6"/>
                  <a:pt x="49" y="6"/>
                  <a:pt x="43" y="7"/>
                </a:cubicBezTo>
                <a:cubicBezTo>
                  <a:pt x="37" y="9"/>
                  <a:pt x="31" y="12"/>
                  <a:pt x="26" y="17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0"/>
                  <a:pt x="23" y="20"/>
                  <a:pt x="22" y="20"/>
                </a:cubicBezTo>
                <a:cubicBezTo>
                  <a:pt x="19" y="19"/>
                  <a:pt x="17" y="19"/>
                  <a:pt x="15" y="19"/>
                </a:cubicBezTo>
                <a:cubicBezTo>
                  <a:pt x="13" y="19"/>
                  <a:pt x="11" y="21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4"/>
                  <a:pt x="6" y="26"/>
                  <a:pt x="5" y="29"/>
                </a:cubicBezTo>
                <a:cubicBezTo>
                  <a:pt x="5" y="30"/>
                  <a:pt x="5" y="32"/>
                  <a:pt x="6" y="33"/>
                </a:cubicBezTo>
                <a:cubicBezTo>
                  <a:pt x="6" y="33"/>
                  <a:pt x="7" y="32"/>
                  <a:pt x="8" y="32"/>
                </a:cubicBezTo>
                <a:cubicBezTo>
                  <a:pt x="9" y="31"/>
                  <a:pt x="11" y="31"/>
                  <a:pt x="13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6" y="31"/>
                  <a:pt x="16" y="33"/>
                  <a:pt x="16" y="34"/>
                </a:cubicBezTo>
                <a:cubicBezTo>
                  <a:pt x="16" y="36"/>
                  <a:pt x="15" y="38"/>
                  <a:pt x="15" y="39"/>
                </a:cubicBezTo>
                <a:close/>
                <a:moveTo>
                  <a:pt x="16" y="60"/>
                </a:moveTo>
                <a:cubicBezTo>
                  <a:pt x="16" y="60"/>
                  <a:pt x="16" y="60"/>
                  <a:pt x="16" y="60"/>
                </a:cubicBezTo>
                <a:cubicBezTo>
                  <a:pt x="17" y="59"/>
                  <a:pt x="18" y="59"/>
                  <a:pt x="18" y="60"/>
                </a:cubicBezTo>
                <a:cubicBezTo>
                  <a:pt x="19" y="61"/>
                  <a:pt x="19" y="62"/>
                  <a:pt x="18" y="62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7"/>
                  <a:pt x="13" y="67"/>
                  <a:pt x="12" y="66"/>
                </a:cubicBezTo>
                <a:cubicBezTo>
                  <a:pt x="11" y="65"/>
                  <a:pt x="11" y="64"/>
                  <a:pt x="12" y="64"/>
                </a:cubicBezTo>
                <a:cubicBezTo>
                  <a:pt x="16" y="60"/>
                  <a:pt x="16" y="60"/>
                  <a:pt x="16" y="60"/>
                </a:cubicBezTo>
                <a:close/>
                <a:moveTo>
                  <a:pt x="11" y="55"/>
                </a:moveTo>
                <a:cubicBezTo>
                  <a:pt x="11" y="55"/>
                  <a:pt x="11" y="55"/>
                  <a:pt x="11" y="55"/>
                </a:cubicBezTo>
                <a:cubicBezTo>
                  <a:pt x="12" y="55"/>
                  <a:pt x="13" y="55"/>
                  <a:pt x="13" y="55"/>
                </a:cubicBezTo>
                <a:cubicBezTo>
                  <a:pt x="14" y="56"/>
                  <a:pt x="14" y="57"/>
                  <a:pt x="13" y="57"/>
                </a:cubicBezTo>
                <a:cubicBezTo>
                  <a:pt x="5" y="66"/>
                  <a:pt x="5" y="66"/>
                  <a:pt x="5" y="66"/>
                </a:cubicBezTo>
                <a:cubicBezTo>
                  <a:pt x="4" y="67"/>
                  <a:pt x="3" y="67"/>
                  <a:pt x="2" y="66"/>
                </a:cubicBezTo>
                <a:cubicBezTo>
                  <a:pt x="2" y="66"/>
                  <a:pt x="2" y="65"/>
                  <a:pt x="2" y="64"/>
                </a:cubicBezTo>
                <a:cubicBezTo>
                  <a:pt x="11" y="55"/>
                  <a:pt x="11" y="55"/>
                  <a:pt x="1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4" name="Freeform 78"/>
          <p:cNvSpPr>
            <a:spLocks noEditPoints="1"/>
          </p:cNvSpPr>
          <p:nvPr/>
        </p:nvSpPr>
        <p:spPr bwMode="auto">
          <a:xfrm>
            <a:off x="4998542" y="2993368"/>
            <a:ext cx="317500" cy="344487"/>
          </a:xfrm>
          <a:custGeom>
            <a:avLst/>
            <a:gdLst>
              <a:gd name="T0" fmla="*/ 19 w 85"/>
              <a:gd name="T1" fmla="*/ 29 h 92"/>
              <a:gd name="T2" fmla="*/ 37 w 85"/>
              <a:gd name="T3" fmla="*/ 3 h 92"/>
              <a:gd name="T4" fmla="*/ 51 w 85"/>
              <a:gd name="T5" fmla="*/ 8 h 92"/>
              <a:gd name="T6" fmla="*/ 82 w 85"/>
              <a:gd name="T7" fmla="*/ 29 h 92"/>
              <a:gd name="T8" fmla="*/ 85 w 85"/>
              <a:gd name="T9" fmla="*/ 89 h 92"/>
              <a:gd name="T10" fmla="*/ 4 w 85"/>
              <a:gd name="T11" fmla="*/ 92 h 92"/>
              <a:gd name="T12" fmla="*/ 0 w 85"/>
              <a:gd name="T13" fmla="*/ 32 h 92"/>
              <a:gd name="T14" fmla="*/ 40 w 85"/>
              <a:gd name="T15" fmla="*/ 11 h 92"/>
              <a:gd name="T16" fmla="*/ 43 w 85"/>
              <a:gd name="T17" fmla="*/ 12 h 92"/>
              <a:gd name="T18" fmla="*/ 46 w 85"/>
              <a:gd name="T19" fmla="*/ 11 h 92"/>
              <a:gd name="T20" fmla="*/ 46 w 85"/>
              <a:gd name="T21" fmla="*/ 11 h 92"/>
              <a:gd name="T22" fmla="*/ 46 w 85"/>
              <a:gd name="T23" fmla="*/ 5 h 92"/>
              <a:gd name="T24" fmla="*/ 39 w 85"/>
              <a:gd name="T25" fmla="*/ 8 h 92"/>
              <a:gd name="T26" fmla="*/ 39 w 85"/>
              <a:gd name="T27" fmla="*/ 15 h 92"/>
              <a:gd name="T28" fmla="*/ 47 w 85"/>
              <a:gd name="T29" fmla="*/ 15 h 92"/>
              <a:gd name="T30" fmla="*/ 48 w 85"/>
              <a:gd name="T31" fmla="*/ 70 h 92"/>
              <a:gd name="T32" fmla="*/ 51 w 85"/>
              <a:gd name="T33" fmla="*/ 71 h 92"/>
              <a:gd name="T34" fmla="*/ 54 w 85"/>
              <a:gd name="T35" fmla="*/ 66 h 92"/>
              <a:gd name="T36" fmla="*/ 49 w 85"/>
              <a:gd name="T37" fmla="*/ 64 h 92"/>
              <a:gd name="T38" fmla="*/ 47 w 85"/>
              <a:gd name="T39" fmla="*/ 66 h 92"/>
              <a:gd name="T40" fmla="*/ 66 w 85"/>
              <a:gd name="T41" fmla="*/ 56 h 92"/>
              <a:gd name="T42" fmla="*/ 58 w 85"/>
              <a:gd name="T43" fmla="*/ 65 h 92"/>
              <a:gd name="T44" fmla="*/ 52 w 85"/>
              <a:gd name="T45" fmla="*/ 74 h 92"/>
              <a:gd name="T46" fmla="*/ 47 w 85"/>
              <a:gd name="T47" fmla="*/ 74 h 92"/>
              <a:gd name="T48" fmla="*/ 39 w 85"/>
              <a:gd name="T49" fmla="*/ 60 h 92"/>
              <a:gd name="T50" fmla="*/ 24 w 85"/>
              <a:gd name="T51" fmla="*/ 70 h 92"/>
              <a:gd name="T52" fmla="*/ 19 w 85"/>
              <a:gd name="T53" fmla="*/ 80 h 92"/>
              <a:gd name="T54" fmla="*/ 13 w 85"/>
              <a:gd name="T55" fmla="*/ 79 h 92"/>
              <a:gd name="T56" fmla="*/ 15 w 85"/>
              <a:gd name="T57" fmla="*/ 65 h 92"/>
              <a:gd name="T58" fmla="*/ 29 w 85"/>
              <a:gd name="T59" fmla="*/ 55 h 92"/>
              <a:gd name="T60" fmla="*/ 34 w 85"/>
              <a:gd name="T61" fmla="*/ 46 h 92"/>
              <a:gd name="T62" fmla="*/ 43 w 85"/>
              <a:gd name="T63" fmla="*/ 55 h 92"/>
              <a:gd name="T64" fmla="*/ 48 w 85"/>
              <a:gd name="T65" fmla="*/ 60 h 92"/>
              <a:gd name="T66" fmla="*/ 62 w 85"/>
              <a:gd name="T67" fmla="*/ 51 h 92"/>
              <a:gd name="T68" fmla="*/ 76 w 85"/>
              <a:gd name="T69" fmla="*/ 47 h 92"/>
              <a:gd name="T70" fmla="*/ 71 w 85"/>
              <a:gd name="T71" fmla="*/ 56 h 92"/>
              <a:gd name="T72" fmla="*/ 48 w 85"/>
              <a:gd name="T73" fmla="*/ 70 h 92"/>
              <a:gd name="T74" fmla="*/ 47 w 85"/>
              <a:gd name="T75" fmla="*/ 65 h 92"/>
              <a:gd name="T76" fmla="*/ 47 w 85"/>
              <a:gd name="T77" fmla="*/ 65 h 92"/>
              <a:gd name="T78" fmla="*/ 34 w 85"/>
              <a:gd name="T79" fmla="*/ 56 h 92"/>
              <a:gd name="T80" fmla="*/ 40 w 85"/>
              <a:gd name="T81" fmla="*/ 52 h 92"/>
              <a:gd name="T82" fmla="*/ 33 w 85"/>
              <a:gd name="T83" fmla="*/ 51 h 92"/>
              <a:gd name="T84" fmla="*/ 13 w 85"/>
              <a:gd name="T85" fmla="*/ 73 h 92"/>
              <a:gd name="T86" fmla="*/ 18 w 85"/>
              <a:gd name="T87" fmla="*/ 76 h 92"/>
              <a:gd name="T88" fmla="*/ 20 w 85"/>
              <a:gd name="T89" fmla="*/ 71 h 92"/>
              <a:gd name="T90" fmla="*/ 16 w 85"/>
              <a:gd name="T91" fmla="*/ 69 h 92"/>
              <a:gd name="T92" fmla="*/ 65 w 85"/>
              <a:gd name="T93" fmla="*/ 50 h 92"/>
              <a:gd name="T94" fmla="*/ 72 w 85"/>
              <a:gd name="T95" fmla="*/ 51 h 92"/>
              <a:gd name="T96" fmla="*/ 68 w 85"/>
              <a:gd name="T97" fmla="*/ 45 h 92"/>
              <a:gd name="T98" fmla="*/ 65 w 85"/>
              <a:gd name="T99" fmla="*/ 50 h 92"/>
              <a:gd name="T100" fmla="*/ 7 w 85"/>
              <a:gd name="T101" fmla="*/ 35 h 92"/>
              <a:gd name="T102" fmla="*/ 79 w 85"/>
              <a:gd name="T103" fmla="*/ 3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5" h="92">
                <a:moveTo>
                  <a:pt x="4" y="29"/>
                </a:moveTo>
                <a:cubicBezTo>
                  <a:pt x="4" y="29"/>
                  <a:pt x="4" y="29"/>
                  <a:pt x="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1"/>
                  <a:pt x="35" y="10"/>
                  <a:pt x="35" y="8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5" y="0"/>
                  <a:pt x="47" y="1"/>
                  <a:pt x="48" y="3"/>
                </a:cubicBezTo>
                <a:cubicBezTo>
                  <a:pt x="50" y="4"/>
                  <a:pt x="51" y="6"/>
                  <a:pt x="51" y="8"/>
                </a:cubicBezTo>
                <a:cubicBezTo>
                  <a:pt x="51" y="10"/>
                  <a:pt x="50" y="11"/>
                  <a:pt x="50" y="12"/>
                </a:cubicBezTo>
                <a:cubicBezTo>
                  <a:pt x="66" y="29"/>
                  <a:pt x="66" y="29"/>
                  <a:pt x="66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29"/>
                  <a:pt x="85" y="30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91"/>
                  <a:pt x="84" y="92"/>
                  <a:pt x="82" y="92"/>
                </a:cubicBezTo>
                <a:cubicBezTo>
                  <a:pt x="82" y="92"/>
                  <a:pt x="82" y="92"/>
                  <a:pt x="8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1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2" y="29"/>
                  <a:pt x="4" y="29"/>
                </a:cubicBezTo>
                <a:close/>
                <a:moveTo>
                  <a:pt x="40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2"/>
                  <a:pt x="42" y="12"/>
                  <a:pt x="43" y="12"/>
                </a:cubicBezTo>
                <a:cubicBezTo>
                  <a:pt x="44" y="12"/>
                  <a:pt x="45" y="12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9"/>
                  <a:pt x="47" y="8"/>
                </a:cubicBezTo>
                <a:cubicBezTo>
                  <a:pt x="47" y="7"/>
                  <a:pt x="46" y="6"/>
                  <a:pt x="46" y="5"/>
                </a:cubicBezTo>
                <a:cubicBezTo>
                  <a:pt x="45" y="5"/>
                  <a:pt x="44" y="4"/>
                  <a:pt x="43" y="4"/>
                </a:cubicBezTo>
                <a:cubicBezTo>
                  <a:pt x="42" y="4"/>
                  <a:pt x="41" y="5"/>
                  <a:pt x="40" y="5"/>
                </a:cubicBezTo>
                <a:cubicBezTo>
                  <a:pt x="39" y="6"/>
                  <a:pt x="39" y="7"/>
                  <a:pt x="39" y="8"/>
                </a:cubicBezTo>
                <a:cubicBezTo>
                  <a:pt x="39" y="9"/>
                  <a:pt x="39" y="10"/>
                  <a:pt x="40" y="11"/>
                </a:cubicBezTo>
                <a:close/>
                <a:moveTo>
                  <a:pt x="39" y="15"/>
                </a:moveTo>
                <a:cubicBezTo>
                  <a:pt x="39" y="15"/>
                  <a:pt x="39" y="15"/>
                  <a:pt x="39" y="15"/>
                </a:cubicBezTo>
                <a:cubicBezTo>
                  <a:pt x="25" y="29"/>
                  <a:pt x="25" y="29"/>
                  <a:pt x="25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47" y="15"/>
                  <a:pt x="47" y="15"/>
                  <a:pt x="47" y="15"/>
                </a:cubicBezTo>
                <a:cubicBezTo>
                  <a:pt x="46" y="16"/>
                  <a:pt x="44" y="16"/>
                  <a:pt x="43" y="16"/>
                </a:cubicBezTo>
                <a:cubicBezTo>
                  <a:pt x="41" y="16"/>
                  <a:pt x="40" y="16"/>
                  <a:pt x="39" y="15"/>
                </a:cubicBezTo>
                <a:close/>
                <a:moveTo>
                  <a:pt x="48" y="70"/>
                </a:moveTo>
                <a:cubicBezTo>
                  <a:pt x="48" y="70"/>
                  <a:pt x="48" y="70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1"/>
                  <a:pt x="50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2" y="70"/>
                  <a:pt x="53" y="70"/>
                  <a:pt x="53" y="69"/>
                </a:cubicBezTo>
                <a:cubicBezTo>
                  <a:pt x="54" y="68"/>
                  <a:pt x="54" y="67"/>
                  <a:pt x="54" y="66"/>
                </a:cubicBezTo>
                <a:cubicBezTo>
                  <a:pt x="54" y="65"/>
                  <a:pt x="53" y="65"/>
                  <a:pt x="5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1" y="64"/>
                  <a:pt x="50" y="63"/>
                  <a:pt x="49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48" y="64"/>
                  <a:pt x="47" y="65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7"/>
                  <a:pt x="47" y="68"/>
                </a:cubicBezTo>
                <a:cubicBezTo>
                  <a:pt x="47" y="69"/>
                  <a:pt x="48" y="70"/>
                  <a:pt x="48" y="70"/>
                </a:cubicBezTo>
                <a:close/>
                <a:moveTo>
                  <a:pt x="66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8" y="67"/>
                  <a:pt x="58" y="69"/>
                  <a:pt x="57" y="71"/>
                </a:cubicBezTo>
                <a:cubicBezTo>
                  <a:pt x="56" y="73"/>
                  <a:pt x="54" y="74"/>
                  <a:pt x="52" y="74"/>
                </a:cubicBezTo>
                <a:cubicBezTo>
                  <a:pt x="52" y="74"/>
                  <a:pt x="52" y="74"/>
                  <a:pt x="52" y="74"/>
                </a:cubicBezTo>
                <a:cubicBezTo>
                  <a:pt x="50" y="75"/>
                  <a:pt x="48" y="75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5" y="73"/>
                  <a:pt x="44" y="71"/>
                  <a:pt x="43" y="69"/>
                </a:cubicBezTo>
                <a:cubicBezTo>
                  <a:pt x="43" y="68"/>
                  <a:pt x="43" y="66"/>
                  <a:pt x="43" y="65"/>
                </a:cubicBezTo>
                <a:cubicBezTo>
                  <a:pt x="39" y="60"/>
                  <a:pt x="39" y="60"/>
                  <a:pt x="39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5" y="61"/>
                  <a:pt x="34" y="6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2"/>
                  <a:pt x="24" y="74"/>
                  <a:pt x="23" y="76"/>
                </a:cubicBezTo>
                <a:cubicBezTo>
                  <a:pt x="22" y="78"/>
                  <a:pt x="21" y="79"/>
                  <a:pt x="19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7" y="80"/>
                  <a:pt x="15" y="80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1" y="78"/>
                  <a:pt x="10" y="76"/>
                  <a:pt x="10" y="74"/>
                </a:cubicBezTo>
                <a:cubicBezTo>
                  <a:pt x="9" y="72"/>
                  <a:pt x="9" y="70"/>
                  <a:pt x="10" y="69"/>
                </a:cubicBezTo>
                <a:cubicBezTo>
                  <a:pt x="11" y="67"/>
                  <a:pt x="13" y="66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5"/>
                  <a:pt x="18" y="65"/>
                  <a:pt x="19" y="6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3"/>
                  <a:pt x="29" y="51"/>
                  <a:pt x="30" y="49"/>
                </a:cubicBezTo>
                <a:cubicBezTo>
                  <a:pt x="31" y="47"/>
                  <a:pt x="32" y="46"/>
                  <a:pt x="34" y="46"/>
                </a:cubicBezTo>
                <a:cubicBezTo>
                  <a:pt x="36" y="45"/>
                  <a:pt x="38" y="45"/>
                  <a:pt x="40" y="47"/>
                </a:cubicBezTo>
                <a:cubicBezTo>
                  <a:pt x="42" y="47"/>
                  <a:pt x="43" y="49"/>
                  <a:pt x="43" y="51"/>
                </a:cubicBezTo>
                <a:cubicBezTo>
                  <a:pt x="44" y="52"/>
                  <a:pt x="44" y="54"/>
                  <a:pt x="43" y="55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50" y="60"/>
                  <a:pt x="51" y="60"/>
                  <a:pt x="53" y="60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1" y="47"/>
                  <a:pt x="63" y="43"/>
                  <a:pt x="67" y="41"/>
                </a:cubicBezTo>
                <a:cubicBezTo>
                  <a:pt x="71" y="40"/>
                  <a:pt x="75" y="43"/>
                  <a:pt x="76" y="47"/>
                </a:cubicBezTo>
                <a:cubicBezTo>
                  <a:pt x="77" y="49"/>
                  <a:pt x="76" y="51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4" y="54"/>
                  <a:pt x="73" y="55"/>
                  <a:pt x="71" y="56"/>
                </a:cubicBezTo>
                <a:cubicBezTo>
                  <a:pt x="69" y="56"/>
                  <a:pt x="68" y="56"/>
                  <a:pt x="66" y="56"/>
                </a:cubicBezTo>
                <a:close/>
                <a:moveTo>
                  <a:pt x="48" y="70"/>
                </a:moveTo>
                <a:cubicBezTo>
                  <a:pt x="48" y="70"/>
                  <a:pt x="48" y="70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70"/>
                  <a:pt x="48" y="70"/>
                </a:cubicBezTo>
                <a:close/>
                <a:moveTo>
                  <a:pt x="47" y="65"/>
                </a:move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3" y="55"/>
                  <a:pt x="34" y="56"/>
                  <a:pt x="34" y="56"/>
                </a:cubicBezTo>
                <a:cubicBezTo>
                  <a:pt x="35" y="57"/>
                  <a:pt x="36" y="57"/>
                  <a:pt x="37" y="56"/>
                </a:cubicBezTo>
                <a:cubicBezTo>
                  <a:pt x="38" y="56"/>
                  <a:pt x="39" y="56"/>
                  <a:pt x="39" y="55"/>
                </a:cubicBezTo>
                <a:cubicBezTo>
                  <a:pt x="40" y="54"/>
                  <a:pt x="40" y="53"/>
                  <a:pt x="40" y="52"/>
                </a:cubicBezTo>
                <a:cubicBezTo>
                  <a:pt x="39" y="51"/>
                  <a:pt x="39" y="50"/>
                  <a:pt x="38" y="50"/>
                </a:cubicBezTo>
                <a:cubicBezTo>
                  <a:pt x="37" y="49"/>
                  <a:pt x="36" y="49"/>
                  <a:pt x="35" y="50"/>
                </a:cubicBezTo>
                <a:cubicBezTo>
                  <a:pt x="34" y="50"/>
                  <a:pt x="34" y="50"/>
                  <a:pt x="33" y="51"/>
                </a:cubicBezTo>
                <a:cubicBezTo>
                  <a:pt x="33" y="52"/>
                  <a:pt x="32" y="53"/>
                  <a:pt x="33" y="54"/>
                </a:cubicBezTo>
                <a:close/>
                <a:moveTo>
                  <a:pt x="13" y="73"/>
                </a:moveTo>
                <a:cubicBezTo>
                  <a:pt x="13" y="73"/>
                  <a:pt x="13" y="73"/>
                  <a:pt x="13" y="73"/>
                </a:cubicBezTo>
                <a:cubicBezTo>
                  <a:pt x="14" y="74"/>
                  <a:pt x="14" y="75"/>
                  <a:pt x="15" y="75"/>
                </a:cubicBezTo>
                <a:cubicBezTo>
                  <a:pt x="15" y="75"/>
                  <a:pt x="15" y="75"/>
                  <a:pt x="15" y="75"/>
                </a:cubicBezTo>
                <a:cubicBezTo>
                  <a:pt x="16" y="76"/>
                  <a:pt x="17" y="76"/>
                  <a:pt x="18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5"/>
                  <a:pt x="20" y="74"/>
                </a:cubicBezTo>
                <a:cubicBezTo>
                  <a:pt x="20" y="73"/>
                  <a:pt x="20" y="72"/>
                  <a:pt x="20" y="71"/>
                </a:cubicBezTo>
                <a:cubicBezTo>
                  <a:pt x="20" y="71"/>
                  <a:pt x="19" y="70"/>
                  <a:pt x="19" y="69"/>
                </a:cubicBezTo>
                <a:cubicBezTo>
                  <a:pt x="18" y="69"/>
                  <a:pt x="17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3" y="71"/>
                  <a:pt x="13" y="72"/>
                  <a:pt x="13" y="73"/>
                </a:cubicBezTo>
                <a:close/>
                <a:moveTo>
                  <a:pt x="65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6" y="52"/>
                  <a:pt x="68" y="53"/>
                  <a:pt x="70" y="52"/>
                </a:cubicBezTo>
                <a:cubicBezTo>
                  <a:pt x="71" y="52"/>
                  <a:pt x="71" y="51"/>
                  <a:pt x="72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50"/>
                  <a:pt x="72" y="49"/>
                  <a:pt x="72" y="48"/>
                </a:cubicBezTo>
                <a:cubicBezTo>
                  <a:pt x="72" y="46"/>
                  <a:pt x="70" y="45"/>
                  <a:pt x="68" y="45"/>
                </a:cubicBezTo>
                <a:cubicBezTo>
                  <a:pt x="66" y="46"/>
                  <a:pt x="65" y="48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lose/>
                <a:moveTo>
                  <a:pt x="79" y="35"/>
                </a:moveTo>
                <a:cubicBezTo>
                  <a:pt x="79" y="35"/>
                  <a:pt x="79" y="35"/>
                  <a:pt x="79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86"/>
                  <a:pt x="7" y="86"/>
                  <a:pt x="7" y="86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35"/>
                  <a:pt x="79" y="35"/>
                  <a:pt x="7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5" name="Freeform 79"/>
          <p:cNvSpPr>
            <a:spLocks noEditPoints="1"/>
          </p:cNvSpPr>
          <p:nvPr/>
        </p:nvSpPr>
        <p:spPr bwMode="auto">
          <a:xfrm>
            <a:off x="4750892" y="3679168"/>
            <a:ext cx="187325" cy="184150"/>
          </a:xfrm>
          <a:custGeom>
            <a:avLst/>
            <a:gdLst>
              <a:gd name="T0" fmla="*/ 2 w 50"/>
              <a:gd name="T1" fmla="*/ 7 h 49"/>
              <a:gd name="T2" fmla="*/ 14 w 50"/>
              <a:gd name="T3" fmla="*/ 5 h 49"/>
              <a:gd name="T4" fmla="*/ 15 w 50"/>
              <a:gd name="T5" fmla="*/ 2 h 49"/>
              <a:gd name="T6" fmla="*/ 31 w 50"/>
              <a:gd name="T7" fmla="*/ 0 h 49"/>
              <a:gd name="T8" fmla="*/ 35 w 50"/>
              <a:gd name="T9" fmla="*/ 2 h 49"/>
              <a:gd name="T10" fmla="*/ 36 w 50"/>
              <a:gd name="T11" fmla="*/ 7 h 49"/>
              <a:gd name="T12" fmla="*/ 50 w 50"/>
              <a:gd name="T13" fmla="*/ 9 h 49"/>
              <a:gd name="T14" fmla="*/ 50 w 50"/>
              <a:gd name="T15" fmla="*/ 29 h 49"/>
              <a:gd name="T16" fmla="*/ 49 w 50"/>
              <a:gd name="T17" fmla="*/ 47 h 49"/>
              <a:gd name="T18" fmla="*/ 47 w 50"/>
              <a:gd name="T19" fmla="*/ 49 h 49"/>
              <a:gd name="T20" fmla="*/ 3 w 50"/>
              <a:gd name="T21" fmla="*/ 49 h 49"/>
              <a:gd name="T22" fmla="*/ 1 w 50"/>
              <a:gd name="T23" fmla="*/ 31 h 49"/>
              <a:gd name="T24" fmla="*/ 0 w 50"/>
              <a:gd name="T25" fmla="*/ 29 h 49"/>
              <a:gd name="T26" fmla="*/ 2 w 50"/>
              <a:gd name="T27" fmla="*/ 7 h 49"/>
              <a:gd name="T28" fmla="*/ 16 w 50"/>
              <a:gd name="T29" fmla="*/ 7 h 49"/>
              <a:gd name="T30" fmla="*/ 34 w 50"/>
              <a:gd name="T31" fmla="*/ 5 h 49"/>
              <a:gd name="T32" fmla="*/ 33 w 50"/>
              <a:gd name="T33" fmla="*/ 3 h 49"/>
              <a:gd name="T34" fmla="*/ 31 w 50"/>
              <a:gd name="T35" fmla="*/ 3 h 49"/>
              <a:gd name="T36" fmla="*/ 17 w 50"/>
              <a:gd name="T37" fmla="*/ 3 h 49"/>
              <a:gd name="T38" fmla="*/ 16 w 50"/>
              <a:gd name="T39" fmla="*/ 5 h 49"/>
              <a:gd name="T40" fmla="*/ 21 w 50"/>
              <a:gd name="T41" fmla="*/ 24 h 49"/>
              <a:gd name="T42" fmla="*/ 21 w 50"/>
              <a:gd name="T43" fmla="*/ 24 h 49"/>
              <a:gd name="T44" fmla="*/ 29 w 50"/>
              <a:gd name="T45" fmla="*/ 24 h 49"/>
              <a:gd name="T46" fmla="*/ 30 w 50"/>
              <a:gd name="T47" fmla="*/ 25 h 49"/>
              <a:gd name="T48" fmla="*/ 46 w 50"/>
              <a:gd name="T49" fmla="*/ 27 h 49"/>
              <a:gd name="T50" fmla="*/ 4 w 50"/>
              <a:gd name="T51" fmla="*/ 11 h 49"/>
              <a:gd name="T52" fmla="*/ 19 w 50"/>
              <a:gd name="T53" fmla="*/ 27 h 49"/>
              <a:gd name="T54" fmla="*/ 21 w 50"/>
              <a:gd name="T55" fmla="*/ 24 h 49"/>
              <a:gd name="T56" fmla="*/ 30 w 50"/>
              <a:gd name="T57" fmla="*/ 31 h 49"/>
              <a:gd name="T58" fmla="*/ 29 w 50"/>
              <a:gd name="T59" fmla="*/ 35 h 49"/>
              <a:gd name="T60" fmla="*/ 25 w 50"/>
              <a:gd name="T61" fmla="*/ 35 h 49"/>
              <a:gd name="T62" fmla="*/ 19 w 50"/>
              <a:gd name="T63" fmla="*/ 33 h 49"/>
              <a:gd name="T64" fmla="*/ 19 w 50"/>
              <a:gd name="T65" fmla="*/ 31 h 49"/>
              <a:gd name="T66" fmla="*/ 5 w 50"/>
              <a:gd name="T67" fmla="*/ 45 h 49"/>
              <a:gd name="T68" fmla="*/ 45 w 50"/>
              <a:gd name="T69" fmla="*/ 31 h 49"/>
              <a:gd name="T70" fmla="*/ 25 w 50"/>
              <a:gd name="T71" fmla="*/ 26 h 49"/>
              <a:gd name="T72" fmla="*/ 22 w 50"/>
              <a:gd name="T73" fmla="*/ 26 h 49"/>
              <a:gd name="T74" fmla="*/ 22 w 50"/>
              <a:gd name="T75" fmla="*/ 32 h 49"/>
              <a:gd name="T76" fmla="*/ 28 w 50"/>
              <a:gd name="T77" fmla="*/ 32 h 49"/>
              <a:gd name="T78" fmla="*/ 28 w 50"/>
              <a:gd name="T79" fmla="*/ 2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" h="49"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3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0"/>
                  <a:pt x="1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6" y="3"/>
                  <a:pt x="36" y="4"/>
                  <a:pt x="36" y="5"/>
                </a:cubicBezTo>
                <a:cubicBezTo>
                  <a:pt x="36" y="7"/>
                  <a:pt x="36" y="7"/>
                  <a:pt x="36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9" y="7"/>
                  <a:pt x="50" y="8"/>
                  <a:pt x="50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0"/>
                  <a:pt x="49" y="31"/>
                  <a:pt x="49" y="31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8"/>
                  <a:pt x="48" y="49"/>
                  <a:pt x="47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8"/>
                  <a:pt x="1" y="47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7"/>
                  <a:pt x="2" y="7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4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2" y="3"/>
                  <a:pt x="31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7"/>
                  <a:pt x="16" y="7"/>
                  <a:pt x="16" y="7"/>
                </a:cubicBezTo>
                <a:close/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4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7"/>
                  <a:pt x="30" y="27"/>
                  <a:pt x="30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11"/>
                  <a:pt x="46" y="11"/>
                  <a:pt x="46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7"/>
                  <a:pt x="4" y="27"/>
                  <a:pt x="4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20" y="24"/>
                  <a:pt x="21" y="24"/>
                </a:cubicBezTo>
                <a:close/>
                <a:moveTo>
                  <a:pt x="30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4"/>
                  <a:pt x="30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19" y="34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1"/>
                  <a:pt x="19" y="31"/>
                  <a:pt x="19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5"/>
                  <a:pt x="5" y="45"/>
                  <a:pt x="5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31"/>
                  <a:pt x="45" y="31"/>
                  <a:pt x="45" y="31"/>
                </a:cubicBezTo>
                <a:cubicBezTo>
                  <a:pt x="30" y="31"/>
                  <a:pt x="30" y="31"/>
                  <a:pt x="30" y="31"/>
                </a:cubicBezTo>
                <a:close/>
                <a:moveTo>
                  <a:pt x="25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32"/>
                  <a:pt x="22" y="32"/>
                  <a:pt x="22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6"/>
                  <a:pt x="28" y="26"/>
                  <a:pt x="28" y="26"/>
                </a:cubicBezTo>
                <a:cubicBezTo>
                  <a:pt x="25" y="26"/>
                  <a:pt x="25" y="26"/>
                  <a:pt x="2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6" name="Freeform 80"/>
          <p:cNvSpPr>
            <a:spLocks noEditPoints="1"/>
          </p:cNvSpPr>
          <p:nvPr/>
        </p:nvSpPr>
        <p:spPr bwMode="auto">
          <a:xfrm>
            <a:off x="3344367" y="2750480"/>
            <a:ext cx="255587" cy="198438"/>
          </a:xfrm>
          <a:custGeom>
            <a:avLst/>
            <a:gdLst>
              <a:gd name="T0" fmla="*/ 1 w 68"/>
              <a:gd name="T1" fmla="*/ 18 h 53"/>
              <a:gd name="T2" fmla="*/ 10 w 68"/>
              <a:gd name="T3" fmla="*/ 2 h 53"/>
              <a:gd name="T4" fmla="*/ 12 w 68"/>
              <a:gd name="T5" fmla="*/ 0 h 53"/>
              <a:gd name="T6" fmla="*/ 55 w 68"/>
              <a:gd name="T7" fmla="*/ 0 h 53"/>
              <a:gd name="T8" fmla="*/ 58 w 68"/>
              <a:gd name="T9" fmla="*/ 2 h 53"/>
              <a:gd name="T10" fmla="*/ 67 w 68"/>
              <a:gd name="T11" fmla="*/ 18 h 53"/>
              <a:gd name="T12" fmla="*/ 67 w 68"/>
              <a:gd name="T13" fmla="*/ 21 h 53"/>
              <a:gd name="T14" fmla="*/ 67 w 68"/>
              <a:gd name="T15" fmla="*/ 21 h 53"/>
              <a:gd name="T16" fmla="*/ 36 w 68"/>
              <a:gd name="T17" fmla="*/ 52 h 53"/>
              <a:gd name="T18" fmla="*/ 32 w 68"/>
              <a:gd name="T19" fmla="*/ 52 h 53"/>
              <a:gd name="T20" fmla="*/ 32 w 68"/>
              <a:gd name="T21" fmla="*/ 52 h 53"/>
              <a:gd name="T22" fmla="*/ 1 w 68"/>
              <a:gd name="T23" fmla="*/ 21 h 53"/>
              <a:gd name="T24" fmla="*/ 1 w 68"/>
              <a:gd name="T25" fmla="*/ 18 h 53"/>
              <a:gd name="T26" fmla="*/ 7 w 68"/>
              <a:gd name="T27" fmla="*/ 18 h 53"/>
              <a:gd name="T28" fmla="*/ 7 w 68"/>
              <a:gd name="T29" fmla="*/ 18 h 53"/>
              <a:gd name="T30" fmla="*/ 20 w 68"/>
              <a:gd name="T31" fmla="*/ 18 h 53"/>
              <a:gd name="T32" fmla="*/ 13 w 68"/>
              <a:gd name="T33" fmla="*/ 7 h 53"/>
              <a:gd name="T34" fmla="*/ 7 w 68"/>
              <a:gd name="T35" fmla="*/ 18 h 53"/>
              <a:gd name="T36" fmla="*/ 55 w 68"/>
              <a:gd name="T37" fmla="*/ 7 h 53"/>
              <a:gd name="T38" fmla="*/ 55 w 68"/>
              <a:gd name="T39" fmla="*/ 7 h 53"/>
              <a:gd name="T40" fmla="*/ 48 w 68"/>
              <a:gd name="T41" fmla="*/ 18 h 53"/>
              <a:gd name="T42" fmla="*/ 61 w 68"/>
              <a:gd name="T43" fmla="*/ 18 h 53"/>
              <a:gd name="T44" fmla="*/ 55 w 68"/>
              <a:gd name="T45" fmla="*/ 7 h 53"/>
              <a:gd name="T46" fmla="*/ 60 w 68"/>
              <a:gd name="T47" fmla="*/ 21 h 53"/>
              <a:gd name="T48" fmla="*/ 60 w 68"/>
              <a:gd name="T49" fmla="*/ 21 h 53"/>
              <a:gd name="T50" fmla="*/ 46 w 68"/>
              <a:gd name="T51" fmla="*/ 21 h 53"/>
              <a:gd name="T52" fmla="*/ 39 w 68"/>
              <a:gd name="T53" fmla="*/ 42 h 53"/>
              <a:gd name="T54" fmla="*/ 60 w 68"/>
              <a:gd name="T55" fmla="*/ 21 h 53"/>
              <a:gd name="T56" fmla="*/ 29 w 68"/>
              <a:gd name="T57" fmla="*/ 42 h 53"/>
              <a:gd name="T58" fmla="*/ 29 w 68"/>
              <a:gd name="T59" fmla="*/ 42 h 53"/>
              <a:gd name="T60" fmla="*/ 21 w 68"/>
              <a:gd name="T61" fmla="*/ 21 h 53"/>
              <a:gd name="T62" fmla="*/ 8 w 68"/>
              <a:gd name="T63" fmla="*/ 21 h 53"/>
              <a:gd name="T64" fmla="*/ 29 w 68"/>
              <a:gd name="T65" fmla="*/ 42 h 53"/>
              <a:gd name="T66" fmla="*/ 52 w 68"/>
              <a:gd name="T67" fmla="*/ 5 h 53"/>
              <a:gd name="T68" fmla="*/ 52 w 68"/>
              <a:gd name="T69" fmla="*/ 5 h 53"/>
              <a:gd name="T70" fmla="*/ 38 w 68"/>
              <a:gd name="T71" fmla="*/ 5 h 53"/>
              <a:gd name="T72" fmla="*/ 45 w 68"/>
              <a:gd name="T73" fmla="*/ 16 h 53"/>
              <a:gd name="T74" fmla="*/ 52 w 68"/>
              <a:gd name="T75" fmla="*/ 5 h 53"/>
              <a:gd name="T76" fmla="*/ 30 w 68"/>
              <a:gd name="T77" fmla="*/ 5 h 53"/>
              <a:gd name="T78" fmla="*/ 30 w 68"/>
              <a:gd name="T79" fmla="*/ 5 h 53"/>
              <a:gd name="T80" fmla="*/ 16 w 68"/>
              <a:gd name="T81" fmla="*/ 5 h 53"/>
              <a:gd name="T82" fmla="*/ 23 w 68"/>
              <a:gd name="T83" fmla="*/ 16 h 53"/>
              <a:gd name="T84" fmla="*/ 30 w 68"/>
              <a:gd name="T85" fmla="*/ 5 h 53"/>
              <a:gd name="T86" fmla="*/ 25 w 68"/>
              <a:gd name="T87" fmla="*/ 18 h 53"/>
              <a:gd name="T88" fmla="*/ 25 w 68"/>
              <a:gd name="T89" fmla="*/ 18 h 53"/>
              <a:gd name="T90" fmla="*/ 42 w 68"/>
              <a:gd name="T91" fmla="*/ 18 h 53"/>
              <a:gd name="T92" fmla="*/ 34 w 68"/>
              <a:gd name="T93" fmla="*/ 6 h 53"/>
              <a:gd name="T94" fmla="*/ 25 w 68"/>
              <a:gd name="T95" fmla="*/ 18 h 53"/>
              <a:gd name="T96" fmla="*/ 43 w 68"/>
              <a:gd name="T97" fmla="*/ 21 h 53"/>
              <a:gd name="T98" fmla="*/ 43 w 68"/>
              <a:gd name="T99" fmla="*/ 21 h 53"/>
              <a:gd name="T100" fmla="*/ 25 w 68"/>
              <a:gd name="T101" fmla="*/ 21 h 53"/>
              <a:gd name="T102" fmla="*/ 34 w 68"/>
              <a:gd name="T103" fmla="*/ 46 h 53"/>
              <a:gd name="T104" fmla="*/ 43 w 68"/>
              <a:gd name="T105" fmla="*/ 2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53">
                <a:moveTo>
                  <a:pt x="1" y="18"/>
                </a:moveTo>
                <a:cubicBezTo>
                  <a:pt x="10" y="2"/>
                  <a:pt x="10" y="2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7" y="18"/>
                  <a:pt x="67" y="18"/>
                  <a:pt x="67" y="18"/>
                </a:cubicBezTo>
                <a:cubicBezTo>
                  <a:pt x="68" y="19"/>
                  <a:pt x="68" y="20"/>
                  <a:pt x="67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36" y="52"/>
                  <a:pt x="36" y="52"/>
                  <a:pt x="36" y="52"/>
                </a:cubicBezTo>
                <a:cubicBezTo>
                  <a:pt x="35" y="53"/>
                  <a:pt x="33" y="53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0"/>
                  <a:pt x="0" y="19"/>
                  <a:pt x="1" y="18"/>
                </a:cubicBezTo>
                <a:close/>
                <a:moveTo>
                  <a:pt x="7" y="18"/>
                </a:moveTo>
                <a:cubicBezTo>
                  <a:pt x="7" y="18"/>
                  <a:pt x="7" y="18"/>
                  <a:pt x="7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3" y="7"/>
                  <a:pt x="13" y="7"/>
                  <a:pt x="13" y="7"/>
                </a:cubicBezTo>
                <a:cubicBezTo>
                  <a:pt x="7" y="18"/>
                  <a:pt x="7" y="18"/>
                  <a:pt x="7" y="18"/>
                </a:cubicBezTo>
                <a:close/>
                <a:moveTo>
                  <a:pt x="55" y="7"/>
                </a:moveTo>
                <a:cubicBezTo>
                  <a:pt x="55" y="7"/>
                  <a:pt x="55" y="7"/>
                  <a:pt x="55" y="7"/>
                </a:cubicBezTo>
                <a:cubicBezTo>
                  <a:pt x="48" y="18"/>
                  <a:pt x="48" y="18"/>
                  <a:pt x="48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55" y="7"/>
                  <a:pt x="55" y="7"/>
                  <a:pt x="55" y="7"/>
                </a:cubicBezTo>
                <a:close/>
                <a:moveTo>
                  <a:pt x="60" y="21"/>
                </a:moveTo>
                <a:cubicBezTo>
                  <a:pt x="60" y="21"/>
                  <a:pt x="60" y="21"/>
                  <a:pt x="60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39" y="42"/>
                  <a:pt x="39" y="42"/>
                  <a:pt x="39" y="42"/>
                </a:cubicBezTo>
                <a:cubicBezTo>
                  <a:pt x="60" y="21"/>
                  <a:pt x="60" y="21"/>
                  <a:pt x="60" y="21"/>
                </a:cubicBezTo>
                <a:close/>
                <a:moveTo>
                  <a:pt x="29" y="42"/>
                </a:moveTo>
                <a:cubicBezTo>
                  <a:pt x="29" y="42"/>
                  <a:pt x="29" y="42"/>
                  <a:pt x="29" y="42"/>
                </a:cubicBezTo>
                <a:cubicBezTo>
                  <a:pt x="21" y="21"/>
                  <a:pt x="21" y="21"/>
                  <a:pt x="2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29" y="42"/>
                  <a:pt x="29" y="42"/>
                  <a:pt x="29" y="42"/>
                </a:cubicBezTo>
                <a:close/>
                <a:moveTo>
                  <a:pt x="52" y="5"/>
                </a:moveTo>
                <a:cubicBezTo>
                  <a:pt x="52" y="5"/>
                  <a:pt x="52" y="5"/>
                  <a:pt x="52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5" y="16"/>
                  <a:pt x="45" y="16"/>
                  <a:pt x="45" y="16"/>
                </a:cubicBezTo>
                <a:cubicBezTo>
                  <a:pt x="52" y="5"/>
                  <a:pt x="52" y="5"/>
                  <a:pt x="52" y="5"/>
                </a:cubicBezTo>
                <a:close/>
                <a:moveTo>
                  <a:pt x="30" y="5"/>
                </a:moveTo>
                <a:cubicBezTo>
                  <a:pt x="30" y="5"/>
                  <a:pt x="30" y="5"/>
                  <a:pt x="3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23" y="16"/>
                  <a:pt x="23" y="16"/>
                  <a:pt x="23" y="16"/>
                </a:cubicBezTo>
                <a:cubicBezTo>
                  <a:pt x="30" y="5"/>
                  <a:pt x="30" y="5"/>
                  <a:pt x="30" y="5"/>
                </a:cubicBezTo>
                <a:close/>
                <a:moveTo>
                  <a:pt x="25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43" y="21"/>
                </a:moveTo>
                <a:cubicBezTo>
                  <a:pt x="43" y="21"/>
                  <a:pt x="43" y="21"/>
                  <a:pt x="4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34" y="46"/>
                  <a:pt x="34" y="46"/>
                  <a:pt x="34" y="46"/>
                </a:cubicBezTo>
                <a:cubicBezTo>
                  <a:pt x="43" y="21"/>
                  <a:pt x="43" y="21"/>
                  <a:pt x="4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7" name="Freeform 81"/>
          <p:cNvSpPr>
            <a:spLocks noEditPoints="1"/>
          </p:cNvSpPr>
          <p:nvPr/>
        </p:nvSpPr>
        <p:spPr bwMode="auto">
          <a:xfrm>
            <a:off x="2672854" y="3196568"/>
            <a:ext cx="192088" cy="198437"/>
          </a:xfrm>
          <a:custGeom>
            <a:avLst/>
            <a:gdLst>
              <a:gd name="T0" fmla="*/ 28 w 51"/>
              <a:gd name="T1" fmla="*/ 44 h 53"/>
              <a:gd name="T2" fmla="*/ 24 w 51"/>
              <a:gd name="T3" fmla="*/ 44 h 53"/>
              <a:gd name="T4" fmla="*/ 11 w 51"/>
              <a:gd name="T5" fmla="*/ 8 h 53"/>
              <a:gd name="T6" fmla="*/ 13 w 51"/>
              <a:gd name="T7" fmla="*/ 10 h 53"/>
              <a:gd name="T8" fmla="*/ 9 w 51"/>
              <a:gd name="T9" fmla="*/ 10 h 53"/>
              <a:gd name="T10" fmla="*/ 40 w 51"/>
              <a:gd name="T11" fmla="*/ 8 h 53"/>
              <a:gd name="T12" fmla="*/ 42 w 51"/>
              <a:gd name="T13" fmla="*/ 10 h 53"/>
              <a:gd name="T14" fmla="*/ 38 w 51"/>
              <a:gd name="T15" fmla="*/ 10 h 53"/>
              <a:gd name="T16" fmla="*/ 26 w 51"/>
              <a:gd name="T17" fmla="*/ 38 h 53"/>
              <a:gd name="T18" fmla="*/ 33 w 51"/>
              <a:gd name="T19" fmla="*/ 29 h 53"/>
              <a:gd name="T20" fmla="*/ 36 w 51"/>
              <a:gd name="T21" fmla="*/ 15 h 53"/>
              <a:gd name="T22" fmla="*/ 35 w 51"/>
              <a:gd name="T23" fmla="*/ 14 h 53"/>
              <a:gd name="T24" fmla="*/ 15 w 51"/>
              <a:gd name="T25" fmla="*/ 15 h 53"/>
              <a:gd name="T26" fmla="*/ 18 w 51"/>
              <a:gd name="T27" fmla="*/ 29 h 53"/>
              <a:gd name="T28" fmla="*/ 36 w 51"/>
              <a:gd name="T29" fmla="*/ 30 h 53"/>
              <a:gd name="T30" fmla="*/ 26 w 51"/>
              <a:gd name="T31" fmla="*/ 41 h 53"/>
              <a:gd name="T32" fmla="*/ 25 w 51"/>
              <a:gd name="T33" fmla="*/ 41 h 53"/>
              <a:gd name="T34" fmla="*/ 12 w 51"/>
              <a:gd name="T35" fmla="*/ 16 h 53"/>
              <a:gd name="T36" fmla="*/ 13 w 51"/>
              <a:gd name="T37" fmla="*/ 14 h 53"/>
              <a:gd name="T38" fmla="*/ 15 w 51"/>
              <a:gd name="T39" fmla="*/ 12 h 53"/>
              <a:gd name="T40" fmla="*/ 36 w 51"/>
              <a:gd name="T41" fmla="*/ 12 h 53"/>
              <a:gd name="T42" fmla="*/ 38 w 51"/>
              <a:gd name="T43" fmla="*/ 14 h 53"/>
              <a:gd name="T44" fmla="*/ 39 w 51"/>
              <a:gd name="T45" fmla="*/ 15 h 53"/>
              <a:gd name="T46" fmla="*/ 36 w 51"/>
              <a:gd name="T47" fmla="*/ 30 h 53"/>
              <a:gd name="T48" fmla="*/ 26 w 51"/>
              <a:gd name="T49" fmla="*/ 49 h 53"/>
              <a:gd name="T50" fmla="*/ 47 w 51"/>
              <a:gd name="T51" fmla="*/ 11 h 53"/>
              <a:gd name="T52" fmla="*/ 11 w 51"/>
              <a:gd name="T53" fmla="*/ 4 h 53"/>
              <a:gd name="T54" fmla="*/ 5 w 51"/>
              <a:gd name="T55" fmla="*/ 12 h 53"/>
              <a:gd name="T56" fmla="*/ 27 w 51"/>
              <a:gd name="T57" fmla="*/ 53 h 53"/>
              <a:gd name="T58" fmla="*/ 25 w 51"/>
              <a:gd name="T59" fmla="*/ 53 h 53"/>
              <a:gd name="T60" fmla="*/ 1 w 51"/>
              <a:gd name="T61" fmla="*/ 10 h 53"/>
              <a:gd name="T62" fmla="*/ 2 w 51"/>
              <a:gd name="T63" fmla="*/ 7 h 53"/>
              <a:gd name="T64" fmla="*/ 7 w 51"/>
              <a:gd name="T65" fmla="*/ 2 h 53"/>
              <a:gd name="T66" fmla="*/ 42 w 51"/>
              <a:gd name="T67" fmla="*/ 0 h 53"/>
              <a:gd name="T68" fmla="*/ 44 w 51"/>
              <a:gd name="T69" fmla="*/ 2 h 53"/>
              <a:gd name="T70" fmla="*/ 51 w 51"/>
              <a:gd name="T71" fmla="*/ 9 h 53"/>
              <a:gd name="T72" fmla="*/ 51 w 51"/>
              <a:gd name="T7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" h="53">
                <a:moveTo>
                  <a:pt x="26" y="42"/>
                </a:moveTo>
                <a:cubicBezTo>
                  <a:pt x="27" y="42"/>
                  <a:pt x="28" y="42"/>
                  <a:pt x="28" y="44"/>
                </a:cubicBezTo>
                <a:cubicBezTo>
                  <a:pt x="28" y="45"/>
                  <a:pt x="27" y="46"/>
                  <a:pt x="26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24" y="42"/>
                  <a:pt x="25" y="42"/>
                  <a:pt x="26" y="42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3" y="9"/>
                  <a:pt x="13" y="10"/>
                </a:cubicBezTo>
                <a:cubicBezTo>
                  <a:pt x="13" y="11"/>
                  <a:pt x="12" y="12"/>
                  <a:pt x="11" y="12"/>
                </a:cubicBezTo>
                <a:cubicBezTo>
                  <a:pt x="10" y="12"/>
                  <a:pt x="9" y="11"/>
                  <a:pt x="9" y="10"/>
                </a:cubicBezTo>
                <a:cubicBezTo>
                  <a:pt x="9" y="9"/>
                  <a:pt x="10" y="8"/>
                  <a:pt x="11" y="8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2" y="9"/>
                  <a:pt x="42" y="10"/>
                </a:cubicBezTo>
                <a:cubicBezTo>
                  <a:pt x="42" y="11"/>
                  <a:pt x="41" y="12"/>
                  <a:pt x="40" y="12"/>
                </a:cubicBezTo>
                <a:cubicBezTo>
                  <a:pt x="39" y="12"/>
                  <a:pt x="38" y="11"/>
                  <a:pt x="38" y="10"/>
                </a:cubicBezTo>
                <a:cubicBezTo>
                  <a:pt x="38" y="9"/>
                  <a:pt x="39" y="8"/>
                  <a:pt x="40" y="8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9" y="36"/>
                  <a:pt x="31" y="32"/>
                  <a:pt x="33" y="29"/>
                </a:cubicBezTo>
                <a:cubicBezTo>
                  <a:pt x="35" y="25"/>
                  <a:pt x="37" y="21"/>
                  <a:pt x="37" y="16"/>
                </a:cubicBezTo>
                <a:cubicBezTo>
                  <a:pt x="37" y="16"/>
                  <a:pt x="37" y="16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5" y="14"/>
                  <a:pt x="3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5"/>
                  <a:pt x="15" y="15"/>
                </a:cubicBezTo>
                <a:cubicBezTo>
                  <a:pt x="15" y="16"/>
                  <a:pt x="14" y="16"/>
                  <a:pt x="14" y="16"/>
                </a:cubicBezTo>
                <a:cubicBezTo>
                  <a:pt x="15" y="21"/>
                  <a:pt x="16" y="25"/>
                  <a:pt x="18" y="29"/>
                </a:cubicBezTo>
                <a:cubicBezTo>
                  <a:pt x="20" y="32"/>
                  <a:pt x="23" y="36"/>
                  <a:pt x="26" y="38"/>
                </a:cubicBezTo>
                <a:close/>
                <a:moveTo>
                  <a:pt x="36" y="30"/>
                </a:moveTo>
                <a:cubicBezTo>
                  <a:pt x="36" y="30"/>
                  <a:pt x="36" y="30"/>
                  <a:pt x="36" y="30"/>
                </a:cubicBezTo>
                <a:cubicBezTo>
                  <a:pt x="33" y="34"/>
                  <a:pt x="30" y="38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5" y="41"/>
                  <a:pt x="25" y="41"/>
                </a:cubicBezTo>
                <a:cubicBezTo>
                  <a:pt x="21" y="38"/>
                  <a:pt x="18" y="34"/>
                  <a:pt x="16" y="30"/>
                </a:cubicBezTo>
                <a:cubicBezTo>
                  <a:pt x="14" y="26"/>
                  <a:pt x="12" y="21"/>
                  <a:pt x="12" y="16"/>
                </a:cubicBezTo>
                <a:cubicBezTo>
                  <a:pt x="12" y="16"/>
                  <a:pt x="12" y="15"/>
                  <a:pt x="12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3"/>
                  <a:pt x="14" y="13"/>
                  <a:pt x="15" y="12"/>
                </a:cubicBezTo>
                <a:cubicBezTo>
                  <a:pt x="15" y="12"/>
                  <a:pt x="15" y="12"/>
                  <a:pt x="1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7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4"/>
                  <a:pt x="39" y="15"/>
                </a:cubicBezTo>
                <a:cubicBezTo>
                  <a:pt x="40" y="15"/>
                  <a:pt x="40" y="16"/>
                  <a:pt x="40" y="16"/>
                </a:cubicBezTo>
                <a:cubicBezTo>
                  <a:pt x="39" y="21"/>
                  <a:pt x="38" y="26"/>
                  <a:pt x="36" y="30"/>
                </a:cubicBezTo>
                <a:close/>
                <a:moveTo>
                  <a:pt x="26" y="49"/>
                </a:moveTo>
                <a:cubicBezTo>
                  <a:pt x="26" y="49"/>
                  <a:pt x="26" y="49"/>
                  <a:pt x="26" y="49"/>
                </a:cubicBezTo>
                <a:cubicBezTo>
                  <a:pt x="39" y="42"/>
                  <a:pt x="47" y="27"/>
                  <a:pt x="47" y="12"/>
                </a:cubicBezTo>
                <a:cubicBezTo>
                  <a:pt x="47" y="11"/>
                  <a:pt x="47" y="11"/>
                  <a:pt x="47" y="11"/>
                </a:cubicBezTo>
                <a:cubicBezTo>
                  <a:pt x="44" y="10"/>
                  <a:pt x="41" y="7"/>
                  <a:pt x="4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0" y="7"/>
                  <a:pt x="8" y="10"/>
                  <a:pt x="5" y="11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7"/>
                  <a:pt x="12" y="42"/>
                  <a:pt x="26" y="49"/>
                </a:cubicBezTo>
                <a:close/>
                <a:moveTo>
                  <a:pt x="27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6" y="53"/>
                  <a:pt x="25" y="53"/>
                  <a:pt x="25" y="53"/>
                </a:cubicBezTo>
                <a:cubicBezTo>
                  <a:pt x="10" y="45"/>
                  <a:pt x="0" y="29"/>
                  <a:pt x="0" y="12"/>
                </a:cubicBezTo>
                <a:cubicBezTo>
                  <a:pt x="0" y="12"/>
                  <a:pt x="1" y="11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8"/>
                  <a:pt x="1" y="7"/>
                  <a:pt x="2" y="7"/>
                </a:cubicBezTo>
                <a:cubicBezTo>
                  <a:pt x="5" y="7"/>
                  <a:pt x="7" y="4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1"/>
                  <a:pt x="44" y="2"/>
                </a:cubicBezTo>
                <a:cubicBezTo>
                  <a:pt x="44" y="4"/>
                  <a:pt x="46" y="7"/>
                  <a:pt x="49" y="7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9"/>
                  <a:pt x="51" y="10"/>
                  <a:pt x="51" y="10"/>
                </a:cubicBezTo>
                <a:cubicBezTo>
                  <a:pt x="51" y="11"/>
                  <a:pt x="51" y="12"/>
                  <a:pt x="51" y="12"/>
                </a:cubicBezTo>
                <a:cubicBezTo>
                  <a:pt x="51" y="29"/>
                  <a:pt x="42" y="45"/>
                  <a:pt x="27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8" name="Freeform 82"/>
          <p:cNvSpPr>
            <a:spLocks noEditPoints="1"/>
          </p:cNvSpPr>
          <p:nvPr/>
        </p:nvSpPr>
        <p:spPr bwMode="auto">
          <a:xfrm>
            <a:off x="5803404" y="3398180"/>
            <a:ext cx="222250" cy="263525"/>
          </a:xfrm>
          <a:custGeom>
            <a:avLst/>
            <a:gdLst>
              <a:gd name="T0" fmla="*/ 37 w 59"/>
              <a:gd name="T1" fmla="*/ 3 h 70"/>
              <a:gd name="T2" fmla="*/ 48 w 59"/>
              <a:gd name="T3" fmla="*/ 8 h 70"/>
              <a:gd name="T4" fmla="*/ 49 w 59"/>
              <a:gd name="T5" fmla="*/ 10 h 70"/>
              <a:gd name="T6" fmla="*/ 56 w 59"/>
              <a:gd name="T7" fmla="*/ 11 h 70"/>
              <a:gd name="T8" fmla="*/ 59 w 59"/>
              <a:gd name="T9" fmla="*/ 14 h 70"/>
              <a:gd name="T10" fmla="*/ 56 w 59"/>
              <a:gd name="T11" fmla="*/ 70 h 70"/>
              <a:gd name="T12" fmla="*/ 2 w 59"/>
              <a:gd name="T13" fmla="*/ 70 h 70"/>
              <a:gd name="T14" fmla="*/ 0 w 59"/>
              <a:gd name="T15" fmla="*/ 67 h 70"/>
              <a:gd name="T16" fmla="*/ 2 w 59"/>
              <a:gd name="T17" fmla="*/ 11 h 70"/>
              <a:gd name="T18" fmla="*/ 9 w 59"/>
              <a:gd name="T19" fmla="*/ 11 h 70"/>
              <a:gd name="T20" fmla="*/ 11 w 59"/>
              <a:gd name="T21" fmla="*/ 8 h 70"/>
              <a:gd name="T22" fmla="*/ 19 w 59"/>
              <a:gd name="T23" fmla="*/ 8 h 70"/>
              <a:gd name="T24" fmla="*/ 29 w 59"/>
              <a:gd name="T25" fmla="*/ 0 h 70"/>
              <a:gd name="T26" fmla="*/ 41 w 59"/>
              <a:gd name="T27" fmla="*/ 30 h 70"/>
              <a:gd name="T28" fmla="*/ 44 w 59"/>
              <a:gd name="T29" fmla="*/ 34 h 70"/>
              <a:gd name="T30" fmla="*/ 23 w 59"/>
              <a:gd name="T31" fmla="*/ 51 h 70"/>
              <a:gd name="T32" fmla="*/ 14 w 59"/>
              <a:gd name="T33" fmla="*/ 43 h 70"/>
              <a:gd name="T34" fmla="*/ 18 w 59"/>
              <a:gd name="T35" fmla="*/ 39 h 70"/>
              <a:gd name="T36" fmla="*/ 41 w 59"/>
              <a:gd name="T37" fmla="*/ 30 h 70"/>
              <a:gd name="T38" fmla="*/ 36 w 59"/>
              <a:gd name="T39" fmla="*/ 8 h 70"/>
              <a:gd name="T40" fmla="*/ 29 w 59"/>
              <a:gd name="T41" fmla="*/ 4 h 70"/>
              <a:gd name="T42" fmla="*/ 23 w 59"/>
              <a:gd name="T43" fmla="*/ 8 h 70"/>
              <a:gd name="T44" fmla="*/ 36 w 59"/>
              <a:gd name="T45" fmla="*/ 8 h 70"/>
              <a:gd name="T46" fmla="*/ 49 w 59"/>
              <a:gd name="T47" fmla="*/ 16 h 70"/>
              <a:gd name="T48" fmla="*/ 48 w 59"/>
              <a:gd name="T49" fmla="*/ 19 h 70"/>
              <a:gd name="T50" fmla="*/ 29 w 59"/>
              <a:gd name="T51" fmla="*/ 19 h 70"/>
              <a:gd name="T52" fmla="*/ 9 w 59"/>
              <a:gd name="T53" fmla="*/ 18 h 70"/>
              <a:gd name="T54" fmla="*/ 9 w 59"/>
              <a:gd name="T55" fmla="*/ 16 h 70"/>
              <a:gd name="T56" fmla="*/ 5 w 59"/>
              <a:gd name="T57" fmla="*/ 65 h 70"/>
              <a:gd name="T58" fmla="*/ 54 w 59"/>
              <a:gd name="T59" fmla="*/ 16 h 70"/>
              <a:gd name="T60" fmla="*/ 29 w 59"/>
              <a:gd name="T61" fmla="*/ 11 h 70"/>
              <a:gd name="T62" fmla="*/ 13 w 59"/>
              <a:gd name="T63" fmla="*/ 11 h 70"/>
              <a:gd name="T64" fmla="*/ 13 w 59"/>
              <a:gd name="T65" fmla="*/ 16 h 70"/>
              <a:gd name="T66" fmla="*/ 46 w 59"/>
              <a:gd name="T67" fmla="*/ 16 h 70"/>
              <a:gd name="T68" fmla="*/ 46 w 59"/>
              <a:gd name="T69" fmla="*/ 1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" h="70">
                <a:moveTo>
                  <a:pt x="29" y="0"/>
                </a:moveTo>
                <a:cubicBezTo>
                  <a:pt x="32" y="0"/>
                  <a:pt x="35" y="2"/>
                  <a:pt x="37" y="3"/>
                </a:cubicBezTo>
                <a:cubicBezTo>
                  <a:pt x="38" y="5"/>
                  <a:pt x="39" y="6"/>
                  <a:pt x="39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9" y="9"/>
                  <a:pt x="49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1"/>
                  <a:pt x="49" y="11"/>
                  <a:pt x="49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8" y="11"/>
                  <a:pt x="59" y="12"/>
                  <a:pt x="59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9"/>
                  <a:pt x="58" y="70"/>
                  <a:pt x="56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2" y="70"/>
                  <a:pt x="2" y="70"/>
                  <a:pt x="2" y="70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10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6"/>
                  <a:pt x="21" y="5"/>
                  <a:pt x="22" y="3"/>
                </a:cubicBezTo>
                <a:cubicBezTo>
                  <a:pt x="24" y="2"/>
                  <a:pt x="27" y="0"/>
                  <a:pt x="29" y="0"/>
                </a:cubicBezTo>
                <a:close/>
                <a:moveTo>
                  <a:pt x="41" y="30"/>
                </a:move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3" y="29"/>
                  <a:pt x="44" y="30"/>
                </a:cubicBezTo>
                <a:cubicBezTo>
                  <a:pt x="45" y="31"/>
                  <a:pt x="45" y="33"/>
                  <a:pt x="44" y="34"/>
                </a:cubicBezTo>
                <a:cubicBezTo>
                  <a:pt x="27" y="51"/>
                  <a:pt x="27" y="51"/>
                  <a:pt x="27" y="51"/>
                </a:cubicBezTo>
                <a:cubicBezTo>
                  <a:pt x="26" y="52"/>
                  <a:pt x="24" y="52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2"/>
                  <a:pt x="13" y="40"/>
                  <a:pt x="14" y="39"/>
                </a:cubicBezTo>
                <a:cubicBezTo>
                  <a:pt x="15" y="38"/>
                  <a:pt x="17" y="38"/>
                  <a:pt x="18" y="39"/>
                </a:cubicBezTo>
                <a:cubicBezTo>
                  <a:pt x="25" y="46"/>
                  <a:pt x="25" y="46"/>
                  <a:pt x="25" y="46"/>
                </a:cubicBezTo>
                <a:cubicBezTo>
                  <a:pt x="41" y="30"/>
                  <a:pt x="41" y="30"/>
                  <a:pt x="41" y="30"/>
                </a:cubicBezTo>
                <a:close/>
                <a:moveTo>
                  <a:pt x="36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3" y="4"/>
                  <a:pt x="31" y="4"/>
                  <a:pt x="29" y="4"/>
                </a:cubicBezTo>
                <a:cubicBezTo>
                  <a:pt x="27" y="4"/>
                  <a:pt x="26" y="4"/>
                  <a:pt x="24" y="6"/>
                </a:cubicBezTo>
                <a:cubicBezTo>
                  <a:pt x="24" y="6"/>
                  <a:pt x="23" y="7"/>
                  <a:pt x="23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6" y="8"/>
                  <a:pt x="36" y="8"/>
                  <a:pt x="36" y="8"/>
                </a:cubicBezTo>
                <a:close/>
                <a:moveTo>
                  <a:pt x="4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9" y="19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65"/>
                  <a:pt x="5" y="65"/>
                  <a:pt x="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6"/>
                  <a:pt x="49" y="16"/>
                  <a:pt x="49" y="16"/>
                </a:cubicBezTo>
                <a:close/>
                <a:moveTo>
                  <a:pt x="29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6"/>
                  <a:pt x="13" y="16"/>
                  <a:pt x="13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1"/>
                  <a:pt x="46" y="11"/>
                  <a:pt x="46" y="11"/>
                </a:cubicBezTo>
                <a:cubicBezTo>
                  <a:pt x="29" y="11"/>
                  <a:pt x="29" y="11"/>
                  <a:pt x="29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9" name="Rectangle 83"/>
          <p:cNvSpPr>
            <a:spLocks noChangeArrowheads="1"/>
          </p:cNvSpPr>
          <p:nvPr/>
        </p:nvSpPr>
        <p:spPr bwMode="auto">
          <a:xfrm>
            <a:off x="5820867" y="953430"/>
            <a:ext cx="2374403" cy="72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rgbClr val="002C42"/>
                </a:solidFill>
              </a:rPr>
              <a:t>02</a:t>
            </a:r>
            <a:r>
              <a:rPr lang="zh-CN" altLang="en-US" sz="800" b="1" dirty="0">
                <a:solidFill>
                  <a:srgbClr val="002C42"/>
                </a:solidFill>
              </a:rPr>
              <a:t>对于拍照上传功能界面</a:t>
            </a:r>
            <a:endParaRPr lang="en-US" altLang="zh-CN" sz="800" dirty="0">
              <a:solidFill>
                <a:srgbClr val="002C4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可以跳转至“拍照上传”或“查看历史查寝”界面。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可以在相册中选择照片上传。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可以使用相机进行拍照并上传。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可以查看历史查寝所上传的照片以及具体时间记录。</a:t>
            </a:r>
          </a:p>
        </p:txBody>
      </p:sp>
      <p:sp>
        <p:nvSpPr>
          <p:cNvPr id="34900" name="Rectangle 84"/>
          <p:cNvSpPr>
            <a:spLocks noChangeArrowheads="1"/>
          </p:cNvSpPr>
          <p:nvPr/>
        </p:nvSpPr>
        <p:spPr bwMode="auto">
          <a:xfrm>
            <a:off x="976940" y="1771047"/>
            <a:ext cx="1649692" cy="4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rgbClr val="002C42"/>
                </a:solidFill>
              </a:rPr>
              <a:t>01</a:t>
            </a:r>
            <a:r>
              <a:rPr lang="zh-CN" altLang="en-US" sz="800" b="1" dirty="0">
                <a:solidFill>
                  <a:srgbClr val="002C42"/>
                </a:solidFill>
              </a:rPr>
              <a:t>对于查看功能界面</a:t>
            </a:r>
            <a:endParaRPr lang="en-US" altLang="zh-CN" sz="800" dirty="0">
              <a:solidFill>
                <a:srgbClr val="002C4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可以跳转至“查看抽取结果”界面。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可以查看当次查寝的抽取结果。.</a:t>
            </a:r>
          </a:p>
        </p:txBody>
      </p:sp>
      <p:sp>
        <p:nvSpPr>
          <p:cNvPr id="34901" name="Rectangle 85"/>
          <p:cNvSpPr>
            <a:spLocks noChangeArrowheads="1"/>
          </p:cNvSpPr>
          <p:nvPr/>
        </p:nvSpPr>
        <p:spPr bwMode="auto">
          <a:xfrm>
            <a:off x="6367527" y="3235461"/>
            <a:ext cx="1990725" cy="13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rgbClr val="002C42"/>
                </a:solidFill>
              </a:rPr>
              <a:t>03</a:t>
            </a:r>
            <a:r>
              <a:rPr lang="zh-CN" altLang="en-US" sz="800" b="1" dirty="0">
                <a:solidFill>
                  <a:srgbClr val="002C42"/>
                </a:solidFill>
              </a:rPr>
              <a:t>对于个人信息管理功能界面</a:t>
            </a:r>
            <a:r>
              <a:rPr lang="en-US" altLang="zh-CN" sz="800" b="1" dirty="0">
                <a:solidFill>
                  <a:srgbClr val="002C42"/>
                </a:solidFill>
              </a:rPr>
              <a:t>:</a:t>
            </a:r>
            <a:endParaRPr lang="en-US" altLang="zh-CN" sz="800" dirty="0">
              <a:solidFill>
                <a:srgbClr val="002C42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1.</a:t>
            </a:r>
            <a:r>
              <a:rPr lang="zh-CN" altLang="en-US" sz="800" dirty="0">
                <a:solidFill>
                  <a:srgbClr val="002C42"/>
                </a:solidFill>
              </a:rPr>
              <a:t>可以显示个人信息。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2.</a:t>
            </a:r>
            <a:r>
              <a:rPr lang="zh-CN" altLang="en-US" sz="800" dirty="0">
                <a:solidFill>
                  <a:srgbClr val="002C42"/>
                </a:solidFill>
              </a:rPr>
              <a:t>可以修改密码。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3.</a:t>
            </a:r>
            <a:r>
              <a:rPr lang="zh-CN" altLang="en-US" sz="800" dirty="0">
                <a:solidFill>
                  <a:srgbClr val="002C42"/>
                </a:solidFill>
              </a:rPr>
              <a:t>可以修改个人信息。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4.</a:t>
            </a:r>
            <a:r>
              <a:rPr lang="zh-CN" altLang="en-US" sz="800" dirty="0">
                <a:solidFill>
                  <a:srgbClr val="002C42"/>
                </a:solidFill>
              </a:rPr>
              <a:t>可以修改头像。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5.</a:t>
            </a:r>
            <a:r>
              <a:rPr lang="zh-CN" altLang="en-US" sz="800" dirty="0">
                <a:solidFill>
                  <a:srgbClr val="002C42"/>
                </a:solidFill>
              </a:rPr>
              <a:t>可以修改手机号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6.</a:t>
            </a:r>
            <a:r>
              <a:rPr lang="zh-CN" altLang="en-US" sz="800" dirty="0">
                <a:solidFill>
                  <a:srgbClr val="002C42"/>
                </a:solidFill>
              </a:rPr>
              <a:t>可以绑定邮箱。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7.</a:t>
            </a:r>
            <a:r>
              <a:rPr lang="zh-CN" altLang="en-US" sz="800" dirty="0">
                <a:solidFill>
                  <a:srgbClr val="002C42"/>
                </a:solidFill>
              </a:rPr>
              <a:t>可以查看关于小程序的信息。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rgbClr val="002C42"/>
                </a:solidFill>
              </a:rPr>
              <a:t>8.</a:t>
            </a:r>
            <a:r>
              <a:rPr lang="zh-CN" altLang="en-US" sz="800" dirty="0">
                <a:solidFill>
                  <a:srgbClr val="002C42"/>
                </a:solidFill>
              </a:rPr>
              <a:t>可以退出账号。</a:t>
            </a:r>
          </a:p>
        </p:txBody>
      </p:sp>
      <p:sp>
        <p:nvSpPr>
          <p:cNvPr id="50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63161" y="263955"/>
            <a:ext cx="1578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4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4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4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1" bldLvl="0" animBg="1"/>
      <p:bldP spid="34859" grpId="1" bldLvl="0" animBg="1"/>
      <p:bldP spid="34860" grpId="1" bldLvl="0" animBg="1"/>
      <p:bldP spid="34861" grpId="1" bldLvl="0" animBg="1"/>
      <p:bldP spid="34862" grpId="1" bldLvl="0" animBg="1"/>
      <p:bldP spid="34863" grpId="1" bldLvl="0" animBg="1"/>
      <p:bldP spid="34864" grpId="1" bldLvl="0" animBg="1"/>
      <p:bldP spid="34865" grpId="1" bldLvl="0" animBg="1"/>
      <p:bldP spid="34866" grpId="1" bldLvl="0" animBg="1"/>
      <p:bldP spid="34867" grpId="1" bldLvl="0" animBg="1"/>
      <p:bldP spid="34868" grpId="1" bldLvl="0" animBg="1"/>
      <p:bldP spid="34869" grpId="1" bldLvl="0" animBg="1"/>
      <p:bldP spid="34870" grpId="1" bldLvl="0" animBg="1"/>
      <p:bldP spid="34871" grpId="1" bldLvl="0" animBg="1"/>
      <p:bldP spid="34872" grpId="1" bldLvl="0" animBg="1"/>
      <p:bldP spid="34873" grpId="1" bldLvl="0" animBg="1"/>
      <p:bldP spid="34874" grpId="1" bldLvl="0" animBg="1"/>
      <p:bldP spid="34875" grpId="1" bldLvl="0" animBg="1"/>
      <p:bldP spid="34876" grpId="1" bldLvl="0" animBg="1"/>
      <p:bldP spid="34877" grpId="1" bldLvl="0" animBg="1"/>
      <p:bldP spid="34878" grpId="1" bldLvl="0" animBg="1"/>
      <p:bldP spid="34879" grpId="1" bldLvl="0" animBg="1"/>
      <p:bldP spid="34880" grpId="1" bldLvl="0" animBg="1"/>
      <p:bldP spid="34881" grpId="1" bldLvl="0" animBg="1"/>
      <p:bldP spid="34882" grpId="1" bldLvl="0" animBg="1"/>
      <p:bldP spid="34883" grpId="1" bldLvl="0" animBg="1"/>
      <p:bldP spid="34884" grpId="1" bldLvl="0" animBg="1"/>
      <p:bldP spid="34885" grpId="1" bldLvl="0" animBg="1"/>
      <p:bldP spid="34886" grpId="1" bldLvl="0" animBg="1"/>
      <p:bldP spid="34887" grpId="1" bldLvl="0" animBg="1"/>
      <p:bldP spid="34888" grpId="1" bldLvl="0" animBg="1"/>
      <p:bldP spid="34889" grpId="1" bldLvl="0" animBg="1"/>
      <p:bldP spid="34890" grpId="1" bldLvl="0" animBg="1"/>
      <p:bldP spid="34891" grpId="1" bldLvl="0" animBg="1"/>
      <p:bldP spid="34892" grpId="1" bldLvl="0" animBg="1"/>
      <p:bldP spid="34893" grpId="1" bldLvl="0" animBg="1"/>
      <p:bldP spid="34894" grpId="1" bldLvl="0" animBg="1"/>
      <p:bldP spid="34895" grpId="1" bldLvl="0" animBg="1"/>
      <p:bldP spid="34896" grpId="1" bldLvl="0" animBg="1"/>
      <p:bldP spid="34897" grpId="1" bldLvl="0" animBg="1"/>
      <p:bldP spid="34898" grpId="1" bldLvl="0" animBg="1"/>
      <p:bldP spid="34899" grpId="0"/>
      <p:bldP spid="34900" grpId="0"/>
      <p:bldP spid="349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0" y="3331481"/>
            <a:ext cx="9140400" cy="1551600"/>
          </a:xfrm>
          <a:prstGeom prst="rect">
            <a:avLst/>
          </a:pr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8984" y="1222363"/>
            <a:ext cx="2514928" cy="3240010"/>
            <a:chOff x="865878" y="1395360"/>
            <a:chExt cx="2340355" cy="3062559"/>
          </a:xfrm>
          <a:effectLst>
            <a:outerShdw blurRad="342900" dist="228600" dir="2700000" algn="tl" rotWithShape="0">
              <a:prstClr val="black">
                <a:alpha val="6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865879" y="1395360"/>
              <a:ext cx="2340354" cy="3062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cs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5878" y="1395435"/>
              <a:ext cx="2340355" cy="42066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cs typeface="+mn-ea"/>
              </a:endParaRPr>
            </a:p>
          </p:txBody>
        </p:sp>
      </p:grp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595930" y="1251767"/>
            <a:ext cx="2160240" cy="41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0" tIns="45700" rIns="91400" bIns="45700" numCol="1" anchor="t" anchorCtr="0" compatLnSpc="1">
            <a:spAutoFit/>
          </a:bodyPr>
          <a:lstStyle/>
          <a:p>
            <a:pPr algn="ctr" defTabSz="913765"/>
            <a:r>
              <a:rPr lang="zh-CN" altLang="en-US" sz="2100" dirty="0">
                <a:solidFill>
                  <a:schemeClr val="bg1"/>
                </a:solidFill>
                <a:latin typeface="+mn-ea"/>
                <a:cs typeface="+mn-ea"/>
              </a:rPr>
              <a:t>拍照上传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042247" y="829020"/>
            <a:ext cx="3077700" cy="3809693"/>
            <a:chOff x="3296700" y="1127665"/>
            <a:chExt cx="2520280" cy="3597947"/>
          </a:xfrm>
          <a:effectLst>
            <a:outerShdw blurRad="342900" dist="228600" dir="2700000" algn="tl" rotWithShape="0">
              <a:prstClr val="black">
                <a:alpha val="6000"/>
              </a:prstClr>
            </a:outerShdw>
          </a:effectLst>
        </p:grpSpPr>
        <p:sp>
          <p:nvSpPr>
            <p:cNvPr id="26" name="矩形 25"/>
            <p:cNvSpPr/>
            <p:nvPr/>
          </p:nvSpPr>
          <p:spPr>
            <a:xfrm>
              <a:off x="3296700" y="1127665"/>
              <a:ext cx="2520280" cy="3597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cs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96700" y="1133512"/>
              <a:ext cx="2520280" cy="420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28183" y="1222363"/>
            <a:ext cx="2439722" cy="3240893"/>
            <a:chOff x="5967493" y="1401726"/>
            <a:chExt cx="2340356" cy="3062559"/>
          </a:xfrm>
          <a:effectLst>
            <a:outerShdw blurRad="342900" dist="228600" dir="2700000" algn="tl" rotWithShape="0">
              <a:prstClr val="black">
                <a:alpha val="6000"/>
              </a:prst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5967493" y="1401726"/>
              <a:ext cx="2340355" cy="3062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>
                <a:cs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67494" y="1410676"/>
              <a:ext cx="2340355" cy="42066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cs typeface="+mn-ea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513943" y="1267050"/>
            <a:ext cx="1867989" cy="41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0" tIns="45700" rIns="91400" bIns="45700" numCol="1" anchor="t" anchorCtr="0" compatLnSpc="1">
            <a:spAutoFit/>
          </a:bodyPr>
          <a:lstStyle/>
          <a:p>
            <a:pPr algn="ctr" defTabSz="913765"/>
            <a:r>
              <a:rPr lang="zh-CN" altLang="en-US" sz="2100" dirty="0">
                <a:solidFill>
                  <a:prstClr val="white"/>
                </a:solidFill>
                <a:cs typeface="+mn-ea"/>
              </a:rPr>
              <a:t>查看历史记录</a:t>
            </a:r>
            <a:endParaRPr lang="zh-CN" altLang="en-US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47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泳道图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2142" y="835211"/>
            <a:ext cx="3077699" cy="432947"/>
          </a:xfrm>
          <a:prstGeom prst="rect">
            <a:avLst/>
          </a:prstGeom>
          <a:solidFill>
            <a:srgbClr val="02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 dirty="0">
              <a:cs typeface="+mn-ea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879" y="1676991"/>
            <a:ext cx="2515033" cy="277548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8078" y="1690467"/>
            <a:ext cx="2439720" cy="276201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2142" y="1268157"/>
            <a:ext cx="3077700" cy="3370555"/>
          </a:xfrm>
          <a:prstGeom prst="rect">
            <a:avLst/>
          </a:prstGeom>
        </p:spPr>
      </p:pic>
      <p:sp>
        <p:nvSpPr>
          <p:cNvPr id="52" name="TextBox 6"/>
          <p:cNvSpPr txBox="1">
            <a:spLocks noChangeArrowheads="1"/>
          </p:cNvSpPr>
          <p:nvPr/>
        </p:nvSpPr>
        <p:spPr bwMode="auto">
          <a:xfrm>
            <a:off x="3340615" y="865300"/>
            <a:ext cx="2480751" cy="41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0" tIns="45700" rIns="91400" bIns="45700" numCol="1" anchor="t" anchorCtr="0" compatLnSpc="1">
            <a:spAutoFit/>
          </a:bodyPr>
          <a:lstStyle/>
          <a:p>
            <a:pPr algn="ctr" defTabSz="913765"/>
            <a:r>
              <a:rPr lang="zh-CN" altLang="en-US" sz="2100" dirty="0">
                <a:solidFill>
                  <a:prstClr val="white"/>
                </a:solidFill>
                <a:cs typeface="+mn-ea"/>
              </a:rPr>
              <a:t>个人信息管理功能</a:t>
            </a:r>
            <a:endParaRPr lang="zh-CN" altLang="en-US" dirty="0">
              <a:solidFill>
                <a:prstClr val="white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/>
      <p:bldP spid="34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第二部分</a:t>
            </a:r>
          </a:p>
        </p:txBody>
      </p:sp>
      <p:sp>
        <p:nvSpPr>
          <p:cNvPr id="44" name="矩形 43"/>
          <p:cNvSpPr/>
          <p:nvPr/>
        </p:nvSpPr>
        <p:spPr>
          <a:xfrm>
            <a:off x="3918594" y="3117251"/>
            <a:ext cx="677545" cy="245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SJKSJGS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2936496" y="2568879"/>
            <a:ext cx="2643011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数据库设计概述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/>
          <p:bldP spid="44" grpId="0" bldLvl="0" animBg="1"/>
          <p:bldP spid="4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/>
          <p:bldP spid="44" grpId="0" bldLvl="0" animBg="1"/>
          <p:bldP spid="45" grpId="0" bldLvl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7447431" y="-1"/>
            <a:ext cx="1475656" cy="514191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68070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7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876256" y="0"/>
            <a:ext cx="2267744" cy="4515172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95" y="636440"/>
            <a:ext cx="5401025" cy="4464083"/>
          </a:xfrm>
          <a:prstGeom prst="rect">
            <a:avLst/>
          </a:prstGeom>
        </p:spPr>
      </p:pic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4391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>
              <a:defRPr/>
            </a:pPr>
            <a:r>
              <a:rPr lang="zh-CN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概念结构设计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7447431" y="-1"/>
            <a:ext cx="1475656" cy="514191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68070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7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876256" y="0"/>
            <a:ext cx="2267744" cy="4515172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7" y="636032"/>
            <a:ext cx="6827579" cy="4488160"/>
          </a:xfrm>
          <a:prstGeom prst="rect">
            <a:avLst/>
          </a:prstGeom>
        </p:spPr>
      </p:pic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671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>
              <a:defRPr/>
            </a:pPr>
            <a:r>
              <a:rPr lang="zh-CN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概念结构设计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——E-R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7280" y="906780"/>
            <a:ext cx="923290" cy="2213610"/>
            <a:chOff x="1728" y="1428"/>
            <a:chExt cx="1454" cy="3486"/>
          </a:xfrm>
        </p:grpSpPr>
        <p:sp>
          <p:nvSpPr>
            <p:cNvPr id="3" name="等腰三角形 5"/>
            <p:cNvSpPr/>
            <p:nvPr/>
          </p:nvSpPr>
          <p:spPr>
            <a:xfrm rot="5400000">
              <a:off x="712" y="2444"/>
              <a:ext cx="3486" cy="1455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860602"/>
                  </a:moveTo>
                  <a:lnTo>
                    <a:pt x="0" y="132410"/>
                  </a:lnTo>
                  <a:lnTo>
                    <a:pt x="582757" y="132410"/>
                  </a:lnTo>
                  <a:lnTo>
                    <a:pt x="725109" y="0"/>
                  </a:lnTo>
                  <a:lnTo>
                    <a:pt x="867461" y="132410"/>
                  </a:lnTo>
                  <a:lnTo>
                    <a:pt x="1450218" y="132410"/>
                  </a:lnTo>
                  <a:lnTo>
                    <a:pt x="1450218" y="1860602"/>
                  </a:lnTo>
                  <a:close/>
                </a:path>
              </a:pathLst>
            </a:cu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TextBox 29"/>
            <p:cNvSpPr txBox="1"/>
            <p:nvPr/>
          </p:nvSpPr>
          <p:spPr>
            <a:xfrm>
              <a:off x="2172" y="2518"/>
              <a:ext cx="567" cy="1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11365" y="3492500"/>
            <a:ext cx="1573530" cy="916940"/>
            <a:chOff x="11199" y="5500"/>
            <a:chExt cx="2478" cy="1444"/>
          </a:xfrm>
        </p:grpSpPr>
        <p:sp>
          <p:nvSpPr>
            <p:cNvPr id="7" name="等腰三角形 30"/>
            <p:cNvSpPr/>
            <p:nvPr/>
          </p:nvSpPr>
          <p:spPr>
            <a:xfrm rot="16200000" flipH="1">
              <a:off x="11716" y="4983"/>
              <a:ext cx="1444" cy="2479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Box 32"/>
            <p:cNvSpPr txBox="1"/>
            <p:nvPr/>
          </p:nvSpPr>
          <p:spPr>
            <a:xfrm>
              <a:off x="11898" y="5980"/>
              <a:ext cx="1378" cy="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97280" y="3493135"/>
            <a:ext cx="5814060" cy="918210"/>
            <a:chOff x="1728" y="5501"/>
            <a:chExt cx="9156" cy="1446"/>
          </a:xfrm>
        </p:grpSpPr>
        <p:sp>
          <p:nvSpPr>
            <p:cNvPr id="6" name="矩形 5"/>
            <p:cNvSpPr/>
            <p:nvPr/>
          </p:nvSpPr>
          <p:spPr>
            <a:xfrm>
              <a:off x="1728" y="5501"/>
              <a:ext cx="9156" cy="1446"/>
            </a:xfrm>
            <a:prstGeom prst="rect">
              <a:avLst/>
            </a:prstGeom>
            <a:noFill/>
            <a:ln>
              <a:solidFill>
                <a:srgbClr val="002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Box 33"/>
            <p:cNvSpPr txBox="1"/>
            <p:nvPr/>
          </p:nvSpPr>
          <p:spPr>
            <a:xfrm>
              <a:off x="2295" y="5728"/>
              <a:ext cx="7824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用来存储用户的个人、登陆信息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userId字段，学生填学号，辅导员填学工号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role用来判断用户是学生或辅导员，0表示学生，1表示辅导员</a:t>
              </a:r>
            </a:p>
          </p:txBody>
        </p:sp>
      </p:grp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1775" y="259080"/>
            <a:ext cx="22485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逻辑结构设计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271395" y="908685"/>
            <a:ext cx="6414135" cy="2212340"/>
            <a:chOff x="3577" y="1431"/>
            <a:chExt cx="10101" cy="3484"/>
          </a:xfrm>
        </p:grpSpPr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77" y="1432"/>
              <a:ext cx="10101" cy="348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578" y="1431"/>
              <a:ext cx="10100" cy="3485"/>
            </a:xfrm>
            <a:prstGeom prst="rect">
              <a:avLst/>
            </a:prstGeom>
            <a:noFill/>
            <a:ln>
              <a:solidFill>
                <a:srgbClr val="002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7280" y="842764"/>
            <a:ext cx="930910" cy="2088232"/>
            <a:chOff x="1728" y="1658"/>
            <a:chExt cx="1466" cy="2138"/>
          </a:xfrm>
        </p:grpSpPr>
        <p:sp>
          <p:nvSpPr>
            <p:cNvPr id="3" name="等腰三角形 5"/>
            <p:cNvSpPr/>
            <p:nvPr/>
          </p:nvSpPr>
          <p:spPr>
            <a:xfrm rot="5400000">
              <a:off x="1392" y="1994"/>
              <a:ext cx="2138" cy="1466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860602"/>
                  </a:moveTo>
                  <a:lnTo>
                    <a:pt x="0" y="132410"/>
                  </a:lnTo>
                  <a:lnTo>
                    <a:pt x="582757" y="132410"/>
                  </a:lnTo>
                  <a:lnTo>
                    <a:pt x="725109" y="0"/>
                  </a:lnTo>
                  <a:lnTo>
                    <a:pt x="867461" y="132410"/>
                  </a:lnTo>
                  <a:lnTo>
                    <a:pt x="1450218" y="132410"/>
                  </a:lnTo>
                  <a:lnTo>
                    <a:pt x="1450218" y="1860602"/>
                  </a:lnTo>
                  <a:close/>
                </a:path>
              </a:pathLst>
            </a:cu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TextBox 29"/>
            <p:cNvSpPr txBox="1"/>
            <p:nvPr/>
          </p:nvSpPr>
          <p:spPr>
            <a:xfrm>
              <a:off x="2059" y="2072"/>
              <a:ext cx="730" cy="1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宿舍表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96197" y="3326758"/>
            <a:ext cx="1112000" cy="1623383"/>
            <a:chOff x="11612" y="4313"/>
            <a:chExt cx="1939" cy="2453"/>
          </a:xfrm>
        </p:grpSpPr>
        <p:sp>
          <p:nvSpPr>
            <p:cNvPr id="7" name="等腰三角形 30"/>
            <p:cNvSpPr/>
            <p:nvPr/>
          </p:nvSpPr>
          <p:spPr>
            <a:xfrm rot="16200000" flipH="1">
              <a:off x="11355" y="4570"/>
              <a:ext cx="2453" cy="1939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Box 32"/>
            <p:cNvSpPr txBox="1"/>
            <p:nvPr/>
          </p:nvSpPr>
          <p:spPr>
            <a:xfrm>
              <a:off x="12358" y="4839"/>
              <a:ext cx="722" cy="1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记录表</a:t>
              </a:r>
            </a:p>
          </p:txBody>
        </p:sp>
      </p:grp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1775" y="259080"/>
            <a:ext cx="31629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逻辑结构设计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宿舍表、记录表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30982" y="866774"/>
            <a:ext cx="6176010" cy="1183640"/>
            <a:chOff x="3824" y="1795"/>
            <a:chExt cx="9726" cy="1864"/>
          </a:xfrm>
        </p:grpSpPr>
        <p:sp>
          <p:nvSpPr>
            <p:cNvPr id="12" name="矩形 11"/>
            <p:cNvSpPr/>
            <p:nvPr/>
          </p:nvSpPr>
          <p:spPr>
            <a:xfrm>
              <a:off x="3824" y="1795"/>
              <a:ext cx="9727" cy="1865"/>
            </a:xfrm>
            <a:prstGeom prst="rect">
              <a:avLst/>
            </a:prstGeom>
            <a:noFill/>
            <a:ln>
              <a:solidFill>
                <a:srgbClr val="002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" name="图片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" y="2069"/>
              <a:ext cx="9645" cy="1317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111807" y="3326757"/>
            <a:ext cx="6005830" cy="1647190"/>
            <a:chOff x="1728" y="4314"/>
            <a:chExt cx="9458" cy="2594"/>
          </a:xfrm>
        </p:grpSpPr>
        <p:sp>
          <p:nvSpPr>
            <p:cNvPr id="6" name="矩形 5"/>
            <p:cNvSpPr/>
            <p:nvPr/>
          </p:nvSpPr>
          <p:spPr>
            <a:xfrm>
              <a:off x="1728" y="4314"/>
              <a:ext cx="9459" cy="2595"/>
            </a:xfrm>
            <a:prstGeom prst="rect">
              <a:avLst/>
            </a:prstGeom>
            <a:noFill/>
            <a:ln>
              <a:solidFill>
                <a:srgbClr val="002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" name="图片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5" y="4314"/>
              <a:ext cx="9053" cy="2557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2294386" y="2272030"/>
            <a:ext cx="6205855" cy="658966"/>
            <a:chOff x="3601" y="3578"/>
            <a:chExt cx="9773" cy="1134"/>
          </a:xfrm>
        </p:grpSpPr>
        <p:sp>
          <p:nvSpPr>
            <p:cNvPr id="20" name="矩形 19"/>
            <p:cNvSpPr/>
            <p:nvPr/>
          </p:nvSpPr>
          <p:spPr>
            <a:xfrm>
              <a:off x="3601" y="3578"/>
              <a:ext cx="9773" cy="1134"/>
            </a:xfrm>
            <a:prstGeom prst="rect">
              <a:avLst/>
            </a:prstGeom>
            <a:noFill/>
            <a:ln>
              <a:solidFill>
                <a:srgbClr val="002C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33"/>
            <p:cNvSpPr txBox="1"/>
            <p:nvPr/>
          </p:nvSpPr>
          <p:spPr>
            <a:xfrm>
              <a:off x="4267" y="3756"/>
              <a:ext cx="7824" cy="7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400" dirty="0" err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studentId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字段连接 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</a:t>
              </a: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 </a:t>
              </a:r>
              <a:r>
                <a:rPr lang="en-US" altLang="zh-CN" sz="1400" dirty="0" err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 </a:t>
              </a:r>
              <a:endParaRPr lang="en-US" altLang="zh-CN" sz="14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400" dirty="0" err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dormNumber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字段连接 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record </a:t>
              </a: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 </a:t>
              </a:r>
              <a:r>
                <a:rPr lang="en-US" altLang="zh-CN" sz="1400" dirty="0" err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dormNumber</a:t>
              </a:r>
              <a:r>
                <a:rPr lang="en-US" altLang="zh-CN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 </a:t>
              </a: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351644" y="0"/>
            <a:ext cx="1465529" cy="518057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4348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-11811" y="185446"/>
            <a:ext cx="2276574" cy="4956466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1687" y="1638245"/>
            <a:ext cx="1310659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25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en-US" altLang="zh-CN" sz="4025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9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</a:t>
            </a:r>
            <a:endParaRPr kumimoji="0" lang="zh-CN" altLang="en-US" sz="149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4111179" y="497511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4158281" y="555780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8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38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4932040" y="578702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系统设计概述</a:t>
            </a:r>
          </a:p>
        </p:txBody>
      </p:sp>
      <p:sp>
        <p:nvSpPr>
          <p:cNvPr id="29" name="椭圆 1"/>
          <p:cNvSpPr>
            <a:spLocks noChangeArrowheads="1"/>
          </p:cNvSpPr>
          <p:nvPr/>
        </p:nvSpPr>
        <p:spPr bwMode="auto">
          <a:xfrm>
            <a:off x="4136682" y="1331595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4183784" y="1389864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8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38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4932040" y="1387957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数据库设计概述</a:t>
            </a:r>
          </a:p>
        </p:txBody>
      </p:sp>
      <p:sp>
        <p:nvSpPr>
          <p:cNvPr id="33" name="椭圆 1"/>
          <p:cNvSpPr>
            <a:spLocks noChangeArrowheads="1"/>
          </p:cNvSpPr>
          <p:nvPr/>
        </p:nvSpPr>
        <p:spPr bwMode="auto">
          <a:xfrm>
            <a:off x="4125354" y="2233015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4169290" y="2292967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8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38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4932040" y="2292967"/>
            <a:ext cx="2581279" cy="41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需求分析问题解答</a:t>
            </a:r>
          </a:p>
        </p:txBody>
      </p:sp>
      <p:sp>
        <p:nvSpPr>
          <p:cNvPr id="37" name="椭圆 1"/>
          <p:cNvSpPr>
            <a:spLocks noChangeArrowheads="1"/>
          </p:cNvSpPr>
          <p:nvPr/>
        </p:nvSpPr>
        <p:spPr bwMode="auto">
          <a:xfrm>
            <a:off x="4134691" y="3127381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4158281" y="3162248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8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38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4932040" y="3162248"/>
            <a:ext cx="2808312" cy="41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开发时间与分工安排</a:t>
            </a:r>
          </a:p>
        </p:txBody>
      </p:sp>
      <p:sp>
        <p:nvSpPr>
          <p:cNvPr id="41" name="椭圆 1"/>
          <p:cNvSpPr>
            <a:spLocks noChangeArrowheads="1"/>
          </p:cNvSpPr>
          <p:nvPr/>
        </p:nvSpPr>
        <p:spPr bwMode="auto">
          <a:xfrm>
            <a:off x="4145862" y="3988279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9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4172456" y="4044941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8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238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TextBox 76"/>
          <p:cNvSpPr txBox="1"/>
          <p:nvPr/>
        </p:nvSpPr>
        <p:spPr>
          <a:xfrm>
            <a:off x="4932040" y="4051328"/>
            <a:ext cx="2794136" cy="41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工作流程及贡献比例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23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299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5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899"/>
                                </p:stCondLst>
                                <p:childTnLst>
                                  <p:par>
                                    <p:cTn id="6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90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7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399"/>
                                </p:stCondLst>
                                <p:childTnLst>
                                  <p:par>
                                    <p:cTn id="8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9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  <p:bldP spid="25" grpId="0" animBg="1"/>
          <p:bldP spid="26" grpId="0"/>
          <p:bldP spid="28" grpId="0"/>
          <p:bldP spid="29" grpId="0" animBg="1"/>
          <p:bldP spid="30" grpId="0"/>
          <p:bldP spid="32" grpId="0"/>
          <p:bldP spid="33" grpId="0" animBg="1"/>
          <p:bldP spid="34" grpId="0"/>
          <p:bldP spid="36" grpId="0"/>
          <p:bldP spid="37" grpId="0" animBg="1"/>
          <p:bldP spid="38" grpId="0"/>
          <p:bldP spid="40" grpId="0"/>
          <p:bldP spid="41" grpId="0" animBg="1"/>
          <p:bldP spid="42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23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299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5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899"/>
                                </p:stCondLst>
                                <p:childTnLst>
                                  <p:par>
                                    <p:cTn id="6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90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7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399"/>
                                </p:stCondLst>
                                <p:childTnLst>
                                  <p:par>
                                    <p:cTn id="8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9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  <p:bldP spid="25" grpId="0" animBg="1"/>
          <p:bldP spid="26" grpId="0"/>
          <p:bldP spid="28" grpId="0"/>
          <p:bldP spid="29" grpId="0" animBg="1"/>
          <p:bldP spid="30" grpId="0"/>
          <p:bldP spid="32" grpId="0"/>
          <p:bldP spid="33" grpId="0" animBg="1"/>
          <p:bldP spid="34" grpId="0"/>
          <p:bldP spid="36" grpId="0"/>
          <p:bldP spid="37" grpId="0" animBg="1"/>
          <p:bldP spid="38" grpId="0"/>
          <p:bldP spid="40" grpId="0"/>
          <p:bldP spid="41" grpId="0" animBg="1"/>
          <p:bldP spid="42" grpId="0"/>
          <p:bldP spid="4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17531" y="1485398"/>
            <a:ext cx="2480167" cy="78021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第三部分</a:t>
            </a:r>
          </a:p>
        </p:txBody>
      </p:sp>
      <p:sp>
        <p:nvSpPr>
          <p:cNvPr id="36" name="矩形 35"/>
          <p:cNvSpPr/>
          <p:nvPr/>
        </p:nvSpPr>
        <p:spPr>
          <a:xfrm>
            <a:off x="3742695" y="3116616"/>
            <a:ext cx="866775" cy="245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XQFXWTJD</a:t>
            </a:r>
          </a:p>
        </p:txBody>
      </p:sp>
      <p:sp>
        <p:nvSpPr>
          <p:cNvPr id="37" name="TextBox 76"/>
          <p:cNvSpPr txBox="1"/>
          <p:nvPr/>
        </p:nvSpPr>
        <p:spPr>
          <a:xfrm>
            <a:off x="2855212" y="2562529"/>
            <a:ext cx="2643011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需求分析问题解答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6" grpId="0" bldLvl="0" animBg="1"/>
          <p:bldP spid="3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6" grpId="0" bldLvl="0" animBg="1"/>
          <p:bldP spid="37" grpId="0" bldLvl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2832445" y="1181318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803745" y="2097305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2394295" y="3087905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3349970" y="3087905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3870670" y="2097305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3170583" y="1600418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w Cen MT Condensed Extra Bold" panose="020B0803020202020204" pitchFamily="34" charset="0"/>
                <a:sym typeface="Swiss911 UCm BT" pitchFamily="2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Tw Cen MT Condensed Extra Bold" panose="020B0803020202020204" pitchFamily="34" charset="0"/>
              <a:sym typeface="Swiss911 UCm BT" pitchFamily="2" charset="0"/>
            </a:endParaRPr>
          </a:p>
        </p:txBody>
      </p:sp>
      <p:sp>
        <p:nvSpPr>
          <p:cNvPr id="50" name="矩形 8"/>
          <p:cNvSpPr>
            <a:spLocks noChangeArrowheads="1"/>
          </p:cNvSpPr>
          <p:nvPr/>
        </p:nvSpPr>
        <p:spPr bwMode="auto">
          <a:xfrm>
            <a:off x="4131020" y="2284630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Tw Cen MT Condensed Extra Bold" panose="020B0803020202020204" pitchFamily="34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Tw Cen MT Condensed Extra Bold" panose="020B0803020202020204" pitchFamily="34" charset="0"/>
              <a:sym typeface="Swiss911 UCm BT" pitchFamily="2" charset="0"/>
            </a:endParaRPr>
          </a:p>
        </p:txBody>
      </p:sp>
      <p:sp>
        <p:nvSpPr>
          <p:cNvPr id="51" name="矩形 9"/>
          <p:cNvSpPr>
            <a:spLocks noChangeArrowheads="1"/>
          </p:cNvSpPr>
          <p:nvPr/>
        </p:nvSpPr>
        <p:spPr bwMode="auto">
          <a:xfrm>
            <a:off x="3772245" y="3424455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Tw Cen MT Condensed Extra Bold" panose="020B0803020202020204" pitchFamily="34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Tw Cen MT Condensed Extra Bold" panose="020B0803020202020204" pitchFamily="34" charset="0"/>
              <a:sym typeface="Swiss911 UCm BT" pitchFamily="2" charset="0"/>
            </a:endParaRPr>
          </a:p>
        </p:txBody>
      </p:sp>
      <p:sp>
        <p:nvSpPr>
          <p:cNvPr id="52" name="矩形 10"/>
          <p:cNvSpPr>
            <a:spLocks noChangeArrowheads="1"/>
          </p:cNvSpPr>
          <p:nvPr/>
        </p:nvSpPr>
        <p:spPr bwMode="auto">
          <a:xfrm>
            <a:off x="2513358" y="3438743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Tw Cen MT Condensed Extra Bold" panose="020B0803020202020204" pitchFamily="34" charset="0"/>
                <a:sym typeface="Swiss911 UCm BT" pitchFamily="2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Tw Cen MT Condensed Extra Bold" panose="020B0803020202020204" pitchFamily="34" charset="0"/>
              <a:sym typeface="Swiss911 UCm BT" pitchFamily="2" charset="0"/>
            </a:endParaRPr>
          </a:p>
        </p:txBody>
      </p:sp>
      <p:sp>
        <p:nvSpPr>
          <p:cNvPr id="53" name="矩形 11"/>
          <p:cNvSpPr>
            <a:spLocks noChangeArrowheads="1"/>
          </p:cNvSpPr>
          <p:nvPr/>
        </p:nvSpPr>
        <p:spPr bwMode="auto">
          <a:xfrm>
            <a:off x="2214908" y="2294155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Tw Cen MT Condensed Extra Bold" panose="020B0803020202020204" pitchFamily="34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Tw Cen MT Condensed Extra Bold" panose="020B0803020202020204" pitchFamily="34" charset="0"/>
              <a:sym typeface="Swiss911 UCm BT" pitchFamily="2" charset="0"/>
            </a:endParaRPr>
          </a:p>
        </p:txBody>
      </p:sp>
      <p:sp>
        <p:nvSpPr>
          <p:cNvPr id="54" name="TextBox 22"/>
          <p:cNvSpPr>
            <a:spLocks noChangeArrowheads="1"/>
          </p:cNvSpPr>
          <p:nvPr/>
        </p:nvSpPr>
        <p:spPr bwMode="auto">
          <a:xfrm>
            <a:off x="2812195" y="2684643"/>
            <a:ext cx="1136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837957" y="343908"/>
            <a:ext cx="3117904" cy="714375"/>
            <a:chOff x="5837957" y="343908"/>
            <a:chExt cx="3117904" cy="714375"/>
          </a:xfrm>
        </p:grpSpPr>
        <p:grpSp>
          <p:nvGrpSpPr>
            <p:cNvPr id="2" name="组合 1"/>
            <p:cNvGrpSpPr/>
            <p:nvPr/>
          </p:nvGrpSpPr>
          <p:grpSpPr>
            <a:xfrm>
              <a:off x="5837957" y="343908"/>
              <a:ext cx="2756811" cy="560053"/>
              <a:chOff x="6061075" y="375220"/>
              <a:chExt cx="2756811" cy="560053"/>
            </a:xfrm>
          </p:grpSpPr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6728736" y="399614"/>
                <a:ext cx="2089150" cy="535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1000" dirty="0"/>
                  <a:t>如果其他辅导员愿意使用，我们可以为他提供账号，并帮助他将学生宿舍信息批量导入数据库。</a:t>
                </a:r>
                <a:endParaRPr lang="zh-CN" altLang="en-US" sz="1000" dirty="0">
                  <a:solidFill>
                    <a:srgbClr val="002C42"/>
                  </a:solidFill>
                </a:endParaRPr>
              </a:p>
            </p:txBody>
          </p:sp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6061075" y="375220"/>
                <a:ext cx="649288" cy="51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2C42"/>
                    </a:solidFill>
                  </a:rPr>
                  <a:t>01</a:t>
                </a:r>
              </a:p>
            </p:txBody>
          </p:sp>
        </p:grp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6004645" y="1058283"/>
              <a:ext cx="2951216" cy="0"/>
            </a:xfrm>
            <a:prstGeom prst="line">
              <a:avLst/>
            </a:prstGeom>
            <a:noFill/>
            <a:ln w="6350">
              <a:solidFill>
                <a:srgbClr val="002C4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C4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0569" y="1173893"/>
            <a:ext cx="3105292" cy="645670"/>
            <a:chOff x="5850569" y="1173893"/>
            <a:chExt cx="3105292" cy="645670"/>
          </a:xfrm>
        </p:grpSpPr>
        <p:grpSp>
          <p:nvGrpSpPr>
            <p:cNvPr id="3" name="组合 2"/>
            <p:cNvGrpSpPr/>
            <p:nvPr/>
          </p:nvGrpSpPr>
          <p:grpSpPr>
            <a:xfrm>
              <a:off x="5850569" y="1173893"/>
              <a:ext cx="2748051" cy="547977"/>
              <a:chOff x="6073687" y="1205205"/>
              <a:chExt cx="2748051" cy="547977"/>
            </a:xfrm>
          </p:grpSpPr>
          <p:sp>
            <p:nvSpPr>
              <p:cNvPr id="32795" name="Rectangle 27"/>
              <p:cNvSpPr>
                <a:spLocks noChangeArrowheads="1"/>
              </p:cNvSpPr>
              <p:nvPr/>
            </p:nvSpPr>
            <p:spPr bwMode="auto">
              <a:xfrm>
                <a:off x="6732588" y="1205205"/>
                <a:ext cx="2089150" cy="535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1000" dirty="0"/>
                  <a:t>我们增加了宿舍管理功能，辅导员可以自己增删宿舍，或是联系后台管理员进行批量导入。</a:t>
                </a:r>
              </a:p>
            </p:txBody>
          </p:sp>
          <p:sp>
            <p:nvSpPr>
              <p:cNvPr id="32796" name="Rectangle 28"/>
              <p:cNvSpPr>
                <a:spLocks noChangeArrowheads="1"/>
              </p:cNvSpPr>
              <p:nvPr/>
            </p:nvSpPr>
            <p:spPr bwMode="auto">
              <a:xfrm>
                <a:off x="6073687" y="1240420"/>
                <a:ext cx="6492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2C42"/>
                    </a:solidFill>
                  </a:rPr>
                  <a:t>02</a:t>
                </a:r>
              </a:p>
            </p:txBody>
          </p:sp>
        </p:grp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6023018" y="1819562"/>
              <a:ext cx="2932843" cy="1"/>
            </a:xfrm>
            <a:prstGeom prst="line">
              <a:avLst/>
            </a:prstGeom>
            <a:noFill/>
            <a:ln w="6350">
              <a:solidFill>
                <a:srgbClr val="002C4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C4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61850" y="3987785"/>
            <a:ext cx="3023535" cy="904991"/>
            <a:chOff x="6084968" y="4019097"/>
            <a:chExt cx="3023535" cy="904991"/>
          </a:xfrm>
        </p:grpSpPr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6749372" y="4019097"/>
              <a:ext cx="2359131" cy="90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000" dirty="0"/>
                <a:t>如果数据量大了会性能会降低。</a:t>
              </a:r>
              <a:br>
                <a:rPr lang="zh-CN" altLang="en-US" sz="1000" dirty="0"/>
              </a:br>
              <a:r>
                <a:rPr lang="zh-CN" altLang="en-US" sz="1000" dirty="0"/>
                <a:t>但我们总的数据量不会太大，如果我们系的所有辅导员都在使用，也大概只有</a:t>
              </a:r>
              <a:r>
                <a:rPr lang="en-US" altLang="zh-CN" sz="1000" dirty="0"/>
                <a:t>300</a:t>
              </a:r>
              <a:r>
                <a:rPr lang="zh-CN" altLang="en-US" sz="1000" dirty="0"/>
                <a:t>间宿舍，所以在设计数据库时暂时不考虑性能问题。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6084968" y="4171729"/>
              <a:ext cx="649288" cy="46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002C42"/>
                  </a:solidFill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55961" y="3244804"/>
            <a:ext cx="3029424" cy="670296"/>
            <a:chOff x="5855961" y="3244804"/>
            <a:chExt cx="3029424" cy="670296"/>
          </a:xfrm>
        </p:grpSpPr>
        <p:grpSp>
          <p:nvGrpSpPr>
            <p:cNvPr id="5" name="组合 4"/>
            <p:cNvGrpSpPr/>
            <p:nvPr/>
          </p:nvGrpSpPr>
          <p:grpSpPr>
            <a:xfrm>
              <a:off x="5855961" y="3244804"/>
              <a:ext cx="2777378" cy="469552"/>
              <a:chOff x="6079079" y="3276116"/>
              <a:chExt cx="2777378" cy="469552"/>
            </a:xfrm>
          </p:grpSpPr>
          <p:sp>
            <p:nvSpPr>
              <p:cNvPr id="55" name="Rectangle 29"/>
              <p:cNvSpPr>
                <a:spLocks noChangeArrowheads="1"/>
              </p:cNvSpPr>
              <p:nvPr/>
            </p:nvSpPr>
            <p:spPr bwMode="auto">
              <a:xfrm>
                <a:off x="6767307" y="3341413"/>
                <a:ext cx="2089150" cy="350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1000" dirty="0"/>
                  <a:t>用户重要信息指的是密码，采用</a:t>
                </a:r>
                <a:r>
                  <a:rPr lang="en-US" altLang="zh-CN" sz="1000" b="1" dirty="0"/>
                  <a:t>MD5</a:t>
                </a:r>
                <a:r>
                  <a:rPr lang="zh-CN" altLang="en-US" sz="1000" dirty="0"/>
                  <a:t>算法加密。</a:t>
                </a:r>
              </a:p>
            </p:txBody>
          </p:sp>
          <p:sp>
            <p:nvSpPr>
              <p:cNvPr id="56" name="Rectangle 30"/>
              <p:cNvSpPr>
                <a:spLocks noChangeArrowheads="1"/>
              </p:cNvSpPr>
              <p:nvPr/>
            </p:nvSpPr>
            <p:spPr bwMode="auto">
              <a:xfrm>
                <a:off x="6079079" y="3276116"/>
                <a:ext cx="649288" cy="469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2C42"/>
                    </a:solidFill>
                  </a:rPr>
                  <a:t>04</a:t>
                </a:r>
              </a:p>
            </p:txBody>
          </p:sp>
        </p:grp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6023018" y="3907795"/>
              <a:ext cx="2862367" cy="7305"/>
            </a:xfrm>
            <a:prstGeom prst="line">
              <a:avLst/>
            </a:prstGeom>
            <a:noFill/>
            <a:ln w="6350">
              <a:solidFill>
                <a:srgbClr val="002C4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C42"/>
                </a:solidFill>
              </a:endParaRPr>
            </a:p>
          </p:txBody>
        </p:sp>
      </p:grpSp>
      <p:sp>
        <p:nvSpPr>
          <p:cNvPr id="6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9389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需求分析问题解答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2481175" y="922303"/>
            <a:ext cx="2016125" cy="23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只有一个辅导员用户吗？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4942967" y="2032218"/>
            <a:ext cx="1157296" cy="4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如何对宿舍进行管理？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sp>
        <p:nvSpPr>
          <p:cNvPr id="66" name="Rectangle 44"/>
          <p:cNvSpPr>
            <a:spLocks noChangeArrowheads="1"/>
          </p:cNvSpPr>
          <p:nvPr/>
        </p:nvSpPr>
        <p:spPr bwMode="auto">
          <a:xfrm>
            <a:off x="3948376" y="4192805"/>
            <a:ext cx="1561230" cy="4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抽签采用什么规则？怎么随机？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sp>
        <p:nvSpPr>
          <p:cNvPr id="67" name="Rectangle 44"/>
          <p:cNvSpPr>
            <a:spLocks noChangeArrowheads="1"/>
          </p:cNvSpPr>
          <p:nvPr/>
        </p:nvSpPr>
        <p:spPr bwMode="auto">
          <a:xfrm>
            <a:off x="1063561" y="4198787"/>
            <a:ext cx="2425676" cy="4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需求报告中提到的用户重要信息指哪些，加密方式采用什么？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51756" y="1355606"/>
            <a:ext cx="1853357" cy="152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/>
              <a:t>后端应该会备有相应的数据库，这应该会有相应的通讯需求的。搜索采用关键字完全搜索，如果数据量大了之后会不会性能出现严重降低？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47681" y="1922120"/>
            <a:ext cx="3244563" cy="1131649"/>
            <a:chOff x="5847681" y="1922120"/>
            <a:chExt cx="3244563" cy="1131649"/>
          </a:xfrm>
        </p:grpSpPr>
        <p:grpSp>
          <p:nvGrpSpPr>
            <p:cNvPr id="4" name="组合 3"/>
            <p:cNvGrpSpPr/>
            <p:nvPr/>
          </p:nvGrpSpPr>
          <p:grpSpPr>
            <a:xfrm>
              <a:off x="5847681" y="1922120"/>
              <a:ext cx="3244563" cy="1131649"/>
              <a:chOff x="6070799" y="1953432"/>
              <a:chExt cx="3244563" cy="1131649"/>
            </a:xfrm>
          </p:grpSpPr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6722975" y="1953432"/>
                <a:ext cx="2592387" cy="448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900" dirty="0">
                    <a:latin typeface="+mn-ea"/>
                    <a:ea typeface="+mn-ea"/>
                  </a:rPr>
                  <a:t>使用</a:t>
                </a:r>
                <a:r>
                  <a:rPr lang="en-US" altLang="zh-CN" sz="900" dirty="0">
                    <a:latin typeface="+mn-ea"/>
                    <a:ea typeface="+mn-ea"/>
                  </a:rPr>
                  <a:t>MySQL</a:t>
                </a:r>
                <a:r>
                  <a:rPr lang="zh-CN" altLang="en-US" sz="900" dirty="0">
                    <a:latin typeface="+mn-ea"/>
                    <a:ea typeface="+mn-ea"/>
                  </a:rPr>
                  <a:t>的</a:t>
                </a:r>
                <a:r>
                  <a:rPr lang="en-US" altLang="zh-CN" sz="900" dirty="0">
                    <a:latin typeface="+mn-ea"/>
                    <a:ea typeface="+mn-ea"/>
                  </a:rPr>
                  <a:t>rand()</a:t>
                </a:r>
                <a:r>
                  <a:rPr lang="zh-CN" altLang="en-US" sz="900" dirty="0">
                    <a:latin typeface="+mn-ea"/>
                    <a:ea typeface="+mn-ea"/>
                  </a:rPr>
                  <a:t>函数随机抽取宿舍和号码，</a:t>
                </a:r>
                <a:br>
                  <a:rPr lang="zh-CN" altLang="en-US" sz="800" dirty="0">
                    <a:latin typeface="+mn-ea"/>
                    <a:ea typeface="+mn-ea"/>
                  </a:rPr>
                </a:br>
                <a:r>
                  <a:rPr lang="zh-CN" altLang="en-US" sz="800" dirty="0"/>
                  <a:t>如“</a:t>
                </a:r>
                <a:r>
                  <a:rPr lang="en-US" altLang="zh-CN" sz="800" dirty="0"/>
                  <a:t>select *, rand() from dorm order by rand() limit 4”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zh-CN" altLang="en-US" sz="800" dirty="0">
                  <a:solidFill>
                    <a:srgbClr val="002C42"/>
                  </a:solidFill>
                </a:endParaRPr>
              </a:p>
            </p:txBody>
          </p:sp>
          <p:sp>
            <p:nvSpPr>
              <p:cNvPr id="32798" name="Rectangle 30"/>
              <p:cNvSpPr>
                <a:spLocks noChangeArrowheads="1"/>
              </p:cNvSpPr>
              <p:nvPr/>
            </p:nvSpPr>
            <p:spPr bwMode="auto">
              <a:xfrm>
                <a:off x="6070799" y="2289304"/>
                <a:ext cx="649288" cy="512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rgbClr val="002C42"/>
                    </a:solidFill>
                  </a:rPr>
                  <a:t>03</a:t>
                </a: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 flipV="1">
                <a:off x="6227763" y="3065785"/>
                <a:ext cx="2951216" cy="19296"/>
              </a:xfrm>
              <a:prstGeom prst="line">
                <a:avLst/>
              </a:prstGeom>
              <a:noFill/>
              <a:ln w="6350">
                <a:solidFill>
                  <a:srgbClr val="002C4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2C42"/>
                  </a:solidFill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68" y="2283426"/>
              <a:ext cx="2539527" cy="69765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 autoUpdateAnimBg="0"/>
      <p:bldP spid="45" grpId="0" bldLvl="0" animBg="1" autoUpdateAnimBg="0"/>
      <p:bldP spid="46" grpId="0" bldLvl="0" animBg="1" autoUpdateAnimBg="0"/>
      <p:bldP spid="47" grpId="0" bldLvl="0" animBg="1" autoUpdateAnimBg="0"/>
      <p:bldP spid="48" grpId="0" bldLvl="0" animBg="1" autoUpdateAnimBg="0"/>
      <p:bldP spid="49" grpId="0" bldLvl="0" autoUpdateAnimBg="0"/>
      <p:bldP spid="50" grpId="0" bldLvl="0" autoUpdateAnimBg="0"/>
      <p:bldP spid="51" grpId="0" bldLvl="0" autoUpdateAnimBg="0"/>
      <p:bldP spid="52" grpId="0" bldLvl="0" autoUpdateAnimBg="0"/>
      <p:bldP spid="53" grpId="0" bldLvl="0" autoUpdateAnimBg="0"/>
      <p:bldP spid="54" grpId="0" bldLvl="0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17531" y="1485398"/>
            <a:ext cx="2480167" cy="78021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第四部分</a:t>
            </a:r>
          </a:p>
        </p:txBody>
      </p:sp>
      <p:sp>
        <p:nvSpPr>
          <p:cNvPr id="36" name="矩形 35"/>
          <p:cNvSpPr/>
          <p:nvPr/>
        </p:nvSpPr>
        <p:spPr>
          <a:xfrm>
            <a:off x="3883348" y="3069626"/>
            <a:ext cx="859790" cy="245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KFSJYFGAP</a:t>
            </a:r>
          </a:p>
        </p:txBody>
      </p:sp>
      <p:sp>
        <p:nvSpPr>
          <p:cNvPr id="37" name="TextBox 76"/>
          <p:cNvSpPr txBox="1"/>
          <p:nvPr/>
        </p:nvSpPr>
        <p:spPr>
          <a:xfrm>
            <a:off x="2788920" y="2539365"/>
            <a:ext cx="3048635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开发时间与分工安排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ldLvl="0" animBg="1"/>
          <p:bldP spid="31" grpId="0" bldLvl="0" animBg="1"/>
          <p:bldP spid="32" grpId="0" bldLvl="0" animBg="1"/>
          <p:bldP spid="33" grpId="0" bldLvl="0" animBg="1"/>
          <p:bldP spid="34" grpId="0" bldLvl="0" animBg="1"/>
          <p:bldP spid="36" grpId="0" bldLvl="0" animBg="1"/>
          <p:bldP spid="3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ldLvl="0" animBg="1"/>
          <p:bldP spid="31" grpId="0" bldLvl="0" animBg="1"/>
          <p:bldP spid="32" grpId="0" bldLvl="0" animBg="1"/>
          <p:bldP spid="33" grpId="0" bldLvl="0" animBg="1"/>
          <p:bldP spid="34" grpId="0" bldLvl="0" animBg="1"/>
          <p:bldP spid="36" grpId="0" bldLvl="0" animBg="1"/>
          <p:bldP spid="37" grpId="0" bldLvl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Freeform 10"/>
          <p:cNvSpPr/>
          <p:nvPr/>
        </p:nvSpPr>
        <p:spPr bwMode="auto">
          <a:xfrm>
            <a:off x="4399280" y="870268"/>
            <a:ext cx="1012825" cy="3671887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10735" y="1081405"/>
            <a:ext cx="969010" cy="2361565"/>
            <a:chOff x="7261" y="1703"/>
            <a:chExt cx="1526" cy="3719"/>
          </a:xfrm>
        </p:grpSpPr>
        <p:grpSp>
          <p:nvGrpSpPr>
            <p:cNvPr id="5" name="组合 4"/>
            <p:cNvGrpSpPr/>
            <p:nvPr/>
          </p:nvGrpSpPr>
          <p:grpSpPr>
            <a:xfrm>
              <a:off x="7261" y="1703"/>
              <a:ext cx="1527" cy="925"/>
              <a:chOff x="4268788" y="1387475"/>
              <a:chExt cx="969962" cy="587375"/>
            </a:xfrm>
          </p:grpSpPr>
          <p:sp>
            <p:nvSpPr>
              <p:cNvPr id="18438" name="Oval 6"/>
              <p:cNvSpPr>
                <a:spLocks noChangeArrowheads="1"/>
              </p:cNvSpPr>
              <p:nvPr/>
            </p:nvSpPr>
            <p:spPr bwMode="auto">
              <a:xfrm>
                <a:off x="4268788" y="1387475"/>
                <a:ext cx="590550" cy="587375"/>
              </a:xfrm>
              <a:prstGeom prst="ellipse">
                <a:avLst/>
              </a:prstGeom>
              <a:gradFill>
                <a:gsLst>
                  <a:gs pos="100000">
                    <a:srgbClr val="002C42"/>
                  </a:gs>
                  <a:gs pos="25000">
                    <a:srgbClr val="004060"/>
                  </a:gs>
                </a:gsLst>
                <a:lin ang="14400000" scaled="0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3" name="Freeform 11"/>
              <p:cNvSpPr/>
              <p:nvPr/>
            </p:nvSpPr>
            <p:spPr bwMode="auto">
              <a:xfrm>
                <a:off x="4968875" y="1484313"/>
                <a:ext cx="269875" cy="398462"/>
              </a:xfrm>
              <a:custGeom>
                <a:avLst/>
                <a:gdLst>
                  <a:gd name="T0" fmla="*/ 0 w 170"/>
                  <a:gd name="T1" fmla="*/ 0 h 251"/>
                  <a:gd name="T2" fmla="*/ 92 w 170"/>
                  <a:gd name="T3" fmla="*/ 126 h 251"/>
                  <a:gd name="T4" fmla="*/ 0 w 170"/>
                  <a:gd name="T5" fmla="*/ 251 h 251"/>
                  <a:gd name="T6" fmla="*/ 79 w 170"/>
                  <a:gd name="T7" fmla="*/ 251 h 251"/>
                  <a:gd name="T8" fmla="*/ 170 w 170"/>
                  <a:gd name="T9" fmla="*/ 126 h 251"/>
                  <a:gd name="T10" fmla="*/ 79 w 170"/>
                  <a:gd name="T11" fmla="*/ 0 h 251"/>
                  <a:gd name="T12" fmla="*/ 0 w 170"/>
                  <a:gd name="T1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251">
                    <a:moveTo>
                      <a:pt x="0" y="0"/>
                    </a:moveTo>
                    <a:lnTo>
                      <a:pt x="92" y="126"/>
                    </a:lnTo>
                    <a:lnTo>
                      <a:pt x="0" y="251"/>
                    </a:lnTo>
                    <a:lnTo>
                      <a:pt x="79" y="251"/>
                    </a:lnTo>
                    <a:lnTo>
                      <a:pt x="170" y="126"/>
                    </a:lnTo>
                    <a:lnTo>
                      <a:pt x="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C4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8450" name="Group 18"/>
              <p:cNvGrpSpPr/>
              <p:nvPr/>
            </p:nvGrpSpPr>
            <p:grpSpPr bwMode="auto">
              <a:xfrm>
                <a:off x="4476750" y="1555750"/>
                <a:ext cx="195263" cy="268288"/>
                <a:chOff x="0" y="0"/>
                <a:chExt cx="123" cy="169"/>
              </a:xfrm>
            </p:grpSpPr>
            <p:sp>
              <p:nvSpPr>
                <p:cNvPr id="18451" name="Freeform 19"/>
                <p:cNvSpPr>
                  <a:spLocks noEditPoints="1"/>
                </p:cNvSpPr>
                <p:nvPr/>
              </p:nvSpPr>
              <p:spPr bwMode="auto">
                <a:xfrm>
                  <a:off x="21" y="18"/>
                  <a:ext cx="55" cy="70"/>
                </a:xfrm>
                <a:custGeom>
                  <a:avLst/>
                  <a:gdLst>
                    <a:gd name="T0" fmla="*/ 69 w 72"/>
                    <a:gd name="T1" fmla="*/ 17 h 91"/>
                    <a:gd name="T2" fmla="*/ 3 w 72"/>
                    <a:gd name="T3" fmla="*/ 17 h 91"/>
                    <a:gd name="T4" fmla="*/ 0 w 72"/>
                    <a:gd name="T5" fmla="*/ 20 h 91"/>
                    <a:gd name="T6" fmla="*/ 3 w 72"/>
                    <a:gd name="T7" fmla="*/ 23 h 91"/>
                    <a:gd name="T8" fmla="*/ 69 w 72"/>
                    <a:gd name="T9" fmla="*/ 23 h 91"/>
                    <a:gd name="T10" fmla="*/ 72 w 72"/>
                    <a:gd name="T11" fmla="*/ 20 h 91"/>
                    <a:gd name="T12" fmla="*/ 69 w 72"/>
                    <a:gd name="T13" fmla="*/ 17 h 91"/>
                    <a:gd name="T14" fmla="*/ 3 w 72"/>
                    <a:gd name="T15" fmla="*/ 6 h 91"/>
                    <a:gd name="T16" fmla="*/ 69 w 72"/>
                    <a:gd name="T17" fmla="*/ 6 h 91"/>
                    <a:gd name="T18" fmla="*/ 72 w 72"/>
                    <a:gd name="T19" fmla="*/ 3 h 91"/>
                    <a:gd name="T20" fmla="*/ 69 w 72"/>
                    <a:gd name="T21" fmla="*/ 0 h 91"/>
                    <a:gd name="T22" fmla="*/ 3 w 72"/>
                    <a:gd name="T23" fmla="*/ 0 h 91"/>
                    <a:gd name="T24" fmla="*/ 0 w 72"/>
                    <a:gd name="T25" fmla="*/ 3 h 91"/>
                    <a:gd name="T26" fmla="*/ 3 w 72"/>
                    <a:gd name="T27" fmla="*/ 6 h 91"/>
                    <a:gd name="T28" fmla="*/ 0 w 72"/>
                    <a:gd name="T29" fmla="*/ 37 h 91"/>
                    <a:gd name="T30" fmla="*/ 3 w 72"/>
                    <a:gd name="T31" fmla="*/ 40 h 91"/>
                    <a:gd name="T32" fmla="*/ 50 w 72"/>
                    <a:gd name="T33" fmla="*/ 40 h 91"/>
                    <a:gd name="T34" fmla="*/ 67 w 72"/>
                    <a:gd name="T35" fmla="*/ 34 h 91"/>
                    <a:gd name="T36" fmla="*/ 3 w 72"/>
                    <a:gd name="T37" fmla="*/ 34 h 91"/>
                    <a:gd name="T38" fmla="*/ 0 w 72"/>
                    <a:gd name="T39" fmla="*/ 37 h 91"/>
                    <a:gd name="T40" fmla="*/ 0 w 72"/>
                    <a:gd name="T41" fmla="*/ 54 h 91"/>
                    <a:gd name="T42" fmla="*/ 3 w 72"/>
                    <a:gd name="T43" fmla="*/ 57 h 91"/>
                    <a:gd name="T44" fmla="*/ 31 w 72"/>
                    <a:gd name="T45" fmla="*/ 57 h 91"/>
                    <a:gd name="T46" fmla="*/ 36 w 72"/>
                    <a:gd name="T47" fmla="*/ 51 h 91"/>
                    <a:gd name="T48" fmla="*/ 3 w 72"/>
                    <a:gd name="T49" fmla="*/ 51 h 91"/>
                    <a:gd name="T50" fmla="*/ 0 w 72"/>
                    <a:gd name="T51" fmla="*/ 54 h 91"/>
                    <a:gd name="T52" fmla="*/ 0 w 72"/>
                    <a:gd name="T53" fmla="*/ 71 h 91"/>
                    <a:gd name="T54" fmla="*/ 3 w 72"/>
                    <a:gd name="T55" fmla="*/ 74 h 91"/>
                    <a:gd name="T56" fmla="*/ 22 w 72"/>
                    <a:gd name="T57" fmla="*/ 74 h 91"/>
                    <a:gd name="T58" fmla="*/ 24 w 72"/>
                    <a:gd name="T59" fmla="*/ 68 h 91"/>
                    <a:gd name="T60" fmla="*/ 3 w 72"/>
                    <a:gd name="T61" fmla="*/ 68 h 91"/>
                    <a:gd name="T62" fmla="*/ 0 w 72"/>
                    <a:gd name="T63" fmla="*/ 71 h 91"/>
                    <a:gd name="T64" fmla="*/ 0 w 72"/>
                    <a:gd name="T65" fmla="*/ 88 h 91"/>
                    <a:gd name="T66" fmla="*/ 3 w 72"/>
                    <a:gd name="T67" fmla="*/ 91 h 91"/>
                    <a:gd name="T68" fmla="*/ 18 w 72"/>
                    <a:gd name="T69" fmla="*/ 91 h 91"/>
                    <a:gd name="T70" fmla="*/ 19 w 72"/>
                    <a:gd name="T71" fmla="*/ 85 h 91"/>
                    <a:gd name="T72" fmla="*/ 3 w 72"/>
                    <a:gd name="T73" fmla="*/ 85 h 91"/>
                    <a:gd name="T74" fmla="*/ 0 w 72"/>
                    <a:gd name="T75" fmla="*/ 8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2" h="91">
                      <a:moveTo>
                        <a:pt x="69" y="17"/>
                      </a:move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1" y="17"/>
                        <a:pt x="0" y="19"/>
                        <a:pt x="0" y="20"/>
                      </a:cubicBezTo>
                      <a:cubicBezTo>
                        <a:pt x="0" y="22"/>
                        <a:pt x="1" y="23"/>
                        <a:pt x="3" y="23"/>
                      </a:cubicBezTo>
                      <a:cubicBezTo>
                        <a:pt x="69" y="23"/>
                        <a:pt x="69" y="23"/>
                        <a:pt x="69" y="23"/>
                      </a:cubicBezTo>
                      <a:cubicBezTo>
                        <a:pt x="71" y="23"/>
                        <a:pt x="72" y="22"/>
                        <a:pt x="72" y="20"/>
                      </a:cubicBezTo>
                      <a:cubicBezTo>
                        <a:pt x="72" y="19"/>
                        <a:pt x="71" y="17"/>
                        <a:pt x="69" y="17"/>
                      </a:cubicBezTo>
                      <a:close/>
                      <a:moveTo>
                        <a:pt x="3" y="6"/>
                      </a:moveTo>
                      <a:cubicBezTo>
                        <a:pt x="69" y="6"/>
                        <a:pt x="69" y="6"/>
                        <a:pt x="69" y="6"/>
                      </a:cubicBezTo>
                      <a:cubicBezTo>
                        <a:pt x="71" y="6"/>
                        <a:pt x="72" y="5"/>
                        <a:pt x="72" y="3"/>
                      </a:cubicBezTo>
                      <a:cubicBezTo>
                        <a:pt x="72" y="2"/>
                        <a:pt x="71" y="0"/>
                        <a:pt x="69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lose/>
                      <a:moveTo>
                        <a:pt x="0" y="37"/>
                      </a:moveTo>
                      <a:cubicBezTo>
                        <a:pt x="0" y="39"/>
                        <a:pt x="1" y="40"/>
                        <a:pt x="3" y="40"/>
                      </a:cubicBezTo>
                      <a:cubicBezTo>
                        <a:pt x="50" y="40"/>
                        <a:pt x="50" y="40"/>
                        <a:pt x="50" y="40"/>
                      </a:cubicBezTo>
                      <a:cubicBezTo>
                        <a:pt x="56" y="37"/>
                        <a:pt x="61" y="35"/>
                        <a:pt x="67" y="34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4"/>
                        <a:pt x="0" y="35"/>
                        <a:pt x="0" y="37"/>
                      </a:cubicBezTo>
                      <a:close/>
                      <a:moveTo>
                        <a:pt x="0" y="54"/>
                      </a:moveTo>
                      <a:cubicBezTo>
                        <a:pt x="0" y="56"/>
                        <a:pt x="1" y="57"/>
                        <a:pt x="3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2" y="55"/>
                        <a:pt x="34" y="53"/>
                        <a:pt x="36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1"/>
                        <a:pt x="0" y="52"/>
                        <a:pt x="0" y="54"/>
                      </a:cubicBezTo>
                      <a:close/>
                      <a:moveTo>
                        <a:pt x="0" y="71"/>
                      </a:moveTo>
                      <a:cubicBezTo>
                        <a:pt x="0" y="72"/>
                        <a:pt x="1" y="74"/>
                        <a:pt x="3" y="74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2"/>
                        <a:pt x="23" y="70"/>
                        <a:pt x="24" y="68"/>
                      </a:cubicBezTo>
                      <a:cubicBezTo>
                        <a:pt x="3" y="68"/>
                        <a:pt x="3" y="68"/>
                        <a:pt x="3" y="68"/>
                      </a:cubicBezTo>
                      <a:cubicBezTo>
                        <a:pt x="1" y="68"/>
                        <a:pt x="0" y="69"/>
                        <a:pt x="0" y="71"/>
                      </a:cubicBezTo>
                      <a:close/>
                      <a:moveTo>
                        <a:pt x="0" y="88"/>
                      </a:moveTo>
                      <a:cubicBezTo>
                        <a:pt x="0" y="89"/>
                        <a:pt x="1" y="91"/>
                        <a:pt x="3" y="91"/>
                      </a:cubicBezTo>
                      <a:cubicBezTo>
                        <a:pt x="18" y="91"/>
                        <a:pt x="18" y="91"/>
                        <a:pt x="18" y="91"/>
                      </a:cubicBezTo>
                      <a:cubicBezTo>
                        <a:pt x="19" y="89"/>
                        <a:pt x="19" y="87"/>
                        <a:pt x="19" y="85"/>
                      </a:cubicBezTo>
                      <a:cubicBezTo>
                        <a:pt x="3" y="85"/>
                        <a:pt x="3" y="85"/>
                        <a:pt x="3" y="85"/>
                      </a:cubicBezTo>
                      <a:cubicBezTo>
                        <a:pt x="1" y="85"/>
                        <a:pt x="0" y="86"/>
                        <a:pt x="0" y="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52" name="Freeform 20"/>
                <p:cNvSpPr>
                  <a:spLocks noEditPoints="1"/>
                </p:cNvSpPr>
                <p:nvPr/>
              </p:nvSpPr>
              <p:spPr bwMode="auto">
                <a:xfrm>
                  <a:off x="40" y="49"/>
                  <a:ext cx="83" cy="81"/>
                </a:xfrm>
                <a:custGeom>
                  <a:avLst/>
                  <a:gdLst>
                    <a:gd name="T0" fmla="*/ 90 w 109"/>
                    <a:gd name="T1" fmla="*/ 19 h 106"/>
                    <a:gd name="T2" fmla="*/ 20 w 109"/>
                    <a:gd name="T3" fmla="*/ 19 h 106"/>
                    <a:gd name="T4" fmla="*/ 20 w 109"/>
                    <a:gd name="T5" fmla="*/ 87 h 106"/>
                    <a:gd name="T6" fmla="*/ 90 w 109"/>
                    <a:gd name="T7" fmla="*/ 87 h 106"/>
                    <a:gd name="T8" fmla="*/ 90 w 109"/>
                    <a:gd name="T9" fmla="*/ 19 h 106"/>
                    <a:gd name="T10" fmla="*/ 30 w 109"/>
                    <a:gd name="T11" fmla="*/ 77 h 106"/>
                    <a:gd name="T12" fmla="*/ 30 w 109"/>
                    <a:gd name="T13" fmla="*/ 29 h 106"/>
                    <a:gd name="T14" fmla="*/ 79 w 109"/>
                    <a:gd name="T15" fmla="*/ 29 h 106"/>
                    <a:gd name="T16" fmla="*/ 79 w 109"/>
                    <a:gd name="T17" fmla="*/ 77 h 106"/>
                    <a:gd name="T18" fmla="*/ 30 w 109"/>
                    <a:gd name="T19" fmla="*/ 77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" h="106">
                      <a:moveTo>
                        <a:pt x="90" y="19"/>
                      </a:moveTo>
                      <a:cubicBezTo>
                        <a:pt x="70" y="0"/>
                        <a:pt x="39" y="0"/>
                        <a:pt x="20" y="19"/>
                      </a:cubicBezTo>
                      <a:cubicBezTo>
                        <a:pt x="0" y="38"/>
                        <a:pt x="0" y="68"/>
                        <a:pt x="20" y="87"/>
                      </a:cubicBezTo>
                      <a:cubicBezTo>
                        <a:pt x="39" y="106"/>
                        <a:pt x="70" y="106"/>
                        <a:pt x="90" y="87"/>
                      </a:cubicBezTo>
                      <a:cubicBezTo>
                        <a:pt x="109" y="68"/>
                        <a:pt x="109" y="38"/>
                        <a:pt x="90" y="19"/>
                      </a:cubicBezTo>
                      <a:close/>
                      <a:moveTo>
                        <a:pt x="30" y="77"/>
                      </a:moveTo>
                      <a:cubicBezTo>
                        <a:pt x="17" y="64"/>
                        <a:pt x="17" y="42"/>
                        <a:pt x="30" y="29"/>
                      </a:cubicBezTo>
                      <a:cubicBezTo>
                        <a:pt x="44" y="16"/>
                        <a:pt x="66" y="16"/>
                        <a:pt x="79" y="29"/>
                      </a:cubicBezTo>
                      <a:cubicBezTo>
                        <a:pt x="92" y="42"/>
                        <a:pt x="92" y="64"/>
                        <a:pt x="79" y="77"/>
                      </a:cubicBezTo>
                      <a:cubicBezTo>
                        <a:pt x="66" y="90"/>
                        <a:pt x="44" y="90"/>
                        <a:pt x="30" y="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53" name="Freeform 21"/>
                <p:cNvSpPr>
                  <a:spLocks noEditPoints="1"/>
                </p:cNvSpPr>
                <p:nvPr/>
              </p:nvSpPr>
              <p:spPr bwMode="auto">
                <a:xfrm>
                  <a:off x="0" y="117"/>
                  <a:ext cx="53" cy="52"/>
                </a:xfrm>
                <a:custGeom>
                  <a:avLst/>
                  <a:gdLst>
                    <a:gd name="T0" fmla="*/ 65 w 69"/>
                    <a:gd name="T1" fmla="*/ 4 h 68"/>
                    <a:gd name="T2" fmla="*/ 51 w 69"/>
                    <a:gd name="T3" fmla="*/ 4 h 68"/>
                    <a:gd name="T4" fmla="*/ 51 w 69"/>
                    <a:gd name="T5" fmla="*/ 4 h 68"/>
                    <a:gd name="T6" fmla="*/ 65 w 69"/>
                    <a:gd name="T7" fmla="*/ 18 h 68"/>
                    <a:gd name="T8" fmla="*/ 65 w 69"/>
                    <a:gd name="T9" fmla="*/ 18 h 68"/>
                    <a:gd name="T10" fmla="*/ 65 w 69"/>
                    <a:gd name="T11" fmla="*/ 4 h 68"/>
                    <a:gd name="T12" fmla="*/ 4 w 69"/>
                    <a:gd name="T13" fmla="*/ 50 h 68"/>
                    <a:gd name="T14" fmla="*/ 4 w 69"/>
                    <a:gd name="T15" fmla="*/ 64 h 68"/>
                    <a:gd name="T16" fmla="*/ 18 w 69"/>
                    <a:gd name="T17" fmla="*/ 64 h 68"/>
                    <a:gd name="T18" fmla="*/ 60 w 69"/>
                    <a:gd name="T19" fmla="*/ 23 h 68"/>
                    <a:gd name="T20" fmla="*/ 46 w 69"/>
                    <a:gd name="T21" fmla="*/ 9 h 68"/>
                    <a:gd name="T22" fmla="*/ 4 w 69"/>
                    <a:gd name="T23" fmla="*/ 5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9" h="68">
                      <a:moveTo>
                        <a:pt x="65" y="4"/>
                      </a:moveTo>
                      <a:cubicBezTo>
                        <a:pt x="61" y="0"/>
                        <a:pt x="55" y="0"/>
                        <a:pt x="51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9" y="14"/>
                        <a:pt x="69" y="8"/>
                        <a:pt x="65" y="4"/>
                      </a:cubicBezTo>
                      <a:close/>
                      <a:moveTo>
                        <a:pt x="4" y="50"/>
                      </a:moveTo>
                      <a:cubicBezTo>
                        <a:pt x="0" y="54"/>
                        <a:pt x="0" y="60"/>
                        <a:pt x="4" y="64"/>
                      </a:cubicBezTo>
                      <a:cubicBezTo>
                        <a:pt x="8" y="68"/>
                        <a:pt x="14" y="68"/>
                        <a:pt x="18" y="64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46" y="9"/>
                        <a:pt x="46" y="9"/>
                        <a:pt x="46" y="9"/>
                      </a:cubicBezTo>
                      <a:lnTo>
                        <a:pt x="4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54" name="Freeform 22"/>
                <p:cNvSpPr/>
                <p:nvPr/>
              </p:nvSpPr>
              <p:spPr bwMode="auto">
                <a:xfrm>
                  <a:off x="3" y="0"/>
                  <a:ext cx="91" cy="104"/>
                </a:xfrm>
                <a:custGeom>
                  <a:avLst/>
                  <a:gdLst>
                    <a:gd name="T0" fmla="*/ 57 w 119"/>
                    <a:gd name="T1" fmla="*/ 125 h 136"/>
                    <a:gd name="T2" fmla="*/ 18 w 119"/>
                    <a:gd name="T3" fmla="*/ 125 h 136"/>
                    <a:gd name="T4" fmla="*/ 11 w 119"/>
                    <a:gd name="T5" fmla="*/ 119 h 136"/>
                    <a:gd name="T6" fmla="*/ 11 w 119"/>
                    <a:gd name="T7" fmla="*/ 18 h 136"/>
                    <a:gd name="T8" fmla="*/ 18 w 119"/>
                    <a:gd name="T9" fmla="*/ 12 h 136"/>
                    <a:gd name="T10" fmla="*/ 100 w 119"/>
                    <a:gd name="T11" fmla="*/ 12 h 136"/>
                    <a:gd name="T12" fmla="*/ 107 w 119"/>
                    <a:gd name="T13" fmla="*/ 18 h 136"/>
                    <a:gd name="T14" fmla="*/ 107 w 119"/>
                    <a:gd name="T15" fmla="*/ 71 h 136"/>
                    <a:gd name="T16" fmla="*/ 119 w 119"/>
                    <a:gd name="T17" fmla="*/ 73 h 136"/>
                    <a:gd name="T18" fmla="*/ 119 w 119"/>
                    <a:gd name="T19" fmla="*/ 18 h 136"/>
                    <a:gd name="T20" fmla="*/ 100 w 119"/>
                    <a:gd name="T21" fmla="*/ 0 h 136"/>
                    <a:gd name="T22" fmla="*/ 18 w 119"/>
                    <a:gd name="T23" fmla="*/ 0 h 136"/>
                    <a:gd name="T24" fmla="*/ 0 w 119"/>
                    <a:gd name="T25" fmla="*/ 18 h 136"/>
                    <a:gd name="T26" fmla="*/ 0 w 119"/>
                    <a:gd name="T27" fmla="*/ 119 h 136"/>
                    <a:gd name="T28" fmla="*/ 18 w 119"/>
                    <a:gd name="T29" fmla="*/ 136 h 136"/>
                    <a:gd name="T30" fmla="*/ 61 w 119"/>
                    <a:gd name="T31" fmla="*/ 136 h 136"/>
                    <a:gd name="T32" fmla="*/ 57 w 119"/>
                    <a:gd name="T33" fmla="*/ 12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9" h="136">
                      <a:moveTo>
                        <a:pt x="57" y="125"/>
                      </a:move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5"/>
                        <a:pt x="11" y="122"/>
                        <a:pt x="11" y="119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11" y="15"/>
                        <a:pt x="14" y="12"/>
                        <a:pt x="18" y="12"/>
                      </a:cubicBezTo>
                      <a:cubicBezTo>
                        <a:pt x="100" y="12"/>
                        <a:pt x="100" y="12"/>
                        <a:pt x="100" y="12"/>
                      </a:cubicBezTo>
                      <a:cubicBezTo>
                        <a:pt x="104" y="12"/>
                        <a:pt x="107" y="15"/>
                        <a:pt x="107" y="18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11" y="71"/>
                        <a:pt x="115" y="72"/>
                        <a:pt x="119" y="73"/>
                      </a:cubicBezTo>
                      <a:cubicBezTo>
                        <a:pt x="119" y="18"/>
                        <a:pt x="119" y="18"/>
                        <a:pt x="119" y="18"/>
                      </a:cubicBezTo>
                      <a:cubicBezTo>
                        <a:pt x="119" y="8"/>
                        <a:pt x="111" y="0"/>
                        <a:pt x="10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0" y="128"/>
                        <a:pt x="8" y="136"/>
                        <a:pt x="18" y="136"/>
                      </a:cubicBezTo>
                      <a:cubicBezTo>
                        <a:pt x="61" y="136"/>
                        <a:pt x="61" y="136"/>
                        <a:pt x="61" y="136"/>
                      </a:cubicBezTo>
                      <a:cubicBezTo>
                        <a:pt x="59" y="133"/>
                        <a:pt x="58" y="129"/>
                        <a:pt x="57" y="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7261" y="4496"/>
              <a:ext cx="1527" cy="927"/>
              <a:chOff x="4268788" y="3160713"/>
              <a:chExt cx="969962" cy="588962"/>
            </a:xfrm>
          </p:grpSpPr>
          <p:sp>
            <p:nvSpPr>
              <p:cNvPr id="18440" name="Oval 8"/>
              <p:cNvSpPr>
                <a:spLocks noChangeArrowheads="1"/>
              </p:cNvSpPr>
              <p:nvPr/>
            </p:nvSpPr>
            <p:spPr bwMode="auto">
              <a:xfrm>
                <a:off x="4268788" y="3160713"/>
                <a:ext cx="590550" cy="588962"/>
              </a:xfrm>
              <a:prstGeom prst="ellipse">
                <a:avLst/>
              </a:prstGeom>
              <a:gradFill>
                <a:gsLst>
                  <a:gs pos="100000">
                    <a:srgbClr val="002C42"/>
                  </a:gs>
                  <a:gs pos="25000">
                    <a:srgbClr val="004060"/>
                  </a:gs>
                </a:gsLst>
                <a:lin ang="14400000" scaled="0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6" name="Freeform 14"/>
              <p:cNvSpPr/>
              <p:nvPr/>
            </p:nvSpPr>
            <p:spPr bwMode="auto">
              <a:xfrm>
                <a:off x="4968875" y="3255963"/>
                <a:ext cx="269875" cy="398462"/>
              </a:xfrm>
              <a:custGeom>
                <a:avLst/>
                <a:gdLst>
                  <a:gd name="T0" fmla="*/ 0 w 170"/>
                  <a:gd name="T1" fmla="*/ 0 h 251"/>
                  <a:gd name="T2" fmla="*/ 92 w 170"/>
                  <a:gd name="T3" fmla="*/ 126 h 251"/>
                  <a:gd name="T4" fmla="*/ 0 w 170"/>
                  <a:gd name="T5" fmla="*/ 251 h 251"/>
                  <a:gd name="T6" fmla="*/ 79 w 170"/>
                  <a:gd name="T7" fmla="*/ 251 h 251"/>
                  <a:gd name="T8" fmla="*/ 170 w 170"/>
                  <a:gd name="T9" fmla="*/ 126 h 251"/>
                  <a:gd name="T10" fmla="*/ 79 w 170"/>
                  <a:gd name="T11" fmla="*/ 0 h 251"/>
                  <a:gd name="T12" fmla="*/ 0 w 170"/>
                  <a:gd name="T13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251">
                    <a:moveTo>
                      <a:pt x="0" y="0"/>
                    </a:moveTo>
                    <a:lnTo>
                      <a:pt x="92" y="126"/>
                    </a:lnTo>
                    <a:lnTo>
                      <a:pt x="0" y="251"/>
                    </a:lnTo>
                    <a:lnTo>
                      <a:pt x="79" y="251"/>
                    </a:lnTo>
                    <a:lnTo>
                      <a:pt x="170" y="126"/>
                    </a:lnTo>
                    <a:lnTo>
                      <a:pt x="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C4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8455" name="Group 23"/>
              <p:cNvGrpSpPr/>
              <p:nvPr/>
            </p:nvGrpSpPr>
            <p:grpSpPr bwMode="auto">
              <a:xfrm>
                <a:off x="4446588" y="3368675"/>
                <a:ext cx="215900" cy="174625"/>
                <a:chOff x="0" y="0"/>
                <a:chExt cx="136" cy="110"/>
              </a:xfrm>
            </p:grpSpPr>
            <p:sp>
              <p:nvSpPr>
                <p:cNvPr id="18456" name="Freeform 24"/>
                <p:cNvSpPr>
                  <a:spLocks noEditPoints="1"/>
                </p:cNvSpPr>
                <p:nvPr/>
              </p:nvSpPr>
              <p:spPr bwMode="auto">
                <a:xfrm>
                  <a:off x="0" y="36"/>
                  <a:ext cx="122" cy="74"/>
                </a:xfrm>
                <a:custGeom>
                  <a:avLst/>
                  <a:gdLst>
                    <a:gd name="T0" fmla="*/ 34 w 122"/>
                    <a:gd name="T1" fmla="*/ 28 h 74"/>
                    <a:gd name="T2" fmla="*/ 34 w 122"/>
                    <a:gd name="T3" fmla="*/ 74 h 74"/>
                    <a:gd name="T4" fmla="*/ 54 w 122"/>
                    <a:gd name="T5" fmla="*/ 74 h 74"/>
                    <a:gd name="T6" fmla="*/ 54 w 122"/>
                    <a:gd name="T7" fmla="*/ 29 h 74"/>
                    <a:gd name="T8" fmla="*/ 44 w 122"/>
                    <a:gd name="T9" fmla="*/ 20 h 74"/>
                    <a:gd name="T10" fmla="*/ 34 w 122"/>
                    <a:gd name="T11" fmla="*/ 28 h 74"/>
                    <a:gd name="T12" fmla="*/ 0 w 122"/>
                    <a:gd name="T13" fmla="*/ 74 h 74"/>
                    <a:gd name="T14" fmla="*/ 20 w 122"/>
                    <a:gd name="T15" fmla="*/ 74 h 74"/>
                    <a:gd name="T16" fmla="*/ 20 w 122"/>
                    <a:gd name="T17" fmla="*/ 39 h 74"/>
                    <a:gd name="T18" fmla="*/ 0 w 122"/>
                    <a:gd name="T19" fmla="*/ 56 h 74"/>
                    <a:gd name="T20" fmla="*/ 0 w 122"/>
                    <a:gd name="T21" fmla="*/ 74 h 74"/>
                    <a:gd name="T22" fmla="*/ 102 w 122"/>
                    <a:gd name="T23" fmla="*/ 18 h 74"/>
                    <a:gd name="T24" fmla="*/ 102 w 122"/>
                    <a:gd name="T25" fmla="*/ 74 h 74"/>
                    <a:gd name="T26" fmla="*/ 122 w 122"/>
                    <a:gd name="T27" fmla="*/ 74 h 74"/>
                    <a:gd name="T28" fmla="*/ 122 w 122"/>
                    <a:gd name="T29" fmla="*/ 0 h 74"/>
                    <a:gd name="T30" fmla="*/ 102 w 122"/>
                    <a:gd name="T31" fmla="*/ 18 h 74"/>
                    <a:gd name="T32" fmla="*/ 67 w 122"/>
                    <a:gd name="T33" fmla="*/ 40 h 74"/>
                    <a:gd name="T34" fmla="*/ 67 w 122"/>
                    <a:gd name="T35" fmla="*/ 74 h 74"/>
                    <a:gd name="T36" fmla="*/ 88 w 122"/>
                    <a:gd name="T37" fmla="*/ 74 h 74"/>
                    <a:gd name="T38" fmla="*/ 88 w 122"/>
                    <a:gd name="T39" fmla="*/ 29 h 74"/>
                    <a:gd name="T40" fmla="*/ 72 w 122"/>
                    <a:gd name="T41" fmla="*/ 43 h 74"/>
                    <a:gd name="T42" fmla="*/ 67 w 122"/>
                    <a:gd name="T43" fmla="*/ 4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2" h="74">
                      <a:moveTo>
                        <a:pt x="34" y="28"/>
                      </a:moveTo>
                      <a:lnTo>
                        <a:pt x="34" y="74"/>
                      </a:lnTo>
                      <a:lnTo>
                        <a:pt x="54" y="74"/>
                      </a:lnTo>
                      <a:lnTo>
                        <a:pt x="54" y="29"/>
                      </a:lnTo>
                      <a:lnTo>
                        <a:pt x="44" y="20"/>
                      </a:lnTo>
                      <a:lnTo>
                        <a:pt x="34" y="28"/>
                      </a:lnTo>
                      <a:close/>
                      <a:moveTo>
                        <a:pt x="0" y="74"/>
                      </a:moveTo>
                      <a:lnTo>
                        <a:pt x="20" y="74"/>
                      </a:lnTo>
                      <a:lnTo>
                        <a:pt x="20" y="39"/>
                      </a:lnTo>
                      <a:lnTo>
                        <a:pt x="0" y="56"/>
                      </a:lnTo>
                      <a:lnTo>
                        <a:pt x="0" y="74"/>
                      </a:lnTo>
                      <a:close/>
                      <a:moveTo>
                        <a:pt x="102" y="18"/>
                      </a:moveTo>
                      <a:lnTo>
                        <a:pt x="102" y="74"/>
                      </a:lnTo>
                      <a:lnTo>
                        <a:pt x="122" y="74"/>
                      </a:lnTo>
                      <a:lnTo>
                        <a:pt x="122" y="0"/>
                      </a:lnTo>
                      <a:lnTo>
                        <a:pt x="102" y="18"/>
                      </a:lnTo>
                      <a:close/>
                      <a:moveTo>
                        <a:pt x="67" y="40"/>
                      </a:moveTo>
                      <a:lnTo>
                        <a:pt x="67" y="74"/>
                      </a:lnTo>
                      <a:lnTo>
                        <a:pt x="88" y="74"/>
                      </a:lnTo>
                      <a:lnTo>
                        <a:pt x="88" y="29"/>
                      </a:lnTo>
                      <a:lnTo>
                        <a:pt x="72" y="43"/>
                      </a:lnTo>
                      <a:lnTo>
                        <a:pt x="67" y="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57" name="Freeform 25"/>
                <p:cNvSpPr/>
                <p:nvPr/>
              </p:nvSpPr>
              <p:spPr bwMode="auto">
                <a:xfrm>
                  <a:off x="0" y="0"/>
                  <a:ext cx="136" cy="79"/>
                </a:xfrm>
                <a:custGeom>
                  <a:avLst/>
                  <a:gdLst>
                    <a:gd name="T0" fmla="*/ 136 w 136"/>
                    <a:gd name="T1" fmla="*/ 0 h 79"/>
                    <a:gd name="T2" fmla="*/ 96 w 136"/>
                    <a:gd name="T3" fmla="*/ 0 h 79"/>
                    <a:gd name="T4" fmla="*/ 113 w 136"/>
                    <a:gd name="T5" fmla="*/ 16 h 79"/>
                    <a:gd name="T6" fmla="*/ 72 w 136"/>
                    <a:gd name="T7" fmla="*/ 52 h 79"/>
                    <a:gd name="T8" fmla="*/ 44 w 136"/>
                    <a:gd name="T9" fmla="*/ 28 h 79"/>
                    <a:gd name="T10" fmla="*/ 0 w 136"/>
                    <a:gd name="T11" fmla="*/ 64 h 79"/>
                    <a:gd name="T12" fmla="*/ 0 w 136"/>
                    <a:gd name="T13" fmla="*/ 79 h 79"/>
                    <a:gd name="T14" fmla="*/ 44 w 136"/>
                    <a:gd name="T15" fmla="*/ 43 h 79"/>
                    <a:gd name="T16" fmla="*/ 72 w 136"/>
                    <a:gd name="T17" fmla="*/ 67 h 79"/>
                    <a:gd name="T18" fmla="*/ 122 w 136"/>
                    <a:gd name="T19" fmla="*/ 25 h 79"/>
                    <a:gd name="T20" fmla="*/ 136 w 136"/>
                    <a:gd name="T21" fmla="*/ 38 h 79"/>
                    <a:gd name="T22" fmla="*/ 136 w 136"/>
                    <a:gd name="T2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6" h="79">
                      <a:moveTo>
                        <a:pt x="136" y="0"/>
                      </a:moveTo>
                      <a:lnTo>
                        <a:pt x="96" y="0"/>
                      </a:lnTo>
                      <a:lnTo>
                        <a:pt x="113" y="16"/>
                      </a:lnTo>
                      <a:lnTo>
                        <a:pt x="72" y="52"/>
                      </a:lnTo>
                      <a:lnTo>
                        <a:pt x="44" y="28"/>
                      </a:lnTo>
                      <a:lnTo>
                        <a:pt x="0" y="64"/>
                      </a:lnTo>
                      <a:lnTo>
                        <a:pt x="0" y="79"/>
                      </a:lnTo>
                      <a:lnTo>
                        <a:pt x="44" y="43"/>
                      </a:lnTo>
                      <a:lnTo>
                        <a:pt x="72" y="67"/>
                      </a:lnTo>
                      <a:lnTo>
                        <a:pt x="122" y="25"/>
                      </a:lnTo>
                      <a:lnTo>
                        <a:pt x="136" y="38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248785" y="1967230"/>
            <a:ext cx="952500" cy="2364105"/>
            <a:chOff x="6691" y="3098"/>
            <a:chExt cx="1500" cy="3723"/>
          </a:xfrm>
        </p:grpSpPr>
        <p:grpSp>
          <p:nvGrpSpPr>
            <p:cNvPr id="4" name="组合 3"/>
            <p:cNvGrpSpPr/>
            <p:nvPr/>
          </p:nvGrpSpPr>
          <p:grpSpPr>
            <a:xfrm>
              <a:off x="6691" y="3098"/>
              <a:ext cx="1500" cy="928"/>
              <a:chOff x="3906838" y="2273300"/>
              <a:chExt cx="952500" cy="588963"/>
            </a:xfrm>
          </p:grpSpPr>
          <p:sp>
            <p:nvSpPr>
              <p:cNvPr id="18439" name="Oval 7"/>
              <p:cNvSpPr>
                <a:spLocks noChangeArrowheads="1"/>
              </p:cNvSpPr>
              <p:nvPr/>
            </p:nvSpPr>
            <p:spPr bwMode="auto">
              <a:xfrm>
                <a:off x="4268788" y="2273300"/>
                <a:ext cx="590550" cy="588963"/>
              </a:xfrm>
              <a:prstGeom prst="ellipse">
                <a:avLst/>
              </a:prstGeom>
              <a:gradFill>
                <a:gsLst>
                  <a:gs pos="100000">
                    <a:srgbClr val="002C42"/>
                  </a:gs>
                  <a:gs pos="25000">
                    <a:srgbClr val="004060"/>
                  </a:gs>
                </a:gsLst>
                <a:lin ang="14400000" scaled="0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4" name="Freeform 12"/>
              <p:cNvSpPr/>
              <p:nvPr/>
            </p:nvSpPr>
            <p:spPr bwMode="auto">
              <a:xfrm>
                <a:off x="3906838" y="2368550"/>
                <a:ext cx="268287" cy="398463"/>
              </a:xfrm>
              <a:custGeom>
                <a:avLst/>
                <a:gdLst>
                  <a:gd name="T0" fmla="*/ 169 w 169"/>
                  <a:gd name="T1" fmla="*/ 251 h 251"/>
                  <a:gd name="T2" fmla="*/ 78 w 169"/>
                  <a:gd name="T3" fmla="*/ 126 h 251"/>
                  <a:gd name="T4" fmla="*/ 169 w 169"/>
                  <a:gd name="T5" fmla="*/ 0 h 251"/>
                  <a:gd name="T6" fmla="*/ 91 w 169"/>
                  <a:gd name="T7" fmla="*/ 0 h 251"/>
                  <a:gd name="T8" fmla="*/ 0 w 169"/>
                  <a:gd name="T9" fmla="*/ 126 h 251"/>
                  <a:gd name="T10" fmla="*/ 91 w 169"/>
                  <a:gd name="T11" fmla="*/ 251 h 251"/>
                  <a:gd name="T12" fmla="*/ 169 w 169"/>
                  <a:gd name="T13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251">
                    <a:moveTo>
                      <a:pt x="169" y="251"/>
                    </a:moveTo>
                    <a:lnTo>
                      <a:pt x="78" y="126"/>
                    </a:lnTo>
                    <a:lnTo>
                      <a:pt x="169" y="0"/>
                    </a:lnTo>
                    <a:lnTo>
                      <a:pt x="91" y="0"/>
                    </a:lnTo>
                    <a:lnTo>
                      <a:pt x="0" y="126"/>
                    </a:lnTo>
                    <a:lnTo>
                      <a:pt x="91" y="251"/>
                    </a:lnTo>
                    <a:lnTo>
                      <a:pt x="169" y="251"/>
                    </a:lnTo>
                    <a:close/>
                  </a:path>
                </a:pathLst>
              </a:custGeom>
              <a:solidFill>
                <a:srgbClr val="002C4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8447" name="Group 15"/>
              <p:cNvGrpSpPr/>
              <p:nvPr/>
            </p:nvGrpSpPr>
            <p:grpSpPr bwMode="auto">
              <a:xfrm>
                <a:off x="4459288" y="2460625"/>
                <a:ext cx="227012" cy="215900"/>
                <a:chOff x="0" y="0"/>
                <a:chExt cx="143" cy="136"/>
              </a:xfrm>
            </p:grpSpPr>
            <p:sp>
              <p:nvSpPr>
                <p:cNvPr id="18448" name="Freeform 16"/>
                <p:cNvSpPr/>
                <p:nvPr/>
              </p:nvSpPr>
              <p:spPr bwMode="auto">
                <a:xfrm>
                  <a:off x="75" y="49"/>
                  <a:ext cx="68" cy="66"/>
                </a:xfrm>
                <a:custGeom>
                  <a:avLst/>
                  <a:gdLst>
                    <a:gd name="T0" fmla="*/ 75 w 88"/>
                    <a:gd name="T1" fmla="*/ 30 h 86"/>
                    <a:gd name="T2" fmla="*/ 58 w 88"/>
                    <a:gd name="T3" fmla="*/ 30 h 86"/>
                    <a:gd name="T4" fmla="*/ 58 w 88"/>
                    <a:gd name="T5" fmla="*/ 13 h 86"/>
                    <a:gd name="T6" fmla="*/ 44 w 88"/>
                    <a:gd name="T7" fmla="*/ 0 h 86"/>
                    <a:gd name="T8" fmla="*/ 31 w 88"/>
                    <a:gd name="T9" fmla="*/ 13 h 86"/>
                    <a:gd name="T10" fmla="*/ 31 w 88"/>
                    <a:gd name="T11" fmla="*/ 30 h 86"/>
                    <a:gd name="T12" fmla="*/ 14 w 88"/>
                    <a:gd name="T13" fmla="*/ 30 h 86"/>
                    <a:gd name="T14" fmla="*/ 0 w 88"/>
                    <a:gd name="T15" fmla="*/ 43 h 86"/>
                    <a:gd name="T16" fmla="*/ 14 w 88"/>
                    <a:gd name="T17" fmla="*/ 56 h 86"/>
                    <a:gd name="T18" fmla="*/ 31 w 88"/>
                    <a:gd name="T19" fmla="*/ 56 h 86"/>
                    <a:gd name="T20" fmla="*/ 31 w 88"/>
                    <a:gd name="T21" fmla="*/ 73 h 86"/>
                    <a:gd name="T22" fmla="*/ 44 w 88"/>
                    <a:gd name="T23" fmla="*/ 86 h 86"/>
                    <a:gd name="T24" fmla="*/ 58 w 88"/>
                    <a:gd name="T25" fmla="*/ 73 h 86"/>
                    <a:gd name="T26" fmla="*/ 58 w 88"/>
                    <a:gd name="T27" fmla="*/ 56 h 86"/>
                    <a:gd name="T28" fmla="*/ 75 w 88"/>
                    <a:gd name="T29" fmla="*/ 56 h 86"/>
                    <a:gd name="T30" fmla="*/ 88 w 88"/>
                    <a:gd name="T31" fmla="*/ 43 h 86"/>
                    <a:gd name="T32" fmla="*/ 75 w 88"/>
                    <a:gd name="T33" fmla="*/ 3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8" h="86">
                      <a:moveTo>
                        <a:pt x="75" y="30"/>
                      </a:moveTo>
                      <a:cubicBezTo>
                        <a:pt x="58" y="30"/>
                        <a:pt x="58" y="30"/>
                        <a:pt x="58" y="30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6"/>
                        <a:pt x="52" y="0"/>
                        <a:pt x="44" y="0"/>
                      </a:cubicBezTo>
                      <a:cubicBezTo>
                        <a:pt x="37" y="0"/>
                        <a:pt x="31" y="6"/>
                        <a:pt x="31" y="13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6" y="30"/>
                        <a:pt x="0" y="36"/>
                        <a:pt x="0" y="43"/>
                      </a:cubicBezTo>
                      <a:cubicBezTo>
                        <a:pt x="0" y="50"/>
                        <a:pt x="6" y="56"/>
                        <a:pt x="14" y="56"/>
                      </a:cubicBezTo>
                      <a:cubicBezTo>
                        <a:pt x="31" y="56"/>
                        <a:pt x="31" y="56"/>
                        <a:pt x="31" y="56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31" y="80"/>
                        <a:pt x="37" y="86"/>
                        <a:pt x="44" y="86"/>
                      </a:cubicBezTo>
                      <a:cubicBezTo>
                        <a:pt x="52" y="86"/>
                        <a:pt x="58" y="80"/>
                        <a:pt x="58" y="73"/>
                      </a:cubicBezTo>
                      <a:cubicBezTo>
                        <a:pt x="58" y="56"/>
                        <a:pt x="58" y="56"/>
                        <a:pt x="58" y="56"/>
                      </a:cubicBezTo>
                      <a:cubicBezTo>
                        <a:pt x="75" y="56"/>
                        <a:pt x="75" y="56"/>
                        <a:pt x="75" y="56"/>
                      </a:cubicBezTo>
                      <a:cubicBezTo>
                        <a:pt x="82" y="56"/>
                        <a:pt x="88" y="50"/>
                        <a:pt x="88" y="43"/>
                      </a:cubicBezTo>
                      <a:cubicBezTo>
                        <a:pt x="88" y="36"/>
                        <a:pt x="82" y="30"/>
                        <a:pt x="75" y="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49" name="Freeform 1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105" cy="136"/>
                </a:xfrm>
                <a:custGeom>
                  <a:avLst/>
                  <a:gdLst>
                    <a:gd name="T0" fmla="*/ 70 w 138"/>
                    <a:gd name="T1" fmla="*/ 68 h 178"/>
                    <a:gd name="T2" fmla="*/ 105 w 138"/>
                    <a:gd name="T3" fmla="*/ 34 h 178"/>
                    <a:gd name="T4" fmla="*/ 70 w 138"/>
                    <a:gd name="T5" fmla="*/ 0 h 178"/>
                    <a:gd name="T6" fmla="*/ 35 w 138"/>
                    <a:gd name="T7" fmla="*/ 34 h 178"/>
                    <a:gd name="T8" fmla="*/ 70 w 138"/>
                    <a:gd name="T9" fmla="*/ 68 h 178"/>
                    <a:gd name="T10" fmla="*/ 138 w 138"/>
                    <a:gd name="T11" fmla="*/ 165 h 178"/>
                    <a:gd name="T12" fmla="*/ 110 w 138"/>
                    <a:gd name="T13" fmla="*/ 135 h 178"/>
                    <a:gd name="T14" fmla="*/ 80 w 138"/>
                    <a:gd name="T15" fmla="*/ 108 h 178"/>
                    <a:gd name="T16" fmla="*/ 98 w 138"/>
                    <a:gd name="T17" fmla="*/ 87 h 178"/>
                    <a:gd name="T18" fmla="*/ 69 w 138"/>
                    <a:gd name="T19" fmla="*/ 78 h 178"/>
                    <a:gd name="T20" fmla="*/ 0 w 138"/>
                    <a:gd name="T21" fmla="*/ 173 h 178"/>
                    <a:gd name="T22" fmla="*/ 0 w 138"/>
                    <a:gd name="T23" fmla="*/ 178 h 178"/>
                    <a:gd name="T24" fmla="*/ 138 w 138"/>
                    <a:gd name="T25" fmla="*/ 178 h 178"/>
                    <a:gd name="T26" fmla="*/ 138 w 138"/>
                    <a:gd name="T27" fmla="*/ 173 h 178"/>
                    <a:gd name="T28" fmla="*/ 138 w 138"/>
                    <a:gd name="T29" fmla="*/ 16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8" h="178">
                      <a:moveTo>
                        <a:pt x="70" y="68"/>
                      </a:moveTo>
                      <a:cubicBezTo>
                        <a:pt x="89" y="68"/>
                        <a:pt x="105" y="53"/>
                        <a:pt x="105" y="34"/>
                      </a:cubicBezTo>
                      <a:cubicBezTo>
                        <a:pt x="105" y="15"/>
                        <a:pt x="89" y="0"/>
                        <a:pt x="70" y="0"/>
                      </a:cubicBezTo>
                      <a:cubicBezTo>
                        <a:pt x="50" y="0"/>
                        <a:pt x="35" y="15"/>
                        <a:pt x="35" y="34"/>
                      </a:cubicBezTo>
                      <a:cubicBezTo>
                        <a:pt x="35" y="53"/>
                        <a:pt x="50" y="68"/>
                        <a:pt x="70" y="68"/>
                      </a:cubicBezTo>
                      <a:close/>
                      <a:moveTo>
                        <a:pt x="138" y="165"/>
                      </a:moveTo>
                      <a:cubicBezTo>
                        <a:pt x="128" y="165"/>
                        <a:pt x="110" y="161"/>
                        <a:pt x="110" y="135"/>
                      </a:cubicBezTo>
                      <a:cubicBezTo>
                        <a:pt x="110" y="135"/>
                        <a:pt x="77" y="138"/>
                        <a:pt x="80" y="108"/>
                      </a:cubicBezTo>
                      <a:cubicBezTo>
                        <a:pt x="81" y="95"/>
                        <a:pt x="90" y="89"/>
                        <a:pt x="98" y="87"/>
                      </a:cubicBezTo>
                      <a:cubicBezTo>
                        <a:pt x="89" y="81"/>
                        <a:pt x="80" y="78"/>
                        <a:pt x="69" y="78"/>
                      </a:cubicBezTo>
                      <a:cubicBezTo>
                        <a:pt x="31" y="78"/>
                        <a:pt x="0" y="120"/>
                        <a:pt x="0" y="173"/>
                      </a:cubicBezTo>
                      <a:cubicBezTo>
                        <a:pt x="0" y="174"/>
                        <a:pt x="0" y="176"/>
                        <a:pt x="0" y="178"/>
                      </a:cubicBezTo>
                      <a:cubicBezTo>
                        <a:pt x="138" y="178"/>
                        <a:pt x="138" y="178"/>
                        <a:pt x="138" y="178"/>
                      </a:cubicBezTo>
                      <a:cubicBezTo>
                        <a:pt x="138" y="176"/>
                        <a:pt x="138" y="174"/>
                        <a:pt x="138" y="173"/>
                      </a:cubicBezTo>
                      <a:cubicBezTo>
                        <a:pt x="138" y="170"/>
                        <a:pt x="138" y="168"/>
                        <a:pt x="138" y="1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6691" y="5893"/>
              <a:ext cx="1500" cy="928"/>
              <a:chOff x="3906838" y="4048125"/>
              <a:chExt cx="952500" cy="588963"/>
            </a:xfrm>
          </p:grpSpPr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4268788" y="4048125"/>
                <a:ext cx="590550" cy="588963"/>
              </a:xfrm>
              <a:prstGeom prst="ellipse">
                <a:avLst/>
              </a:prstGeom>
              <a:gradFill>
                <a:gsLst>
                  <a:gs pos="100000">
                    <a:srgbClr val="002C42"/>
                  </a:gs>
                  <a:gs pos="25000">
                    <a:srgbClr val="004060"/>
                  </a:gs>
                </a:gsLst>
                <a:lin ang="14400000" scaled="0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5" name="Freeform 13"/>
              <p:cNvSpPr/>
              <p:nvPr/>
            </p:nvSpPr>
            <p:spPr bwMode="auto">
              <a:xfrm>
                <a:off x="3906838" y="4143375"/>
                <a:ext cx="268287" cy="398463"/>
              </a:xfrm>
              <a:custGeom>
                <a:avLst/>
                <a:gdLst>
                  <a:gd name="T0" fmla="*/ 169 w 169"/>
                  <a:gd name="T1" fmla="*/ 251 h 251"/>
                  <a:gd name="T2" fmla="*/ 78 w 169"/>
                  <a:gd name="T3" fmla="*/ 125 h 251"/>
                  <a:gd name="T4" fmla="*/ 169 w 169"/>
                  <a:gd name="T5" fmla="*/ 0 h 251"/>
                  <a:gd name="T6" fmla="*/ 91 w 169"/>
                  <a:gd name="T7" fmla="*/ 0 h 251"/>
                  <a:gd name="T8" fmla="*/ 0 w 169"/>
                  <a:gd name="T9" fmla="*/ 125 h 251"/>
                  <a:gd name="T10" fmla="*/ 91 w 169"/>
                  <a:gd name="T11" fmla="*/ 251 h 251"/>
                  <a:gd name="T12" fmla="*/ 169 w 169"/>
                  <a:gd name="T13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251">
                    <a:moveTo>
                      <a:pt x="169" y="251"/>
                    </a:moveTo>
                    <a:lnTo>
                      <a:pt x="78" y="125"/>
                    </a:lnTo>
                    <a:lnTo>
                      <a:pt x="169" y="0"/>
                    </a:lnTo>
                    <a:lnTo>
                      <a:pt x="91" y="0"/>
                    </a:lnTo>
                    <a:lnTo>
                      <a:pt x="0" y="125"/>
                    </a:lnTo>
                    <a:lnTo>
                      <a:pt x="91" y="251"/>
                    </a:lnTo>
                    <a:lnTo>
                      <a:pt x="169" y="251"/>
                    </a:lnTo>
                    <a:close/>
                  </a:path>
                </a:pathLst>
              </a:custGeom>
              <a:solidFill>
                <a:srgbClr val="002C4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C4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8458" name="Group 26"/>
              <p:cNvGrpSpPr/>
              <p:nvPr/>
            </p:nvGrpSpPr>
            <p:grpSpPr bwMode="auto">
              <a:xfrm>
                <a:off x="4491038" y="4221163"/>
                <a:ext cx="177800" cy="242887"/>
                <a:chOff x="0" y="0"/>
                <a:chExt cx="112" cy="153"/>
              </a:xfrm>
            </p:grpSpPr>
            <p:sp>
              <p:nvSpPr>
                <p:cNvPr id="18459" name="Freeform 2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112" cy="153"/>
                </a:xfrm>
                <a:custGeom>
                  <a:avLst/>
                  <a:gdLst>
                    <a:gd name="T0" fmla="*/ 112 w 112"/>
                    <a:gd name="T1" fmla="*/ 30 h 153"/>
                    <a:gd name="T2" fmla="*/ 82 w 112"/>
                    <a:gd name="T3" fmla="*/ 0 h 153"/>
                    <a:gd name="T4" fmla="*/ 0 w 112"/>
                    <a:gd name="T5" fmla="*/ 0 h 153"/>
                    <a:gd name="T6" fmla="*/ 0 w 112"/>
                    <a:gd name="T7" fmla="*/ 153 h 153"/>
                    <a:gd name="T8" fmla="*/ 112 w 112"/>
                    <a:gd name="T9" fmla="*/ 153 h 153"/>
                    <a:gd name="T10" fmla="*/ 112 w 112"/>
                    <a:gd name="T11" fmla="*/ 30 h 153"/>
                    <a:gd name="T12" fmla="*/ 99 w 112"/>
                    <a:gd name="T13" fmla="*/ 34 h 153"/>
                    <a:gd name="T14" fmla="*/ 79 w 112"/>
                    <a:gd name="T15" fmla="*/ 34 h 153"/>
                    <a:gd name="T16" fmla="*/ 79 w 112"/>
                    <a:gd name="T17" fmla="*/ 14 h 153"/>
                    <a:gd name="T18" fmla="*/ 99 w 112"/>
                    <a:gd name="T19" fmla="*/ 34 h 153"/>
                    <a:gd name="T20" fmla="*/ 99 w 112"/>
                    <a:gd name="T21" fmla="*/ 141 h 153"/>
                    <a:gd name="T22" fmla="*/ 12 w 112"/>
                    <a:gd name="T23" fmla="*/ 141 h 153"/>
                    <a:gd name="T24" fmla="*/ 12 w 112"/>
                    <a:gd name="T25" fmla="*/ 12 h 153"/>
                    <a:gd name="T26" fmla="*/ 67 w 112"/>
                    <a:gd name="T27" fmla="*/ 12 h 153"/>
                    <a:gd name="T28" fmla="*/ 67 w 112"/>
                    <a:gd name="T29" fmla="*/ 46 h 153"/>
                    <a:gd name="T30" fmla="*/ 99 w 112"/>
                    <a:gd name="T31" fmla="*/ 46 h 153"/>
                    <a:gd name="T32" fmla="*/ 99 w 112"/>
                    <a:gd name="T33" fmla="*/ 141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2" h="153">
                      <a:moveTo>
                        <a:pt x="112" y="30"/>
                      </a:move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153"/>
                      </a:lnTo>
                      <a:lnTo>
                        <a:pt x="112" y="153"/>
                      </a:lnTo>
                      <a:lnTo>
                        <a:pt x="112" y="30"/>
                      </a:lnTo>
                      <a:close/>
                      <a:moveTo>
                        <a:pt x="99" y="34"/>
                      </a:moveTo>
                      <a:lnTo>
                        <a:pt x="79" y="34"/>
                      </a:lnTo>
                      <a:lnTo>
                        <a:pt x="79" y="14"/>
                      </a:lnTo>
                      <a:lnTo>
                        <a:pt x="99" y="34"/>
                      </a:lnTo>
                      <a:close/>
                      <a:moveTo>
                        <a:pt x="99" y="141"/>
                      </a:moveTo>
                      <a:lnTo>
                        <a:pt x="12" y="141"/>
                      </a:lnTo>
                      <a:lnTo>
                        <a:pt x="12" y="12"/>
                      </a:lnTo>
                      <a:lnTo>
                        <a:pt x="67" y="12"/>
                      </a:lnTo>
                      <a:lnTo>
                        <a:pt x="67" y="46"/>
                      </a:lnTo>
                      <a:lnTo>
                        <a:pt x="99" y="46"/>
                      </a:lnTo>
                      <a:lnTo>
                        <a:pt x="99" y="1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6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" y="40"/>
                  <a:ext cx="70" cy="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1" y="62"/>
                  <a:ext cx="70" cy="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62" name="Rectangle 30"/>
                <p:cNvSpPr>
                  <a:spLocks noChangeArrowheads="1"/>
                </p:cNvSpPr>
                <p:nvPr/>
              </p:nvSpPr>
              <p:spPr bwMode="auto">
                <a:xfrm>
                  <a:off x="21" y="85"/>
                  <a:ext cx="70" cy="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6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" y="108"/>
                  <a:ext cx="70" cy="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2C4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1488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开发时间与分工安排</a:t>
            </a:r>
          </a:p>
        </p:txBody>
      </p:sp>
      <p:pic>
        <p:nvPicPr>
          <p:cNvPr id="8" name="图片 7" descr="8DO{FG}LS4]DP)V23`K9V{M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35" y="1323975"/>
            <a:ext cx="4210050" cy="2834005"/>
          </a:xfrm>
          <a:prstGeom prst="rect">
            <a:avLst/>
          </a:prstGeom>
        </p:spPr>
      </p:pic>
      <p:pic>
        <p:nvPicPr>
          <p:cNvPr id="9" name="图片 8" descr="UR$1{F{3~39[8QZ5}N6})R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0380" y="781685"/>
            <a:ext cx="3409950" cy="384937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17531" y="1485398"/>
            <a:ext cx="2480167" cy="78021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第五部分</a:t>
            </a:r>
          </a:p>
        </p:txBody>
      </p:sp>
      <p:sp>
        <p:nvSpPr>
          <p:cNvPr id="36" name="矩形 35"/>
          <p:cNvSpPr/>
          <p:nvPr/>
        </p:nvSpPr>
        <p:spPr>
          <a:xfrm>
            <a:off x="3818895" y="3141381"/>
            <a:ext cx="878205" cy="245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GZLCJGXBL</a:t>
            </a:r>
          </a:p>
        </p:txBody>
      </p:sp>
      <p:sp>
        <p:nvSpPr>
          <p:cNvPr id="37" name="TextBox 76"/>
          <p:cNvSpPr txBox="1"/>
          <p:nvPr/>
        </p:nvSpPr>
        <p:spPr>
          <a:xfrm>
            <a:off x="2802255" y="2599055"/>
            <a:ext cx="3037840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工作流程及贡献比例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ldLvl="0" animBg="1"/>
          <p:bldP spid="31" grpId="0" bldLvl="0" animBg="1"/>
          <p:bldP spid="32" grpId="0" bldLvl="0" animBg="1"/>
          <p:bldP spid="33" grpId="0" bldLvl="0" animBg="1"/>
          <p:bldP spid="34" grpId="0" bldLvl="0" animBg="1"/>
          <p:bldP spid="36" grpId="0" bldLvl="0" animBg="1"/>
          <p:bldP spid="3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bldLvl="0" animBg="1"/>
          <p:bldP spid="31" grpId="0" bldLvl="0" animBg="1"/>
          <p:bldP spid="32" grpId="0" bldLvl="0" animBg="1"/>
          <p:bldP spid="33" grpId="0" bldLvl="0" animBg="1"/>
          <p:bldP spid="34" grpId="0" bldLvl="0" animBg="1"/>
          <p:bldP spid="36" grpId="0" bldLvl="0" animBg="1"/>
          <p:bldP spid="37" grpId="0" bldLvl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482724"/>
            <a:ext cx="7494270" cy="4752528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0058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015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贡献比例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11760" y="842764"/>
            <a:ext cx="7236298" cy="3998043"/>
            <a:chOff x="2411760" y="842764"/>
            <a:chExt cx="7236298" cy="3998043"/>
          </a:xfrm>
        </p:grpSpPr>
        <p:grpSp>
          <p:nvGrpSpPr>
            <p:cNvPr id="17471" name="Group 63"/>
            <p:cNvGrpSpPr/>
            <p:nvPr/>
          </p:nvGrpSpPr>
          <p:grpSpPr bwMode="auto">
            <a:xfrm>
              <a:off x="2411760" y="842764"/>
              <a:ext cx="7236298" cy="3998043"/>
              <a:chOff x="0" y="0"/>
              <a:chExt cx="2724" cy="1835"/>
            </a:xfrm>
          </p:grpSpPr>
          <p:sp>
            <p:nvSpPr>
              <p:cNvPr id="17472" name="Oval 64"/>
              <p:cNvSpPr>
                <a:spLocks noChangeArrowheads="1"/>
              </p:cNvSpPr>
              <p:nvPr/>
            </p:nvSpPr>
            <p:spPr bwMode="auto">
              <a:xfrm flipV="1">
                <a:off x="0" y="1755"/>
                <a:ext cx="2724" cy="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7474" name="Picture 66" descr="apple icon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0"/>
                <a:ext cx="2246" cy="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05" y="1058788"/>
              <a:ext cx="5472608" cy="266364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347171" y="627063"/>
            <a:ext cx="2088232" cy="3040091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63833" y="1909304"/>
            <a:ext cx="359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ysClr val="windowText" lastClr="0000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THANKS</a:t>
            </a:r>
            <a:endParaRPr lang="zh-CN" altLang="en-US" sz="5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702" y="1506804"/>
            <a:ext cx="405763" cy="402500"/>
            <a:chOff x="2654069" y="1747007"/>
            <a:chExt cx="405763" cy="4025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57332" y="1748095"/>
              <a:ext cx="402500" cy="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654069" y="1747007"/>
              <a:ext cx="2242" cy="40250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845545" y="2691439"/>
            <a:ext cx="407643" cy="402500"/>
            <a:chOff x="6091912" y="2931642"/>
            <a:chExt cx="407643" cy="4025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091912" y="3334142"/>
              <a:ext cx="402500" cy="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6497313" y="2931642"/>
              <a:ext cx="2242" cy="40250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606934" y="1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1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2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3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4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15077" y="1275083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5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06689" y="3019315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6" name="PA_任意多边形 5"/>
          <p:cNvSpPr/>
          <p:nvPr>
            <p:custDataLst>
              <p:tags r:id="rId7"/>
            </p:custDataLst>
          </p:nvPr>
        </p:nvSpPr>
        <p:spPr bwMode="auto">
          <a:xfrm>
            <a:off x="6188794" y="-14054"/>
            <a:ext cx="2956121" cy="49612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</a:endParaRPr>
          </a:p>
        </p:txBody>
      </p:sp>
      <p:sp>
        <p:nvSpPr>
          <p:cNvPr id="37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77614" y="213231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22969" y="3322617"/>
            <a:ext cx="186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ysClr val="windowText" lastClr="0000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   ——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爱是用心码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17" grpId="0"/>
          <p:bldP spid="1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17" grpId="0"/>
          <p:bldP spid="17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8857" y="1877258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第一部分</a:t>
            </a:r>
          </a:p>
        </p:txBody>
      </p:sp>
      <p:sp>
        <p:nvSpPr>
          <p:cNvPr id="24" name="矩形 23"/>
          <p:cNvSpPr/>
          <p:nvPr/>
        </p:nvSpPr>
        <p:spPr>
          <a:xfrm>
            <a:off x="3943142" y="3043279"/>
            <a:ext cx="628650" cy="245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XTSJGS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2935961" y="2585077"/>
            <a:ext cx="2643011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系统设计概述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bldLvl="0" animBg="1"/>
          <p:bldP spid="21" grpId="0" animBg="1"/>
          <p:bldP spid="22" grpId="0"/>
          <p:bldP spid="24" grpId="0" bldLvl="0" animBg="1"/>
          <p:bldP spid="2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bldLvl="0" animBg="1"/>
          <p:bldP spid="21" grpId="0" animBg="1"/>
          <p:bldP spid="22" grpId="0"/>
          <p:bldP spid="24" grpId="0" bldLvl="0" animBg="1"/>
          <p:bldP spid="2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0" y="2104333"/>
            <a:ext cx="6038850" cy="1225494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rgbClr val="002C4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54436" y="2523719"/>
            <a:ext cx="849821" cy="635481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BB2B1D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6458" y="1732994"/>
            <a:ext cx="958136" cy="9581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4801394" y="3834127"/>
            <a:ext cx="317357" cy="278329"/>
            <a:chOff x="3175" y="-1587"/>
            <a:chExt cx="490538" cy="430212"/>
          </a:xfrm>
          <a:solidFill>
            <a:srgbClr val="002C42"/>
          </a:solidFill>
        </p:grpSpPr>
        <p:sp>
          <p:nvSpPr>
            <p:cNvPr id="22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23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24" name="Freeform 50"/>
          <p:cNvSpPr>
            <a:spLocks noEditPoints="1"/>
          </p:cNvSpPr>
          <p:nvPr/>
        </p:nvSpPr>
        <p:spPr bwMode="auto">
          <a:xfrm>
            <a:off x="1055561" y="2894752"/>
            <a:ext cx="261823" cy="329775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02C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2983620" y="3224527"/>
            <a:ext cx="242125" cy="354280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002C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30" name="TextBox 26"/>
          <p:cNvSpPr txBox="1"/>
          <p:nvPr/>
        </p:nvSpPr>
        <p:spPr>
          <a:xfrm>
            <a:off x="596516" y="3300000"/>
            <a:ext cx="1179911" cy="303948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登录功能模块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2455427" y="3653173"/>
            <a:ext cx="1330371" cy="303948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辅导员功能模块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4399553" y="4214085"/>
            <a:ext cx="1170456" cy="303948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学生功能模块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858" y="2649672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258" y="1763208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8" name="椭圆 37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94" y="1200944"/>
            <a:ext cx="1789484" cy="17894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6739289" y="1850697"/>
            <a:ext cx="1673493" cy="373510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b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477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系统设计概述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41" grpId="0"/>
          <p:bldP spid="4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41" grpId="0"/>
          <p:bldP spid="43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015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功能模块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" y="767715"/>
            <a:ext cx="8912860" cy="417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7447431" y="-1"/>
            <a:ext cx="1475656" cy="514191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68070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039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4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35" y="1058789"/>
            <a:ext cx="3692880" cy="381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948264" y="0"/>
            <a:ext cx="2195736" cy="465918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1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4221" y="1130795"/>
            <a:ext cx="5947979" cy="366303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  <a:effectLst>
            <a:outerShdw blurRad="279400" dist="279400" dir="666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7913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泳道图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38410" y="648531"/>
            <a:ext cx="5235575" cy="3889375"/>
            <a:chOff x="6075" y="969"/>
            <a:chExt cx="8245" cy="61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75" y="969"/>
              <a:ext cx="3839" cy="61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45" y="988"/>
              <a:ext cx="4175" cy="6052"/>
            </a:xfrm>
            <a:prstGeom prst="rect">
              <a:avLst/>
            </a:prstGeom>
          </p:spPr>
        </p:pic>
      </p:grp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1135725" y="2138654"/>
            <a:ext cx="2664517" cy="14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1200" b="1" dirty="0">
                <a:solidFill>
                  <a:srgbClr val="002C42"/>
                </a:solidFill>
              </a:rPr>
              <a:t>登录功能界面</a:t>
            </a:r>
            <a:endParaRPr lang="zh-CN" altLang="en-US" sz="1200" b="1" dirty="0">
              <a:solidFill>
                <a:srgbClr val="002C4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rgbClr val="002C42"/>
                </a:solidFill>
              </a:rPr>
              <a:t>登录模块主要有登录功能和忘记密码功能组成，点击忘记密码可重新设置密码。</a:t>
            </a: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rgbClr val="002C42"/>
                </a:solidFill>
              </a:rPr>
              <a:t>对于登录功能界面： </a:t>
            </a: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rgbClr val="002C42"/>
                </a:solidFill>
              </a:rPr>
              <a:t>1.可以跳转至“辅导员首页”、“学生首页”、“忘记密码”等界面。 </a:t>
            </a:r>
          </a:p>
          <a:p>
            <a:pPr>
              <a:lnSpc>
                <a:spcPct val="120000"/>
              </a:lnSpc>
            </a:pPr>
            <a:r>
              <a:rPr lang="zh-CN" altLang="zh-CN" sz="1100" dirty="0">
                <a:solidFill>
                  <a:srgbClr val="002C42"/>
                </a:solidFill>
              </a:rPr>
              <a:t>2.可以修改登录密码。</a:t>
            </a:r>
            <a:endParaRPr lang="en-US" altLang="zh-CN" sz="1100" dirty="0">
              <a:solidFill>
                <a:srgbClr val="002C42"/>
              </a:solidFill>
            </a:endParaRPr>
          </a:p>
        </p:txBody>
      </p:sp>
      <p:sp>
        <p:nvSpPr>
          <p:cNvPr id="11" name="Freeform 69"/>
          <p:cNvSpPr>
            <a:spLocks noEditPoints="1"/>
          </p:cNvSpPr>
          <p:nvPr/>
        </p:nvSpPr>
        <p:spPr bwMode="auto">
          <a:xfrm>
            <a:off x="838660" y="2138908"/>
            <a:ext cx="213067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20"/>
          <p:cNvSpPr txBox="1"/>
          <p:nvPr/>
        </p:nvSpPr>
        <p:spPr>
          <a:xfrm>
            <a:off x="4447430" y="4559373"/>
            <a:ext cx="1219724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zh-CN" altLang="zh-CN" sz="12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功能泳道图</a:t>
            </a:r>
            <a:endParaRPr lang="zh-CN" altLang="en-US" sz="1200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7138560" y="4512044"/>
            <a:ext cx="1219724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r>
              <a:rPr lang="zh-CN" altLang="zh-CN" sz="1200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泳道图</a:t>
            </a:r>
            <a:endParaRPr lang="zh-CN" altLang="en-US" sz="1200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16523" y="271148"/>
            <a:ext cx="2270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辅导员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C4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体系结构设计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656" y="3797065"/>
            <a:ext cx="6437143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 dirty="0">
                <a:solidFill>
                  <a:srgbClr val="002C42"/>
                </a:solidFill>
              </a:rPr>
              <a:t>辅导员的主要功能模块由抽取功能、查看功能、宿舍管理、个人信息管理功能模块组成，抽取功能分为自定义抽取、随机抽取，查看功能分为对查寝记录的查看、删除，宿舍管理分为对宿舍的查看、修改、删除，个人信息管理功能分为修改个人信息、修改密码、程序介绍。</a:t>
            </a:r>
          </a:p>
          <a:p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231200" y="3867100"/>
            <a:ext cx="244455" cy="618025"/>
          </a:xfrm>
          <a:prstGeom prst="rect">
            <a:avLst/>
          </a:prstGeom>
          <a:solidFill>
            <a:srgbClr val="002C4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55650" y="842645"/>
            <a:ext cx="8281035" cy="2621915"/>
            <a:chOff x="1190" y="1327"/>
            <a:chExt cx="13041" cy="4129"/>
          </a:xfrm>
        </p:grpSpPr>
        <p:pic>
          <p:nvPicPr>
            <p:cNvPr id="5" name="图片 4"/>
            <p:cNvPicPr/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1" y="1327"/>
              <a:ext cx="5670" cy="39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/>
            <p:cNvPicPr/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1942"/>
              <a:ext cx="7031" cy="351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7447431" y="-1"/>
            <a:ext cx="1475656" cy="514191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68070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809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辅导员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C4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913031"/>
            <a:ext cx="5062855" cy="424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A_任意多边形 5"/>
          <p:cNvSpPr/>
          <p:nvPr>
            <p:custDataLst>
              <p:tags r:id="rId1"/>
            </p:custDataLst>
          </p:nvPr>
        </p:nvSpPr>
        <p:spPr bwMode="auto">
          <a:xfrm>
            <a:off x="6948264" y="0"/>
            <a:ext cx="2195736" cy="4659188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ou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1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幻灯片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1026</Words>
  <Application>Microsoft Office PowerPoint</Application>
  <PresentationFormat>自定义</PresentationFormat>
  <Paragraphs>169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方正粗谭黑简体</vt:lpstr>
      <vt:lpstr>方正兰亭超细黑简体</vt:lpstr>
      <vt:lpstr>宋体</vt:lpstr>
      <vt:lpstr>微软雅黑</vt:lpstr>
      <vt:lpstr>Arial</vt:lpstr>
      <vt:lpstr>Calibri</vt:lpstr>
      <vt:lpstr>Tw Cen MT Condensed Extra Bold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400154211</dc:title>
  <dc:creator>演示设计工作室</dc:creator>
  <cp:lastModifiedBy>lu</cp:lastModifiedBy>
  <cp:revision>126</cp:revision>
  <dcterms:created xsi:type="dcterms:W3CDTF">2015-07-19T05:26:00Z</dcterms:created>
  <dcterms:modified xsi:type="dcterms:W3CDTF">2020-04-19T09:37:51Z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