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Lst>
  <p:sldSz cy="6858000" cx="9144000"/>
  <p:notesSz cx="6858000" cy="9144000"/>
  <p:embeddedFontLst>
    <p:embeddedFont>
      <p:font typeface="Calibri"/>
      <p:regular r:id="rId9"/>
      <p:bold r:id="rId10"/>
      <p:italic r:id="rId11"/>
      <p:boldItalic r:id="rId12"/>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0BE0C325-CBC7-406F-8726-9991ACC69FCC}">
  <a:tblStyle styleId="{0BE0C325-CBC7-406F-8726-9991ACC69FCC}"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med" w="med" type="none"/>
              <a:tailEnd len="med" w="med" type="none"/>
            </a:ln>
          </a:left>
          <a:right>
            <a:ln cap="flat" cmpd="sng" w="12700">
              <a:solidFill>
                <a:schemeClr val="dk1"/>
              </a:solidFill>
              <a:prstDash val="solid"/>
              <a:round/>
              <a:headEnd len="med" w="med" type="none"/>
              <a:tailEnd len="med" w="med" type="none"/>
            </a:ln>
          </a:right>
          <a:top>
            <a:ln cap="flat" cmpd="sng" w="12700">
              <a:solidFill>
                <a:schemeClr val="dk1"/>
              </a:solidFill>
              <a:prstDash val="solid"/>
              <a:round/>
              <a:headEnd len="med" w="med" type="none"/>
              <a:tailEnd len="med" w="med" type="none"/>
            </a:ln>
          </a:top>
          <a:bottom>
            <a:ln cap="flat" cmpd="sng" w="12700">
              <a:solidFill>
                <a:schemeClr val="dk1"/>
              </a:solidFill>
              <a:prstDash val="solid"/>
              <a:round/>
              <a:headEnd len="med" w="med" type="none"/>
              <a:tailEnd len="med" w="med" type="none"/>
            </a:ln>
          </a:bottom>
          <a:insideH>
            <a:ln cap="flat" cmpd="sng" w="12700">
              <a:solidFill>
                <a:schemeClr val="dk1"/>
              </a:solidFill>
              <a:prstDash val="solid"/>
              <a:round/>
              <a:headEnd len="med" w="med" type="none"/>
              <a:tailEnd len="med" w="med" type="none"/>
            </a:ln>
          </a:insideH>
          <a:insideV>
            <a:ln cap="flat" cmpd="sng" w="12700">
              <a:solidFill>
                <a:schemeClr val="dk1"/>
              </a:solidFill>
              <a:prstDash val="solid"/>
              <a:round/>
              <a:headEnd len="med" w="med" type="none"/>
              <a:tailEnd len="med" w="med" type="none"/>
            </a:ln>
          </a:insideV>
        </a:tcBdr>
        <a:fill>
          <a:solidFill>
            <a:srgbClr val="FFFFFF">
              <a:alpha val="0"/>
            </a:srgbClr>
          </a:solidFill>
        </a:fill>
      </a:tcStyle>
    </a:wholeTb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font" Target="fonts/Calibri-italic.fntdata"/><Relationship Id="rId10" Type="http://schemas.openxmlformats.org/officeDocument/2006/relationships/font" Target="fonts/Calibri-bold.fntdata"/><Relationship Id="rId12" Type="http://schemas.openxmlformats.org/officeDocument/2006/relationships/font" Target="fonts/Calibri-boldItalic.fntdata"/><Relationship Id="rId9" Type="http://schemas.openxmlformats.org/officeDocument/2006/relationships/font" Target="fonts/Calibri-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2971799" cy="457200"/>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 name="Shape 3"/>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marL="0" marR="0" rtl="0" algn="r">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 name="Shape 4"/>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 name="Shape 5"/>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200" u="none" cap="none" strike="noStrike">
                <a:solidFill>
                  <a:schemeClr val="dk1"/>
                </a:solidFill>
                <a:latin typeface="Calibri"/>
                <a:ea typeface="Calibri"/>
                <a:cs typeface="Calibri"/>
                <a:sym typeface="Calibri"/>
              </a:defRPr>
            </a:lvl2pPr>
            <a:lvl3pPr indent="0" marL="914400" marR="0" rtl="0" algn="l">
              <a:spcBef>
                <a:spcPts val="0"/>
              </a:spcBef>
              <a:defRPr b="0" baseline="0" i="0" sz="1200" u="none" cap="none" strike="noStrike">
                <a:solidFill>
                  <a:schemeClr val="dk1"/>
                </a:solidFill>
                <a:latin typeface="Calibri"/>
                <a:ea typeface="Calibri"/>
                <a:cs typeface="Calibri"/>
                <a:sym typeface="Calibri"/>
              </a:defRPr>
            </a:lvl3pPr>
            <a:lvl4pPr indent="0" marL="1371600" marR="0" rtl="0" algn="l">
              <a:spcBef>
                <a:spcPts val="0"/>
              </a:spcBef>
              <a:defRPr b="0" baseline="0" i="0" sz="1200" u="none" cap="none" strike="noStrike">
                <a:solidFill>
                  <a:schemeClr val="dk1"/>
                </a:solidFill>
                <a:latin typeface="Calibri"/>
                <a:ea typeface="Calibri"/>
                <a:cs typeface="Calibri"/>
                <a:sym typeface="Calibri"/>
              </a:defRPr>
            </a:lvl4pPr>
            <a:lvl5pPr indent="0" marL="1828800" marR="0" rtl="0" algn="l">
              <a:spcBef>
                <a:spcPts val="0"/>
              </a:spcBef>
              <a:defRPr b="0" baseline="0" i="0" sz="1200" u="none" cap="none" strike="noStrike">
                <a:solidFill>
                  <a:schemeClr val="dk1"/>
                </a:solidFill>
                <a:latin typeface="Calibri"/>
                <a:ea typeface="Calibri"/>
                <a:cs typeface="Calibri"/>
                <a:sym typeface="Calibri"/>
              </a:defRPr>
            </a:lvl5pPr>
            <a:lvl6pPr indent="0" marL="2286000" marR="0" rtl="0" algn="l">
              <a:spcBef>
                <a:spcPts val="0"/>
              </a:spcBef>
              <a:defRPr b="0" baseline="0" i="0" sz="1200" u="none" cap="none" strike="noStrike">
                <a:solidFill>
                  <a:schemeClr val="dk1"/>
                </a:solidFill>
                <a:latin typeface="Calibri"/>
                <a:ea typeface="Calibri"/>
                <a:cs typeface="Calibri"/>
                <a:sym typeface="Calibri"/>
              </a:defRPr>
            </a:lvl6pPr>
            <a:lvl7pPr indent="0" marL="2743200" marR="0" rtl="0" algn="l">
              <a:spcBef>
                <a:spcPts val="0"/>
              </a:spcBef>
              <a:defRPr b="0" baseline="0" i="0" sz="1200" u="none" cap="none" strike="noStrike">
                <a:solidFill>
                  <a:schemeClr val="dk1"/>
                </a:solidFill>
                <a:latin typeface="Calibri"/>
                <a:ea typeface="Calibri"/>
                <a:cs typeface="Calibri"/>
                <a:sym typeface="Calibri"/>
              </a:defRPr>
            </a:lvl7pPr>
            <a:lvl8pPr indent="0" marL="3200400" marR="0" rtl="0" algn="l">
              <a:spcBef>
                <a:spcPts val="0"/>
              </a:spcBef>
              <a:defRPr b="0" baseline="0" i="0" sz="1200" u="none" cap="none" strike="noStrike">
                <a:solidFill>
                  <a:schemeClr val="dk1"/>
                </a:solidFill>
                <a:latin typeface="Calibri"/>
                <a:ea typeface="Calibri"/>
                <a:cs typeface="Calibri"/>
                <a:sym typeface="Calibri"/>
              </a:defRPr>
            </a:lvl8pPr>
            <a:lvl9pPr indent="0" marL="3657600" marR="0" rtl="0" algn="l">
              <a:spcBef>
                <a:spcPts val="0"/>
              </a:spcBef>
              <a:defRPr b="0" baseline="0" i="0" sz="1200" u="none" cap="none" strike="noStrike">
                <a:solidFill>
                  <a:schemeClr val="dk1"/>
                </a:solidFill>
                <a:latin typeface="Calibri"/>
                <a:ea typeface="Calibri"/>
                <a:cs typeface="Calibri"/>
                <a:sym typeface="Calibri"/>
              </a:defRPr>
            </a:lvl9pPr>
          </a:lstStyle>
          <a:p/>
        </p:txBody>
      </p:sp>
      <p:sp>
        <p:nvSpPr>
          <p:cNvPr id="6" name="Shape 6"/>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 name="Shape 7"/>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baseline="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87" name="Shape 8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04" name="Shape 1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
        <p:nvSpPr>
          <p:cNvPr id="110" name="Shape 11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2" name="Shape 12"/>
        <p:cNvGrpSpPr/>
        <p:nvPr/>
      </p:nvGrpSpPr>
      <p:grpSpPr>
        <a:xfrm>
          <a:off x="0" y="0"/>
          <a:ext cx="0" cy="0"/>
          <a:chOff x="0" y="0"/>
          <a:chExt cx="0" cy="0"/>
        </a:xfrm>
      </p:grpSpPr>
      <p:sp>
        <p:nvSpPr>
          <p:cNvPr id="13" name="Shape 13"/>
          <p:cNvSpPr txBox="1"/>
          <p:nvPr>
            <p:ph type="title"/>
          </p:nvPr>
        </p:nvSpPr>
        <p:spPr>
          <a:xfrm>
            <a:off x="198438" y="274637"/>
            <a:ext cx="8229600" cy="384174"/>
          </a:xfrm>
          <a:prstGeom prst="rect">
            <a:avLst/>
          </a:prstGeom>
          <a:noFill/>
          <a:ln>
            <a:noFill/>
          </a:ln>
        </p:spPr>
        <p:txBody>
          <a:bodyPr anchorCtr="0" anchor="t" bIns="91425" lIns="91425" rIns="91425" tIns="91425"/>
          <a:lstStyle>
            <a:lvl1pPr rtl="0" algn="l">
              <a:spcBef>
                <a:spcPts val="0"/>
              </a:spcBef>
              <a:buClr>
                <a:schemeClr val="dk1"/>
              </a:buClr>
              <a:buFont typeface="Arial"/>
              <a:buNone/>
              <a:defRPr b="1" sz="1800">
                <a:solidFill>
                  <a:schemeClr val="dk1"/>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 name="Shape 14"/>
          <p:cNvSpPr txBox="1"/>
          <p:nvPr>
            <p:ph idx="1" type="body"/>
          </p:nvPr>
        </p:nvSpPr>
        <p:spPr>
          <a:xfrm>
            <a:off x="198438" y="1023937"/>
            <a:ext cx="8229600" cy="4525963"/>
          </a:xfrm>
          <a:prstGeom prst="rect">
            <a:avLst/>
          </a:prstGeom>
          <a:noFill/>
          <a:ln>
            <a:noFill/>
          </a:ln>
        </p:spPr>
        <p:txBody>
          <a:bodyPr anchorCtr="0" anchor="t" bIns="91425" lIns="91425" rIns="91425" tIns="91425"/>
          <a:lstStyle>
            <a:lvl1pPr indent="-241300" marL="342900" rtl="0" algn="l">
              <a:spcBef>
                <a:spcPts val="320"/>
              </a:spcBef>
              <a:buClr>
                <a:schemeClr val="dk1"/>
              </a:buClr>
              <a:buFont typeface="Arial"/>
              <a:buChar char="•"/>
              <a:defRPr sz="1600">
                <a:solidFill>
                  <a:schemeClr val="dk1"/>
                </a:solidFill>
                <a:latin typeface="Arial"/>
                <a:ea typeface="Arial"/>
                <a:cs typeface="Arial"/>
                <a:sym typeface="Arial"/>
              </a:defRPr>
            </a:lvl1pPr>
            <a:lvl2pPr indent="-184150" marL="742950" rtl="0" algn="l">
              <a:spcBef>
                <a:spcPts val="320"/>
              </a:spcBef>
              <a:buClr>
                <a:schemeClr val="dk1"/>
              </a:buClr>
              <a:buFont typeface="Arial"/>
              <a:buChar char="–"/>
              <a:defRPr sz="1600">
                <a:solidFill>
                  <a:schemeClr val="dk1"/>
                </a:solidFill>
                <a:latin typeface="Arial"/>
                <a:ea typeface="Arial"/>
                <a:cs typeface="Arial"/>
                <a:sym typeface="Arial"/>
              </a:defRPr>
            </a:lvl2pPr>
            <a:lvl3pPr indent="-127000" marL="1143000" rtl="0" algn="l">
              <a:spcBef>
                <a:spcPts val="320"/>
              </a:spcBef>
              <a:buClr>
                <a:schemeClr val="dk1"/>
              </a:buClr>
              <a:buFont typeface="Arial"/>
              <a:buChar char="•"/>
              <a:defRPr sz="1600">
                <a:solidFill>
                  <a:schemeClr val="dk1"/>
                </a:solidFill>
                <a:latin typeface="Arial"/>
                <a:ea typeface="Arial"/>
                <a:cs typeface="Arial"/>
                <a:sym typeface="Arial"/>
              </a:defRPr>
            </a:lvl3pPr>
            <a:lvl4pPr indent="-127000" marL="1600200" rtl="0" algn="l">
              <a:spcBef>
                <a:spcPts val="320"/>
              </a:spcBef>
              <a:buClr>
                <a:schemeClr val="dk1"/>
              </a:buClr>
              <a:buFont typeface="Arial"/>
              <a:buChar char="–"/>
              <a:defRPr sz="1600">
                <a:solidFill>
                  <a:schemeClr val="dk1"/>
                </a:solidFill>
                <a:latin typeface="Arial"/>
                <a:ea typeface="Arial"/>
                <a:cs typeface="Arial"/>
                <a:sym typeface="Arial"/>
              </a:defRPr>
            </a:lvl4pPr>
            <a:lvl5pPr indent="-127000" marL="2057400" rtl="0" algn="l">
              <a:spcBef>
                <a:spcPts val="320"/>
              </a:spcBef>
              <a:buClr>
                <a:schemeClr val="dk1"/>
              </a:buClr>
              <a:buFont typeface="Arial"/>
              <a:buChar char="»"/>
              <a:defRPr sz="1600">
                <a:solidFill>
                  <a:schemeClr val="dk1"/>
                </a:solidFill>
                <a:latin typeface="Arial"/>
                <a:ea typeface="Arial"/>
                <a:cs typeface="Arial"/>
                <a:sym typeface="Arial"/>
              </a:defRPr>
            </a:lvl5pPr>
            <a:lvl6pPr indent="-1016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016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016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016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15" name="Shape 15"/>
          <p:cNvSpPr txBox="1"/>
          <p:nvPr>
            <p:ph idx="10" type="dt"/>
          </p:nvPr>
        </p:nvSpPr>
        <p:spPr>
          <a:xfrm>
            <a:off x="457200" y="6356350"/>
            <a:ext cx="2133599"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6" name="Shape 16"/>
          <p:cNvSpPr txBox="1"/>
          <p:nvPr>
            <p:ph idx="11" type="ftr"/>
          </p:nvPr>
        </p:nvSpPr>
        <p:spPr>
          <a:xfrm>
            <a:off x="3124200" y="6356350"/>
            <a:ext cx="2895600"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17" name="Shape 17"/>
          <p:cNvSpPr txBox="1"/>
          <p:nvPr>
            <p:ph idx="12" type="sldNum"/>
          </p:nvPr>
        </p:nvSpPr>
        <p:spPr>
          <a:xfrm>
            <a:off x="6553200" y="6356350"/>
            <a:ext cx="2133599" cy="3651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9" name="Shape 69"/>
        <p:cNvGrpSpPr/>
        <p:nvPr/>
      </p:nvGrpSpPr>
      <p:grpSpPr>
        <a:xfrm>
          <a:off x="0" y="0"/>
          <a:ext cx="0" cy="0"/>
          <a:chOff x="0" y="0"/>
          <a:chExt cx="0" cy="0"/>
        </a:xfrm>
      </p:grpSpPr>
      <p:sp>
        <p:nvSpPr>
          <p:cNvPr id="70" name="Shape 70"/>
          <p:cNvSpPr txBox="1"/>
          <p:nvPr>
            <p:ph type="title"/>
          </p:nvPr>
        </p:nvSpPr>
        <p:spPr>
          <a:xfrm>
            <a:off x="198438" y="274637"/>
            <a:ext cx="8229600" cy="384174"/>
          </a:xfrm>
          <a:prstGeom prst="rect">
            <a:avLst/>
          </a:prstGeom>
          <a:noFill/>
          <a:ln>
            <a:noFill/>
          </a:ln>
        </p:spPr>
        <p:txBody>
          <a:bodyPr anchorCtr="0" anchor="t" bIns="91425" lIns="91425" rIns="91425" tIns="91425"/>
          <a:lstStyle>
            <a:lvl1pPr rtl="0" algn="l">
              <a:spcBef>
                <a:spcPts val="0"/>
              </a:spcBef>
              <a:buClr>
                <a:schemeClr val="dk1"/>
              </a:buClr>
              <a:buFont typeface="Arial"/>
              <a:buNone/>
              <a:defRPr b="1" sz="1800">
                <a:solidFill>
                  <a:schemeClr val="dk1"/>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1" name="Shape 71"/>
          <p:cNvSpPr txBox="1"/>
          <p:nvPr>
            <p:ph idx="1" type="body"/>
          </p:nvPr>
        </p:nvSpPr>
        <p:spPr>
          <a:xfrm rot="5400000">
            <a:off x="2050256" y="-827880"/>
            <a:ext cx="4525963" cy="8229600"/>
          </a:xfrm>
          <a:prstGeom prst="rect">
            <a:avLst/>
          </a:prstGeom>
          <a:noFill/>
          <a:ln>
            <a:noFill/>
          </a:ln>
        </p:spPr>
        <p:txBody>
          <a:bodyPr anchorCtr="0" anchor="t" bIns="91425" lIns="91425" rIns="91425" tIns="91425"/>
          <a:lstStyle>
            <a:lvl1pPr indent="-241300" marL="342900" rtl="0" algn="l">
              <a:spcBef>
                <a:spcPts val="320"/>
              </a:spcBef>
              <a:buClr>
                <a:schemeClr val="dk1"/>
              </a:buClr>
              <a:buFont typeface="Arial"/>
              <a:buChar char="•"/>
              <a:defRPr sz="1600">
                <a:solidFill>
                  <a:schemeClr val="dk1"/>
                </a:solidFill>
                <a:latin typeface="Arial"/>
                <a:ea typeface="Arial"/>
                <a:cs typeface="Arial"/>
                <a:sym typeface="Arial"/>
              </a:defRPr>
            </a:lvl1pPr>
            <a:lvl2pPr indent="-184150" marL="742950" rtl="0" algn="l">
              <a:spcBef>
                <a:spcPts val="320"/>
              </a:spcBef>
              <a:buClr>
                <a:schemeClr val="dk1"/>
              </a:buClr>
              <a:buFont typeface="Arial"/>
              <a:buChar char="–"/>
              <a:defRPr sz="1600">
                <a:solidFill>
                  <a:schemeClr val="dk1"/>
                </a:solidFill>
                <a:latin typeface="Arial"/>
                <a:ea typeface="Arial"/>
                <a:cs typeface="Arial"/>
                <a:sym typeface="Arial"/>
              </a:defRPr>
            </a:lvl2pPr>
            <a:lvl3pPr indent="-127000" marL="1143000" rtl="0" algn="l">
              <a:spcBef>
                <a:spcPts val="320"/>
              </a:spcBef>
              <a:buClr>
                <a:schemeClr val="dk1"/>
              </a:buClr>
              <a:buFont typeface="Arial"/>
              <a:buChar char="•"/>
              <a:defRPr sz="1600">
                <a:solidFill>
                  <a:schemeClr val="dk1"/>
                </a:solidFill>
                <a:latin typeface="Arial"/>
                <a:ea typeface="Arial"/>
                <a:cs typeface="Arial"/>
                <a:sym typeface="Arial"/>
              </a:defRPr>
            </a:lvl3pPr>
            <a:lvl4pPr indent="-127000" marL="1600200" rtl="0" algn="l">
              <a:spcBef>
                <a:spcPts val="320"/>
              </a:spcBef>
              <a:buClr>
                <a:schemeClr val="dk1"/>
              </a:buClr>
              <a:buFont typeface="Arial"/>
              <a:buChar char="–"/>
              <a:defRPr sz="1600">
                <a:solidFill>
                  <a:schemeClr val="dk1"/>
                </a:solidFill>
                <a:latin typeface="Arial"/>
                <a:ea typeface="Arial"/>
                <a:cs typeface="Arial"/>
                <a:sym typeface="Arial"/>
              </a:defRPr>
            </a:lvl4pPr>
            <a:lvl5pPr indent="-127000" marL="2057400" rtl="0" algn="l">
              <a:spcBef>
                <a:spcPts val="320"/>
              </a:spcBef>
              <a:buClr>
                <a:schemeClr val="dk1"/>
              </a:buClr>
              <a:buFont typeface="Arial"/>
              <a:buChar char="»"/>
              <a:defRPr sz="1600">
                <a:solidFill>
                  <a:schemeClr val="dk1"/>
                </a:solidFill>
                <a:latin typeface="Arial"/>
                <a:ea typeface="Arial"/>
                <a:cs typeface="Arial"/>
                <a:sym typeface="Arial"/>
              </a:defRPr>
            </a:lvl5pPr>
            <a:lvl6pPr indent="-1016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016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016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016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72" name="Shape 72"/>
          <p:cNvSpPr txBox="1"/>
          <p:nvPr>
            <p:ph idx="10" type="dt"/>
          </p:nvPr>
        </p:nvSpPr>
        <p:spPr>
          <a:xfrm>
            <a:off x="457200" y="6356350"/>
            <a:ext cx="2133599"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3" name="Shape 73"/>
          <p:cNvSpPr txBox="1"/>
          <p:nvPr>
            <p:ph idx="11" type="ftr"/>
          </p:nvPr>
        </p:nvSpPr>
        <p:spPr>
          <a:xfrm>
            <a:off x="3124200" y="6356350"/>
            <a:ext cx="2895600"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4" name="Shape 74"/>
          <p:cNvSpPr txBox="1"/>
          <p:nvPr>
            <p:ph idx="12" type="sldNum"/>
          </p:nvPr>
        </p:nvSpPr>
        <p:spPr>
          <a:xfrm>
            <a:off x="6553200" y="6356350"/>
            <a:ext cx="2133599" cy="3651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75" name="Shape 75"/>
        <p:cNvGrpSpPr/>
        <p:nvPr/>
      </p:nvGrpSpPr>
      <p:grpSpPr>
        <a:xfrm>
          <a:off x="0" y="0"/>
          <a:ext cx="0" cy="0"/>
          <a:chOff x="0" y="0"/>
          <a:chExt cx="0" cy="0"/>
        </a:xfrm>
      </p:grpSpPr>
      <p:sp>
        <p:nvSpPr>
          <p:cNvPr id="76" name="Shape 76"/>
          <p:cNvSpPr txBox="1"/>
          <p:nvPr>
            <p:ph type="title"/>
          </p:nvPr>
        </p:nvSpPr>
        <p:spPr>
          <a:xfrm rot="5400000">
            <a:off x="4732337" y="2171700"/>
            <a:ext cx="5851525" cy="2057400"/>
          </a:xfrm>
          <a:prstGeom prst="rect">
            <a:avLst/>
          </a:prstGeom>
          <a:noFill/>
          <a:ln>
            <a:noFill/>
          </a:ln>
        </p:spPr>
        <p:txBody>
          <a:bodyPr anchorCtr="0" anchor="t" bIns="91425" lIns="91425" rIns="91425" tIns="91425"/>
          <a:lstStyle>
            <a:lvl1pPr rtl="0" algn="l">
              <a:spcBef>
                <a:spcPts val="0"/>
              </a:spcBef>
              <a:buClr>
                <a:schemeClr val="dk1"/>
              </a:buClr>
              <a:buFont typeface="Arial"/>
              <a:buNone/>
              <a:defRPr b="1" sz="1800">
                <a:solidFill>
                  <a:schemeClr val="dk1"/>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7" name="Shape 77"/>
          <p:cNvSpPr txBox="1"/>
          <p:nvPr>
            <p:ph idx="1" type="body"/>
          </p:nvPr>
        </p:nvSpPr>
        <p:spPr>
          <a:xfrm rot="5400000">
            <a:off x="541337" y="190500"/>
            <a:ext cx="5851525" cy="6019799"/>
          </a:xfrm>
          <a:prstGeom prst="rect">
            <a:avLst/>
          </a:prstGeom>
          <a:noFill/>
          <a:ln>
            <a:noFill/>
          </a:ln>
        </p:spPr>
        <p:txBody>
          <a:bodyPr anchorCtr="0" anchor="t" bIns="91425" lIns="91425" rIns="91425" tIns="91425"/>
          <a:lstStyle>
            <a:lvl1pPr indent="-241300" marL="342900" rtl="0" algn="l">
              <a:spcBef>
                <a:spcPts val="320"/>
              </a:spcBef>
              <a:buClr>
                <a:schemeClr val="dk1"/>
              </a:buClr>
              <a:buFont typeface="Arial"/>
              <a:buChar char="•"/>
              <a:defRPr sz="1600">
                <a:solidFill>
                  <a:schemeClr val="dk1"/>
                </a:solidFill>
                <a:latin typeface="Arial"/>
                <a:ea typeface="Arial"/>
                <a:cs typeface="Arial"/>
                <a:sym typeface="Arial"/>
              </a:defRPr>
            </a:lvl1pPr>
            <a:lvl2pPr indent="-184150" marL="742950" rtl="0" algn="l">
              <a:spcBef>
                <a:spcPts val="320"/>
              </a:spcBef>
              <a:buClr>
                <a:schemeClr val="dk1"/>
              </a:buClr>
              <a:buFont typeface="Arial"/>
              <a:buChar char="–"/>
              <a:defRPr sz="1600">
                <a:solidFill>
                  <a:schemeClr val="dk1"/>
                </a:solidFill>
                <a:latin typeface="Arial"/>
                <a:ea typeface="Arial"/>
                <a:cs typeface="Arial"/>
                <a:sym typeface="Arial"/>
              </a:defRPr>
            </a:lvl2pPr>
            <a:lvl3pPr indent="-127000" marL="1143000" rtl="0" algn="l">
              <a:spcBef>
                <a:spcPts val="320"/>
              </a:spcBef>
              <a:buClr>
                <a:schemeClr val="dk1"/>
              </a:buClr>
              <a:buFont typeface="Arial"/>
              <a:buChar char="•"/>
              <a:defRPr sz="1600">
                <a:solidFill>
                  <a:schemeClr val="dk1"/>
                </a:solidFill>
                <a:latin typeface="Arial"/>
                <a:ea typeface="Arial"/>
                <a:cs typeface="Arial"/>
                <a:sym typeface="Arial"/>
              </a:defRPr>
            </a:lvl3pPr>
            <a:lvl4pPr indent="-127000" marL="1600200" rtl="0" algn="l">
              <a:spcBef>
                <a:spcPts val="320"/>
              </a:spcBef>
              <a:buClr>
                <a:schemeClr val="dk1"/>
              </a:buClr>
              <a:buFont typeface="Arial"/>
              <a:buChar char="–"/>
              <a:defRPr sz="1600">
                <a:solidFill>
                  <a:schemeClr val="dk1"/>
                </a:solidFill>
                <a:latin typeface="Arial"/>
                <a:ea typeface="Arial"/>
                <a:cs typeface="Arial"/>
                <a:sym typeface="Arial"/>
              </a:defRPr>
            </a:lvl4pPr>
            <a:lvl5pPr indent="-127000" marL="2057400" rtl="0" algn="l">
              <a:spcBef>
                <a:spcPts val="320"/>
              </a:spcBef>
              <a:buClr>
                <a:schemeClr val="dk1"/>
              </a:buClr>
              <a:buFont typeface="Arial"/>
              <a:buChar char="»"/>
              <a:defRPr sz="1600">
                <a:solidFill>
                  <a:schemeClr val="dk1"/>
                </a:solidFill>
                <a:latin typeface="Arial"/>
                <a:ea typeface="Arial"/>
                <a:cs typeface="Arial"/>
                <a:sym typeface="Arial"/>
              </a:defRPr>
            </a:lvl5pPr>
            <a:lvl6pPr indent="-101600" marL="2514600" rtl="0" algn="l">
              <a:spcBef>
                <a:spcPts val="400"/>
              </a:spcBef>
              <a:buClr>
                <a:schemeClr val="dk1"/>
              </a:buClr>
              <a:buFont typeface="Arial"/>
              <a:buChar char="•"/>
              <a:defRPr sz="2000">
                <a:solidFill>
                  <a:schemeClr val="dk1"/>
                </a:solidFill>
                <a:latin typeface="Calibri"/>
                <a:ea typeface="Calibri"/>
                <a:cs typeface="Calibri"/>
                <a:sym typeface="Calibri"/>
              </a:defRPr>
            </a:lvl6pPr>
            <a:lvl7pPr indent="-101600" marL="2971800" rtl="0" algn="l">
              <a:spcBef>
                <a:spcPts val="400"/>
              </a:spcBef>
              <a:buClr>
                <a:schemeClr val="dk1"/>
              </a:buClr>
              <a:buFont typeface="Arial"/>
              <a:buChar char="•"/>
              <a:defRPr sz="2000">
                <a:solidFill>
                  <a:schemeClr val="dk1"/>
                </a:solidFill>
                <a:latin typeface="Calibri"/>
                <a:ea typeface="Calibri"/>
                <a:cs typeface="Calibri"/>
                <a:sym typeface="Calibri"/>
              </a:defRPr>
            </a:lvl7pPr>
            <a:lvl8pPr indent="-101600" marL="3429000" rtl="0" algn="l">
              <a:spcBef>
                <a:spcPts val="400"/>
              </a:spcBef>
              <a:buClr>
                <a:schemeClr val="dk1"/>
              </a:buClr>
              <a:buFont typeface="Arial"/>
              <a:buChar char="•"/>
              <a:defRPr sz="2000">
                <a:solidFill>
                  <a:schemeClr val="dk1"/>
                </a:solidFill>
                <a:latin typeface="Calibri"/>
                <a:ea typeface="Calibri"/>
                <a:cs typeface="Calibri"/>
                <a:sym typeface="Calibri"/>
              </a:defRPr>
            </a:lvl8pPr>
            <a:lvl9pPr indent="-101600" marL="3886200" rtl="0" algn="l">
              <a:spcBef>
                <a:spcPts val="400"/>
              </a:spcBef>
              <a:buClr>
                <a:schemeClr val="dk1"/>
              </a:buClr>
              <a:buFont typeface="Arial"/>
              <a:buChar char="•"/>
              <a:defRPr sz="2000">
                <a:solidFill>
                  <a:schemeClr val="dk1"/>
                </a:solidFill>
                <a:latin typeface="Calibri"/>
                <a:ea typeface="Calibri"/>
                <a:cs typeface="Calibri"/>
                <a:sym typeface="Calibri"/>
              </a:defRPr>
            </a:lvl9pPr>
          </a:lstStyle>
          <a:p/>
        </p:txBody>
      </p:sp>
      <p:sp>
        <p:nvSpPr>
          <p:cNvPr id="78" name="Shape 78"/>
          <p:cNvSpPr txBox="1"/>
          <p:nvPr>
            <p:ph idx="10" type="dt"/>
          </p:nvPr>
        </p:nvSpPr>
        <p:spPr>
          <a:xfrm>
            <a:off x="457200" y="6356350"/>
            <a:ext cx="2133599"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79" name="Shape 79"/>
          <p:cNvSpPr txBox="1"/>
          <p:nvPr>
            <p:ph idx="11" type="ftr"/>
          </p:nvPr>
        </p:nvSpPr>
        <p:spPr>
          <a:xfrm>
            <a:off x="3124200" y="6356350"/>
            <a:ext cx="2895600"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80" name="Shape 80"/>
          <p:cNvSpPr txBox="1"/>
          <p:nvPr>
            <p:ph idx="12" type="sldNum"/>
          </p:nvPr>
        </p:nvSpPr>
        <p:spPr>
          <a:xfrm>
            <a:off x="6553200" y="6356350"/>
            <a:ext cx="2133599" cy="3651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8" name="Shape 18"/>
        <p:cNvGrpSpPr/>
        <p:nvPr/>
      </p:nvGrpSpPr>
      <p:grpSpPr>
        <a:xfrm>
          <a:off x="0" y="0"/>
          <a:ext cx="0" cy="0"/>
          <a:chOff x="0" y="0"/>
          <a:chExt cx="0" cy="0"/>
        </a:xfrm>
      </p:grpSpPr>
      <p:sp>
        <p:nvSpPr>
          <p:cNvPr id="19" name="Shape 19"/>
          <p:cNvSpPr txBox="1"/>
          <p:nvPr>
            <p:ph type="ctrTitle"/>
          </p:nvPr>
        </p:nvSpPr>
        <p:spPr>
          <a:xfrm>
            <a:off x="685800" y="2130425"/>
            <a:ext cx="7772400" cy="1470024"/>
          </a:xfrm>
          <a:prstGeom prst="rect">
            <a:avLst/>
          </a:prstGeom>
          <a:noFill/>
          <a:ln>
            <a:noFill/>
          </a:ln>
        </p:spPr>
        <p:txBody>
          <a:bodyPr anchorCtr="0" anchor="t" bIns="91425" lIns="91425" rIns="91425" tIns="91425"/>
          <a:lstStyle>
            <a:lvl1pPr indent="0" marL="0" marR="0" rtl="0" algn="l">
              <a:spcBef>
                <a:spcPts val="0"/>
              </a:spcBef>
              <a:buClr>
                <a:schemeClr val="dk1"/>
              </a:buClr>
              <a:buFont typeface="Arial"/>
              <a:buNone/>
              <a:defRPr b="1" baseline="0" i="0" sz="1800" u="none" cap="none" strike="noStrike">
                <a:solidFill>
                  <a:schemeClr val="dk1"/>
                </a:solidFill>
                <a:latin typeface="Arial"/>
                <a:ea typeface="Arial"/>
                <a:cs typeface="Arial"/>
                <a:sym typeface="Arial"/>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20" name="Shape 20"/>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marL="0" marR="0" rtl="0" algn="ctr">
              <a:spcBef>
                <a:spcPts val="320"/>
              </a:spcBef>
              <a:buClr>
                <a:srgbClr val="888888"/>
              </a:buClr>
              <a:buFont typeface="Arial"/>
              <a:buNone/>
              <a:defRPr b="0" baseline="0" i="0" sz="1600" u="none" cap="none" strike="noStrike">
                <a:solidFill>
                  <a:srgbClr val="888888"/>
                </a:solidFill>
                <a:latin typeface="Arial"/>
                <a:ea typeface="Arial"/>
                <a:cs typeface="Arial"/>
                <a:sym typeface="Arial"/>
              </a:defRPr>
            </a:lvl1pPr>
            <a:lvl2pPr indent="0" marL="457200" marR="0" rtl="0" algn="ctr">
              <a:spcBef>
                <a:spcPts val="320"/>
              </a:spcBef>
              <a:buClr>
                <a:srgbClr val="888888"/>
              </a:buClr>
              <a:buFont typeface="Arial"/>
              <a:buNone/>
              <a:defRPr b="0" baseline="0" i="0" sz="1600" u="none" cap="none" strike="noStrike">
                <a:solidFill>
                  <a:srgbClr val="888888"/>
                </a:solidFill>
                <a:latin typeface="Arial"/>
                <a:ea typeface="Arial"/>
                <a:cs typeface="Arial"/>
                <a:sym typeface="Arial"/>
              </a:defRPr>
            </a:lvl2pPr>
            <a:lvl3pPr indent="0" marL="914400" marR="0" rtl="0" algn="ctr">
              <a:spcBef>
                <a:spcPts val="320"/>
              </a:spcBef>
              <a:buClr>
                <a:srgbClr val="888888"/>
              </a:buClr>
              <a:buFont typeface="Arial"/>
              <a:buNone/>
              <a:defRPr b="0" baseline="0" i="0" sz="1600" u="none" cap="none" strike="noStrike">
                <a:solidFill>
                  <a:srgbClr val="888888"/>
                </a:solidFill>
                <a:latin typeface="Arial"/>
                <a:ea typeface="Arial"/>
                <a:cs typeface="Arial"/>
                <a:sym typeface="Arial"/>
              </a:defRPr>
            </a:lvl3pPr>
            <a:lvl4pPr indent="0" marL="1371600" marR="0" rtl="0" algn="ctr">
              <a:spcBef>
                <a:spcPts val="320"/>
              </a:spcBef>
              <a:buClr>
                <a:srgbClr val="888888"/>
              </a:buClr>
              <a:buFont typeface="Arial"/>
              <a:buNone/>
              <a:defRPr b="0" baseline="0" i="0" sz="1600" u="none" cap="none" strike="noStrike">
                <a:solidFill>
                  <a:srgbClr val="888888"/>
                </a:solidFill>
                <a:latin typeface="Arial"/>
                <a:ea typeface="Arial"/>
                <a:cs typeface="Arial"/>
                <a:sym typeface="Arial"/>
              </a:defRPr>
            </a:lvl4pPr>
            <a:lvl5pPr indent="0" marL="1828800" marR="0" rtl="0" algn="ctr">
              <a:spcBef>
                <a:spcPts val="320"/>
              </a:spcBef>
              <a:buClr>
                <a:srgbClr val="888888"/>
              </a:buClr>
              <a:buFont typeface="Arial"/>
              <a:buNone/>
              <a:defRPr b="0" baseline="0" i="0" sz="1600" u="none" cap="none" strike="noStrike">
                <a:solidFill>
                  <a:srgbClr val="888888"/>
                </a:solidFill>
                <a:latin typeface="Arial"/>
                <a:ea typeface="Arial"/>
                <a:cs typeface="Arial"/>
                <a:sym typeface="Arial"/>
              </a:defRPr>
            </a:lvl5pPr>
            <a:lvl6pPr indent="0" marL="22860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6pPr>
            <a:lvl7pPr indent="0" marL="27432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7pPr>
            <a:lvl8pPr indent="0" marL="32004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8pPr>
            <a:lvl9pPr indent="0" marL="3657600" marR="0" rtl="0" algn="ctr">
              <a:spcBef>
                <a:spcPts val="400"/>
              </a:spcBef>
              <a:buClr>
                <a:srgbClr val="888888"/>
              </a:buClr>
              <a:buFont typeface="Arial"/>
              <a:buNone/>
              <a:defRPr b="0" baseline="0" i="0" sz="2000" u="none" cap="none" strike="noStrike">
                <a:solidFill>
                  <a:srgbClr val="888888"/>
                </a:solidFill>
                <a:latin typeface="Calibri"/>
                <a:ea typeface="Calibri"/>
                <a:cs typeface="Calibri"/>
                <a:sym typeface="Calibri"/>
              </a:defRPr>
            </a:lvl9pPr>
          </a:lstStyle>
          <a:p/>
        </p:txBody>
      </p:sp>
      <p:sp>
        <p:nvSpPr>
          <p:cNvPr id="21" name="Shape 21"/>
          <p:cNvSpPr txBox="1"/>
          <p:nvPr>
            <p:ph idx="10" type="dt"/>
          </p:nvPr>
        </p:nvSpPr>
        <p:spPr>
          <a:xfrm>
            <a:off x="457200" y="6356350"/>
            <a:ext cx="2133599"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2" name="Shape 22"/>
          <p:cNvSpPr txBox="1"/>
          <p:nvPr>
            <p:ph idx="11" type="ftr"/>
          </p:nvPr>
        </p:nvSpPr>
        <p:spPr>
          <a:xfrm>
            <a:off x="3124200" y="6356350"/>
            <a:ext cx="2895600"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3" name="Shape 23"/>
          <p:cNvSpPr txBox="1"/>
          <p:nvPr>
            <p:ph idx="12" type="sldNum"/>
          </p:nvPr>
        </p:nvSpPr>
        <p:spPr>
          <a:xfrm>
            <a:off x="8097836" y="6286500"/>
            <a:ext cx="352425" cy="3651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24" name="Shape 24"/>
        <p:cNvGrpSpPr/>
        <p:nvPr/>
      </p:nvGrpSpPr>
      <p:grpSpPr>
        <a:xfrm>
          <a:off x="0" y="0"/>
          <a:ext cx="0" cy="0"/>
          <a:chOff x="0" y="0"/>
          <a:chExt cx="0" cy="0"/>
        </a:xfrm>
      </p:grpSpPr>
      <p:sp>
        <p:nvSpPr>
          <p:cNvPr id="25" name="Shape 25"/>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b="1" sz="4000" cap="none"/>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Clr>
                <a:srgbClr val="888888"/>
              </a:buClr>
              <a:buFont typeface="Arial"/>
              <a:buNone/>
              <a:defRPr sz="2000">
                <a:solidFill>
                  <a:srgbClr val="888888"/>
                </a:solidFill>
              </a:defRPr>
            </a:lvl1pPr>
            <a:lvl2pPr indent="0" marL="457200" rtl="0">
              <a:spcBef>
                <a:spcPts val="0"/>
              </a:spcBef>
              <a:buClr>
                <a:srgbClr val="888888"/>
              </a:buClr>
              <a:buFont typeface="Arial"/>
              <a:buNone/>
              <a:defRPr sz="1800">
                <a:solidFill>
                  <a:srgbClr val="888888"/>
                </a:solidFill>
              </a:defRPr>
            </a:lvl2pPr>
            <a:lvl3pPr indent="0" marL="914400" rtl="0">
              <a:spcBef>
                <a:spcPts val="0"/>
              </a:spcBef>
              <a:buClr>
                <a:srgbClr val="888888"/>
              </a:buClr>
              <a:buFont typeface="Arial"/>
              <a:buNone/>
              <a:defRPr sz="1600">
                <a:solidFill>
                  <a:srgbClr val="888888"/>
                </a:solidFill>
              </a:defRPr>
            </a:lvl3pPr>
            <a:lvl4pPr indent="0" marL="1371600" rtl="0">
              <a:spcBef>
                <a:spcPts val="0"/>
              </a:spcBef>
              <a:buClr>
                <a:srgbClr val="888888"/>
              </a:buClr>
              <a:buFont typeface="Arial"/>
              <a:buNone/>
              <a:defRPr sz="1400">
                <a:solidFill>
                  <a:srgbClr val="888888"/>
                </a:solidFill>
              </a:defRPr>
            </a:lvl4pPr>
            <a:lvl5pPr indent="0" marL="1828800" rtl="0">
              <a:spcBef>
                <a:spcPts val="0"/>
              </a:spcBef>
              <a:buClr>
                <a:srgbClr val="888888"/>
              </a:buClr>
              <a:buFont typeface="Arial"/>
              <a:buNone/>
              <a:defRPr sz="1400">
                <a:solidFill>
                  <a:srgbClr val="888888"/>
                </a:solidFill>
              </a:defRPr>
            </a:lvl5pPr>
            <a:lvl6pPr indent="0" marL="2286000" rtl="0">
              <a:spcBef>
                <a:spcPts val="0"/>
              </a:spcBef>
              <a:buClr>
                <a:srgbClr val="888888"/>
              </a:buClr>
              <a:buFont typeface="Calibri"/>
              <a:buNone/>
              <a:defRPr sz="1400">
                <a:solidFill>
                  <a:srgbClr val="888888"/>
                </a:solidFill>
              </a:defRPr>
            </a:lvl6pPr>
            <a:lvl7pPr indent="0" marL="2743200" rtl="0">
              <a:spcBef>
                <a:spcPts val="0"/>
              </a:spcBef>
              <a:buClr>
                <a:srgbClr val="888888"/>
              </a:buClr>
              <a:buFont typeface="Calibri"/>
              <a:buNone/>
              <a:defRPr sz="1400">
                <a:solidFill>
                  <a:srgbClr val="888888"/>
                </a:solidFill>
              </a:defRPr>
            </a:lvl7pPr>
            <a:lvl8pPr indent="0" marL="3200400" rtl="0">
              <a:spcBef>
                <a:spcPts val="0"/>
              </a:spcBef>
              <a:buClr>
                <a:srgbClr val="888888"/>
              </a:buClr>
              <a:buFont typeface="Calibri"/>
              <a:buNone/>
              <a:defRPr sz="1400">
                <a:solidFill>
                  <a:srgbClr val="888888"/>
                </a:solidFill>
              </a:defRPr>
            </a:lvl8pPr>
            <a:lvl9pPr indent="0" marL="3657600" rtl="0">
              <a:spcBef>
                <a:spcPts val="0"/>
              </a:spcBef>
              <a:buClr>
                <a:srgbClr val="888888"/>
              </a:buClr>
              <a:buFont typeface="Calibri"/>
              <a:buNone/>
              <a:defRPr sz="1400">
                <a:solidFill>
                  <a:srgbClr val="888888"/>
                </a:solidFill>
              </a:defRPr>
            </a:lvl9pPr>
          </a:lstStyle>
          <a:p/>
        </p:txBody>
      </p:sp>
      <p:sp>
        <p:nvSpPr>
          <p:cNvPr id="27" name="Shape 27"/>
          <p:cNvSpPr txBox="1"/>
          <p:nvPr>
            <p:ph idx="10" type="dt"/>
          </p:nvPr>
        </p:nvSpPr>
        <p:spPr>
          <a:xfrm>
            <a:off x="457200" y="6356350"/>
            <a:ext cx="2133599"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8" name="Shape 28"/>
          <p:cNvSpPr txBox="1"/>
          <p:nvPr>
            <p:ph idx="11" type="ftr"/>
          </p:nvPr>
        </p:nvSpPr>
        <p:spPr>
          <a:xfrm>
            <a:off x="3124200" y="6356350"/>
            <a:ext cx="2895600"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29" name="Shape 29"/>
          <p:cNvSpPr txBox="1"/>
          <p:nvPr>
            <p:ph idx="12" type="sldNum"/>
          </p:nvPr>
        </p:nvSpPr>
        <p:spPr>
          <a:xfrm>
            <a:off x="6553200" y="6356350"/>
            <a:ext cx="2133599" cy="3651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30" name="Shape 30"/>
        <p:cNvGrpSpPr/>
        <p:nvPr/>
      </p:nvGrpSpPr>
      <p:grpSpPr>
        <a:xfrm>
          <a:off x="0" y="0"/>
          <a:ext cx="0" cy="0"/>
          <a:chOff x="0" y="0"/>
          <a:chExt cx="0" cy="0"/>
        </a:xfrm>
      </p:grpSpPr>
      <p:sp>
        <p:nvSpPr>
          <p:cNvPr id="31" name="Shape 31"/>
          <p:cNvSpPr txBox="1"/>
          <p:nvPr>
            <p:ph type="title"/>
          </p:nvPr>
        </p:nvSpPr>
        <p:spPr>
          <a:xfrm>
            <a:off x="198438" y="274637"/>
            <a:ext cx="8229600" cy="384174"/>
          </a:xfrm>
          <a:prstGeom prst="rect">
            <a:avLst/>
          </a:prstGeom>
          <a:noFill/>
          <a:ln>
            <a:noFill/>
          </a:ln>
        </p:spPr>
        <p:txBody>
          <a:bodyPr anchorCtr="0" anchor="t" bIns="91425" lIns="91425" rIns="91425" tIns="91425"/>
          <a:lstStyle>
            <a:lvl1pPr rtl="0" algn="l">
              <a:spcBef>
                <a:spcPts val="0"/>
              </a:spcBef>
              <a:buClr>
                <a:schemeClr val="dk1"/>
              </a:buClr>
              <a:buFont typeface="Arial"/>
              <a:buNone/>
              <a:defRPr b="1" sz="1800">
                <a:solidFill>
                  <a:schemeClr val="dk1"/>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2" name="Shape 32"/>
          <p:cNvSpPr txBox="1"/>
          <p:nvPr>
            <p:ph idx="1" type="body"/>
          </p:nvPr>
        </p:nvSpPr>
        <p:spPr>
          <a:xfrm>
            <a:off x="457200" y="1600200"/>
            <a:ext cx="4038599" cy="4525963"/>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3" name="Shape 33"/>
          <p:cNvSpPr txBox="1"/>
          <p:nvPr>
            <p:ph idx="2" type="body"/>
          </p:nvPr>
        </p:nvSpPr>
        <p:spPr>
          <a:xfrm>
            <a:off x="4648200" y="1600200"/>
            <a:ext cx="4038599" cy="4525963"/>
          </a:xfrm>
          <a:prstGeom prst="rect">
            <a:avLst/>
          </a:prstGeom>
          <a:noFill/>
          <a:ln>
            <a:noFill/>
          </a:ln>
        </p:spPr>
        <p:txBody>
          <a:bodyPr anchorCtr="0" anchor="t" bIns="91425" lIns="91425" rIns="91425" tIns="91425"/>
          <a:lstStyle>
            <a:lvl1pPr rtl="0">
              <a:spcBef>
                <a:spcPts val="0"/>
              </a:spcBef>
              <a:defRPr sz="2800"/>
            </a:lvl1pPr>
            <a:lvl2pPr rtl="0">
              <a:spcBef>
                <a:spcPts val="0"/>
              </a:spcBef>
              <a:defRPr sz="2400"/>
            </a:lvl2pPr>
            <a:lvl3pPr rtl="0">
              <a:spcBef>
                <a:spcPts val="0"/>
              </a:spcBef>
              <a:defRPr sz="2000"/>
            </a:lvl3pPr>
            <a:lvl4pPr rtl="0">
              <a:spcBef>
                <a:spcPts val="0"/>
              </a:spcBef>
              <a:defRPr sz="1800"/>
            </a:lvl4pPr>
            <a:lvl5pPr rtl="0">
              <a:spcBef>
                <a:spcPts val="0"/>
              </a:spcBef>
              <a:defRPr sz="1800"/>
            </a:lvl5pPr>
            <a:lvl6pPr rtl="0">
              <a:spcBef>
                <a:spcPts val="0"/>
              </a:spcBef>
              <a:defRPr sz="1800"/>
            </a:lvl6pPr>
            <a:lvl7pPr rtl="0">
              <a:spcBef>
                <a:spcPts val="0"/>
              </a:spcBef>
              <a:defRPr sz="1800"/>
            </a:lvl7pPr>
            <a:lvl8pPr rtl="0">
              <a:spcBef>
                <a:spcPts val="0"/>
              </a:spcBef>
              <a:defRPr sz="1800"/>
            </a:lvl8pPr>
            <a:lvl9pPr rtl="0">
              <a:spcBef>
                <a:spcPts val="0"/>
              </a:spcBef>
              <a:defRPr sz="1800"/>
            </a:lvl9pPr>
          </a:lstStyle>
          <a:p/>
        </p:txBody>
      </p:sp>
      <p:sp>
        <p:nvSpPr>
          <p:cNvPr id="34" name="Shape 34"/>
          <p:cNvSpPr txBox="1"/>
          <p:nvPr>
            <p:ph idx="10" type="dt"/>
          </p:nvPr>
        </p:nvSpPr>
        <p:spPr>
          <a:xfrm>
            <a:off x="457200" y="6356350"/>
            <a:ext cx="2133599"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5" name="Shape 35"/>
          <p:cNvSpPr txBox="1"/>
          <p:nvPr>
            <p:ph idx="11" type="ftr"/>
          </p:nvPr>
        </p:nvSpPr>
        <p:spPr>
          <a:xfrm>
            <a:off x="3124200" y="6356350"/>
            <a:ext cx="2895600"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36" name="Shape 36"/>
          <p:cNvSpPr txBox="1"/>
          <p:nvPr>
            <p:ph idx="12" type="sldNum"/>
          </p:nvPr>
        </p:nvSpPr>
        <p:spPr>
          <a:xfrm>
            <a:off x="6553200" y="6356350"/>
            <a:ext cx="2133599" cy="3651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37" name="Shape 37"/>
        <p:cNvGrpSpPr/>
        <p:nvPr/>
      </p:nvGrpSpPr>
      <p:grpSpPr>
        <a:xfrm>
          <a:off x="0" y="0"/>
          <a:ext cx="0" cy="0"/>
          <a:chOff x="0" y="0"/>
          <a:chExt cx="0" cy="0"/>
        </a:xfrm>
      </p:grpSpPr>
      <p:sp>
        <p:nvSpPr>
          <p:cNvPr id="38" name="Shape 38"/>
          <p:cNvSpPr txBox="1"/>
          <p:nvPr>
            <p:ph type="title"/>
          </p:nvPr>
        </p:nvSpPr>
        <p:spPr>
          <a:xfrm>
            <a:off x="198438" y="274637"/>
            <a:ext cx="8229600" cy="384174"/>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9" name="Shape 39"/>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Calibri"/>
              <a:buNone/>
              <a:defRPr b="1" sz="1600"/>
            </a:lvl6pPr>
            <a:lvl7pPr indent="0" marL="2743200" rtl="0">
              <a:spcBef>
                <a:spcPts val="0"/>
              </a:spcBef>
              <a:buFont typeface="Calibri"/>
              <a:buNone/>
              <a:defRPr b="1" sz="1600"/>
            </a:lvl7pPr>
            <a:lvl8pPr indent="0" marL="3200400" rtl="0">
              <a:spcBef>
                <a:spcPts val="0"/>
              </a:spcBef>
              <a:buFont typeface="Calibri"/>
              <a:buNone/>
              <a:defRPr b="1" sz="1600"/>
            </a:lvl8pPr>
            <a:lvl9pPr indent="0" marL="3657600" rtl="0">
              <a:spcBef>
                <a:spcPts val="0"/>
              </a:spcBef>
              <a:buFont typeface="Calibri"/>
              <a:buNone/>
              <a:defRPr b="1" sz="1600"/>
            </a:lvl9pPr>
          </a:lstStyle>
          <a:p/>
        </p:txBody>
      </p:sp>
      <p:sp>
        <p:nvSpPr>
          <p:cNvPr id="40" name="Shape 40"/>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41" name="Shape 41"/>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Arial"/>
              <a:buNone/>
              <a:defRPr b="1" sz="2400"/>
            </a:lvl1pPr>
            <a:lvl2pPr indent="0" marL="457200" rtl="0">
              <a:spcBef>
                <a:spcPts val="0"/>
              </a:spcBef>
              <a:buFont typeface="Arial"/>
              <a:buNone/>
              <a:defRPr b="1" sz="2000"/>
            </a:lvl2pPr>
            <a:lvl3pPr indent="0" marL="914400" rtl="0">
              <a:spcBef>
                <a:spcPts val="0"/>
              </a:spcBef>
              <a:buFont typeface="Arial"/>
              <a:buNone/>
              <a:defRPr b="1" sz="1800"/>
            </a:lvl3pPr>
            <a:lvl4pPr indent="0" marL="1371600" rtl="0">
              <a:spcBef>
                <a:spcPts val="0"/>
              </a:spcBef>
              <a:buFont typeface="Arial"/>
              <a:buNone/>
              <a:defRPr b="1" sz="1600"/>
            </a:lvl4pPr>
            <a:lvl5pPr indent="0" marL="1828800" rtl="0">
              <a:spcBef>
                <a:spcPts val="0"/>
              </a:spcBef>
              <a:buFont typeface="Arial"/>
              <a:buNone/>
              <a:defRPr b="1" sz="1600"/>
            </a:lvl5pPr>
            <a:lvl6pPr indent="0" marL="2286000" rtl="0">
              <a:spcBef>
                <a:spcPts val="0"/>
              </a:spcBef>
              <a:buFont typeface="Calibri"/>
              <a:buNone/>
              <a:defRPr b="1" sz="1600"/>
            </a:lvl6pPr>
            <a:lvl7pPr indent="0" marL="2743200" rtl="0">
              <a:spcBef>
                <a:spcPts val="0"/>
              </a:spcBef>
              <a:buFont typeface="Calibri"/>
              <a:buNone/>
              <a:defRPr b="1" sz="1600"/>
            </a:lvl7pPr>
            <a:lvl8pPr indent="0" marL="3200400" rtl="0">
              <a:spcBef>
                <a:spcPts val="0"/>
              </a:spcBef>
              <a:buFont typeface="Calibri"/>
              <a:buNone/>
              <a:defRPr b="1" sz="1600"/>
            </a:lvl8pPr>
            <a:lvl9pPr indent="0" marL="3657600" rtl="0">
              <a:spcBef>
                <a:spcPts val="0"/>
              </a:spcBef>
              <a:buFont typeface="Calibri"/>
              <a:buNone/>
              <a:defRPr b="1" sz="1600"/>
            </a:lvl9pPr>
          </a:lstStyle>
          <a:p/>
        </p:txBody>
      </p:sp>
      <p:sp>
        <p:nvSpPr>
          <p:cNvPr id="42" name="Shape 42"/>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sz="2400"/>
            </a:lvl1pPr>
            <a:lvl2pPr rtl="0">
              <a:spcBef>
                <a:spcPts val="0"/>
              </a:spcBef>
              <a:defRPr sz="2000"/>
            </a:lvl2pPr>
            <a:lvl3pPr rtl="0">
              <a:spcBef>
                <a:spcPts val="0"/>
              </a:spcBef>
              <a:defRPr sz="1800"/>
            </a:lvl3pPr>
            <a:lvl4pPr rtl="0">
              <a:spcBef>
                <a:spcPts val="0"/>
              </a:spcBef>
              <a:defRPr sz="1600"/>
            </a:lvl4pPr>
            <a:lvl5pPr rtl="0">
              <a:spcBef>
                <a:spcPts val="0"/>
              </a:spcBef>
              <a:defRPr sz="1600"/>
            </a:lvl5pPr>
            <a:lvl6pPr rtl="0">
              <a:spcBef>
                <a:spcPts val="0"/>
              </a:spcBef>
              <a:defRPr sz="1600"/>
            </a:lvl6pPr>
            <a:lvl7pPr rtl="0">
              <a:spcBef>
                <a:spcPts val="0"/>
              </a:spcBef>
              <a:defRPr sz="1600"/>
            </a:lvl7pPr>
            <a:lvl8pPr rtl="0">
              <a:spcBef>
                <a:spcPts val="0"/>
              </a:spcBef>
              <a:defRPr sz="1600"/>
            </a:lvl8pPr>
            <a:lvl9pPr rtl="0">
              <a:spcBef>
                <a:spcPts val="0"/>
              </a:spcBef>
              <a:defRPr sz="1600"/>
            </a:lvl9pPr>
          </a:lstStyle>
          <a:p/>
        </p:txBody>
      </p:sp>
      <p:sp>
        <p:nvSpPr>
          <p:cNvPr id="43" name="Shape 43"/>
          <p:cNvSpPr txBox="1"/>
          <p:nvPr>
            <p:ph idx="10" type="dt"/>
          </p:nvPr>
        </p:nvSpPr>
        <p:spPr>
          <a:xfrm>
            <a:off x="457200" y="6356350"/>
            <a:ext cx="2133599"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4" name="Shape 44"/>
          <p:cNvSpPr txBox="1"/>
          <p:nvPr>
            <p:ph idx="11" type="ftr"/>
          </p:nvPr>
        </p:nvSpPr>
        <p:spPr>
          <a:xfrm>
            <a:off x="3124200" y="6356350"/>
            <a:ext cx="2895600"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5" name="Shape 45"/>
          <p:cNvSpPr txBox="1"/>
          <p:nvPr>
            <p:ph idx="12" type="sldNum"/>
          </p:nvPr>
        </p:nvSpPr>
        <p:spPr>
          <a:xfrm>
            <a:off x="6553200" y="6356350"/>
            <a:ext cx="2133599" cy="3651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6" name="Shape 46"/>
        <p:cNvGrpSpPr/>
        <p:nvPr/>
      </p:nvGrpSpPr>
      <p:grpSpPr>
        <a:xfrm>
          <a:off x="0" y="0"/>
          <a:ext cx="0" cy="0"/>
          <a:chOff x="0" y="0"/>
          <a:chExt cx="0" cy="0"/>
        </a:xfrm>
      </p:grpSpPr>
      <p:sp>
        <p:nvSpPr>
          <p:cNvPr id="47" name="Shape 47"/>
          <p:cNvSpPr txBox="1"/>
          <p:nvPr>
            <p:ph type="title"/>
          </p:nvPr>
        </p:nvSpPr>
        <p:spPr>
          <a:xfrm>
            <a:off x="198438" y="274637"/>
            <a:ext cx="8229600" cy="384174"/>
          </a:xfrm>
          <a:prstGeom prst="rect">
            <a:avLst/>
          </a:prstGeom>
          <a:noFill/>
          <a:ln>
            <a:noFill/>
          </a:ln>
        </p:spPr>
        <p:txBody>
          <a:bodyPr anchorCtr="0" anchor="t" bIns="91425" lIns="91425" rIns="91425" tIns="91425"/>
          <a:lstStyle>
            <a:lvl1pPr rtl="0" algn="l">
              <a:spcBef>
                <a:spcPts val="0"/>
              </a:spcBef>
              <a:buClr>
                <a:schemeClr val="dk1"/>
              </a:buClr>
              <a:buFont typeface="Arial"/>
              <a:buNone/>
              <a:defRPr b="1" sz="1800">
                <a:solidFill>
                  <a:schemeClr val="dk1"/>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8" name="Shape 48"/>
          <p:cNvSpPr txBox="1"/>
          <p:nvPr>
            <p:ph idx="10" type="dt"/>
          </p:nvPr>
        </p:nvSpPr>
        <p:spPr>
          <a:xfrm>
            <a:off x="457200" y="6356350"/>
            <a:ext cx="2133599"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49" name="Shape 49"/>
          <p:cNvSpPr txBox="1"/>
          <p:nvPr>
            <p:ph idx="11" type="ftr"/>
          </p:nvPr>
        </p:nvSpPr>
        <p:spPr>
          <a:xfrm>
            <a:off x="3124200" y="6356350"/>
            <a:ext cx="2895600"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0" name="Shape 50"/>
          <p:cNvSpPr txBox="1"/>
          <p:nvPr>
            <p:ph idx="12" type="sldNum"/>
          </p:nvPr>
        </p:nvSpPr>
        <p:spPr>
          <a:xfrm>
            <a:off x="6553200" y="6356350"/>
            <a:ext cx="2133599" cy="3651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1" name="Shape 51"/>
        <p:cNvGrpSpPr/>
        <p:nvPr/>
      </p:nvGrpSpPr>
      <p:grpSpPr>
        <a:xfrm>
          <a:off x="0" y="0"/>
          <a:ext cx="0" cy="0"/>
          <a:chOff x="0" y="0"/>
          <a:chExt cx="0" cy="0"/>
        </a:xfrm>
      </p:grpSpPr>
      <p:sp>
        <p:nvSpPr>
          <p:cNvPr id="52" name="Shape 52"/>
          <p:cNvSpPr txBox="1"/>
          <p:nvPr>
            <p:ph idx="10" type="dt"/>
          </p:nvPr>
        </p:nvSpPr>
        <p:spPr>
          <a:xfrm>
            <a:off x="457200" y="6356350"/>
            <a:ext cx="2133599"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3" name="Shape 53"/>
          <p:cNvSpPr txBox="1"/>
          <p:nvPr>
            <p:ph idx="11" type="ftr"/>
          </p:nvPr>
        </p:nvSpPr>
        <p:spPr>
          <a:xfrm>
            <a:off x="3124200" y="6356350"/>
            <a:ext cx="2895600"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54" name="Shape 54"/>
          <p:cNvSpPr txBox="1"/>
          <p:nvPr>
            <p:ph idx="12" type="sldNum"/>
          </p:nvPr>
        </p:nvSpPr>
        <p:spPr>
          <a:xfrm>
            <a:off x="6553200" y="6356350"/>
            <a:ext cx="2133599" cy="3651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55" name="Shape 55"/>
        <p:cNvGrpSpPr/>
        <p:nvPr/>
      </p:nvGrpSpPr>
      <p:grpSpPr>
        <a:xfrm>
          <a:off x="0" y="0"/>
          <a:ext cx="0" cy="0"/>
          <a:chOff x="0" y="0"/>
          <a:chExt cx="0" cy="0"/>
        </a:xfrm>
      </p:grpSpPr>
      <p:sp>
        <p:nvSpPr>
          <p:cNvPr id="56" name="Shape 56"/>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57" name="Shape 57"/>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sz="3200"/>
            </a:lvl1pPr>
            <a:lvl2pPr rtl="0">
              <a:spcBef>
                <a:spcPts val="0"/>
              </a:spcBef>
              <a:defRPr sz="2800"/>
            </a:lvl2pPr>
            <a:lvl3pPr rtl="0">
              <a:spcBef>
                <a:spcPts val="0"/>
              </a:spcBef>
              <a:defRPr sz="2400"/>
            </a:lvl3pPr>
            <a:lvl4pPr rtl="0">
              <a:spcBef>
                <a:spcPts val="0"/>
              </a:spcBef>
              <a:defRPr sz="2000"/>
            </a:lvl4pPr>
            <a:lvl5pPr rtl="0">
              <a:spcBef>
                <a:spcPts val="0"/>
              </a:spcBef>
              <a:defRPr sz="2000"/>
            </a:lvl5pPr>
            <a:lvl6pPr rtl="0">
              <a:spcBef>
                <a:spcPts val="0"/>
              </a:spcBef>
              <a:defRPr sz="2000"/>
            </a:lvl6pPr>
            <a:lvl7pPr rtl="0">
              <a:spcBef>
                <a:spcPts val="0"/>
              </a:spcBef>
              <a:defRPr sz="2000"/>
            </a:lvl7pPr>
            <a:lvl8pPr rtl="0">
              <a:spcBef>
                <a:spcPts val="0"/>
              </a:spcBef>
              <a:defRPr sz="2000"/>
            </a:lvl8pPr>
            <a:lvl9pPr rtl="0">
              <a:spcBef>
                <a:spcPts val="0"/>
              </a:spcBef>
              <a:defRPr sz="2000"/>
            </a:lvl9pPr>
          </a:lstStyle>
          <a:p/>
        </p:txBody>
      </p:sp>
      <p:sp>
        <p:nvSpPr>
          <p:cNvPr id="58" name="Shape 58"/>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Calibri"/>
              <a:buNone/>
              <a:defRPr sz="900"/>
            </a:lvl6pPr>
            <a:lvl7pPr indent="0" marL="2743200" rtl="0">
              <a:spcBef>
                <a:spcPts val="0"/>
              </a:spcBef>
              <a:buFont typeface="Calibri"/>
              <a:buNone/>
              <a:defRPr sz="900"/>
            </a:lvl7pPr>
            <a:lvl8pPr indent="0" marL="3200400" rtl="0">
              <a:spcBef>
                <a:spcPts val="0"/>
              </a:spcBef>
              <a:buFont typeface="Calibri"/>
              <a:buNone/>
              <a:defRPr sz="900"/>
            </a:lvl8pPr>
            <a:lvl9pPr indent="0" marL="3657600" rtl="0">
              <a:spcBef>
                <a:spcPts val="0"/>
              </a:spcBef>
              <a:buFont typeface="Calibri"/>
              <a:buNone/>
              <a:defRPr sz="900"/>
            </a:lvl9pPr>
          </a:lstStyle>
          <a:p/>
        </p:txBody>
      </p:sp>
      <p:sp>
        <p:nvSpPr>
          <p:cNvPr id="59" name="Shape 59"/>
          <p:cNvSpPr txBox="1"/>
          <p:nvPr>
            <p:ph idx="10" type="dt"/>
          </p:nvPr>
        </p:nvSpPr>
        <p:spPr>
          <a:xfrm>
            <a:off x="457200" y="6356350"/>
            <a:ext cx="2133599"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0" name="Shape 60"/>
          <p:cNvSpPr txBox="1"/>
          <p:nvPr>
            <p:ph idx="11" type="ftr"/>
          </p:nvPr>
        </p:nvSpPr>
        <p:spPr>
          <a:xfrm>
            <a:off x="3124200" y="6356350"/>
            <a:ext cx="2895600"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1" name="Shape 61"/>
          <p:cNvSpPr txBox="1"/>
          <p:nvPr>
            <p:ph idx="12" type="sldNum"/>
          </p:nvPr>
        </p:nvSpPr>
        <p:spPr>
          <a:xfrm>
            <a:off x="6553200" y="6356350"/>
            <a:ext cx="2133599" cy="3651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62" name="Shape 62"/>
        <p:cNvGrpSpPr/>
        <p:nvPr/>
      </p:nvGrpSpPr>
      <p:grpSpPr>
        <a:xfrm>
          <a:off x="0" y="0"/>
          <a:ext cx="0" cy="0"/>
          <a:chOff x="0" y="0"/>
          <a:chExt cx="0" cy="0"/>
        </a:xfrm>
      </p:grpSpPr>
      <p:sp>
        <p:nvSpPr>
          <p:cNvPr id="63" name="Shape 63"/>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b="1" sz="20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4" name="Shape 64"/>
          <p:cNvSpPr/>
          <p:nvPr>
            <p:ph idx="2" type="pic"/>
          </p:nvPr>
        </p:nvSpPr>
        <p:spPr>
          <a:xfrm>
            <a:off x="1792288" y="612775"/>
            <a:ext cx="5486399" cy="4114800"/>
          </a:xfrm>
          <a:prstGeom prst="rect">
            <a:avLst/>
          </a:prstGeom>
          <a:noFill/>
          <a:ln>
            <a:noFill/>
          </a:ln>
        </p:spPr>
      </p:sp>
      <p:sp>
        <p:nvSpPr>
          <p:cNvPr id="65" name="Shape 65"/>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Arial"/>
              <a:buNone/>
              <a:defRPr sz="1400"/>
            </a:lvl1pPr>
            <a:lvl2pPr indent="0" marL="457200" rtl="0">
              <a:spcBef>
                <a:spcPts val="0"/>
              </a:spcBef>
              <a:buFont typeface="Arial"/>
              <a:buNone/>
              <a:defRPr sz="1200"/>
            </a:lvl2pPr>
            <a:lvl3pPr indent="0" marL="914400" rtl="0">
              <a:spcBef>
                <a:spcPts val="0"/>
              </a:spcBef>
              <a:buFont typeface="Arial"/>
              <a:buNone/>
              <a:defRPr sz="1000"/>
            </a:lvl3pPr>
            <a:lvl4pPr indent="0" marL="1371600" rtl="0">
              <a:spcBef>
                <a:spcPts val="0"/>
              </a:spcBef>
              <a:buFont typeface="Arial"/>
              <a:buNone/>
              <a:defRPr sz="900"/>
            </a:lvl4pPr>
            <a:lvl5pPr indent="0" marL="1828800" rtl="0">
              <a:spcBef>
                <a:spcPts val="0"/>
              </a:spcBef>
              <a:buFont typeface="Arial"/>
              <a:buNone/>
              <a:defRPr sz="900"/>
            </a:lvl5pPr>
            <a:lvl6pPr indent="0" marL="2286000" rtl="0">
              <a:spcBef>
                <a:spcPts val="0"/>
              </a:spcBef>
              <a:buFont typeface="Calibri"/>
              <a:buNone/>
              <a:defRPr sz="900"/>
            </a:lvl6pPr>
            <a:lvl7pPr indent="0" marL="2743200" rtl="0">
              <a:spcBef>
                <a:spcPts val="0"/>
              </a:spcBef>
              <a:buFont typeface="Calibri"/>
              <a:buNone/>
              <a:defRPr sz="900"/>
            </a:lvl7pPr>
            <a:lvl8pPr indent="0" marL="3200400" rtl="0">
              <a:spcBef>
                <a:spcPts val="0"/>
              </a:spcBef>
              <a:buFont typeface="Calibri"/>
              <a:buNone/>
              <a:defRPr sz="900"/>
            </a:lvl8pPr>
            <a:lvl9pPr indent="0" marL="3657600" rtl="0">
              <a:spcBef>
                <a:spcPts val="0"/>
              </a:spcBef>
              <a:buFont typeface="Calibri"/>
              <a:buNone/>
              <a:defRPr sz="900"/>
            </a:lvl9pPr>
          </a:lstStyle>
          <a:p/>
        </p:txBody>
      </p:sp>
      <p:sp>
        <p:nvSpPr>
          <p:cNvPr id="66" name="Shape 66"/>
          <p:cNvSpPr txBox="1"/>
          <p:nvPr>
            <p:ph idx="10" type="dt"/>
          </p:nvPr>
        </p:nvSpPr>
        <p:spPr>
          <a:xfrm>
            <a:off x="457200" y="6356350"/>
            <a:ext cx="2133599"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7" name="Shape 67"/>
          <p:cNvSpPr txBox="1"/>
          <p:nvPr>
            <p:ph idx="11" type="ftr"/>
          </p:nvPr>
        </p:nvSpPr>
        <p:spPr>
          <a:xfrm>
            <a:off x="3124200" y="6356350"/>
            <a:ext cx="2895600" cy="365125"/>
          </a:xfrm>
          <a:prstGeom prst="rect">
            <a:avLst/>
          </a:prstGeom>
          <a:noFill/>
          <a:ln>
            <a:noFill/>
          </a:ln>
        </p:spPr>
        <p:txBody>
          <a:bodyPr anchorCtr="0" anchor="t" bIns="91425" lIns="91425" rIns="91425" tIns="91425"/>
          <a:lstStyle>
            <a:lvl1pPr indent="0" marL="0" marR="0" rtl="0" algn="l">
              <a:spcBef>
                <a:spcPts val="0"/>
              </a:spcBef>
              <a:defRPr b="0" baseline="0" i="0" sz="1800" u="none" cap="none" strike="noStrike">
                <a:solidFill>
                  <a:schemeClr val="dk1"/>
                </a:solidFill>
                <a:latin typeface="Calibri"/>
                <a:ea typeface="Calibri"/>
                <a:cs typeface="Calibri"/>
                <a:sym typeface="Calibri"/>
              </a:defRPr>
            </a:lvl1pPr>
            <a:lvl2pPr indent="0" marL="457200" marR="0" rtl="0" algn="l">
              <a:spcBef>
                <a:spcPts val="0"/>
              </a:spcBef>
              <a:defRPr b="0" baseline="0" i="0" sz="1800" u="none" cap="none" strike="noStrike">
                <a:solidFill>
                  <a:schemeClr val="dk1"/>
                </a:solidFill>
                <a:latin typeface="Calibri"/>
                <a:ea typeface="Calibri"/>
                <a:cs typeface="Calibri"/>
                <a:sym typeface="Calibri"/>
              </a:defRPr>
            </a:lvl2pPr>
            <a:lvl3pPr indent="0" marL="914400" marR="0" rtl="0" algn="l">
              <a:spcBef>
                <a:spcPts val="0"/>
              </a:spcBef>
              <a:defRPr b="0" baseline="0" i="0" sz="1800" u="none" cap="none" strike="noStrike">
                <a:solidFill>
                  <a:schemeClr val="dk1"/>
                </a:solidFill>
                <a:latin typeface="Calibri"/>
                <a:ea typeface="Calibri"/>
                <a:cs typeface="Calibri"/>
                <a:sym typeface="Calibri"/>
              </a:defRPr>
            </a:lvl3pPr>
            <a:lvl4pPr indent="0" marL="1371600" marR="0" rtl="0" algn="l">
              <a:spcBef>
                <a:spcPts val="0"/>
              </a:spcBef>
              <a:defRPr b="0" baseline="0" i="0" sz="1800" u="none" cap="none" strike="noStrike">
                <a:solidFill>
                  <a:schemeClr val="dk1"/>
                </a:solidFill>
                <a:latin typeface="Calibri"/>
                <a:ea typeface="Calibri"/>
                <a:cs typeface="Calibri"/>
                <a:sym typeface="Calibri"/>
              </a:defRPr>
            </a:lvl4pPr>
            <a:lvl5pPr indent="0" marL="1828800" marR="0" rtl="0" algn="l">
              <a:spcBef>
                <a:spcPts val="0"/>
              </a:spcBef>
              <a:defRPr b="0" baseline="0" i="0" sz="1800" u="none" cap="none" strike="noStrike">
                <a:solidFill>
                  <a:schemeClr val="dk1"/>
                </a:solidFill>
                <a:latin typeface="Calibri"/>
                <a:ea typeface="Calibri"/>
                <a:cs typeface="Calibri"/>
                <a:sym typeface="Calibri"/>
              </a:defRPr>
            </a:lvl5pPr>
            <a:lvl6pPr indent="0" marL="2286000" marR="0" rtl="0" algn="l">
              <a:spcBef>
                <a:spcPts val="0"/>
              </a:spcBef>
              <a:defRPr b="0" baseline="0" i="0" sz="1800" u="none" cap="none" strike="noStrike">
                <a:solidFill>
                  <a:schemeClr val="dk1"/>
                </a:solidFill>
                <a:latin typeface="Calibri"/>
                <a:ea typeface="Calibri"/>
                <a:cs typeface="Calibri"/>
                <a:sym typeface="Calibri"/>
              </a:defRPr>
            </a:lvl6pPr>
            <a:lvl7pPr indent="0" marL="2743200" marR="0" rtl="0" algn="l">
              <a:spcBef>
                <a:spcPts val="0"/>
              </a:spcBef>
              <a:defRPr b="0" baseline="0" i="0" sz="1800" u="none" cap="none" strike="noStrike">
                <a:solidFill>
                  <a:schemeClr val="dk1"/>
                </a:solidFill>
                <a:latin typeface="Calibri"/>
                <a:ea typeface="Calibri"/>
                <a:cs typeface="Calibri"/>
                <a:sym typeface="Calibri"/>
              </a:defRPr>
            </a:lvl7pPr>
            <a:lvl8pPr indent="0" marL="3200400" marR="0" rtl="0" algn="l">
              <a:spcBef>
                <a:spcPts val="0"/>
              </a:spcBef>
              <a:defRPr b="0" baseline="0" i="0" sz="1800" u="none" cap="none" strike="noStrike">
                <a:solidFill>
                  <a:schemeClr val="dk1"/>
                </a:solidFill>
                <a:latin typeface="Calibri"/>
                <a:ea typeface="Calibri"/>
                <a:cs typeface="Calibri"/>
                <a:sym typeface="Calibri"/>
              </a:defRPr>
            </a:lvl8pPr>
            <a:lvl9pPr indent="0" marL="3657600" marR="0" rtl="0" algn="l">
              <a:spcBef>
                <a:spcPts val="0"/>
              </a:spcBef>
              <a:defRPr b="0" baseline="0" i="0" sz="1800" u="none" cap="none" strike="noStrike">
                <a:solidFill>
                  <a:schemeClr val="dk1"/>
                </a:solidFill>
                <a:latin typeface="Calibri"/>
                <a:ea typeface="Calibri"/>
                <a:cs typeface="Calibri"/>
                <a:sym typeface="Calibri"/>
              </a:defRPr>
            </a:lvl9pPr>
          </a:lstStyle>
          <a:p/>
        </p:txBody>
      </p:sp>
      <p:sp>
        <p:nvSpPr>
          <p:cNvPr id="68" name="Shape 68"/>
          <p:cNvSpPr txBox="1"/>
          <p:nvPr>
            <p:ph idx="12" type="sldNum"/>
          </p:nvPr>
        </p:nvSpPr>
        <p:spPr>
          <a:xfrm>
            <a:off x="6553200" y="6356350"/>
            <a:ext cx="2133599" cy="3651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198438" y="274637"/>
            <a:ext cx="8229600" cy="384174"/>
          </a:xfrm>
          <a:prstGeom prst="rect">
            <a:avLst/>
          </a:prstGeom>
          <a:noFill/>
          <a:ln>
            <a:noFill/>
          </a:ln>
        </p:spPr>
        <p:txBody>
          <a:bodyPr anchorCtr="0" anchor="t" bIns="91425" lIns="91425" rIns="91425" tIns="91425"/>
          <a:lstStyle>
            <a:lvl1pPr indent="0" marL="0" marR="0" rtl="0" algn="l">
              <a:spcBef>
                <a:spcPts val="0"/>
              </a:spcBef>
              <a:buClr>
                <a:schemeClr val="dk1"/>
              </a:buClr>
              <a:buFont typeface="Arial"/>
              <a:buNone/>
              <a:defRPr b="1" baseline="0" i="0" sz="1800" u="none" cap="none" strike="noStrike">
                <a:solidFill>
                  <a:schemeClr val="dk1"/>
                </a:solidFill>
                <a:latin typeface="Arial"/>
                <a:ea typeface="Arial"/>
                <a:cs typeface="Arial"/>
                <a:sym typeface="Arial"/>
              </a:defRPr>
            </a:lvl1pPr>
            <a:lvl2pPr indent="0" marL="0" marR="0" rtl="0" algn="l">
              <a:spcBef>
                <a:spcPts val="0"/>
              </a:spcBef>
              <a:defRPr/>
            </a:lvl2pPr>
            <a:lvl3pPr indent="0" marL="0" marR="0" rtl="0" algn="l">
              <a:spcBef>
                <a:spcPts val="0"/>
              </a:spcBef>
              <a:defRPr/>
            </a:lvl3pPr>
            <a:lvl4pPr indent="0" marL="0" marR="0" rtl="0" algn="l">
              <a:spcBef>
                <a:spcPts val="0"/>
              </a:spcBef>
              <a:defRPr/>
            </a:lvl4pPr>
            <a:lvl5pPr indent="0" marL="0" marR="0" rtl="0" algn="l">
              <a:spcBef>
                <a:spcPts val="0"/>
              </a:spcBef>
              <a:defRPr/>
            </a:lvl5pPr>
            <a:lvl6pPr indent="0" marL="0" marR="0" rtl="0" algn="l">
              <a:spcBef>
                <a:spcPts val="0"/>
              </a:spcBef>
              <a:defRPr/>
            </a:lvl6pPr>
            <a:lvl7pPr indent="0" marL="0" marR="0" rtl="0" algn="l">
              <a:spcBef>
                <a:spcPts val="0"/>
              </a:spcBef>
              <a:defRPr/>
            </a:lvl7pPr>
            <a:lvl8pPr indent="0" marL="0" marR="0" rtl="0" algn="l">
              <a:spcBef>
                <a:spcPts val="0"/>
              </a:spcBef>
              <a:defRPr/>
            </a:lvl8pPr>
            <a:lvl9pPr indent="0" marL="0" marR="0" rtl="0" algn="l">
              <a:spcBef>
                <a:spcPts val="0"/>
              </a:spcBef>
              <a:defRPr/>
            </a:lvl9pPr>
          </a:lstStyle>
          <a:p/>
        </p:txBody>
      </p:sp>
      <p:sp>
        <p:nvSpPr>
          <p:cNvPr id="10" name="Shape 10"/>
          <p:cNvSpPr txBox="1"/>
          <p:nvPr>
            <p:ph idx="1" type="body"/>
          </p:nvPr>
        </p:nvSpPr>
        <p:spPr>
          <a:xfrm>
            <a:off x="198438" y="1023937"/>
            <a:ext cx="8229600" cy="4525963"/>
          </a:xfrm>
          <a:prstGeom prst="rect">
            <a:avLst/>
          </a:prstGeom>
          <a:noFill/>
          <a:ln>
            <a:noFill/>
          </a:ln>
        </p:spPr>
        <p:txBody>
          <a:bodyPr anchorCtr="0" anchor="t" bIns="91425" lIns="91425" rIns="91425" tIns="91425"/>
          <a:lstStyle>
            <a:lvl1pPr indent="-241300" marL="342900" marR="0" rtl="0" algn="l">
              <a:spcBef>
                <a:spcPts val="320"/>
              </a:spcBef>
              <a:buClr>
                <a:schemeClr val="dk1"/>
              </a:buClr>
              <a:buFont typeface="Arial"/>
              <a:buChar char="•"/>
              <a:defRPr b="0" baseline="0" i="0" sz="1600" u="none" cap="none" strike="noStrike">
                <a:solidFill>
                  <a:schemeClr val="dk1"/>
                </a:solidFill>
                <a:latin typeface="Arial"/>
                <a:ea typeface="Arial"/>
                <a:cs typeface="Arial"/>
                <a:sym typeface="Arial"/>
              </a:defRPr>
            </a:lvl1pPr>
            <a:lvl2pPr indent="-184150" marL="742950" marR="0" rtl="0" algn="l">
              <a:spcBef>
                <a:spcPts val="320"/>
              </a:spcBef>
              <a:buClr>
                <a:schemeClr val="dk1"/>
              </a:buClr>
              <a:buFont typeface="Arial"/>
              <a:buChar char="–"/>
              <a:defRPr b="0" baseline="0" i="0" sz="1600" u="none" cap="none" strike="noStrike">
                <a:solidFill>
                  <a:schemeClr val="dk1"/>
                </a:solidFill>
                <a:latin typeface="Arial"/>
                <a:ea typeface="Arial"/>
                <a:cs typeface="Arial"/>
                <a:sym typeface="Arial"/>
              </a:defRPr>
            </a:lvl2pPr>
            <a:lvl3pPr indent="-127000" marL="1143000" marR="0" rtl="0" algn="l">
              <a:spcBef>
                <a:spcPts val="320"/>
              </a:spcBef>
              <a:buClr>
                <a:schemeClr val="dk1"/>
              </a:buClr>
              <a:buFont typeface="Arial"/>
              <a:buChar char="•"/>
              <a:defRPr b="0" baseline="0" i="0" sz="1600" u="none" cap="none" strike="noStrike">
                <a:solidFill>
                  <a:schemeClr val="dk1"/>
                </a:solidFill>
                <a:latin typeface="Arial"/>
                <a:ea typeface="Arial"/>
                <a:cs typeface="Arial"/>
                <a:sym typeface="Arial"/>
              </a:defRPr>
            </a:lvl3pPr>
            <a:lvl4pPr indent="-127000" marL="1600200" marR="0" rtl="0" algn="l">
              <a:spcBef>
                <a:spcPts val="320"/>
              </a:spcBef>
              <a:buClr>
                <a:schemeClr val="dk1"/>
              </a:buClr>
              <a:buFont typeface="Arial"/>
              <a:buChar char="–"/>
              <a:defRPr b="0" baseline="0" i="0" sz="1600" u="none" cap="none" strike="noStrike">
                <a:solidFill>
                  <a:schemeClr val="dk1"/>
                </a:solidFill>
                <a:latin typeface="Arial"/>
                <a:ea typeface="Arial"/>
                <a:cs typeface="Arial"/>
                <a:sym typeface="Arial"/>
              </a:defRPr>
            </a:lvl4pPr>
            <a:lvl5pPr indent="-127000" marL="2057400" marR="0" rtl="0" algn="l">
              <a:spcBef>
                <a:spcPts val="320"/>
              </a:spcBef>
              <a:buClr>
                <a:schemeClr val="dk1"/>
              </a:buClr>
              <a:buFont typeface="Arial"/>
              <a:buChar char="»"/>
              <a:defRPr b="0" baseline="0" i="0" sz="1600" u="none" cap="none" strike="noStrike">
                <a:solidFill>
                  <a:schemeClr val="dk1"/>
                </a:solidFill>
                <a:latin typeface="Arial"/>
                <a:ea typeface="Arial"/>
                <a:cs typeface="Arial"/>
                <a:sym typeface="Arial"/>
              </a:defRPr>
            </a:lvl5pPr>
            <a:lvl6pPr indent="-101600" marL="25146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6pPr>
            <a:lvl7pPr indent="-101600" marL="29718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7pPr>
            <a:lvl8pPr indent="-101600" marL="34290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8pPr>
            <a:lvl9pPr indent="-101600" marL="3886200" marR="0" rtl="0" algn="l">
              <a:spcBef>
                <a:spcPts val="400"/>
              </a:spcBef>
              <a:buClr>
                <a:schemeClr val="dk1"/>
              </a:buClr>
              <a:buFont typeface="Arial"/>
              <a:buChar char="•"/>
              <a:defRPr b="0" baseline="0" i="0" sz="2000" u="none" cap="none" strike="noStrike">
                <a:solidFill>
                  <a:schemeClr val="dk1"/>
                </a:solidFill>
                <a:latin typeface="Calibri"/>
                <a:ea typeface="Calibri"/>
                <a:cs typeface="Calibri"/>
                <a:sym typeface="Calibri"/>
              </a:defRPr>
            </a:lvl9pPr>
          </a:lstStyle>
          <a:p/>
        </p:txBody>
      </p:sp>
      <p:sp>
        <p:nvSpPr>
          <p:cNvPr id="11" name="Shape 11"/>
          <p:cNvSpPr txBox="1"/>
          <p:nvPr>
            <p:ph idx="12" type="sldNum"/>
          </p:nvPr>
        </p:nvSpPr>
        <p:spPr>
          <a:xfrm>
            <a:off x="8074022" y="6286500"/>
            <a:ext cx="352425" cy="36512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fld id="{00000000-1234-1234-1234-123412341234}" type="slidenum">
              <a:rPr b="0" baseline="0" i="0" lang="en-US" sz="10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04800" y="609600"/>
            <a:ext cx="8077199" cy="40991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baseline="0" i="0" lang="en-US" sz="1800" u="none" cap="none" strike="noStrike">
                <a:solidFill>
                  <a:schemeClr val="dk1"/>
                </a:solidFill>
                <a:latin typeface="Arial"/>
                <a:ea typeface="Arial"/>
                <a:cs typeface="Arial"/>
                <a:sym typeface="Arial"/>
              </a:rPr>
              <a:t>Assignment</a:t>
            </a:r>
          </a:p>
        </p:txBody>
      </p:sp>
      <p:sp>
        <p:nvSpPr>
          <p:cNvPr id="83" name="Shape 83"/>
          <p:cNvSpPr txBox="1"/>
          <p:nvPr/>
        </p:nvSpPr>
        <p:spPr>
          <a:xfrm>
            <a:off x="376237" y="1125121"/>
            <a:ext cx="7662822" cy="4801315"/>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800" u="none" cap="none" strike="noStrike">
                <a:solidFill>
                  <a:schemeClr val="dk1"/>
                </a:solidFill>
                <a:latin typeface="Arial"/>
                <a:ea typeface="Arial"/>
                <a:cs typeface="Arial"/>
                <a:sym typeface="Arial"/>
              </a:rPr>
              <a:t>There are two parts to this assignment:</a:t>
            </a:r>
          </a:p>
          <a:p>
            <a:pPr indent="-285750" lvl="0" marL="285750" marR="0" rtl="0" algn="l">
              <a:spcBef>
                <a:spcPts val="0"/>
              </a:spcBef>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Team charter</a:t>
            </a:r>
          </a:p>
          <a:p>
            <a:pPr indent="-285750" lvl="0" marL="285750" marR="0" rtl="0" algn="l">
              <a:spcBef>
                <a:spcPts val="0"/>
              </a:spcBef>
              <a:buClr>
                <a:schemeClr val="dk1"/>
              </a:buClr>
              <a:buSzPct val="100000"/>
              <a:buFont typeface="Arial"/>
              <a:buChar char="•"/>
            </a:pPr>
            <a:r>
              <a:rPr b="0" baseline="0" i="0" lang="en-US" sz="1800" u="none" cap="none" strike="noStrike">
                <a:solidFill>
                  <a:schemeClr val="dk1"/>
                </a:solidFill>
                <a:latin typeface="Arial"/>
                <a:ea typeface="Arial"/>
                <a:cs typeface="Arial"/>
                <a:sym typeface="Arial"/>
              </a:rPr>
              <a:t>Research plan</a:t>
            </a:r>
          </a:p>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a:p>
            <a:pPr indent="0" lvl="0" marL="0" marR="0" rtl="0" algn="l">
              <a:spcBef>
                <a:spcPts val="0"/>
              </a:spcBef>
              <a:buSzPct val="25000"/>
              <a:buNone/>
            </a:pPr>
            <a:r>
              <a:rPr b="0" baseline="0" i="0" lang="en-US" sz="1800" u="none" cap="none" strike="noStrike">
                <a:solidFill>
                  <a:schemeClr val="dk1"/>
                </a:solidFill>
                <a:latin typeface="Arial"/>
                <a:ea typeface="Arial"/>
                <a:cs typeface="Arial"/>
                <a:sym typeface="Arial"/>
              </a:rPr>
              <a:t>Both assignments should be completed as a team. Use the templates provided to help you complete the assignment.</a:t>
            </a:r>
          </a:p>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a:p>
            <a:pPr indent="0" lvl="0" marL="0" marR="0" rtl="0" algn="l">
              <a:spcBef>
                <a:spcPts val="0"/>
              </a:spcBef>
              <a:buSzPct val="25000"/>
              <a:buNone/>
            </a:pPr>
            <a:r>
              <a:rPr b="0" baseline="0" i="0" lang="en-US" sz="1800" u="none" cap="none" strike="noStrike">
                <a:solidFill>
                  <a:schemeClr val="dk1"/>
                </a:solidFill>
                <a:latin typeface="Arial"/>
                <a:ea typeface="Arial"/>
                <a:cs typeface="Arial"/>
                <a:sym typeface="Arial"/>
              </a:rPr>
              <a:t>For the team charter, fill out each field with as much detail as possible. Be sure to refer to the syllabus – much of the work plan is outlined there. Feel free to use several slides, there is no need to cram all the information onto one slide, just be sure to complete each of the fields. </a:t>
            </a:r>
          </a:p>
          <a:p>
            <a:pPr indent="0" lvl="0" marL="0" marR="0" rtl="0" algn="l">
              <a:spcBef>
                <a:spcPts val="0"/>
              </a:spcBef>
              <a:buNone/>
            </a:pPr>
            <a:r>
              <a:t/>
            </a:r>
            <a:endParaRPr b="0" baseline="0" i="0" sz="1800" u="none" cap="none" strike="noStrike">
              <a:solidFill>
                <a:schemeClr val="dk1"/>
              </a:solidFill>
              <a:latin typeface="Arial"/>
              <a:ea typeface="Arial"/>
              <a:cs typeface="Arial"/>
              <a:sym typeface="Arial"/>
            </a:endParaRPr>
          </a:p>
          <a:p>
            <a:pPr indent="0" lvl="0" marL="0" marR="0" rtl="0" algn="l">
              <a:spcBef>
                <a:spcPts val="0"/>
              </a:spcBef>
              <a:buSzPct val="25000"/>
              <a:buNone/>
            </a:pPr>
            <a:r>
              <a:rPr b="0" baseline="0" i="0" lang="en-US" sz="1800" u="none" cap="none" strike="noStrike">
                <a:solidFill>
                  <a:schemeClr val="dk1"/>
                </a:solidFill>
                <a:latin typeface="Arial"/>
                <a:ea typeface="Arial"/>
                <a:cs typeface="Arial"/>
                <a:sym typeface="Arial"/>
              </a:rPr>
              <a:t>For the research plan, determine what users (people that use the service – for example, if you are working on an app for a restaurant, you would talk to restaurant patrons.) and experts (people that design and run the services, or services like the one you are proposing – for example, you would talk to a restaurant manager or owner). </a:t>
            </a:r>
          </a:p>
        </p:txBody>
      </p:sp>
      <p:sp>
        <p:nvSpPr>
          <p:cNvPr id="84" name="Shape 84"/>
          <p:cNvSpPr txBox="1"/>
          <p:nvPr/>
        </p:nvSpPr>
        <p:spPr>
          <a:xfrm>
            <a:off x="5411075" y="360500"/>
            <a:ext cx="3135900" cy="1514400"/>
          </a:xfrm>
          <a:prstGeom prst="rect">
            <a:avLst/>
          </a:prstGeom>
          <a:solidFill>
            <a:srgbClr val="FF31D8"/>
          </a:solidFill>
          <a:ln>
            <a:noFill/>
          </a:ln>
        </p:spPr>
        <p:txBody>
          <a:bodyPr anchorCtr="0" anchor="t" bIns="91425" lIns="91425" rIns="91425" tIns="91425">
            <a:noAutofit/>
          </a:bodyPr>
          <a:lstStyle/>
          <a:p>
            <a:pPr rtl="0">
              <a:spcBef>
                <a:spcPts val="0"/>
              </a:spcBef>
              <a:buNone/>
            </a:pPr>
            <a:r>
              <a:rPr b="1" lang="en-US"/>
              <a:t>Team Members:</a:t>
            </a:r>
          </a:p>
          <a:p>
            <a:pPr rtl="0" algn="ctr">
              <a:spcBef>
                <a:spcPts val="0"/>
              </a:spcBef>
              <a:buNone/>
            </a:pPr>
            <a:r>
              <a:rPr b="1" lang="en-US"/>
              <a:t>Samuel Rarick</a:t>
            </a:r>
          </a:p>
          <a:p>
            <a:pPr rtl="0" algn="ctr">
              <a:spcBef>
                <a:spcPts val="0"/>
              </a:spcBef>
              <a:buNone/>
            </a:pPr>
            <a:r>
              <a:rPr b="1" lang="en-US"/>
              <a:t>Brigitte Temple</a:t>
            </a:r>
          </a:p>
          <a:p>
            <a:pPr rtl="0" algn="ctr">
              <a:spcBef>
                <a:spcPts val="0"/>
              </a:spcBef>
              <a:buNone/>
            </a:pPr>
            <a:r>
              <a:rPr b="1" lang="en-US"/>
              <a:t>Connor McGuire</a:t>
            </a:r>
          </a:p>
          <a:p>
            <a:pPr rtl="0" algn="ctr">
              <a:spcBef>
                <a:spcPts val="0"/>
              </a:spcBef>
              <a:buNone/>
            </a:pPr>
            <a:r>
              <a:rPr b="1" lang="en-US"/>
              <a:t>Jay Oshita</a:t>
            </a:r>
          </a:p>
          <a:p>
            <a:pPr algn="ctr">
              <a:spcBef>
                <a:spcPts val="0"/>
              </a:spcBef>
              <a:buNone/>
            </a:pPr>
            <a:r>
              <a:rPr b="1" lang="en-US"/>
              <a:t>Hong Zhang</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04800" y="609600"/>
            <a:ext cx="8077199" cy="40991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baseline="0" i="0" lang="en-US" sz="1800" u="none" cap="none" strike="noStrike">
                <a:solidFill>
                  <a:schemeClr val="dk1"/>
                </a:solidFill>
                <a:latin typeface="Arial"/>
                <a:ea typeface="Arial"/>
                <a:cs typeface="Arial"/>
                <a:sym typeface="Arial"/>
              </a:rPr>
              <a:t>Team charter: </a:t>
            </a:r>
            <a:r>
              <a:rPr lang="en-US"/>
              <a:t>Gym Traffic</a:t>
            </a:r>
          </a:p>
        </p:txBody>
      </p:sp>
      <p:sp>
        <p:nvSpPr>
          <p:cNvPr id="90" name="Shape 90"/>
          <p:cNvSpPr/>
          <p:nvPr/>
        </p:nvSpPr>
        <p:spPr>
          <a:xfrm>
            <a:off x="353519" y="1042932"/>
            <a:ext cx="4026787"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Arial"/>
                <a:ea typeface="Arial"/>
                <a:cs typeface="Arial"/>
                <a:sym typeface="Arial"/>
              </a:rPr>
              <a:t>Project objective:</a:t>
            </a:r>
          </a:p>
          <a:p>
            <a:pPr indent="0" lvl="0" marL="0" marR="0" rtl="0" algn="l">
              <a:spcBef>
                <a:spcPts val="0"/>
              </a:spcBef>
              <a:buSzPct val="25000"/>
              <a:buNone/>
            </a:pPr>
            <a:r>
              <a:rPr b="0" baseline="0" i="0" lang="en-US" sz="1000" u="none" cap="none" strike="noStrike">
                <a:solidFill>
                  <a:schemeClr val="dk1"/>
                </a:solidFill>
                <a:latin typeface="Arial"/>
                <a:ea typeface="Arial"/>
                <a:cs typeface="Arial"/>
                <a:sym typeface="Arial"/>
              </a:rPr>
              <a:t>What outcome are we trying to achieve? How will we know we have been successful? </a:t>
            </a:r>
          </a:p>
        </p:txBody>
      </p:sp>
      <p:sp>
        <p:nvSpPr>
          <p:cNvPr id="91" name="Shape 91"/>
          <p:cNvSpPr/>
          <p:nvPr/>
        </p:nvSpPr>
        <p:spPr>
          <a:xfrm>
            <a:off x="4530053" y="1042932"/>
            <a:ext cx="4026787"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Arial"/>
                <a:ea typeface="Arial"/>
                <a:cs typeface="Arial"/>
                <a:sym typeface="Arial"/>
              </a:rPr>
              <a:t>Key milestones:</a:t>
            </a:r>
          </a:p>
          <a:p>
            <a:pPr indent="0" lvl="0" marL="0" marR="0" rtl="0" algn="l">
              <a:spcBef>
                <a:spcPts val="0"/>
              </a:spcBef>
              <a:buSzPct val="25000"/>
              <a:buNone/>
            </a:pPr>
            <a:r>
              <a:rPr b="0" baseline="0" i="0" lang="en-US" sz="1000" u="none" cap="none" strike="noStrike">
                <a:solidFill>
                  <a:schemeClr val="dk1"/>
                </a:solidFill>
                <a:latin typeface="Arial"/>
                <a:ea typeface="Arial"/>
                <a:cs typeface="Arial"/>
                <a:sym typeface="Arial"/>
              </a:rPr>
              <a:t>When / how will the team share work progress, open the work for critique, and track progress towards the objective? </a:t>
            </a:r>
          </a:p>
        </p:txBody>
      </p:sp>
      <p:sp>
        <p:nvSpPr>
          <p:cNvPr id="92" name="Shape 92"/>
          <p:cNvSpPr/>
          <p:nvPr/>
        </p:nvSpPr>
        <p:spPr>
          <a:xfrm>
            <a:off x="350864" y="2577732"/>
            <a:ext cx="4026787" cy="492442"/>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Arial"/>
                <a:ea typeface="Arial"/>
                <a:cs typeface="Arial"/>
                <a:sym typeface="Arial"/>
              </a:rPr>
              <a:t>Activities:</a:t>
            </a:r>
          </a:p>
          <a:p>
            <a:pPr indent="0" lvl="0" marL="0" marR="0" rtl="0" algn="l">
              <a:spcBef>
                <a:spcPts val="0"/>
              </a:spcBef>
              <a:buSzPct val="25000"/>
              <a:buNone/>
            </a:pPr>
            <a:r>
              <a:rPr b="0" baseline="0" i="0" lang="en-US" sz="1000" u="none" cap="none" strike="noStrike">
                <a:solidFill>
                  <a:schemeClr val="dk1"/>
                </a:solidFill>
                <a:latin typeface="Arial"/>
                <a:ea typeface="Arial"/>
                <a:cs typeface="Arial"/>
                <a:sym typeface="Arial"/>
              </a:rPr>
              <a:t>What must the team do in order to reach the objective? </a:t>
            </a:r>
          </a:p>
        </p:txBody>
      </p:sp>
      <p:sp>
        <p:nvSpPr>
          <p:cNvPr id="93" name="Shape 93"/>
          <p:cNvSpPr/>
          <p:nvPr/>
        </p:nvSpPr>
        <p:spPr>
          <a:xfrm>
            <a:off x="4527398" y="2577732"/>
            <a:ext cx="4026787" cy="954106"/>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Arial"/>
                <a:ea typeface="Arial"/>
                <a:cs typeface="Arial"/>
                <a:sym typeface="Arial"/>
              </a:rPr>
              <a:t>Resources and internal stake holders:</a:t>
            </a:r>
          </a:p>
          <a:p>
            <a:pPr indent="0" lvl="0" marL="0" marR="0" rtl="0" algn="l">
              <a:spcBef>
                <a:spcPts val="0"/>
              </a:spcBef>
              <a:buSzPct val="25000"/>
              <a:buNone/>
            </a:pPr>
            <a:r>
              <a:rPr b="0" baseline="0" i="0" lang="en-US" sz="1000" u="none" cap="none" strike="noStrike">
                <a:solidFill>
                  <a:schemeClr val="dk1"/>
                </a:solidFill>
                <a:latin typeface="Arial"/>
                <a:ea typeface="Arial"/>
                <a:cs typeface="Arial"/>
                <a:sym typeface="Arial"/>
              </a:rPr>
              <a:t>What assets, knowledge, data, and relationships will be required for the team in order to achieve the objective? What internal stakeholders will we need to engage with to get the data / knowledge? </a:t>
            </a:r>
          </a:p>
        </p:txBody>
      </p:sp>
      <p:sp>
        <p:nvSpPr>
          <p:cNvPr id="94" name="Shape 94"/>
          <p:cNvSpPr/>
          <p:nvPr/>
        </p:nvSpPr>
        <p:spPr>
          <a:xfrm>
            <a:off x="350864" y="5002451"/>
            <a:ext cx="4026787"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Arial"/>
                <a:ea typeface="Arial"/>
                <a:cs typeface="Arial"/>
                <a:sym typeface="Arial"/>
              </a:rPr>
              <a:t>Interdependencies:</a:t>
            </a:r>
          </a:p>
          <a:p>
            <a:pPr indent="0" lvl="0" marL="0" marR="0" rtl="0" algn="l">
              <a:spcBef>
                <a:spcPts val="0"/>
              </a:spcBef>
              <a:buSzPct val="25000"/>
              <a:buNone/>
            </a:pPr>
            <a:r>
              <a:rPr b="0" baseline="0" i="0" lang="en-US" sz="1000" u="none" cap="none" strike="noStrike">
                <a:solidFill>
                  <a:schemeClr val="dk1"/>
                </a:solidFill>
                <a:latin typeface="Arial"/>
                <a:ea typeface="Arial"/>
                <a:cs typeface="Arial"/>
                <a:sym typeface="Arial"/>
              </a:rPr>
              <a:t>What other project / initiatives are related to this project? How / when will we need to engage with these other groups? </a:t>
            </a:r>
          </a:p>
        </p:txBody>
      </p:sp>
      <p:sp>
        <p:nvSpPr>
          <p:cNvPr id="95" name="Shape 95"/>
          <p:cNvSpPr/>
          <p:nvPr/>
        </p:nvSpPr>
        <p:spPr>
          <a:xfrm>
            <a:off x="4527398" y="5002451"/>
            <a:ext cx="4026787" cy="646331"/>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b="0" baseline="0" i="0" lang="en-US" sz="1600" u="none" cap="none" strike="noStrike">
                <a:solidFill>
                  <a:schemeClr val="dk1"/>
                </a:solidFill>
                <a:latin typeface="Arial"/>
                <a:ea typeface="Arial"/>
                <a:cs typeface="Arial"/>
                <a:sym typeface="Arial"/>
              </a:rPr>
              <a:t>Unknowns:</a:t>
            </a:r>
          </a:p>
          <a:p>
            <a:pPr indent="0" lvl="0" marL="0" marR="0" rtl="0" algn="l">
              <a:spcBef>
                <a:spcPts val="0"/>
              </a:spcBef>
              <a:buSzPct val="25000"/>
              <a:buNone/>
            </a:pPr>
            <a:r>
              <a:rPr b="0" baseline="0" i="0" lang="en-US" sz="1000" u="none" cap="none" strike="noStrike">
                <a:solidFill>
                  <a:schemeClr val="dk1"/>
                </a:solidFill>
                <a:latin typeface="Arial"/>
                <a:ea typeface="Arial"/>
                <a:cs typeface="Arial"/>
                <a:sym typeface="Arial"/>
              </a:rPr>
              <a:t>What are the areas of risk and ambiguity? What could delay the project or make the outcome less successful? </a:t>
            </a:r>
          </a:p>
        </p:txBody>
      </p:sp>
      <p:sp>
        <p:nvSpPr>
          <p:cNvPr id="96" name="Shape 96"/>
          <p:cNvSpPr txBox="1"/>
          <p:nvPr/>
        </p:nvSpPr>
        <p:spPr>
          <a:xfrm>
            <a:off x="371300" y="1666950"/>
            <a:ext cx="3815100" cy="890399"/>
          </a:xfrm>
          <a:prstGeom prst="rect">
            <a:avLst/>
          </a:prstGeom>
          <a:noFill/>
          <a:ln>
            <a:noFill/>
          </a:ln>
        </p:spPr>
        <p:txBody>
          <a:bodyPr anchorCtr="0" anchor="t" bIns="91425" lIns="91425" rIns="91425" tIns="91425">
            <a:noAutofit/>
          </a:bodyPr>
          <a:lstStyle/>
          <a:p>
            <a:pPr>
              <a:spcBef>
                <a:spcPts val="0"/>
              </a:spcBef>
              <a:buNone/>
            </a:pPr>
            <a:r>
              <a:rPr lang="en-US" sz="1200"/>
              <a:t>A real time monitor of traffic in Keating Sports Center to provide a steadier flow of people in Keating. Have people take a survey of the prototype idea and see if the idea is beneficial to students. </a:t>
            </a:r>
          </a:p>
        </p:txBody>
      </p:sp>
      <p:sp>
        <p:nvSpPr>
          <p:cNvPr id="97" name="Shape 97"/>
          <p:cNvSpPr txBox="1"/>
          <p:nvPr/>
        </p:nvSpPr>
        <p:spPr>
          <a:xfrm>
            <a:off x="4533800" y="1663725"/>
            <a:ext cx="3946800" cy="839700"/>
          </a:xfrm>
          <a:prstGeom prst="rect">
            <a:avLst/>
          </a:prstGeom>
          <a:noFill/>
          <a:ln>
            <a:noFill/>
          </a:ln>
        </p:spPr>
        <p:txBody>
          <a:bodyPr anchorCtr="0" anchor="t" bIns="91425" lIns="91425" rIns="91425" tIns="91425">
            <a:noAutofit/>
          </a:bodyPr>
          <a:lstStyle/>
          <a:p>
            <a:pPr>
              <a:spcBef>
                <a:spcPts val="0"/>
              </a:spcBef>
              <a:buNone/>
            </a:pPr>
            <a:r>
              <a:rPr lang="en-US"/>
              <a:t>Through surveys and peer research.Interview people and public safety about what they think about ouridea.</a:t>
            </a:r>
          </a:p>
        </p:txBody>
      </p:sp>
      <p:sp>
        <p:nvSpPr>
          <p:cNvPr id="98" name="Shape 98"/>
          <p:cNvSpPr txBox="1"/>
          <p:nvPr/>
        </p:nvSpPr>
        <p:spPr>
          <a:xfrm>
            <a:off x="333025" y="3047050"/>
            <a:ext cx="3389999" cy="1955399"/>
          </a:xfrm>
          <a:prstGeom prst="rect">
            <a:avLst/>
          </a:prstGeom>
          <a:noFill/>
          <a:ln>
            <a:noFill/>
          </a:ln>
        </p:spPr>
        <p:txBody>
          <a:bodyPr anchorCtr="0" anchor="t" bIns="91425" lIns="91425" rIns="91425" tIns="91425">
            <a:noAutofit/>
          </a:bodyPr>
          <a:lstStyle/>
          <a:p>
            <a:pPr>
              <a:spcBef>
                <a:spcPts val="0"/>
              </a:spcBef>
              <a:buNone/>
            </a:pPr>
            <a:r>
              <a:rPr lang="en-US"/>
              <a:t>Talk to Keating staff and other people actively involved in Keating. Design a prototype app and have a plan for observing how busy different sections of Keating are at different times of the day.</a:t>
            </a:r>
          </a:p>
        </p:txBody>
      </p:sp>
      <p:sp>
        <p:nvSpPr>
          <p:cNvPr id="99" name="Shape 99"/>
          <p:cNvSpPr txBox="1"/>
          <p:nvPr/>
        </p:nvSpPr>
        <p:spPr>
          <a:xfrm>
            <a:off x="4514250" y="3506200"/>
            <a:ext cx="3741600" cy="1377599"/>
          </a:xfrm>
          <a:prstGeom prst="rect">
            <a:avLst/>
          </a:prstGeom>
          <a:noFill/>
          <a:ln>
            <a:noFill/>
          </a:ln>
        </p:spPr>
        <p:txBody>
          <a:bodyPr anchorCtr="0" anchor="t" bIns="91425" lIns="91425" rIns="91425" tIns="91425">
            <a:noAutofit/>
          </a:bodyPr>
          <a:lstStyle/>
          <a:p>
            <a:pPr>
              <a:spcBef>
                <a:spcPts val="0"/>
              </a:spcBef>
              <a:buNone/>
            </a:pPr>
            <a:r>
              <a:rPr lang="en-US"/>
              <a:t>Building managers for Keating, athletic teams, coaches, public safety, and schedules for events at Keating.</a:t>
            </a:r>
          </a:p>
        </p:txBody>
      </p:sp>
      <p:sp>
        <p:nvSpPr>
          <p:cNvPr id="100" name="Shape 100"/>
          <p:cNvSpPr txBox="1"/>
          <p:nvPr/>
        </p:nvSpPr>
        <p:spPr>
          <a:xfrm>
            <a:off x="372100" y="5587050"/>
            <a:ext cx="3643799" cy="953999"/>
          </a:xfrm>
          <a:prstGeom prst="rect">
            <a:avLst/>
          </a:prstGeom>
          <a:noFill/>
          <a:ln>
            <a:noFill/>
          </a:ln>
        </p:spPr>
        <p:txBody>
          <a:bodyPr anchorCtr="0" anchor="t" bIns="91425" lIns="91425" rIns="91425" tIns="91425">
            <a:noAutofit/>
          </a:bodyPr>
          <a:lstStyle/>
          <a:p>
            <a:pPr>
              <a:spcBef>
                <a:spcPts val="0"/>
              </a:spcBef>
              <a:buNone/>
            </a:pPr>
            <a:r>
              <a:rPr lang="en-US"/>
              <a:t>There is a separate group working on the same project. Collaboration will be done periodically throughout the semester.</a:t>
            </a:r>
          </a:p>
        </p:txBody>
      </p:sp>
      <p:sp>
        <p:nvSpPr>
          <p:cNvPr id="101" name="Shape 101"/>
          <p:cNvSpPr txBox="1"/>
          <p:nvPr/>
        </p:nvSpPr>
        <p:spPr>
          <a:xfrm>
            <a:off x="4543550" y="5694500"/>
            <a:ext cx="3643799" cy="752099"/>
          </a:xfrm>
          <a:prstGeom prst="rect">
            <a:avLst/>
          </a:prstGeom>
          <a:noFill/>
          <a:ln>
            <a:noFill/>
          </a:ln>
        </p:spPr>
        <p:txBody>
          <a:bodyPr anchorCtr="0" anchor="t" bIns="91425" lIns="91425" rIns="91425" tIns="91425">
            <a:noAutofit/>
          </a:bodyPr>
          <a:lstStyle/>
          <a:p>
            <a:pPr>
              <a:spcBef>
                <a:spcPts val="0"/>
              </a:spcBef>
              <a:buNone/>
            </a:pPr>
            <a:r>
              <a:rPr lang="en-US" sz="1200"/>
              <a:t>If we are not allowed to install things in Keating such as sensors, cameras, etc. If the information about events about Keating cannot be disclosed.</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04800" y="609600"/>
            <a:ext cx="8077199" cy="409919"/>
          </a:xfrm>
          <a:prstGeom prst="rect">
            <a:avLst/>
          </a:prstGeom>
          <a:noFill/>
          <a:ln>
            <a:noFill/>
          </a:ln>
        </p:spPr>
        <p:txBody>
          <a:bodyPr anchorCtr="0" anchor="t" bIns="45700" lIns="91425" rIns="91425" tIns="45700">
            <a:noAutofit/>
          </a:bodyPr>
          <a:lstStyle/>
          <a:p>
            <a:pPr indent="0" lvl="0" marL="0" marR="0" rtl="0" algn="l">
              <a:spcBef>
                <a:spcPts val="0"/>
              </a:spcBef>
              <a:buClr>
                <a:schemeClr val="dk1"/>
              </a:buClr>
              <a:buSzPct val="25000"/>
              <a:buFont typeface="Arial"/>
              <a:buNone/>
            </a:pPr>
            <a:r>
              <a:rPr b="1" baseline="0" i="0" lang="en-US" sz="1800" u="none" cap="none" strike="noStrike">
                <a:solidFill>
                  <a:schemeClr val="dk1"/>
                </a:solidFill>
                <a:latin typeface="Arial"/>
                <a:ea typeface="Arial"/>
                <a:cs typeface="Arial"/>
                <a:sym typeface="Arial"/>
              </a:rPr>
              <a:t>Research planning </a:t>
            </a:r>
          </a:p>
        </p:txBody>
      </p:sp>
      <p:graphicFrame>
        <p:nvGraphicFramePr>
          <p:cNvPr id="107" name="Shape 107"/>
          <p:cNvGraphicFramePr/>
          <p:nvPr/>
        </p:nvGraphicFramePr>
        <p:xfrm>
          <a:off x="333372" y="1184761"/>
          <a:ext cx="3000000" cy="3000000"/>
        </p:xfrm>
        <a:graphic>
          <a:graphicData uri="http://schemas.openxmlformats.org/drawingml/2006/table">
            <a:tbl>
              <a:tblPr bandRow="1" firstRow="1">
                <a:noFill/>
                <a:tableStyleId>{0BE0C325-CBC7-406F-8726-9991ACC69FCC}</a:tableStyleId>
              </a:tblPr>
              <a:tblGrid>
                <a:gridCol w="2783550"/>
                <a:gridCol w="2783550"/>
                <a:gridCol w="2783550"/>
              </a:tblGrid>
              <a:tr h="563000">
                <a:tc>
                  <a:txBody>
                    <a:bodyPr>
                      <a:noAutofit/>
                    </a:bodyPr>
                    <a:lstStyle/>
                    <a:p>
                      <a:pPr indent="0" lvl="0" marL="0" marR="0" rtl="0" algn="l">
                        <a:spcBef>
                          <a:spcPts val="0"/>
                        </a:spcBef>
                        <a:buSzPct val="25000"/>
                        <a:buNone/>
                      </a:pPr>
                      <a:r>
                        <a:rPr baseline="0" lang="en-US" sz="1200" u="none" cap="none" strike="noStrike">
                          <a:latin typeface="Arial"/>
                          <a:ea typeface="Arial"/>
                          <a:cs typeface="Arial"/>
                          <a:sym typeface="Arial"/>
                        </a:rPr>
                        <a:t>Users and experts we want to interview and observe</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latin typeface="Arial"/>
                          <a:ea typeface="Arial"/>
                          <a:cs typeface="Arial"/>
                          <a:sym typeface="Arial"/>
                        </a:rPr>
                        <a:t>Activities and services we want to talk to them about / observe </a:t>
                      </a:r>
                    </a:p>
                  </a:txBody>
                  <a:tcPr marT="45725" marB="45725" marR="91450" marL="91450"/>
                </a:tc>
                <a:tc>
                  <a:txBody>
                    <a:bodyPr>
                      <a:noAutofit/>
                    </a:bodyPr>
                    <a:lstStyle/>
                    <a:p>
                      <a:pPr indent="0" lvl="0" marL="0" marR="0" rtl="0" algn="l">
                        <a:spcBef>
                          <a:spcPts val="0"/>
                        </a:spcBef>
                        <a:buSzPct val="25000"/>
                        <a:buNone/>
                      </a:pPr>
                      <a:r>
                        <a:rPr baseline="0" lang="en-US" sz="1200" u="none" cap="none" strike="noStrike">
                          <a:latin typeface="Arial"/>
                          <a:ea typeface="Arial"/>
                          <a:cs typeface="Arial"/>
                          <a:sym typeface="Arial"/>
                        </a:rPr>
                        <a:t>What is the most efficient way to get this information? (remember, no surveys… yet) </a:t>
                      </a:r>
                    </a:p>
                  </a:txBody>
                  <a:tcPr marT="45725" marB="45725" marR="91450" marL="91450"/>
                </a:tc>
              </a:tr>
              <a:tr h="756275">
                <a:tc>
                  <a:txBody>
                    <a:bodyPr>
                      <a:noAutofit/>
                    </a:bodyPr>
                    <a:lstStyle/>
                    <a:p>
                      <a:pPr indent="0" lvl="0" marL="0" marR="0" rtl="0" algn="l">
                        <a:spcBef>
                          <a:spcPts val="0"/>
                        </a:spcBef>
                        <a:buSzPct val="25000"/>
                        <a:buNone/>
                      </a:pPr>
                      <a:r>
                        <a:rPr lang="en-US" sz="1800"/>
                        <a:t>Jen Agosto</a:t>
                      </a:r>
                    </a:p>
                  </a:txBody>
                  <a:tcPr marT="45725" marB="45725" marR="91450" marL="91450"/>
                </a:tc>
                <a:tc>
                  <a:txBody>
                    <a:bodyPr>
                      <a:noAutofit/>
                    </a:bodyPr>
                    <a:lstStyle/>
                    <a:p>
                      <a:pPr indent="0" lvl="0" marL="0" marR="0" rtl="0" algn="l">
                        <a:spcBef>
                          <a:spcPts val="0"/>
                        </a:spcBef>
                        <a:buSzPct val="25000"/>
                        <a:buNone/>
                      </a:pPr>
                      <a:r>
                        <a:rPr lang="en-US" sz="1800"/>
                        <a:t>Student employees and using them to update the app</a:t>
                      </a:r>
                    </a:p>
                  </a:txBody>
                  <a:tcPr marT="45725" marB="45725" marR="91450" marL="91450"/>
                </a:tc>
                <a:tc>
                  <a:txBody>
                    <a:bodyPr>
                      <a:noAutofit/>
                    </a:bodyPr>
                    <a:lstStyle/>
                    <a:p>
                      <a:pPr indent="0" lvl="0" marL="0" marR="0" rtl="0" algn="l">
                        <a:spcBef>
                          <a:spcPts val="0"/>
                        </a:spcBef>
                        <a:buSzPct val="25000"/>
                        <a:buNone/>
                      </a:pPr>
                      <a:r>
                        <a:rPr lang="en-US" sz="1800"/>
                        <a:t>Setting up a meeting and talking to her directly</a:t>
                      </a:r>
                    </a:p>
                  </a:txBody>
                  <a:tcPr marT="45725" marB="45725" marR="91450" marL="91450"/>
                </a:tc>
              </a:tr>
              <a:tr h="756275">
                <a:tc>
                  <a:txBody>
                    <a:bodyPr>
                      <a:noAutofit/>
                    </a:bodyPr>
                    <a:lstStyle/>
                    <a:p>
                      <a:pPr indent="0" lvl="0" marL="0" marR="0" rtl="0" algn="l">
                        <a:spcBef>
                          <a:spcPts val="0"/>
                        </a:spcBef>
                        <a:buSzPct val="25000"/>
                        <a:buNone/>
                      </a:pPr>
                      <a:r>
                        <a:rPr lang="en-US" sz="1800"/>
                        <a:t>Director of Public Safety</a:t>
                      </a:r>
                    </a:p>
                  </a:txBody>
                  <a:tcPr marT="45725" marB="45725" marR="91450" marL="91450"/>
                </a:tc>
                <a:tc>
                  <a:txBody>
                    <a:bodyPr>
                      <a:noAutofit/>
                    </a:bodyPr>
                    <a:lstStyle/>
                    <a:p>
                      <a:pPr indent="0" lvl="0" marL="0" marR="0" rtl="0" algn="l">
                        <a:spcBef>
                          <a:spcPts val="0"/>
                        </a:spcBef>
                        <a:buSzPct val="25000"/>
                        <a:buNone/>
                      </a:pPr>
                      <a:r>
                        <a:rPr lang="en-US" sz="1800"/>
                        <a:t>Installing a scanner and cameras in different parts of Keating</a:t>
                      </a:r>
                    </a:p>
                  </a:txBody>
                  <a:tcPr marT="45725" marB="45725" marR="91450" marL="91450"/>
                </a:tc>
                <a:tc>
                  <a:txBody>
                    <a:bodyPr>
                      <a:noAutofit/>
                    </a:bodyPr>
                    <a:lstStyle/>
                    <a:p>
                      <a:pPr lvl="0" rtl="0">
                        <a:spcBef>
                          <a:spcPts val="0"/>
                        </a:spcBef>
                        <a:buClr>
                          <a:schemeClr val="dk1"/>
                        </a:buClr>
                        <a:buSzPct val="25000"/>
                        <a:buFont typeface="Arial"/>
                        <a:buNone/>
                      </a:pPr>
                      <a:r>
                        <a:rPr lang="en-US" sz="1800"/>
                        <a:t>Setting up a meeting and talking to him/her directly</a:t>
                      </a:r>
                    </a:p>
                    <a:p>
                      <a:pPr indent="0" lvl="0" marL="0" marR="0" rtl="0" algn="l">
                        <a:spcBef>
                          <a:spcPts val="0"/>
                        </a:spcBef>
                        <a:buNone/>
                      </a:pPr>
                      <a:r>
                        <a:t/>
                      </a:r>
                      <a:endParaRPr sz="1800"/>
                    </a:p>
                  </a:txBody>
                  <a:tcPr marT="45725" marB="45725" marR="91450" marL="91450"/>
                </a:tc>
              </a:tr>
              <a:tr h="756275">
                <a:tc>
                  <a:txBody>
                    <a:bodyPr>
                      <a:noAutofit/>
                    </a:bodyPr>
                    <a:lstStyle/>
                    <a:p>
                      <a:pPr indent="0" lvl="0" marL="0" marR="0" rtl="0" algn="l">
                        <a:spcBef>
                          <a:spcPts val="0"/>
                        </a:spcBef>
                        <a:buSzPct val="25000"/>
                        <a:buNone/>
                      </a:pPr>
                      <a:r>
                        <a:rPr lang="en-US" sz="1800"/>
                        <a:t>Alex Carlson</a:t>
                      </a:r>
                    </a:p>
                  </a:txBody>
                  <a:tcPr marT="45725" marB="45725" marR="91450" marL="91450"/>
                </a:tc>
                <a:tc>
                  <a:txBody>
                    <a:bodyPr>
                      <a:noAutofit/>
                    </a:bodyPr>
                    <a:lstStyle/>
                    <a:p>
                      <a:pPr indent="0" lvl="0" marL="0" marR="0" rtl="0" algn="l">
                        <a:spcBef>
                          <a:spcPts val="0"/>
                        </a:spcBef>
                        <a:buSzPct val="25000"/>
                        <a:buNone/>
                      </a:pPr>
                      <a:r>
                        <a:rPr lang="en-US" sz="1800"/>
                        <a:t>For information about events going on at Keating</a:t>
                      </a:r>
                    </a:p>
                  </a:txBody>
                  <a:tcPr marT="45725" marB="45725" marR="91450" marL="91450"/>
                </a:tc>
                <a:tc>
                  <a:txBody>
                    <a:bodyPr>
                      <a:noAutofit/>
                    </a:bodyPr>
                    <a:lstStyle/>
                    <a:p>
                      <a:pPr lvl="0" rtl="0">
                        <a:spcBef>
                          <a:spcPts val="0"/>
                        </a:spcBef>
                        <a:buSzPct val="25000"/>
                        <a:buNone/>
                      </a:pPr>
                      <a:r>
                        <a:rPr lang="en-US" sz="1800"/>
                        <a:t>Setting up a meeting and talking to her directly</a:t>
                      </a:r>
                    </a:p>
                  </a:txBody>
                  <a:tcPr marT="45725" marB="45725" marR="91450" marL="91450"/>
                </a:tc>
              </a:tr>
              <a:tr h="756275">
                <a:tc>
                  <a:txBody>
                    <a:bodyPr>
                      <a:noAutofit/>
                    </a:bodyPr>
                    <a:lstStyle/>
                    <a:p>
                      <a:pPr indent="0" lvl="0" marL="0" marR="0" rtl="0" algn="l">
                        <a:spcBef>
                          <a:spcPts val="0"/>
                        </a:spcBef>
                        <a:buSzPct val="25000"/>
                        <a:buNone/>
                      </a:pPr>
                      <a:r>
                        <a:rPr lang="en-US" sz="1800"/>
                        <a:t>Usha Gilmore</a:t>
                      </a:r>
                    </a:p>
                  </a:txBody>
                  <a:tcPr marT="45725" marB="45725" marR="91450" marL="91450"/>
                </a:tc>
                <a:tc>
                  <a:txBody>
                    <a:bodyPr>
                      <a:noAutofit/>
                    </a:bodyPr>
                    <a:lstStyle/>
                    <a:p>
                      <a:pPr indent="0" lvl="0" marL="0" marR="0" rtl="0" algn="l">
                        <a:spcBef>
                          <a:spcPts val="0"/>
                        </a:spcBef>
                        <a:buSzPct val="25000"/>
                        <a:buNone/>
                      </a:pPr>
                      <a:r>
                        <a:rPr lang="en-US" sz="1800"/>
                        <a:t>For information about court reservations</a:t>
                      </a:r>
                    </a:p>
                  </a:txBody>
                  <a:tcPr marT="45725" marB="45725" marR="91450" marL="91450"/>
                </a:tc>
                <a:tc>
                  <a:txBody>
                    <a:bodyPr>
                      <a:noAutofit/>
                    </a:bodyPr>
                    <a:lstStyle/>
                    <a:p>
                      <a:pPr lvl="0" rtl="0">
                        <a:spcBef>
                          <a:spcPts val="0"/>
                        </a:spcBef>
                        <a:buClr>
                          <a:schemeClr val="dk1"/>
                        </a:buClr>
                        <a:buSzPct val="25000"/>
                        <a:buFont typeface="Arial"/>
                        <a:buNone/>
                      </a:pPr>
                      <a:r>
                        <a:rPr lang="en-US" sz="1800"/>
                        <a:t>Setting up a meeting and talking to her directly</a:t>
                      </a:r>
                    </a:p>
                  </a:txBody>
                  <a:tcPr marT="45725" marB="45725" marR="91450" marL="91450"/>
                </a:tc>
              </a:tr>
              <a:tr h="756275">
                <a:tc>
                  <a:txBody>
                    <a:bodyPr>
                      <a:noAutofit/>
                    </a:bodyPr>
                    <a:lstStyle/>
                    <a:p>
                      <a:pPr indent="0" lvl="0" marL="0" marR="0" rtl="0" algn="l">
                        <a:spcBef>
                          <a:spcPts val="0"/>
                        </a:spcBef>
                        <a:buSzPct val="25000"/>
                        <a:buNone/>
                      </a:pPr>
                      <a:r>
                        <a:rPr lang="en-US" sz="1800"/>
                        <a:t>Joe Hakes or any other sports personnel</a:t>
                      </a:r>
                    </a:p>
                  </a:txBody>
                  <a:tcPr marT="45725" marB="45725" marR="91450" marL="91450"/>
                </a:tc>
                <a:tc>
                  <a:txBody>
                    <a:bodyPr>
                      <a:noAutofit/>
                    </a:bodyPr>
                    <a:lstStyle/>
                    <a:p>
                      <a:pPr indent="0" lvl="0" marL="0" marR="0" rtl="0" algn="l">
                        <a:spcBef>
                          <a:spcPts val="0"/>
                        </a:spcBef>
                        <a:buSzPct val="25000"/>
                        <a:buNone/>
                      </a:pPr>
                      <a:r>
                        <a:rPr lang="en-US" sz="1800"/>
                        <a:t>For information about athletic facility use during sports seasons</a:t>
                      </a:r>
                    </a:p>
                  </a:txBody>
                  <a:tcPr marT="45725" marB="45725" marR="91450" marL="91450"/>
                </a:tc>
                <a:tc>
                  <a:txBody>
                    <a:bodyPr>
                      <a:noAutofit/>
                    </a:bodyPr>
                    <a:lstStyle/>
                    <a:p>
                      <a:pPr lvl="0" rtl="0">
                        <a:spcBef>
                          <a:spcPts val="0"/>
                        </a:spcBef>
                        <a:buClr>
                          <a:schemeClr val="dk1"/>
                        </a:buClr>
                        <a:buSzPct val="25000"/>
                        <a:buFont typeface="Arial"/>
                        <a:buNone/>
                      </a:pPr>
                      <a:r>
                        <a:rPr lang="en-US" sz="1800"/>
                        <a:t>Setting up a meeting and talking to them directly</a:t>
                      </a:r>
                    </a:p>
                  </a:txBody>
                  <a:tcPr marT="45725" marB="45725" marR="91450" marL="91450"/>
                </a:tc>
              </a:tr>
              <a:tr h="756275">
                <a:tc>
                  <a:txBody>
                    <a:bodyPr>
                      <a:noAutofit/>
                    </a:bodyPr>
                    <a:lstStyle/>
                    <a:p>
                      <a:pPr indent="0" lvl="0" marL="0" marR="0" rtl="0" algn="l">
                        <a:spcBef>
                          <a:spcPts val="0"/>
                        </a:spcBef>
                        <a:buNone/>
                      </a:pPr>
                      <a:r>
                        <a:t/>
                      </a:r>
                      <a:endParaRPr baseline="0" sz="1800" u="none" cap="none" strike="noStrike"/>
                    </a:p>
                  </a:txBody>
                  <a:tcPr marT="45725" marB="45725" marR="91450" marL="91450"/>
                </a:tc>
                <a:tc>
                  <a:txBody>
                    <a:bodyPr>
                      <a:noAutofit/>
                    </a:bodyPr>
                    <a:lstStyle/>
                    <a:p>
                      <a:pPr indent="0" lvl="0" marL="0" marR="0" rtl="0" algn="l">
                        <a:spcBef>
                          <a:spcPts val="0"/>
                        </a:spcBef>
                        <a:buNone/>
                      </a:pPr>
                      <a:r>
                        <a:t/>
                      </a:r>
                      <a:endParaRPr baseline="0" sz="1800" u="none" cap="none" strike="noStrike"/>
                    </a:p>
                  </a:txBody>
                  <a:tcPr marT="45725" marB="45725" marR="91450" marL="91450"/>
                </a:tc>
                <a:tc>
                  <a:txBody>
                    <a:bodyPr>
                      <a:noAutofit/>
                    </a:bodyPr>
                    <a:lstStyle/>
                    <a:p>
                      <a:pPr indent="0" lvl="0" marL="0" marR="0" rtl="0" algn="l">
                        <a:spcBef>
                          <a:spcPts val="0"/>
                        </a:spcBef>
                        <a:buNone/>
                      </a:pPr>
                      <a:r>
                        <a:t/>
                      </a:r>
                      <a:endParaRPr baseline="0" sz="1800" u="none" cap="none" strike="noStrike"/>
                    </a:p>
                  </a:txBody>
                  <a:tcPr marT="45725" marB="45725" marR="91450" marL="91450"/>
                </a:tc>
              </a:tr>
            </a:tbl>
          </a:graphicData>
        </a:graphic>
      </p:graphicFrame>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