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21945600" cy="329184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45" d="100"/>
          <a:sy n="45" d="100"/>
        </p:scale>
        <p:origin x="-96" y="-256"/>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8D6DBB-28B2-8F4A-9532-37CD4689F405}"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D6DBB-28B2-8F4A-9532-37CD4689F405}"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D6DBB-28B2-8F4A-9532-37CD4689F405}"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8D6DBB-28B2-8F4A-9532-37CD4689F405}"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D6DBB-28B2-8F4A-9532-37CD4689F405}" type="datetimeFigureOut">
              <a:rPr lang="en-US" smtClean="0"/>
              <a:t>4/16/15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32712"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8D6DBB-28B2-8F4A-9532-37CD4689F405}"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8D6DBB-28B2-8F4A-9532-37CD4689F405}" type="datetimeFigureOut">
              <a:rPr lang="en-US" smtClean="0"/>
              <a:t>4/16/15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8D6DBB-28B2-8F4A-9532-37CD4689F405}" type="datetimeFigureOut">
              <a:rPr lang="en-US" smtClean="0"/>
              <a:t>4/16/15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D6DBB-28B2-8F4A-9532-37CD4689F405}" type="datetimeFigureOut">
              <a:rPr lang="en-US" smtClean="0"/>
              <a:t>4/16/15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3"/>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D6DBB-28B2-8F4A-9532-37CD4689F405}"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D6DBB-28B2-8F4A-9532-37CD4689F405}" type="datetimeFigureOut">
              <a:rPr lang="en-US" smtClean="0"/>
              <a:t>4/16/15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61300-D198-4448-8CDB-E1D3B3828F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3"/>
            <a:ext cx="19751040" cy="2172462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888D6DBB-28B2-8F4A-9532-37CD4689F405}" type="datetimeFigureOut">
              <a:rPr lang="en-US" smtClean="0"/>
              <a:t>4/16/15</a:t>
            </a:fld>
            <a:endParaRPr lang="en-US"/>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86B61300-D198-4448-8CDB-E1D3B3828F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54" y="-1"/>
            <a:ext cx="21945600" cy="4989355"/>
          </a:xfrm>
          <a:prstGeom prst="rect">
            <a:avLst/>
          </a:prstGeom>
          <a:solidFill>
            <a:schemeClr val="tx2">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40000"/>
                  <a:lumOff val="60000"/>
                </a:schemeClr>
              </a:solidFill>
            </a:endParaRPr>
          </a:p>
        </p:txBody>
      </p:sp>
      <p:sp>
        <p:nvSpPr>
          <p:cNvPr id="2" name="Title 1"/>
          <p:cNvSpPr>
            <a:spLocks noGrp="1"/>
          </p:cNvSpPr>
          <p:nvPr>
            <p:ph type="title"/>
          </p:nvPr>
        </p:nvSpPr>
        <p:spPr>
          <a:xfrm>
            <a:off x="0" y="0"/>
            <a:ext cx="21945600" cy="5772626"/>
          </a:xfrm>
        </p:spPr>
        <p:txBody>
          <a:bodyPr anchor="ctr">
            <a:normAutofit/>
          </a:bodyPr>
          <a:lstStyle/>
          <a:p>
            <a:pPr algn="l"/>
            <a:r>
              <a:rPr lang="en-US" sz="10000" dirty="0" smtClean="0">
                <a:solidFill>
                  <a:schemeClr val="bg1"/>
                </a:solidFill>
                <a:latin typeface="Century Gothic"/>
                <a:cs typeface="Century Gothic"/>
              </a:rPr>
              <a:t> </a:t>
            </a:r>
            <a:r>
              <a:rPr lang="en-US" sz="18000" dirty="0" smtClean="0">
                <a:solidFill>
                  <a:schemeClr val="bg1"/>
                </a:solidFill>
                <a:latin typeface="Century Gothic"/>
                <a:cs typeface="Century Gothic"/>
              </a:rPr>
              <a:t>CIVIFY</a:t>
            </a:r>
            <a:r>
              <a:rPr lang="en-US" sz="10000" dirty="0" smtClean="0">
                <a:solidFill>
                  <a:schemeClr val="bg1"/>
                </a:solidFill>
                <a:latin typeface="Century Gothic"/>
                <a:cs typeface="Century Gothic"/>
              </a:rPr>
              <a:t/>
            </a:r>
            <a:br>
              <a:rPr lang="en-US" sz="10000" dirty="0" smtClean="0">
                <a:solidFill>
                  <a:schemeClr val="bg1"/>
                </a:solidFill>
                <a:latin typeface="Century Gothic"/>
                <a:cs typeface="Century Gothic"/>
              </a:rPr>
            </a:br>
            <a:endParaRPr lang="en-US" sz="8000" dirty="0">
              <a:solidFill>
                <a:schemeClr val="bg1"/>
              </a:solidFill>
              <a:latin typeface="Century Gothic"/>
              <a:cs typeface="Century Gothic"/>
            </a:endParaRPr>
          </a:p>
        </p:txBody>
      </p:sp>
      <p:sp>
        <p:nvSpPr>
          <p:cNvPr id="5" name="Rectangle 4"/>
          <p:cNvSpPr/>
          <p:nvPr/>
        </p:nvSpPr>
        <p:spPr>
          <a:xfrm>
            <a:off x="0" y="30999002"/>
            <a:ext cx="21945600" cy="1919398"/>
          </a:xfrm>
          <a:prstGeom prst="rect">
            <a:avLst/>
          </a:prstGeom>
          <a:solidFill>
            <a:schemeClr val="tx2">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097280" y="30999002"/>
            <a:ext cx="19751040" cy="1919398"/>
          </a:xfrm>
          <a:prstGeom prst="rect">
            <a:avLst/>
          </a:prstGeom>
        </p:spPr>
        <p:txBody>
          <a:bodyPr vert="horz" lIns="313502" tIns="156751" rIns="313502" bIns="156751" rtlCol="0" anchor="ctr">
            <a:normAutofit/>
          </a:bodyPr>
          <a:lstStyle/>
          <a:p>
            <a:pPr marL="0" marR="0" lvl="0" indent="0" algn="l" defTabSz="156751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bg1"/>
                </a:solidFill>
                <a:effectLst/>
                <a:uLnTx/>
                <a:uFillTx/>
                <a:latin typeface="Arial"/>
                <a:ea typeface="+mj-ea"/>
                <a:cs typeface="Arial"/>
              </a:rPr>
              <a:t>Illinois Institute of Technology | IPRO 397 | </a:t>
            </a:r>
            <a:r>
              <a:rPr lang="en-US" sz="3200" noProof="0" dirty="0" smtClean="0">
                <a:solidFill>
                  <a:schemeClr val="bg1"/>
                </a:solidFill>
                <a:latin typeface="Arial"/>
                <a:ea typeface="+mj-ea"/>
                <a:cs typeface="Arial"/>
              </a:rPr>
              <a:t>Spring 2015</a:t>
            </a:r>
            <a:endParaRPr kumimoji="0" lang="en-US" sz="3200" b="0" i="0" u="none" strike="noStrike" kern="1200" cap="none" spc="0" normalizeH="0" noProof="0" dirty="0" smtClean="0">
              <a:ln>
                <a:noFill/>
              </a:ln>
              <a:solidFill>
                <a:schemeClr val="bg1"/>
              </a:solidFill>
              <a:effectLst/>
              <a:uLnTx/>
              <a:uFillTx/>
              <a:latin typeface="Arial"/>
              <a:ea typeface="+mj-ea"/>
              <a:cs typeface="Arial"/>
            </a:endParaRPr>
          </a:p>
        </p:txBody>
      </p:sp>
      <p:sp>
        <p:nvSpPr>
          <p:cNvPr id="8" name="Title 1"/>
          <p:cNvSpPr txBox="1">
            <a:spLocks/>
          </p:cNvSpPr>
          <p:nvPr/>
        </p:nvSpPr>
        <p:spPr>
          <a:xfrm>
            <a:off x="1097280" y="20666002"/>
            <a:ext cx="19751040" cy="9409380"/>
          </a:xfrm>
          <a:prstGeom prst="rect">
            <a:avLst/>
          </a:prstGeom>
        </p:spPr>
        <p:txBody>
          <a:bodyPr vert="horz" lIns="313502" tIns="156751" rIns="313502" bIns="156751" rtlCol="0" anchor="t">
            <a:normAutofit/>
          </a:bodyPr>
          <a:lstStyle/>
          <a:p>
            <a:pPr marL="0" marR="0" lvl="0" indent="0" algn="l" defTabSz="1567510" rtl="0" eaLnBrk="1" fontAlgn="auto" latinLnBrk="0" hangingPunct="1">
              <a:lnSpc>
                <a:spcPct val="100000"/>
              </a:lnSpc>
              <a:spcBef>
                <a:spcPct val="0"/>
              </a:spcBef>
              <a:spcAft>
                <a:spcPts val="0"/>
              </a:spcAft>
              <a:buClrTx/>
              <a:buSzTx/>
              <a:buFontTx/>
              <a:buNone/>
              <a:tabLst/>
              <a:defRPr/>
            </a:pPr>
            <a:endParaRPr kumimoji="0" lang="en-US" sz="6000" b="0" u="none" strike="noStrike" kern="1200" cap="none" spc="0" normalizeH="0" noProof="0" dirty="0" smtClean="0">
              <a:ln>
                <a:noFill/>
              </a:ln>
              <a:effectLst/>
              <a:uLnTx/>
              <a:uFillTx/>
              <a:latin typeface="Arial"/>
              <a:ea typeface="+mj-ea"/>
              <a:cs typeface="Arial"/>
            </a:endParaRPr>
          </a:p>
        </p:txBody>
      </p:sp>
      <p:sp>
        <p:nvSpPr>
          <p:cNvPr id="9" name="Rectangle 8"/>
          <p:cNvSpPr/>
          <p:nvPr/>
        </p:nvSpPr>
        <p:spPr>
          <a:xfrm>
            <a:off x="6290556" y="12265393"/>
            <a:ext cx="825867" cy="1631216"/>
          </a:xfrm>
          <a:prstGeom prst="rect">
            <a:avLst/>
          </a:prstGeom>
        </p:spPr>
        <p:txBody>
          <a:bodyPr wrap="none">
            <a:spAutoFit/>
          </a:bodyPr>
          <a:lstStyle/>
          <a:p>
            <a:r>
              <a:rPr lang="en-US" sz="10000" dirty="0" smtClean="0">
                <a:solidFill>
                  <a:prstClr val="white"/>
                </a:solidFill>
                <a:latin typeface="Arial"/>
                <a:ea typeface="+mj-ea"/>
                <a:cs typeface="Arial"/>
              </a:rPr>
              <a:t>y</a:t>
            </a:r>
            <a:endParaRPr lang="en-US" dirty="0"/>
          </a:p>
        </p:txBody>
      </p:sp>
      <p:pic>
        <p:nvPicPr>
          <p:cNvPr id="14" name="Picture 13" descr="IIT_Logo_horiz_186_b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960" y="-608911"/>
            <a:ext cx="10743186" cy="2571813"/>
          </a:xfrm>
          <a:prstGeom prst="rect">
            <a:avLst/>
          </a:prstGeom>
        </p:spPr>
      </p:pic>
      <p:pic>
        <p:nvPicPr>
          <p:cNvPr id="19" name="Picture 18" descr="Screen Shot 2015-04-16 at 12.59.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060" y="10290838"/>
            <a:ext cx="4216400" cy="7391400"/>
          </a:xfrm>
          <a:prstGeom prst="rect">
            <a:avLst/>
          </a:prstGeom>
        </p:spPr>
      </p:pic>
      <p:pic>
        <p:nvPicPr>
          <p:cNvPr id="20" name="Picture 19" descr="Screen Shot 2015-04-16 at 12.59.3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85" y="10290838"/>
            <a:ext cx="4152900" cy="7353300"/>
          </a:xfrm>
          <a:prstGeom prst="rect">
            <a:avLst/>
          </a:prstGeom>
        </p:spPr>
      </p:pic>
      <p:pic>
        <p:nvPicPr>
          <p:cNvPr id="21" name="Picture 20" descr="Screen Shot 2015-04-16 at 12.59.5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0990" y="10303538"/>
            <a:ext cx="4203700" cy="7340600"/>
          </a:xfrm>
          <a:prstGeom prst="rect">
            <a:avLst/>
          </a:prstGeom>
        </p:spPr>
      </p:pic>
      <p:pic>
        <p:nvPicPr>
          <p:cNvPr id="22" name="Picture 21" descr="Illinois_primary_ballot_201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168960" y="18220075"/>
            <a:ext cx="5857524" cy="4891854"/>
          </a:xfrm>
          <a:prstGeom prst="rect">
            <a:avLst/>
          </a:prstGeom>
        </p:spPr>
      </p:pic>
      <p:sp>
        <p:nvSpPr>
          <p:cNvPr id="23" name="TextBox 22"/>
          <p:cNvSpPr txBox="1"/>
          <p:nvPr/>
        </p:nvSpPr>
        <p:spPr>
          <a:xfrm>
            <a:off x="414881" y="5332366"/>
            <a:ext cx="6523422" cy="5970865"/>
          </a:xfrm>
          <a:prstGeom prst="rect">
            <a:avLst/>
          </a:prstGeom>
          <a:noFill/>
        </p:spPr>
        <p:txBody>
          <a:bodyPr wrap="square" rtlCol="0">
            <a:spAutoFit/>
          </a:bodyPr>
          <a:lstStyle/>
          <a:p>
            <a:r>
              <a:rPr lang="en-US" sz="4000" b="1" dirty="0" smtClean="0">
                <a:solidFill>
                  <a:srgbClr val="FF0000"/>
                </a:solidFill>
              </a:rPr>
              <a:t>What is this?</a:t>
            </a:r>
          </a:p>
          <a:p>
            <a:r>
              <a:rPr lang="en-US" sz="4000" dirty="0" err="1"/>
              <a:t>Civify</a:t>
            </a:r>
            <a:r>
              <a:rPr lang="en-US" sz="4000" dirty="0"/>
              <a:t> is an app that provides </a:t>
            </a:r>
            <a:r>
              <a:rPr lang="en-US" sz="4000" dirty="0" smtClean="0"/>
              <a:t>information on </a:t>
            </a:r>
            <a:r>
              <a:rPr lang="en-US" sz="4000" dirty="0"/>
              <a:t>everyday </a:t>
            </a:r>
            <a:r>
              <a:rPr lang="en-US" sz="4000" dirty="0" smtClean="0"/>
              <a:t>politics,</a:t>
            </a:r>
            <a:r>
              <a:rPr lang="en-US" sz="4000" dirty="0"/>
              <a:t> </a:t>
            </a:r>
            <a:r>
              <a:rPr lang="en-US" sz="4000" dirty="0" smtClean="0"/>
              <a:t>rights, and bills </a:t>
            </a:r>
            <a:r>
              <a:rPr lang="en-US" sz="4000" dirty="0"/>
              <a:t>as well as current elections in Chicago. </a:t>
            </a:r>
          </a:p>
          <a:p>
            <a:endParaRPr lang="en-US" sz="4000" b="1" dirty="0" smtClean="0">
              <a:solidFill>
                <a:srgbClr val="FF0000"/>
              </a:solidFill>
            </a:endParaRPr>
          </a:p>
          <a:p>
            <a:endParaRPr lang="en-US" sz="4000" dirty="0" smtClean="0"/>
          </a:p>
          <a:p>
            <a:endParaRPr lang="en-US" dirty="0">
              <a:solidFill>
                <a:srgbClr val="FF0000"/>
              </a:solidFill>
            </a:endParaRPr>
          </a:p>
        </p:txBody>
      </p:sp>
      <p:sp>
        <p:nvSpPr>
          <p:cNvPr id="29" name="TextBox 28"/>
          <p:cNvSpPr txBox="1"/>
          <p:nvPr/>
        </p:nvSpPr>
        <p:spPr>
          <a:xfrm>
            <a:off x="8460590" y="5332366"/>
            <a:ext cx="11962347" cy="5970865"/>
          </a:xfrm>
          <a:prstGeom prst="rect">
            <a:avLst/>
          </a:prstGeom>
          <a:noFill/>
        </p:spPr>
        <p:txBody>
          <a:bodyPr wrap="square" rtlCol="0">
            <a:spAutoFit/>
          </a:bodyPr>
          <a:lstStyle/>
          <a:p>
            <a:r>
              <a:rPr lang="en-US" sz="4000" b="1" dirty="0">
                <a:solidFill>
                  <a:srgbClr val="FF0000"/>
                </a:solidFill>
              </a:rPr>
              <a:t>What </a:t>
            </a:r>
            <a:r>
              <a:rPr lang="en-US" sz="4000" b="1" dirty="0" smtClean="0">
                <a:solidFill>
                  <a:srgbClr val="FF0000"/>
                </a:solidFill>
              </a:rPr>
              <a:t>it does?</a:t>
            </a:r>
          </a:p>
          <a:p>
            <a:r>
              <a:rPr lang="en-US" sz="4000" dirty="0" err="1"/>
              <a:t>Civify</a:t>
            </a:r>
            <a:r>
              <a:rPr lang="en-US" sz="4000" dirty="0"/>
              <a:t> helps you stay informed on politics. The app displays the nearest registration and voting locations. It gives non biased, snapshots of candidates running for office. As well as notifies when new Bills are passed and sends reminders on election days. And details a list of constitutional rights. </a:t>
            </a:r>
          </a:p>
          <a:p>
            <a:endParaRPr lang="en-US" sz="4000" b="1" dirty="0">
              <a:solidFill>
                <a:srgbClr val="FF0000"/>
              </a:solidFill>
            </a:endParaRPr>
          </a:p>
          <a:p>
            <a:endParaRPr lang="en-US" dirty="0"/>
          </a:p>
        </p:txBody>
      </p:sp>
      <p:sp>
        <p:nvSpPr>
          <p:cNvPr id="30" name="TextBox 29"/>
          <p:cNvSpPr txBox="1"/>
          <p:nvPr/>
        </p:nvSpPr>
        <p:spPr>
          <a:xfrm>
            <a:off x="513080" y="20091400"/>
            <a:ext cx="5777476" cy="1046440"/>
          </a:xfrm>
          <a:prstGeom prst="rect">
            <a:avLst/>
          </a:prstGeom>
          <a:noFill/>
        </p:spPr>
        <p:txBody>
          <a:bodyPr wrap="square" rtlCol="0">
            <a:spAutoFit/>
          </a:bodyPr>
          <a:lstStyle/>
          <a:p>
            <a:endParaRPr lang="en-US" dirty="0"/>
          </a:p>
        </p:txBody>
      </p:sp>
      <p:sp>
        <p:nvSpPr>
          <p:cNvPr id="31" name="TextBox 30"/>
          <p:cNvSpPr txBox="1"/>
          <p:nvPr/>
        </p:nvSpPr>
        <p:spPr>
          <a:xfrm>
            <a:off x="618992" y="18157623"/>
            <a:ext cx="7841598" cy="4401205"/>
          </a:xfrm>
          <a:prstGeom prst="rect">
            <a:avLst/>
          </a:prstGeom>
          <a:noFill/>
        </p:spPr>
        <p:txBody>
          <a:bodyPr wrap="square" rtlCol="0">
            <a:spAutoFit/>
          </a:bodyPr>
          <a:lstStyle/>
          <a:p>
            <a:r>
              <a:rPr lang="en-US" sz="4000" b="1" dirty="0" smtClean="0">
                <a:solidFill>
                  <a:srgbClr val="FF0000"/>
                </a:solidFill>
              </a:rPr>
              <a:t>How does this benefit you?</a:t>
            </a:r>
            <a:endParaRPr lang="en-US" sz="4000" b="1" dirty="0">
              <a:solidFill>
                <a:srgbClr val="FF0000"/>
              </a:solidFill>
            </a:endParaRPr>
          </a:p>
          <a:p>
            <a:endParaRPr lang="en-US" sz="4000" dirty="0" smtClean="0"/>
          </a:p>
          <a:p>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p:txBody>
      </p:sp>
      <p:sp>
        <p:nvSpPr>
          <p:cNvPr id="32" name="TextBox 31"/>
          <p:cNvSpPr txBox="1"/>
          <p:nvPr/>
        </p:nvSpPr>
        <p:spPr>
          <a:xfrm>
            <a:off x="618992" y="19665728"/>
            <a:ext cx="10341364" cy="2893100"/>
          </a:xfrm>
          <a:prstGeom prst="rect">
            <a:avLst/>
          </a:prstGeom>
          <a:noFill/>
        </p:spPr>
        <p:txBody>
          <a:bodyPr wrap="square" rtlCol="0">
            <a:spAutoFit/>
          </a:bodyPr>
          <a:lstStyle/>
          <a:p>
            <a:pPr marL="571500" indent="-571500">
              <a:buFont typeface="Arial"/>
              <a:buChar char="•"/>
            </a:pPr>
            <a:r>
              <a:rPr lang="en-US" sz="4000" dirty="0" err="1"/>
              <a:t>Civify</a:t>
            </a:r>
            <a:r>
              <a:rPr lang="en-US" sz="4000" dirty="0"/>
              <a:t> makes voting </a:t>
            </a:r>
            <a:r>
              <a:rPr lang="en-US" sz="4000" dirty="0" smtClean="0"/>
              <a:t>simple and easy.</a:t>
            </a:r>
            <a:endParaRPr lang="en-US" sz="4000" dirty="0" smtClean="0"/>
          </a:p>
          <a:p>
            <a:pPr marL="571500" indent="-571500">
              <a:buFont typeface="Arial"/>
              <a:buChar char="•"/>
            </a:pPr>
            <a:r>
              <a:rPr lang="en-US" sz="4000" dirty="0" err="1" smtClean="0"/>
              <a:t>Civify</a:t>
            </a:r>
            <a:r>
              <a:rPr lang="en-US" sz="4000" dirty="0" smtClean="0"/>
              <a:t> </a:t>
            </a:r>
            <a:r>
              <a:rPr lang="en-US" sz="4000" dirty="0" smtClean="0"/>
              <a:t>gives </a:t>
            </a:r>
            <a:r>
              <a:rPr lang="en-US" sz="4000" dirty="0"/>
              <a:t>non biased information on candidates running for </a:t>
            </a:r>
            <a:r>
              <a:rPr lang="en-US" sz="4000" dirty="0" smtClean="0"/>
              <a:t>office. </a:t>
            </a:r>
            <a:endParaRPr lang="en-US" sz="4000" dirty="0"/>
          </a:p>
          <a:p>
            <a:endParaRPr lang="en-US" dirty="0"/>
          </a:p>
        </p:txBody>
      </p:sp>
      <p:sp>
        <p:nvSpPr>
          <p:cNvPr id="38" name="Action Button: Help 37">
            <a:hlinkClick r:id="" action="ppaction://noaction" highlightClick="1"/>
          </p:cNvPr>
          <p:cNvSpPr/>
          <p:nvPr/>
        </p:nvSpPr>
        <p:spPr>
          <a:xfrm>
            <a:off x="34196812" y="23268535"/>
            <a:ext cx="1042416" cy="1042416"/>
          </a:xfrm>
          <a:prstGeom prst="actionButtonHel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image  (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23975341"/>
            <a:ext cx="5550671" cy="6468737"/>
          </a:xfrm>
          <a:prstGeom prst="rect">
            <a:avLst/>
          </a:prstGeom>
        </p:spPr>
      </p:pic>
      <p:pic>
        <p:nvPicPr>
          <p:cNvPr id="43" name="Picture 42" descr="image 2.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1788" y="24298535"/>
            <a:ext cx="5266777" cy="6145543"/>
          </a:xfrm>
          <a:prstGeom prst="rect">
            <a:avLst/>
          </a:prstGeom>
        </p:spPr>
      </p:pic>
      <p:pic>
        <p:nvPicPr>
          <p:cNvPr id="44" name="Picture 43" descr="image 3 .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81397" y="24298535"/>
            <a:ext cx="5141540" cy="5991937"/>
          </a:xfrm>
          <a:prstGeom prst="rect">
            <a:avLst/>
          </a:prstGeom>
        </p:spPr>
      </p:pic>
      <p:sp>
        <p:nvSpPr>
          <p:cNvPr id="46" name="TextBox 45"/>
          <p:cNvSpPr txBox="1"/>
          <p:nvPr/>
        </p:nvSpPr>
        <p:spPr>
          <a:xfrm>
            <a:off x="13488565" y="32339234"/>
            <a:ext cx="8423581" cy="553998"/>
          </a:xfrm>
          <a:prstGeom prst="rect">
            <a:avLst/>
          </a:prstGeom>
          <a:noFill/>
        </p:spPr>
        <p:txBody>
          <a:bodyPr wrap="square" rtlCol="0">
            <a:spAutoFit/>
          </a:bodyPr>
          <a:lstStyle/>
          <a:p>
            <a:r>
              <a:rPr lang="en-US" sz="3000" dirty="0" smtClean="0">
                <a:solidFill>
                  <a:schemeClr val="bg1"/>
                </a:solidFill>
              </a:rPr>
              <a:t>Justice Mosquera, Caroline Segre, Colin Redmond </a:t>
            </a:r>
            <a:endParaRPr lang="en-US" sz="3000" dirty="0">
              <a:solidFill>
                <a:schemeClr val="bg1"/>
              </a:solidFill>
            </a:endParaRPr>
          </a:p>
        </p:txBody>
      </p:sp>
      <p:pic>
        <p:nvPicPr>
          <p:cNvPr id="47" name="Picture 46" descr="Screen Shot 2015-04-16 at 5.54.11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40909" y="10303537"/>
            <a:ext cx="4182027" cy="7357011"/>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10535</TotalTime>
  <Words>130</Words>
  <Application>Microsoft Macintosh PowerPoint</Application>
  <PresentationFormat>Custom</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CIVIFY </vt:lpstr>
    </vt:vector>
  </TitlesOfParts>
  <Company>Institute of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Hanna Korel</dc:creator>
  <cp:lastModifiedBy>John mosquera</cp:lastModifiedBy>
  <cp:revision>30</cp:revision>
  <dcterms:created xsi:type="dcterms:W3CDTF">2011-11-17T16:46:56Z</dcterms:created>
  <dcterms:modified xsi:type="dcterms:W3CDTF">2015-04-16T23:35:15Z</dcterms:modified>
</cp:coreProperties>
</file>