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515" r:id="rId2"/>
    <p:sldId id="51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67">
          <p15:clr>
            <a:srgbClr val="A4A3A4"/>
          </p15:clr>
        </p15:guide>
        <p15:guide id="2" pos="3742">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67BCE"/>
    <a:srgbClr val="2C6AB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0" autoAdjust="0"/>
    <p:restoredTop sz="99681" autoAdjust="0"/>
  </p:normalViewPr>
  <p:slideViewPr>
    <p:cSldViewPr showGuides="1">
      <p:cViewPr varScale="1">
        <p:scale>
          <a:sx n="76" d="100"/>
          <a:sy n="76" d="100"/>
        </p:scale>
        <p:origin x="-1362" y="-84"/>
      </p:cViewPr>
      <p:guideLst>
        <p:guide orient="horz" pos="3067"/>
        <p:guide pos="3742"/>
        <p:guide pos="295"/>
      </p:guideLst>
    </p:cSldViewPr>
  </p:slideViewPr>
  <p:notesTextViewPr>
    <p:cViewPr>
      <p:scale>
        <a:sx n="100" d="100"/>
        <a:sy n="100" d="100"/>
      </p:scale>
      <p:origin x="0" y="0"/>
    </p:cViewPr>
  </p:notesTextViewPr>
  <p:sorterViewPr>
    <p:cViewPr>
      <p:scale>
        <a:sx n="150" d="100"/>
        <a:sy n="1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5F48E-A2D2-4F2F-99D8-A59AFD075FE7}" type="datetimeFigureOut">
              <a:rPr lang="en-IN" smtClean="0"/>
              <a:pPr/>
              <a:t>19-01-2015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445D2-CA46-46BE-A2E0-445301401182}" type="slidenum">
              <a:rPr lang="en-IN" smtClean="0"/>
              <a:pPr/>
              <a:t>‹#›</a:t>
            </a:fld>
            <a:endParaRPr lang="en-IN"/>
          </a:p>
        </p:txBody>
      </p:sp>
    </p:spTree>
    <p:extLst>
      <p:ext uri="{BB962C8B-B14F-4D97-AF65-F5344CB8AC3E}">
        <p14:creationId xmlns:p14="http://schemas.microsoft.com/office/powerpoint/2010/main" xmlns="" val="354786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F8F838-85A9-430C-9928-FA7255F04921}" type="datetime1">
              <a:rPr lang="en-IN" smtClean="0"/>
              <a:pPr/>
              <a:t>19-01-2015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C6C5A8-A2E6-4EAE-9FDC-8B081A7BA947}" type="datetime1">
              <a:rPr lang="en-IN" smtClean="0"/>
              <a:pPr/>
              <a:t>19-01-2015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4B9222-C2A9-495A-96D1-B55781609E37}" type="datetime1">
              <a:rPr lang="en-IN" smtClean="0"/>
              <a:pPr/>
              <a:t>19-01-2015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85000"/>
                    <a:lumOff val="15000"/>
                  </a:schemeClr>
                </a:solidFill>
                <a:latin typeface="Verdana" pitchFamily="34" charset="0"/>
                <a:ea typeface="Verdana" pitchFamily="34" charset="0"/>
                <a:cs typeface="Verdana" pitchFamily="34" charset="0"/>
              </a:defRPr>
            </a:lvl1pPr>
            <a:lvl2pPr>
              <a:defRPr>
                <a:solidFill>
                  <a:schemeClr val="tx1">
                    <a:lumMod val="85000"/>
                    <a:lumOff val="15000"/>
                  </a:schemeClr>
                </a:solidFill>
                <a:latin typeface="Verdana" pitchFamily="34" charset="0"/>
                <a:ea typeface="Verdana" pitchFamily="34" charset="0"/>
                <a:cs typeface="Verdana" pitchFamily="34" charset="0"/>
              </a:defRPr>
            </a:lvl2pPr>
            <a:lvl3pPr>
              <a:defRPr>
                <a:solidFill>
                  <a:schemeClr val="tx1">
                    <a:lumMod val="85000"/>
                    <a:lumOff val="15000"/>
                  </a:schemeClr>
                </a:solidFill>
                <a:latin typeface="Verdana" pitchFamily="34" charset="0"/>
                <a:ea typeface="Verdana" pitchFamily="34" charset="0"/>
                <a:cs typeface="Verdana" pitchFamily="34" charset="0"/>
              </a:defRPr>
            </a:lvl3pPr>
            <a:lvl4pPr>
              <a:defRPr>
                <a:solidFill>
                  <a:schemeClr val="tx1">
                    <a:lumMod val="85000"/>
                    <a:lumOff val="15000"/>
                  </a:schemeClr>
                </a:solidFill>
                <a:latin typeface="Verdana" pitchFamily="34" charset="0"/>
                <a:ea typeface="Verdana" pitchFamily="34" charset="0"/>
                <a:cs typeface="Verdana" pitchFamily="34" charset="0"/>
              </a:defRPr>
            </a:lvl4pPr>
            <a:lvl5pPr>
              <a:defRPr>
                <a:solidFill>
                  <a:schemeClr val="tx1">
                    <a:lumMod val="85000"/>
                    <a:lumOff val="15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DF90CC3B-4461-4E68-B747-EF6220C9D953}" type="datetime1">
              <a:rPr lang="en-IN" smtClean="0"/>
              <a:pPr/>
              <a:t>19-01-2015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
        <p:nvSpPr>
          <p:cNvPr id="7" name="Rectangle 6"/>
          <p:cNvSpPr/>
          <p:nvPr userDrawn="1"/>
        </p:nvSpPr>
        <p:spPr>
          <a:xfrm>
            <a:off x="0" y="260648"/>
            <a:ext cx="9144000" cy="792088"/>
          </a:xfrm>
          <a:prstGeom prst="rect">
            <a:avLst/>
          </a:prstGeom>
          <a:solidFill>
            <a:srgbClr val="367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normAutofit/>
          </a:bodyPr>
          <a:lstStyle>
            <a:lvl1pPr algn="l">
              <a:defRPr sz="2000">
                <a:solidFill>
                  <a:schemeClr val="bg1"/>
                </a:solidFill>
                <a:latin typeface="Verdana" pitchFamily="34" charset="0"/>
                <a:ea typeface="Verdana" pitchFamily="34" charset="0"/>
                <a:cs typeface="Verdana" pitchFamily="34" charset="0"/>
              </a:defRPr>
            </a:lvl1pPr>
          </a:lstStyle>
          <a:p>
            <a:r>
              <a:rPr lang="en-US" smtClean="0"/>
              <a:t>Click to edit Master title style</a:t>
            </a:r>
            <a:endParaRPr lang="en-IN"/>
          </a:p>
        </p:txBody>
      </p:sp>
      <p:pic>
        <p:nvPicPr>
          <p:cNvPr id="1026" name="Picture 2"/>
          <p:cNvPicPr>
            <a:picLocks noChangeAspect="1" noChangeArrowheads="1"/>
          </p:cNvPicPr>
          <p:nvPr userDrawn="1"/>
        </p:nvPicPr>
        <p:blipFill>
          <a:blip r:embed="rId2" cstate="print"/>
          <a:srcRect l="29925" t="85359" r="54067" b="7921"/>
          <a:stretch>
            <a:fillRect/>
          </a:stretch>
        </p:blipFill>
        <p:spPr bwMode="auto">
          <a:xfrm>
            <a:off x="453030" y="6165824"/>
            <a:ext cx="2195736" cy="576064"/>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9BEF3-1725-4BC6-9F5B-63229BE992D6}" type="datetime1">
              <a:rPr lang="en-IN" smtClean="0"/>
              <a:pPr/>
              <a:t>19-01-2015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ABE984-66D1-4EDF-8C95-B270F2F8011D}" type="datetime1">
              <a:rPr lang="en-IN" smtClean="0"/>
              <a:pPr/>
              <a:t>19-01-2015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664DD4-81DC-4B53-A9AF-3429D268310B}" type="datetime1">
              <a:rPr lang="en-IN" smtClean="0"/>
              <a:pPr/>
              <a:t>19-01-2015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57592C-569B-4204-8431-AA9421E7E9A9}" type="datetime1">
              <a:rPr lang="en-IN" smtClean="0"/>
              <a:pPr/>
              <a:t>19-01-2015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7FB56-293D-463C-BD6C-4A0539646E7C}" type="datetime1">
              <a:rPr lang="en-IN" smtClean="0"/>
              <a:pPr/>
              <a:t>19-01-2015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64D39-2454-48E3-9551-1DEFF085694A}" type="datetime1">
              <a:rPr lang="en-IN" smtClean="0"/>
              <a:pPr/>
              <a:t>19-01-2015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B1E25-693F-4389-A38A-8B3D77F87B8A}" type="datetime1">
              <a:rPr lang="en-IN" smtClean="0"/>
              <a:pPr/>
              <a:t>19-01-2015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E9517-332C-4C0D-BFD9-673CAB10D5C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6DB4-542F-4975-BA3E-716C40662FBD}" type="datetime1">
              <a:rPr lang="en-IN" smtClean="0"/>
              <a:pPr/>
              <a:t>19-01-2015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E9517-332C-4C0D-BFD9-673CAB10D5C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mj-lt"/>
              </a:rPr>
              <a:t>1. Project </a:t>
            </a:r>
            <a:r>
              <a:rPr lang="en-US" sz="2400" dirty="0" smtClean="0">
                <a:latin typeface="+mj-lt"/>
              </a:rPr>
              <a:t>P</a:t>
            </a:r>
            <a:r>
              <a:rPr lang="en-US" sz="2400" dirty="0" smtClean="0">
                <a:latin typeface="+mj-lt"/>
              </a:rPr>
              <a:t>roposal</a:t>
            </a:r>
            <a:endParaRPr lang="en-IN" sz="2400" dirty="0">
              <a:latin typeface="+mj-lt"/>
            </a:endParaRPr>
          </a:p>
        </p:txBody>
      </p:sp>
      <p:sp>
        <p:nvSpPr>
          <p:cNvPr id="3" name="Content Placeholder 2"/>
          <p:cNvSpPr>
            <a:spLocks noGrp="1"/>
          </p:cNvSpPr>
          <p:nvPr>
            <p:ph idx="1"/>
          </p:nvPr>
        </p:nvSpPr>
        <p:spPr>
          <a:xfrm>
            <a:off x="395536" y="2060848"/>
            <a:ext cx="2927192" cy="3960440"/>
          </a:xfrm>
        </p:spPr>
        <p:txBody>
          <a:bodyPr>
            <a:normAutofit/>
          </a:bodyPr>
          <a:lstStyle/>
          <a:p>
            <a:pPr marL="0" lvl="0" indent="0">
              <a:lnSpc>
                <a:spcPct val="150000"/>
              </a:lnSpc>
              <a:buNone/>
            </a:pPr>
            <a:r>
              <a:rPr lang="en-IN" sz="1200" dirty="0" smtClean="0">
                <a:latin typeface="+mn-lt"/>
                <a:cs typeface="Arial"/>
              </a:rPr>
              <a:t>Describe why this a </a:t>
            </a:r>
            <a:r>
              <a:rPr lang="en-IN" sz="1200" b="1" dirty="0" smtClean="0">
                <a:latin typeface="+mn-lt"/>
                <a:cs typeface="Arial"/>
              </a:rPr>
              <a:t>real</a:t>
            </a:r>
            <a:r>
              <a:rPr lang="en-IN" sz="1200" dirty="0" smtClean="0">
                <a:latin typeface="+mn-lt"/>
                <a:cs typeface="Arial"/>
              </a:rPr>
              <a:t> problem. What </a:t>
            </a:r>
            <a:r>
              <a:rPr lang="en-IN" sz="1200" dirty="0" smtClean="0">
                <a:latin typeface="+mn-lt"/>
                <a:cs typeface="Arial"/>
              </a:rPr>
              <a:t>evidence </a:t>
            </a:r>
            <a:r>
              <a:rPr lang="en-IN" sz="1200" dirty="0" smtClean="0">
                <a:latin typeface="+mn-lt"/>
                <a:cs typeface="Arial"/>
              </a:rPr>
              <a:t>and facts support your claim? Be sure to include your source? </a:t>
            </a:r>
          </a:p>
          <a:p>
            <a:pPr marL="0" lvl="0" indent="0">
              <a:lnSpc>
                <a:spcPct val="150000"/>
              </a:lnSpc>
              <a:buNone/>
            </a:pPr>
            <a:endParaRPr lang="en-IN" sz="1200" dirty="0">
              <a:latin typeface="+mn-lt"/>
              <a:cs typeface="Arial"/>
            </a:endParaRPr>
          </a:p>
          <a:p>
            <a:pPr marL="0" lvl="0" indent="0">
              <a:lnSpc>
                <a:spcPct val="150000"/>
              </a:lnSpc>
              <a:buNone/>
            </a:pPr>
            <a:endParaRPr lang="en-IN" sz="1200" dirty="0" smtClean="0">
              <a:latin typeface="+mn-lt"/>
              <a:cs typeface="Arial"/>
            </a:endParaRPr>
          </a:p>
          <a:p>
            <a:pPr marL="0" lvl="0" indent="0">
              <a:lnSpc>
                <a:spcPct val="150000"/>
              </a:lnSpc>
              <a:buNone/>
            </a:pPr>
            <a:r>
              <a:rPr lang="en-IN" sz="1200" dirty="0" smtClean="0">
                <a:latin typeface="+mn-lt"/>
                <a:cs typeface="Arial"/>
              </a:rPr>
              <a:t>Why is it </a:t>
            </a:r>
            <a:r>
              <a:rPr lang="en-IN" sz="1200" b="1" dirty="0" smtClean="0">
                <a:latin typeface="+mn-lt"/>
                <a:cs typeface="Arial"/>
              </a:rPr>
              <a:t>worth it </a:t>
            </a:r>
            <a:r>
              <a:rPr lang="en-IN" sz="1200" dirty="0" smtClean="0">
                <a:latin typeface="+mn-lt"/>
                <a:cs typeface="Arial"/>
              </a:rPr>
              <a:t>to solve this problem? Who will benefit? Why will this service create value? </a:t>
            </a:r>
          </a:p>
          <a:p>
            <a:pPr marL="0" lvl="0" indent="0">
              <a:lnSpc>
                <a:spcPct val="150000"/>
              </a:lnSpc>
              <a:buNone/>
            </a:pPr>
            <a:endParaRPr lang="en-IN" sz="1200" dirty="0" smtClean="0">
              <a:latin typeface="+mn-lt"/>
              <a:cs typeface="Arial"/>
            </a:endParaRPr>
          </a:p>
          <a:p>
            <a:pPr marL="0" lvl="0" indent="0">
              <a:lnSpc>
                <a:spcPct val="150000"/>
              </a:lnSpc>
              <a:buNone/>
            </a:pPr>
            <a:r>
              <a:rPr lang="en-IN" sz="1200" dirty="0" smtClean="0">
                <a:latin typeface="+mn-lt"/>
                <a:cs typeface="Arial"/>
              </a:rPr>
              <a:t>Why can </a:t>
            </a:r>
            <a:r>
              <a:rPr lang="en-IN" sz="1200" b="1" dirty="0" smtClean="0">
                <a:latin typeface="+mn-lt"/>
                <a:cs typeface="Arial"/>
              </a:rPr>
              <a:t>you </a:t>
            </a:r>
            <a:r>
              <a:rPr lang="en-IN" sz="1200" dirty="0" smtClean="0">
                <a:latin typeface="+mn-lt"/>
                <a:cs typeface="Arial"/>
              </a:rPr>
              <a:t>solve the problem? What insights, </a:t>
            </a:r>
            <a:r>
              <a:rPr lang="en-IN" sz="1200" dirty="0" smtClean="0">
                <a:latin typeface="+mn-lt"/>
                <a:cs typeface="Arial"/>
              </a:rPr>
              <a:t>capabilities, </a:t>
            </a:r>
            <a:r>
              <a:rPr lang="en-IN" sz="1200" dirty="0" smtClean="0">
                <a:latin typeface="+mn-lt"/>
                <a:cs typeface="Arial"/>
              </a:rPr>
              <a:t>knowldege will make you and your team successful when others have failed? </a:t>
            </a:r>
          </a:p>
          <a:p>
            <a:pPr marL="0" lvl="0" indent="0">
              <a:lnSpc>
                <a:spcPct val="150000"/>
              </a:lnSpc>
              <a:buNone/>
            </a:pPr>
            <a:endParaRPr lang="en-IN" sz="6600" dirty="0" smtClean="0">
              <a:latin typeface="Arial"/>
              <a:cs typeface="Arial"/>
            </a:endParaRPr>
          </a:p>
          <a:p>
            <a:pPr marL="0" lvl="0" indent="0">
              <a:lnSpc>
                <a:spcPct val="150000"/>
              </a:lnSpc>
              <a:buNone/>
            </a:pPr>
            <a:endParaRPr lang="en-IN" sz="2400" dirty="0" smtClean="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2EDE9517-332C-4C0D-BFD9-673CAB10D5C8}" type="slidenum">
              <a:rPr lang="en-IN" smtClean="0"/>
              <a:pPr/>
              <a:t>1</a:t>
            </a:fld>
            <a:endParaRPr lang="en-IN" dirty="0"/>
          </a:p>
        </p:txBody>
      </p:sp>
      <p:sp>
        <p:nvSpPr>
          <p:cNvPr id="10" name="Rectangle 9"/>
          <p:cNvSpPr/>
          <p:nvPr/>
        </p:nvSpPr>
        <p:spPr>
          <a:xfrm>
            <a:off x="3419872" y="2132856"/>
            <a:ext cx="5544616" cy="10081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Everyone has been here.  It can be a hassle to write up a grocery list, hunt down all the items (if they are even in stock), take all those items and remove them from your cart after waiting in line for 30 minutes just so you can put them back in.  I have no source as this is a problem that comes from my experience.</a:t>
            </a:r>
          </a:p>
        </p:txBody>
      </p:sp>
      <p:sp>
        <p:nvSpPr>
          <p:cNvPr id="12" name="Rectangle 11"/>
          <p:cNvSpPr/>
          <p:nvPr/>
        </p:nvSpPr>
        <p:spPr>
          <a:xfrm>
            <a:off x="3419872" y="3501008"/>
            <a:ext cx="5544616" cy="10081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This app (as I picture it) would allow those with disabilities to more easily self-checkout in addition to making the shopping and checkout process faster and easier.  The value of this app would be to decrease necessary man-power needed normally in store.</a:t>
            </a:r>
            <a:endParaRPr lang="en-US" sz="1400" dirty="0">
              <a:solidFill>
                <a:schemeClr val="tx1"/>
              </a:solidFill>
            </a:endParaRPr>
          </a:p>
        </p:txBody>
      </p:sp>
      <p:sp>
        <p:nvSpPr>
          <p:cNvPr id="14" name="Rectangle 13"/>
          <p:cNvSpPr/>
          <p:nvPr/>
        </p:nvSpPr>
        <p:spPr>
          <a:xfrm>
            <a:off x="3419872" y="4869160"/>
            <a:ext cx="5544616" cy="10081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The technology to achieve what I envision already exists and has been utilized in various forms.  The real issue, I think, with solving this problem is one of design, I myself am skilled in Information Technology (computer repair, network administration, etc.) and am somewhat of a mediocre programmer.  With skilled designers and programmers assisting me, I believe we as a team can accomplish what I picture.</a:t>
            </a:r>
            <a:endParaRPr lang="en-US" sz="1200" dirty="0">
              <a:solidFill>
                <a:schemeClr val="tx1"/>
              </a:solidFill>
            </a:endParaRPr>
          </a:p>
        </p:txBody>
      </p:sp>
      <p:sp>
        <p:nvSpPr>
          <p:cNvPr id="7" name="Rectangle 6"/>
          <p:cNvSpPr/>
          <p:nvPr/>
        </p:nvSpPr>
        <p:spPr>
          <a:xfrm>
            <a:off x="395536" y="1124744"/>
            <a:ext cx="4572000" cy="369332"/>
          </a:xfrm>
          <a:prstGeom prst="rect">
            <a:avLst/>
          </a:prstGeom>
        </p:spPr>
        <p:txBody>
          <a:bodyPr>
            <a:spAutoFit/>
          </a:bodyPr>
          <a:lstStyle/>
          <a:p>
            <a:r>
              <a:rPr lang="en-IN" dirty="0" smtClean="0">
                <a:cs typeface="Arial"/>
              </a:rPr>
              <a:t>Name</a:t>
            </a:r>
            <a:r>
              <a:rPr lang="en-IN" dirty="0" smtClean="0">
                <a:cs typeface="Arial"/>
              </a:rPr>
              <a:t>: Colin Redmond </a:t>
            </a:r>
            <a:endParaRPr lang="en-US" dirty="0"/>
          </a:p>
        </p:txBody>
      </p:sp>
      <p:sp>
        <p:nvSpPr>
          <p:cNvPr id="16" name="Rectangle 15"/>
          <p:cNvSpPr/>
          <p:nvPr/>
        </p:nvSpPr>
        <p:spPr>
          <a:xfrm>
            <a:off x="395536" y="1484784"/>
            <a:ext cx="4572000" cy="369332"/>
          </a:xfrm>
          <a:prstGeom prst="rect">
            <a:avLst/>
          </a:prstGeom>
        </p:spPr>
        <p:txBody>
          <a:bodyPr>
            <a:spAutoFit/>
          </a:bodyPr>
          <a:lstStyle/>
          <a:p>
            <a:r>
              <a:rPr lang="en-IN" dirty="0" smtClean="0">
                <a:cs typeface="Arial"/>
              </a:rPr>
              <a:t>Project name</a:t>
            </a:r>
            <a:r>
              <a:rPr lang="en-IN" dirty="0" smtClean="0">
                <a:cs typeface="Arial"/>
              </a:rPr>
              <a:t>: Smartphone Grocery App </a:t>
            </a:r>
            <a:endParaRPr lang="en-US" dirty="0"/>
          </a:p>
        </p:txBody>
      </p:sp>
      <p:sp>
        <p:nvSpPr>
          <p:cNvPr id="17" name="Rectangle 16"/>
          <p:cNvSpPr/>
          <p:nvPr/>
        </p:nvSpPr>
        <p:spPr>
          <a:xfrm>
            <a:off x="5220072" y="1196752"/>
            <a:ext cx="2664296" cy="923330"/>
          </a:xfrm>
          <a:prstGeom prst="rect">
            <a:avLst/>
          </a:prstGeom>
        </p:spPr>
        <p:txBody>
          <a:bodyPr wrap="square">
            <a:spAutoFit/>
          </a:bodyPr>
          <a:lstStyle/>
          <a:p>
            <a:r>
              <a:rPr lang="en-IN" dirty="0" smtClean="0">
                <a:cs typeface="Arial"/>
              </a:rPr>
              <a:t>Your future or current profession: </a:t>
            </a:r>
            <a:r>
              <a:rPr lang="en-IN" dirty="0" smtClean="0">
                <a:cs typeface="Arial"/>
              </a:rPr>
              <a:t> IT Management</a:t>
            </a:r>
            <a:endParaRPr lang="en-US" dirty="0"/>
          </a:p>
        </p:txBody>
      </p:sp>
    </p:spTree>
    <p:extLst>
      <p:ext uri="{BB962C8B-B14F-4D97-AF65-F5344CB8AC3E}">
        <p14:creationId xmlns:p14="http://schemas.microsoft.com/office/powerpoint/2010/main" xmlns="" val="104216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latin typeface="+mn-lt"/>
              </a:rPr>
              <a:t>	This app would essentially allow an individual to check the stock of local markets for items they want to purchase, create a list of said items, then automatically check these items off as the customer scans the barcode with their Smartphone.  The customer could then pay for the goods using electronic banking (much like Amazon.com) and generate a digital receipt which would allow them to exit the store with setting off alarms (additional features could be implemented such as grocery home delivery or an alert system </a:t>
            </a:r>
            <a:r>
              <a:rPr lang="en-US" sz="1800" smtClean="0">
                <a:latin typeface="+mn-lt"/>
              </a:rPr>
              <a:t>notifying you of </a:t>
            </a:r>
            <a:r>
              <a:rPr lang="en-US" sz="1800" dirty="0" smtClean="0">
                <a:latin typeface="+mn-lt"/>
              </a:rPr>
              <a:t>sales or better deals at various local markets).</a:t>
            </a:r>
          </a:p>
          <a:p>
            <a:pPr>
              <a:buNone/>
            </a:pPr>
            <a:endParaRPr lang="en-US" sz="1800" dirty="0" smtClean="0">
              <a:latin typeface="+mn-lt"/>
            </a:endParaRPr>
          </a:p>
          <a:p>
            <a:pPr>
              <a:buNone/>
            </a:pPr>
            <a:r>
              <a:rPr lang="en-US" sz="1800" dirty="0" smtClean="0">
                <a:latin typeface="+mn-lt"/>
              </a:rPr>
              <a:t>	This could eliminate a lot of time/manpower associated with grocery shopping and would benefit the physically disabled.</a:t>
            </a:r>
            <a:endParaRPr lang="en-US" sz="1800" dirty="0">
              <a:latin typeface="+mn-lt"/>
            </a:endParaRPr>
          </a:p>
        </p:txBody>
      </p:sp>
      <p:sp>
        <p:nvSpPr>
          <p:cNvPr id="3" name="Slide Number Placeholder 2"/>
          <p:cNvSpPr>
            <a:spLocks noGrp="1"/>
          </p:cNvSpPr>
          <p:nvPr>
            <p:ph type="sldNum" sz="quarter" idx="12"/>
          </p:nvPr>
        </p:nvSpPr>
        <p:spPr/>
        <p:txBody>
          <a:bodyPr/>
          <a:lstStyle/>
          <a:p>
            <a:fld id="{2EDE9517-332C-4C0D-BFD9-673CAB10D5C8}" type="slidenum">
              <a:rPr lang="en-IN" smtClean="0"/>
              <a:pPr/>
              <a:t>2</a:t>
            </a:fld>
            <a:endParaRPr lang="en-IN"/>
          </a:p>
        </p:txBody>
      </p:sp>
      <p:sp>
        <p:nvSpPr>
          <p:cNvPr id="4" name="Title 3"/>
          <p:cNvSpPr>
            <a:spLocks noGrp="1"/>
          </p:cNvSpPr>
          <p:nvPr>
            <p:ph type="title"/>
          </p:nvPr>
        </p:nvSpPr>
        <p:spPr/>
        <p:txBody>
          <a:bodyPr/>
          <a:lstStyle/>
          <a:p>
            <a:r>
              <a:rPr lang="en-US" dirty="0" smtClean="0"/>
              <a:t>Product Description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3841</TotalTime>
  <Words>288</Words>
  <Application>Microsoft Office PowerPoint</Application>
  <PresentationFormat>On-screen Show (4:3)</PresentationFormat>
  <Paragraphs>19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1. Project Proposal</vt:lpstr>
      <vt:lpstr>Product Description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Synthesis</dc:title>
  <dc:creator>Ishan</dc:creator>
  <cp:lastModifiedBy>Colin</cp:lastModifiedBy>
  <cp:revision>174</cp:revision>
  <cp:lastPrinted>2014-08-14T15:12:05Z</cp:lastPrinted>
  <dcterms:created xsi:type="dcterms:W3CDTF">2012-01-27T23:20:38Z</dcterms:created>
  <dcterms:modified xsi:type="dcterms:W3CDTF">2015-01-19T16:01:55Z</dcterms:modified>
</cp:coreProperties>
</file>