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
  </p:notesMasterIdLst>
  <p:handoutMasterIdLst>
    <p:handoutMasterId r:id="rId6"/>
  </p:handoutMasterIdLst>
  <p:sldIdLst>
    <p:sldId id="285" r:id="rId2"/>
    <p:sldId id="282" r:id="rId3"/>
    <p:sldId id="283"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1" autoAdjust="0"/>
    <p:restoredTop sz="99672" autoAdjust="0"/>
  </p:normalViewPr>
  <p:slideViewPr>
    <p:cSldViewPr snapToGrid="0" snapToObjects="1">
      <p:cViewPr varScale="1">
        <p:scale>
          <a:sx n="111" d="100"/>
          <a:sy n="111" d="100"/>
        </p:scale>
        <p:origin x="-832" y="-120"/>
      </p:cViewPr>
      <p:guideLst>
        <p:guide orient="horz" pos="613"/>
        <p:guide orient="horz" pos="4319"/>
        <p:guide orient="horz" pos="3626"/>
        <p:guide orient="horz" pos="174"/>
        <p:guide pos="5602"/>
        <p:guide pos="237"/>
        <p:guide pos="5659"/>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EAE916-5486-7243-A995-023FE15DDD62}" type="datetime1">
              <a:rPr lang="en-US" smtClean="0"/>
              <a:t>9/3/15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688A6D-4C8D-B44B-B661-FF5460BC5202}" type="slidenum">
              <a:rPr lang="en-US" smtClean="0"/>
              <a:t>‹#›</a:t>
            </a:fld>
            <a:endParaRPr lang="en-US"/>
          </a:p>
        </p:txBody>
      </p:sp>
    </p:spTree>
    <p:extLst>
      <p:ext uri="{BB962C8B-B14F-4D97-AF65-F5344CB8AC3E}">
        <p14:creationId xmlns:p14="http://schemas.microsoft.com/office/powerpoint/2010/main" val="2112645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78DBC3-C7DB-124E-982D-694CB7CD32AD}" type="datetime1">
              <a:rPr lang="en-US" smtClean="0"/>
              <a:t>9/3/15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FC8F9-8247-B94C-B630-C9C02DE2BC42}" type="slidenum">
              <a:rPr lang="en-US" smtClean="0"/>
              <a:t>‹#›</a:t>
            </a:fld>
            <a:endParaRPr lang="en-US"/>
          </a:p>
        </p:txBody>
      </p:sp>
    </p:spTree>
    <p:extLst>
      <p:ext uri="{BB962C8B-B14F-4D97-AF65-F5344CB8AC3E}">
        <p14:creationId xmlns:p14="http://schemas.microsoft.com/office/powerpoint/2010/main" val="339302884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97837" y="6286500"/>
            <a:ext cx="352425" cy="365125"/>
          </a:xfrm>
          <a:prstGeom prst="rect">
            <a:avLst/>
          </a:prstGeom>
        </p:spPr>
        <p:txBody>
          <a:bodyPr/>
          <a:lstStyle>
            <a:lvl1pPr>
              <a:defRPr sz="1000">
                <a:latin typeface="Arial"/>
                <a:cs typeface="Arial"/>
              </a:defRPr>
            </a:lvl1pPr>
          </a:lstStyle>
          <a:p>
            <a:fld id="{8F9D3F2A-953B-E04B-A422-3C6EB3F5C0FE}" type="slidenum">
              <a:rPr lang="en-US" smtClean="0"/>
              <a:pPr/>
              <a:t>‹#›</a:t>
            </a:fld>
            <a:endParaRPr lang="en-US" dirty="0"/>
          </a:p>
        </p:txBody>
      </p:sp>
    </p:spTree>
    <p:extLst>
      <p:ext uri="{BB962C8B-B14F-4D97-AF65-F5344CB8AC3E}">
        <p14:creationId xmlns:p14="http://schemas.microsoft.com/office/powerpoint/2010/main" val="405957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296876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163230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404383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69035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405082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342717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106767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389940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414020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F9D3F2A-953B-E04B-A422-3C6EB3F5C0FE}" type="slidenum">
              <a:rPr lang="en-US" smtClean="0"/>
              <a:t>‹#›</a:t>
            </a:fld>
            <a:endParaRPr lang="en-US"/>
          </a:p>
        </p:txBody>
      </p:sp>
    </p:spTree>
    <p:extLst>
      <p:ext uri="{BB962C8B-B14F-4D97-AF65-F5344CB8AC3E}">
        <p14:creationId xmlns:p14="http://schemas.microsoft.com/office/powerpoint/2010/main" val="3758215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438" y="274638"/>
            <a:ext cx="8229600" cy="384175"/>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98438" y="1023938"/>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a:spLocks noGrp="1"/>
          </p:cNvSpPr>
          <p:nvPr>
            <p:ph type="sldNum" sz="quarter" idx="4"/>
          </p:nvPr>
        </p:nvSpPr>
        <p:spPr>
          <a:xfrm>
            <a:off x="8074023" y="6286500"/>
            <a:ext cx="352425" cy="365125"/>
          </a:xfrm>
          <a:prstGeom prst="rect">
            <a:avLst/>
          </a:prstGeom>
        </p:spPr>
        <p:txBody>
          <a:bodyPr/>
          <a:lstStyle>
            <a:lvl1pPr>
              <a:defRPr sz="1000">
                <a:latin typeface="Arial"/>
                <a:cs typeface="Arial"/>
              </a:defRPr>
            </a:lvl1pPr>
          </a:lstStyle>
          <a:p>
            <a:fld id="{8F9D3F2A-953B-E04B-A422-3C6EB3F5C0FE}" type="slidenum">
              <a:rPr lang="en-US" smtClean="0"/>
              <a:pPr/>
              <a:t>‹#›</a:t>
            </a:fld>
            <a:endParaRPr lang="en-US" dirty="0"/>
          </a:p>
        </p:txBody>
      </p:sp>
    </p:spTree>
    <p:extLst>
      <p:ext uri="{BB962C8B-B14F-4D97-AF65-F5344CB8AC3E}">
        <p14:creationId xmlns:p14="http://schemas.microsoft.com/office/powerpoint/2010/main" val="3091815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18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09600"/>
            <a:ext cx="8077200" cy="409920"/>
          </a:xfrm>
        </p:spPr>
        <p:txBody>
          <a:bodyPr>
            <a:normAutofit/>
          </a:bodyPr>
          <a:lstStyle/>
          <a:p>
            <a:pPr algn="l"/>
            <a:r>
              <a:rPr lang="en-US" dirty="0" smtClean="0"/>
              <a:t>Assignment</a:t>
            </a:r>
            <a:endParaRPr lang="en-US" sz="1800" dirty="0"/>
          </a:p>
        </p:txBody>
      </p:sp>
      <p:sp>
        <p:nvSpPr>
          <p:cNvPr id="2" name="TextBox 1"/>
          <p:cNvSpPr txBox="1"/>
          <p:nvPr/>
        </p:nvSpPr>
        <p:spPr>
          <a:xfrm>
            <a:off x="376238" y="1125122"/>
            <a:ext cx="7662822" cy="4801315"/>
          </a:xfrm>
          <a:prstGeom prst="rect">
            <a:avLst/>
          </a:prstGeom>
          <a:noFill/>
        </p:spPr>
        <p:txBody>
          <a:bodyPr wrap="square" rtlCol="0">
            <a:spAutoFit/>
          </a:bodyPr>
          <a:lstStyle/>
          <a:p>
            <a:r>
              <a:rPr lang="en-US" dirty="0" smtClean="0">
                <a:latin typeface="Arial"/>
                <a:cs typeface="Arial"/>
              </a:rPr>
              <a:t>There are two parts to this assignment:</a:t>
            </a:r>
          </a:p>
          <a:p>
            <a:pPr marL="285750" indent="-285750">
              <a:buFont typeface="Arial"/>
              <a:buChar char="•"/>
            </a:pPr>
            <a:r>
              <a:rPr lang="en-US" dirty="0" smtClean="0">
                <a:latin typeface="Arial"/>
                <a:cs typeface="Arial"/>
              </a:rPr>
              <a:t>Team charter</a:t>
            </a:r>
          </a:p>
          <a:p>
            <a:pPr marL="285750" indent="-285750">
              <a:buFont typeface="Arial"/>
              <a:buChar char="•"/>
            </a:pPr>
            <a:r>
              <a:rPr lang="en-US" dirty="0" smtClean="0">
                <a:latin typeface="Arial"/>
                <a:cs typeface="Arial"/>
              </a:rPr>
              <a:t>Research plan</a:t>
            </a:r>
          </a:p>
          <a:p>
            <a:endParaRPr lang="en-US" dirty="0">
              <a:latin typeface="Arial"/>
              <a:cs typeface="Arial"/>
            </a:endParaRPr>
          </a:p>
          <a:p>
            <a:r>
              <a:rPr lang="en-US" dirty="0" smtClean="0">
                <a:latin typeface="Arial"/>
                <a:cs typeface="Arial"/>
              </a:rPr>
              <a:t>Both assignments should be completed as a team. Use the templates provided to help you complete the assignment.</a:t>
            </a:r>
          </a:p>
          <a:p>
            <a:endParaRPr lang="en-US" dirty="0">
              <a:latin typeface="Arial"/>
              <a:cs typeface="Arial"/>
            </a:endParaRPr>
          </a:p>
          <a:p>
            <a:r>
              <a:rPr lang="en-US" dirty="0" smtClean="0">
                <a:latin typeface="Arial"/>
                <a:cs typeface="Arial"/>
              </a:rPr>
              <a:t>For the team charter, fill out each field with as much detail as possible. Be sure to refer to the syllabus – much of the work plan is outlined there. Feel free to use several slides, there is no need to cram all the information onto one slide, just be sure to complete each of the fields. </a:t>
            </a:r>
          </a:p>
          <a:p>
            <a:endParaRPr lang="en-US" dirty="0">
              <a:latin typeface="Arial"/>
              <a:cs typeface="Arial"/>
            </a:endParaRPr>
          </a:p>
          <a:p>
            <a:r>
              <a:rPr lang="en-US" dirty="0" smtClean="0">
                <a:latin typeface="Arial"/>
                <a:cs typeface="Arial"/>
              </a:rPr>
              <a:t>For the research plan, determine what users (people that use the service – for example, if you are working on an app for a restaurant, you would talk to restaurant patrons.) and experts (people that design and run the services, or services like the one you are proposing – for example, you would talk to a restaurant manager or owner). </a:t>
            </a:r>
            <a:endParaRPr lang="en-US" dirty="0">
              <a:latin typeface="Arial"/>
              <a:cs typeface="Arial"/>
            </a:endParaRPr>
          </a:p>
        </p:txBody>
      </p:sp>
    </p:spTree>
    <p:extLst>
      <p:ext uri="{BB962C8B-B14F-4D97-AF65-F5344CB8AC3E}">
        <p14:creationId xmlns:p14="http://schemas.microsoft.com/office/powerpoint/2010/main" val="13901573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09600"/>
            <a:ext cx="8077200" cy="409920"/>
          </a:xfrm>
        </p:spPr>
        <p:txBody>
          <a:bodyPr>
            <a:normAutofit/>
          </a:bodyPr>
          <a:lstStyle/>
          <a:p>
            <a:pPr algn="l"/>
            <a:r>
              <a:rPr lang="en-US" dirty="0" smtClean="0"/>
              <a:t>Team charter: __________ team</a:t>
            </a:r>
            <a:endParaRPr lang="en-US" sz="1800" dirty="0"/>
          </a:p>
        </p:txBody>
      </p:sp>
      <p:sp>
        <p:nvSpPr>
          <p:cNvPr id="11" name="Rectangle 10"/>
          <p:cNvSpPr/>
          <p:nvPr/>
        </p:nvSpPr>
        <p:spPr>
          <a:xfrm>
            <a:off x="353520" y="1042932"/>
            <a:ext cx="4026788" cy="646331"/>
          </a:xfrm>
          <a:prstGeom prst="rect">
            <a:avLst/>
          </a:prstGeom>
        </p:spPr>
        <p:txBody>
          <a:bodyPr wrap="square">
            <a:spAutoFit/>
          </a:bodyPr>
          <a:lstStyle/>
          <a:p>
            <a:r>
              <a:rPr lang="en-US" sz="1600" dirty="0" smtClean="0">
                <a:latin typeface="Arial"/>
                <a:cs typeface="Arial"/>
              </a:rPr>
              <a:t>Project objective:</a:t>
            </a:r>
          </a:p>
          <a:p>
            <a:r>
              <a:rPr lang="en-US" sz="1000" dirty="0" smtClean="0">
                <a:latin typeface="Arial"/>
                <a:cs typeface="Arial"/>
              </a:rPr>
              <a:t>What outcome are we trying to achieve? How will we know we have been successful? </a:t>
            </a:r>
          </a:p>
        </p:txBody>
      </p:sp>
      <p:sp>
        <p:nvSpPr>
          <p:cNvPr id="2" name="Rectangle 1"/>
          <p:cNvSpPr/>
          <p:nvPr/>
        </p:nvSpPr>
        <p:spPr>
          <a:xfrm>
            <a:off x="333375" y="1330560"/>
            <a:ext cx="4046933" cy="1226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30053" y="1042932"/>
            <a:ext cx="4026788" cy="646331"/>
          </a:xfrm>
          <a:prstGeom prst="rect">
            <a:avLst/>
          </a:prstGeom>
        </p:spPr>
        <p:txBody>
          <a:bodyPr wrap="square">
            <a:spAutoFit/>
          </a:bodyPr>
          <a:lstStyle/>
          <a:p>
            <a:r>
              <a:rPr lang="en-US" sz="1600" dirty="0" smtClean="0">
                <a:latin typeface="Arial"/>
                <a:cs typeface="Arial"/>
              </a:rPr>
              <a:t>Key milestones:</a:t>
            </a:r>
          </a:p>
          <a:p>
            <a:r>
              <a:rPr lang="en-US" sz="1000" dirty="0" smtClean="0">
                <a:latin typeface="Arial"/>
                <a:cs typeface="Arial"/>
              </a:rPr>
              <a:t>When / how will the team share work progress, open the work for critique, and track progress towards the objective? </a:t>
            </a:r>
          </a:p>
        </p:txBody>
      </p:sp>
      <p:sp>
        <p:nvSpPr>
          <p:cNvPr id="7" name="Rectangle 6"/>
          <p:cNvSpPr/>
          <p:nvPr/>
        </p:nvSpPr>
        <p:spPr>
          <a:xfrm>
            <a:off x="4509908" y="1330560"/>
            <a:ext cx="4046933" cy="1226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50865" y="2577732"/>
            <a:ext cx="4026788" cy="492443"/>
          </a:xfrm>
          <a:prstGeom prst="rect">
            <a:avLst/>
          </a:prstGeom>
        </p:spPr>
        <p:txBody>
          <a:bodyPr wrap="square">
            <a:spAutoFit/>
          </a:bodyPr>
          <a:lstStyle/>
          <a:p>
            <a:r>
              <a:rPr lang="en-US" sz="1600" dirty="0" smtClean="0">
                <a:latin typeface="Arial"/>
                <a:cs typeface="Arial"/>
              </a:rPr>
              <a:t>Activities:</a:t>
            </a:r>
          </a:p>
          <a:p>
            <a:r>
              <a:rPr lang="en-US" sz="1000" dirty="0" smtClean="0">
                <a:latin typeface="Arial"/>
                <a:cs typeface="Arial"/>
              </a:rPr>
              <a:t>What must the team do in order to reach the objective? </a:t>
            </a:r>
          </a:p>
        </p:txBody>
      </p:sp>
      <p:sp>
        <p:nvSpPr>
          <p:cNvPr id="9" name="Rectangle 8"/>
          <p:cNvSpPr/>
          <p:nvPr/>
        </p:nvSpPr>
        <p:spPr>
          <a:xfrm>
            <a:off x="330720" y="2874000"/>
            <a:ext cx="4046933" cy="212845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27398" y="2577732"/>
            <a:ext cx="4026788" cy="954107"/>
          </a:xfrm>
          <a:prstGeom prst="rect">
            <a:avLst/>
          </a:prstGeom>
        </p:spPr>
        <p:txBody>
          <a:bodyPr wrap="square">
            <a:spAutoFit/>
          </a:bodyPr>
          <a:lstStyle/>
          <a:p>
            <a:r>
              <a:rPr lang="en-US" sz="1600" dirty="0" smtClean="0">
                <a:latin typeface="Arial"/>
                <a:cs typeface="Arial"/>
              </a:rPr>
              <a:t>Resources and internal stake holders:</a:t>
            </a:r>
          </a:p>
          <a:p>
            <a:r>
              <a:rPr lang="en-US" sz="1000" dirty="0" smtClean="0">
                <a:latin typeface="Arial"/>
                <a:cs typeface="Arial"/>
              </a:rPr>
              <a:t>What assets, knowledge, data, and relationships will be required for the team in order to achieve the objective? What internal stakeholders will we need to engage with to get the data / knowledge? </a:t>
            </a:r>
          </a:p>
        </p:txBody>
      </p:sp>
      <p:sp>
        <p:nvSpPr>
          <p:cNvPr id="12" name="Rectangle 11"/>
          <p:cNvSpPr/>
          <p:nvPr/>
        </p:nvSpPr>
        <p:spPr>
          <a:xfrm>
            <a:off x="4507253" y="2874000"/>
            <a:ext cx="4046933" cy="212845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50865" y="5002452"/>
            <a:ext cx="4026788" cy="646331"/>
          </a:xfrm>
          <a:prstGeom prst="rect">
            <a:avLst/>
          </a:prstGeom>
        </p:spPr>
        <p:txBody>
          <a:bodyPr wrap="square">
            <a:spAutoFit/>
          </a:bodyPr>
          <a:lstStyle/>
          <a:p>
            <a:r>
              <a:rPr lang="en-US" sz="1600" dirty="0" smtClean="0">
                <a:latin typeface="Arial"/>
                <a:cs typeface="Arial"/>
              </a:rPr>
              <a:t>Interdependencies:</a:t>
            </a:r>
          </a:p>
          <a:p>
            <a:r>
              <a:rPr lang="en-US" sz="1000" dirty="0" smtClean="0">
                <a:latin typeface="Arial"/>
                <a:cs typeface="Arial"/>
              </a:rPr>
              <a:t>What other project / initiatives are related to this project? How / when will we need to engage with these other groups? </a:t>
            </a:r>
          </a:p>
        </p:txBody>
      </p:sp>
      <p:sp>
        <p:nvSpPr>
          <p:cNvPr id="14" name="Rectangle 13"/>
          <p:cNvSpPr/>
          <p:nvPr/>
        </p:nvSpPr>
        <p:spPr>
          <a:xfrm>
            <a:off x="330720" y="5298720"/>
            <a:ext cx="4046933" cy="1226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527398" y="5002452"/>
            <a:ext cx="4026788" cy="646331"/>
          </a:xfrm>
          <a:prstGeom prst="rect">
            <a:avLst/>
          </a:prstGeom>
        </p:spPr>
        <p:txBody>
          <a:bodyPr wrap="square">
            <a:spAutoFit/>
          </a:bodyPr>
          <a:lstStyle/>
          <a:p>
            <a:r>
              <a:rPr lang="en-US" sz="1600" dirty="0" smtClean="0">
                <a:latin typeface="Arial"/>
                <a:cs typeface="Arial"/>
              </a:rPr>
              <a:t>Unknowns:</a:t>
            </a:r>
          </a:p>
          <a:p>
            <a:r>
              <a:rPr lang="en-US" sz="1000" dirty="0" smtClean="0">
                <a:latin typeface="Arial"/>
                <a:cs typeface="Arial"/>
              </a:rPr>
              <a:t>What are the areas of risk and ambiguity? What could delay the project or make the outcome less successful? </a:t>
            </a:r>
          </a:p>
        </p:txBody>
      </p:sp>
      <p:sp>
        <p:nvSpPr>
          <p:cNvPr id="16" name="Rectangle 15"/>
          <p:cNvSpPr/>
          <p:nvPr/>
        </p:nvSpPr>
        <p:spPr>
          <a:xfrm>
            <a:off x="4507253" y="5298720"/>
            <a:ext cx="4046933" cy="1226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5814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09600"/>
            <a:ext cx="8077200" cy="409920"/>
          </a:xfrm>
        </p:spPr>
        <p:txBody>
          <a:bodyPr>
            <a:normAutofit/>
          </a:bodyPr>
          <a:lstStyle/>
          <a:p>
            <a:pPr algn="l"/>
            <a:r>
              <a:rPr lang="en-US" dirty="0" smtClean="0"/>
              <a:t>Research planning </a:t>
            </a:r>
            <a:endParaRPr lang="en-US" sz="1800" dirty="0"/>
          </a:p>
        </p:txBody>
      </p:sp>
      <p:graphicFrame>
        <p:nvGraphicFramePr>
          <p:cNvPr id="17" name="Table 16"/>
          <p:cNvGraphicFramePr>
            <a:graphicFrameLocks noGrp="1"/>
          </p:cNvGraphicFramePr>
          <p:nvPr>
            <p:extLst>
              <p:ext uri="{D42A27DB-BD31-4B8C-83A1-F6EECF244321}">
                <p14:modId xmlns:p14="http://schemas.microsoft.com/office/powerpoint/2010/main" val="2853634158"/>
              </p:ext>
            </p:extLst>
          </p:nvPr>
        </p:nvGraphicFramePr>
        <p:xfrm>
          <a:off x="333373" y="1184761"/>
          <a:ext cx="8350644" cy="5177694"/>
        </p:xfrm>
        <a:graphic>
          <a:graphicData uri="http://schemas.openxmlformats.org/drawingml/2006/table">
            <a:tbl>
              <a:tblPr firstRow="1" bandRow="1">
                <a:tableStyleId>{5940675A-B579-460E-94D1-54222C63F5DA}</a:tableStyleId>
              </a:tblPr>
              <a:tblGrid>
                <a:gridCol w="2783548"/>
                <a:gridCol w="2783548"/>
                <a:gridCol w="2783548"/>
              </a:tblGrid>
              <a:tr h="562989">
                <a:tc>
                  <a:txBody>
                    <a:bodyPr/>
                    <a:lstStyle/>
                    <a:p>
                      <a:r>
                        <a:rPr lang="en-US" sz="1200" dirty="0" smtClean="0">
                          <a:latin typeface="Arial"/>
                          <a:cs typeface="Arial"/>
                        </a:rPr>
                        <a:t>Users and experts</a:t>
                      </a:r>
                      <a:r>
                        <a:rPr lang="en-US" sz="1200" baseline="0" dirty="0" smtClean="0">
                          <a:latin typeface="Arial"/>
                          <a:cs typeface="Arial"/>
                        </a:rPr>
                        <a:t> we want to interview and observe</a:t>
                      </a:r>
                      <a:endParaRPr lang="en-US" sz="1200" dirty="0">
                        <a:latin typeface="Arial"/>
                        <a:cs typeface="Arial"/>
                      </a:endParaRPr>
                    </a:p>
                  </a:txBody>
                  <a:tcPr/>
                </a:tc>
                <a:tc>
                  <a:txBody>
                    <a:bodyPr/>
                    <a:lstStyle/>
                    <a:p>
                      <a:r>
                        <a:rPr lang="en-US" sz="1200" dirty="0" smtClean="0">
                          <a:latin typeface="Arial"/>
                          <a:cs typeface="Arial"/>
                        </a:rPr>
                        <a:t>Activities and services we wan</a:t>
                      </a:r>
                      <a:r>
                        <a:rPr lang="en-US" sz="1200" baseline="0" dirty="0" smtClean="0">
                          <a:latin typeface="Arial"/>
                          <a:cs typeface="Arial"/>
                        </a:rPr>
                        <a:t>t to talk to them about / observe</a:t>
                      </a:r>
                      <a:r>
                        <a:rPr lang="en-US" sz="1200" dirty="0" smtClean="0">
                          <a:latin typeface="Arial"/>
                          <a:cs typeface="Arial"/>
                        </a:rPr>
                        <a:t> </a:t>
                      </a:r>
                      <a:endParaRPr lang="en-US" sz="1200" dirty="0">
                        <a:latin typeface="Arial"/>
                        <a:cs typeface="Arial"/>
                      </a:endParaRPr>
                    </a:p>
                  </a:txBody>
                  <a:tcPr/>
                </a:tc>
                <a:tc>
                  <a:txBody>
                    <a:bodyPr/>
                    <a:lstStyle/>
                    <a:p>
                      <a:r>
                        <a:rPr lang="en-US" sz="1200" dirty="0" smtClean="0">
                          <a:latin typeface="Arial"/>
                          <a:cs typeface="Arial"/>
                        </a:rPr>
                        <a:t>What</a:t>
                      </a:r>
                      <a:r>
                        <a:rPr lang="en-US" sz="1200" baseline="0" dirty="0" smtClean="0">
                          <a:latin typeface="Arial"/>
                          <a:cs typeface="Arial"/>
                        </a:rPr>
                        <a:t> is the most efficient way to get this information? (remember, no surveys… yet) </a:t>
                      </a:r>
                      <a:endParaRPr lang="en-US" sz="1200" dirty="0">
                        <a:latin typeface="Arial"/>
                        <a:cs typeface="Arial"/>
                      </a:endParaRPr>
                    </a:p>
                  </a:txBody>
                  <a:tcPr/>
                </a:tc>
              </a:tr>
              <a:tr h="756269">
                <a:tc>
                  <a:txBody>
                    <a:bodyPr/>
                    <a:lstStyle/>
                    <a:p>
                      <a:endParaRPr lang="en-US"/>
                    </a:p>
                  </a:txBody>
                  <a:tcPr/>
                </a:tc>
                <a:tc>
                  <a:txBody>
                    <a:bodyPr/>
                    <a:lstStyle/>
                    <a:p>
                      <a:endParaRPr lang="en-US"/>
                    </a:p>
                  </a:txBody>
                  <a:tcPr/>
                </a:tc>
                <a:tc>
                  <a:txBody>
                    <a:bodyPr/>
                    <a:lstStyle/>
                    <a:p>
                      <a:endParaRPr lang="en-US"/>
                    </a:p>
                  </a:txBody>
                  <a:tcPr/>
                </a:tc>
              </a:tr>
              <a:tr h="756269">
                <a:tc>
                  <a:txBody>
                    <a:bodyPr/>
                    <a:lstStyle/>
                    <a:p>
                      <a:endParaRPr lang="en-US"/>
                    </a:p>
                  </a:txBody>
                  <a:tcPr/>
                </a:tc>
                <a:tc>
                  <a:txBody>
                    <a:bodyPr/>
                    <a:lstStyle/>
                    <a:p>
                      <a:endParaRPr lang="en-US"/>
                    </a:p>
                  </a:txBody>
                  <a:tcPr/>
                </a:tc>
                <a:tc>
                  <a:txBody>
                    <a:bodyPr/>
                    <a:lstStyle/>
                    <a:p>
                      <a:endParaRPr lang="en-US"/>
                    </a:p>
                  </a:txBody>
                  <a:tcPr/>
                </a:tc>
              </a:tr>
              <a:tr h="756269">
                <a:tc>
                  <a:txBody>
                    <a:bodyPr/>
                    <a:lstStyle/>
                    <a:p>
                      <a:endParaRPr lang="en-US"/>
                    </a:p>
                  </a:txBody>
                  <a:tcPr/>
                </a:tc>
                <a:tc>
                  <a:txBody>
                    <a:bodyPr/>
                    <a:lstStyle/>
                    <a:p>
                      <a:endParaRPr lang="en-US"/>
                    </a:p>
                  </a:txBody>
                  <a:tcPr/>
                </a:tc>
                <a:tc>
                  <a:txBody>
                    <a:bodyPr/>
                    <a:lstStyle/>
                    <a:p>
                      <a:endParaRPr lang="en-US"/>
                    </a:p>
                  </a:txBody>
                  <a:tcPr/>
                </a:tc>
              </a:tr>
              <a:tr h="756269">
                <a:tc>
                  <a:txBody>
                    <a:bodyPr/>
                    <a:lstStyle/>
                    <a:p>
                      <a:endParaRPr lang="en-US"/>
                    </a:p>
                  </a:txBody>
                  <a:tcPr/>
                </a:tc>
                <a:tc>
                  <a:txBody>
                    <a:bodyPr/>
                    <a:lstStyle/>
                    <a:p>
                      <a:endParaRPr lang="en-US"/>
                    </a:p>
                  </a:txBody>
                  <a:tcPr/>
                </a:tc>
                <a:tc>
                  <a:txBody>
                    <a:bodyPr/>
                    <a:lstStyle/>
                    <a:p>
                      <a:endParaRPr lang="en-US"/>
                    </a:p>
                  </a:txBody>
                  <a:tcPr/>
                </a:tc>
              </a:tr>
              <a:tr h="756269">
                <a:tc>
                  <a:txBody>
                    <a:bodyPr/>
                    <a:lstStyle/>
                    <a:p>
                      <a:endParaRPr lang="en-US"/>
                    </a:p>
                  </a:txBody>
                  <a:tcPr/>
                </a:tc>
                <a:tc>
                  <a:txBody>
                    <a:bodyPr/>
                    <a:lstStyle/>
                    <a:p>
                      <a:endParaRPr lang="en-US"/>
                    </a:p>
                  </a:txBody>
                  <a:tcPr/>
                </a:tc>
                <a:tc>
                  <a:txBody>
                    <a:bodyPr/>
                    <a:lstStyle/>
                    <a:p>
                      <a:endParaRPr lang="en-US"/>
                    </a:p>
                  </a:txBody>
                  <a:tcPr/>
                </a:tc>
              </a:tr>
              <a:tr h="756269">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167260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2068</TotalTime>
  <Words>367</Words>
  <Application>Microsoft Macintosh PowerPoint</Application>
  <PresentationFormat>On-screen Show (4:3)</PresentationFormat>
  <Paragraphs>27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Assignment</vt:lpstr>
      <vt:lpstr>Team charter: __________ team</vt:lpstr>
      <vt:lpstr>Research planning </vt:lpstr>
    </vt:vector>
  </TitlesOfParts>
  <Company>id iit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IPRO Strategy </dc:title>
  <dc:creator>jeremy alexis</dc:creator>
  <cp:lastModifiedBy>jeremy alexis</cp:lastModifiedBy>
  <cp:revision>143</cp:revision>
  <cp:lastPrinted>2014-03-17T20:31:15Z</cp:lastPrinted>
  <dcterms:created xsi:type="dcterms:W3CDTF">2013-04-12T20:13:19Z</dcterms:created>
  <dcterms:modified xsi:type="dcterms:W3CDTF">2015-09-03T18:58:58Z</dcterms:modified>
</cp:coreProperties>
</file>