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DF9BE-5DC9-426C-BFF2-1CF5AE2B430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10764-6F07-4F87-A5F2-5A41D2C3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35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56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0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4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7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7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B5935-54B7-492E-BB5F-C885C3F3D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4D56D3-0E3D-47C3-A81B-55322C91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baloonr.com/#!/lo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Supercharged brainstorming with </a:t>
            </a:r>
            <a:r>
              <a:rPr lang="en-US" dirty="0" err="1" smtClean="0"/>
              <a:t>Baloonr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67232"/>
            <a:ext cx="10396882" cy="1151965"/>
          </a:xfrm>
        </p:spPr>
        <p:txBody>
          <a:bodyPr/>
          <a:lstStyle/>
          <a:p>
            <a:r>
              <a:rPr lang="en-US" dirty="0" smtClean="0"/>
              <a:t>You’ll </a:t>
            </a:r>
            <a:r>
              <a:rPr lang="en-US" dirty="0" smtClean="0"/>
              <a:t>Signup </a:t>
            </a:r>
            <a:r>
              <a:rPr lang="en-US" dirty="0" smtClean="0"/>
              <a:t>with your IIT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919054"/>
            <a:ext cx="10394707" cy="3311189"/>
          </a:xfrm>
        </p:spPr>
        <p:txBody>
          <a:bodyPr anchor="t"/>
          <a:lstStyle/>
          <a:p>
            <a:r>
              <a:rPr lang="en-US" dirty="0"/>
              <a:t>Sign up using your </a:t>
            </a:r>
            <a:r>
              <a:rPr lang="en-US" dirty="0" smtClean="0"/>
              <a:t>IIT </a:t>
            </a:r>
            <a:r>
              <a:rPr lang="en-US" dirty="0"/>
              <a:t>email address using the following link </a:t>
            </a:r>
            <a:r>
              <a:rPr lang="en-US" u="sng" dirty="0">
                <a:hlinkClick r:id="rId2"/>
              </a:rPr>
              <a:t>https://app.baloonr.com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081" b="7777"/>
          <a:stretch/>
        </p:blipFill>
        <p:spPr>
          <a:xfrm>
            <a:off x="685800" y="1662333"/>
            <a:ext cx="9502588" cy="4335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2659" y="4101353"/>
            <a:ext cx="19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youremail@iit.edu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7683127">
            <a:off x="2390083" y="3322825"/>
            <a:ext cx="1105148" cy="61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confirmation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01" t="-10295" r="1771" b="34192"/>
          <a:stretch/>
        </p:blipFill>
        <p:spPr>
          <a:xfrm>
            <a:off x="739720" y="935449"/>
            <a:ext cx="8767352" cy="46238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03059" y="4572000"/>
            <a:ext cx="5204013" cy="987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14171" y="4572000"/>
            <a:ext cx="1480458" cy="98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Re-enter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159" r="2014" b="52616"/>
          <a:stretch/>
        </p:blipFill>
        <p:spPr>
          <a:xfrm>
            <a:off x="685799" y="1837765"/>
            <a:ext cx="10780487" cy="22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password and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260" r="2547" b="27232"/>
          <a:stretch/>
        </p:blipFill>
        <p:spPr>
          <a:xfrm>
            <a:off x="0" y="1627930"/>
            <a:ext cx="11785600" cy="41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-188255"/>
            <a:ext cx="10396882" cy="1151965"/>
          </a:xfrm>
        </p:spPr>
        <p:txBody>
          <a:bodyPr/>
          <a:lstStyle/>
          <a:p>
            <a:r>
              <a:rPr lang="en-US" dirty="0" smtClean="0"/>
              <a:t>Entering your idea(s) in </a:t>
            </a:r>
            <a:r>
              <a:rPr lang="en-US" dirty="0" err="1" smtClean="0"/>
              <a:t>Baloonr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678354"/>
            <a:ext cx="10394707" cy="3311189"/>
          </a:xfrm>
        </p:spPr>
        <p:txBody>
          <a:bodyPr anchor="t"/>
          <a:lstStyle/>
          <a:p>
            <a:r>
              <a:rPr lang="en-US" dirty="0" smtClean="0"/>
              <a:t>After registering and logging in there are two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on the “</a:t>
            </a:r>
            <a:r>
              <a:rPr lang="en-US" dirty="0" err="1" smtClean="0"/>
              <a:t>Ipro</a:t>
            </a:r>
            <a:r>
              <a:rPr lang="en-US" dirty="0" smtClean="0"/>
              <a:t> 397 project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on the balloon at the bottom right to enter your idea(s) for </a:t>
            </a:r>
            <a:r>
              <a:rPr lang="en-US" dirty="0" err="1" smtClean="0"/>
              <a:t>ipro</a:t>
            </a:r>
            <a:r>
              <a:rPr lang="en-US" dirty="0" smtClean="0"/>
              <a:t> projects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84" y="2063396"/>
            <a:ext cx="9033937" cy="45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so meta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“It is meta – use a digital service to propose a Digital Service” – Jeremy Alexis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style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Get everyone together in one place</a:t>
            </a:r>
          </a:p>
          <a:p>
            <a:r>
              <a:rPr lang="en-US" dirty="0" smtClean="0"/>
              <a:t>People suggest as subset of ideas they could because they are shy, they are concerned their ideas silly, they wait to see what the boss suggests, etc.</a:t>
            </a:r>
          </a:p>
          <a:p>
            <a:r>
              <a:rPr lang="en-US" dirty="0" smtClean="0"/>
              <a:t>Discuss what are the best ideas (with the most vocal person often winning as opposed to the best idea winning)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brainstorming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Researched backed best brainstorming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Stage 1 – Launch the process to gather ideas</a:t>
            </a:r>
          </a:p>
          <a:p>
            <a:r>
              <a:rPr lang="en-US" dirty="0" smtClean="0"/>
              <a:t>Stage 2 - Brainstorm on your own capturing your ideas</a:t>
            </a:r>
          </a:p>
          <a:p>
            <a:r>
              <a:rPr lang="en-US" dirty="0" smtClean="0"/>
              <a:t>Stage 3 - Add others who build on your ideas and you build on their ideas (e.g. help improve other peoples ideas while they help improve yours)</a:t>
            </a:r>
          </a:p>
          <a:p>
            <a:r>
              <a:rPr lang="en-US" dirty="0" smtClean="0"/>
              <a:t>Stage 4 - Use social voting to let the “democratic process” have the best (or most broadly supported) ideas move to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with </a:t>
            </a:r>
            <a:r>
              <a:rPr lang="en-US" dirty="0" err="1" smtClean="0"/>
              <a:t>Baloonr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-161361"/>
            <a:ext cx="10396882" cy="1151965"/>
          </a:xfrm>
        </p:spPr>
        <p:txBody>
          <a:bodyPr/>
          <a:lstStyle/>
          <a:p>
            <a:r>
              <a:rPr lang="en-US" dirty="0" smtClean="0"/>
              <a:t>Four Stages to </a:t>
            </a:r>
            <a:r>
              <a:rPr lang="en-US" dirty="0" err="1" smtClean="0"/>
              <a:t>ballonr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6653" y="3086508"/>
            <a:ext cx="9388034" cy="2090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3" y="807240"/>
            <a:ext cx="9380952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-121020"/>
            <a:ext cx="10396882" cy="1151965"/>
          </a:xfrm>
        </p:spPr>
        <p:txBody>
          <a:bodyPr/>
          <a:lstStyle/>
          <a:p>
            <a:r>
              <a:rPr lang="en-US" dirty="0" smtClean="0"/>
              <a:t>Four Stages to </a:t>
            </a:r>
            <a:r>
              <a:rPr lang="en-US" dirty="0" err="1" smtClean="0"/>
              <a:t>ballonr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3207499"/>
            <a:ext cx="8971428" cy="2172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91743"/>
            <a:ext cx="8971428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 for </a:t>
            </a:r>
            <a:r>
              <a:rPr lang="en-US" dirty="0" err="1" smtClean="0"/>
              <a:t>Baloonr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FY15-10-17 Startup Lunch and Learns intro</Template>
  <TotalTime>2890</TotalTime>
  <Words>257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Impact</vt:lpstr>
      <vt:lpstr>Main Event</vt:lpstr>
      <vt:lpstr>Supercharged brainstorming with Baloonr</vt:lpstr>
      <vt:lpstr>It’s so meta</vt:lpstr>
      <vt:lpstr>Old style brainstorming</vt:lpstr>
      <vt:lpstr>Approaches to brainstorming</vt:lpstr>
      <vt:lpstr>Researched backed best brainstorming Approach</vt:lpstr>
      <vt:lpstr>Brainstorming with Baloonr</vt:lpstr>
      <vt:lpstr>Four Stages to ballonr</vt:lpstr>
      <vt:lpstr>Four Stages to ballonr</vt:lpstr>
      <vt:lpstr>Signup for Baloonr</vt:lpstr>
      <vt:lpstr>You’ll Signup with your IIT email</vt:lpstr>
      <vt:lpstr>Use the confirmation email</vt:lpstr>
      <vt:lpstr>Re-enter email</vt:lpstr>
      <vt:lpstr>Enter password and Name</vt:lpstr>
      <vt:lpstr>Entering your idea(s) in Baloonr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Techtake on Kudu and SCM</dc:title>
  <dc:creator>Martin Schray</dc:creator>
  <cp:lastModifiedBy>Martin Schray</cp:lastModifiedBy>
  <cp:revision>60</cp:revision>
  <dcterms:created xsi:type="dcterms:W3CDTF">2015-07-09T17:25:26Z</dcterms:created>
  <dcterms:modified xsi:type="dcterms:W3CDTF">2015-08-27T20:56:21Z</dcterms:modified>
</cp:coreProperties>
</file>