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126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3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84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39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0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94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9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5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3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CFAD12-7CA3-44EE-BBB2-506FBA556DF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EA0A8-82C7-4E00-9525-FB4ADEF9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8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papp.in/" TargetMode="External"/><Relationship Id="rId2" Type="http://schemas.openxmlformats.org/officeDocument/2006/relationships/hyperlink" Target="http://fluidu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ka.ms/iitce" TargetMode="External"/><Relationship Id="rId5" Type="http://schemas.openxmlformats.org/officeDocument/2006/relationships/hyperlink" Target="http://aka.ms/iititm" TargetMode="External"/><Relationship Id="rId4" Type="http://schemas.openxmlformats.org/officeDocument/2006/relationships/hyperlink" Target="http://aka.ms/iit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Your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Yes, it’s prototyping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1403371">
            <a:off x="5248275" y="4981575"/>
            <a:ext cx="517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Martin Schray, Senior Technical Evangelist, Microsoft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More details and links to all the tools I discuss are in your 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4352"/>
            <a:ext cx="10396882" cy="1151965"/>
          </a:xfrm>
        </p:spPr>
        <p:txBody>
          <a:bodyPr/>
          <a:lstStyle/>
          <a:p>
            <a:r>
              <a:rPr lang="en-US" dirty="0" smtClean="0"/>
              <a:t>Prototyping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196318"/>
            <a:ext cx="10394707" cy="4178268"/>
          </a:xfrm>
        </p:spPr>
        <p:txBody>
          <a:bodyPr>
            <a:normAutofit/>
          </a:bodyPr>
          <a:lstStyle/>
          <a:p>
            <a:r>
              <a:rPr lang="en-US" dirty="0" smtClean="0"/>
              <a:t>What are your uses going to use?  Mobile, web, both?</a:t>
            </a:r>
          </a:p>
          <a:p>
            <a:r>
              <a:rPr lang="en-US" dirty="0" smtClean="0"/>
              <a:t>Paper (yes, really)</a:t>
            </a:r>
          </a:p>
          <a:p>
            <a:r>
              <a:rPr lang="en-US" dirty="0" smtClean="0"/>
              <a:t>Whiteboard (yes really)</a:t>
            </a:r>
          </a:p>
          <a:p>
            <a:r>
              <a:rPr lang="en-US" dirty="0"/>
              <a:t>Fluid UI (</a:t>
            </a:r>
            <a:r>
              <a:rPr lang="en-US" dirty="0">
                <a:hlinkClick r:id="rId2"/>
              </a:rPr>
              <a:t>http://fluidui.com</a:t>
            </a:r>
            <a:r>
              <a:rPr lang="en-US" dirty="0"/>
              <a:t>) – Build in browser, test on iOS and Android</a:t>
            </a:r>
          </a:p>
          <a:p>
            <a:r>
              <a:rPr lang="en-US" dirty="0" smtClean="0"/>
              <a:t>Pop (prototype on Paper) (</a:t>
            </a:r>
            <a:r>
              <a:rPr lang="en-US" dirty="0" smtClean="0">
                <a:hlinkClick r:id="rId3"/>
              </a:rPr>
              <a:t>http://popapp.in</a:t>
            </a:r>
            <a:r>
              <a:rPr lang="en-US" dirty="0" smtClean="0"/>
              <a:t>) - Build and test on: iOS, Android, Windows</a:t>
            </a:r>
          </a:p>
          <a:p>
            <a:r>
              <a:rPr lang="en-US" dirty="0" smtClean="0"/>
              <a:t>Visual Studio (</a:t>
            </a:r>
            <a:r>
              <a:rPr lang="en-US" dirty="0" smtClean="0">
                <a:hlinkClick r:id="rId4"/>
              </a:rPr>
              <a:t>http://aka.ms/iitcs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http://aka.ms/iititm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http://aka.ms/iitce</a:t>
            </a:r>
            <a:r>
              <a:rPr lang="en-US" dirty="0" smtClean="0"/>
              <a:t>) – Build Real Apps     </a:t>
            </a:r>
            <a:endParaRPr lang="en-US" dirty="0"/>
          </a:p>
          <a:p>
            <a:r>
              <a:rPr lang="en-US" dirty="0" smtClean="0"/>
              <a:t>Other developer tools and tech (see me for free hosting)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2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Fluid </a:t>
            </a:r>
            <a:r>
              <a:rPr lang="en-US" dirty="0" err="1" smtClean="0"/>
              <a:t>ui</a:t>
            </a:r>
            <a:r>
              <a:rPr lang="en-US" dirty="0" smtClean="0"/>
              <a:t>, Pop UI and </a:t>
            </a:r>
            <a:r>
              <a:rPr lang="en-US" smtClean="0"/>
              <a:t>Visual Studio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-187660"/>
            <a:ext cx="10396882" cy="1151965"/>
          </a:xfrm>
        </p:spPr>
        <p:txBody>
          <a:bodyPr/>
          <a:lstStyle/>
          <a:p>
            <a:r>
              <a:rPr lang="en-US" dirty="0" smtClean="0"/>
              <a:t>Getting Fluid 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Hello students,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If you choose to use Fluid UI, please go to https://www.fluidui.com/ and sign up for an account.  Once you do that you'll want and need an account upgrade so please follow the instructions below.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To have your account upgraded to a standard fluid </a:t>
            </a:r>
            <a:r>
              <a:rPr lang="en-US" sz="7200" dirty="0" err="1"/>
              <a:t>ui</a:t>
            </a:r>
            <a:r>
              <a:rPr lang="en-US" sz="7200" dirty="0"/>
              <a:t> account please login to your account and visit the following link : https://www.fluidui.com/editor/live/#offer-IIT . The link should prompt you to upgrade your account to a standard account. 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if you encounter any issues using Fluid UI you will be able to get help by emailing support@fluidui.com and referencing the fact that you are an IIT student and that our IIT Representative from the </a:t>
            </a:r>
            <a:r>
              <a:rPr lang="en-US" sz="7200" dirty="0" err="1"/>
              <a:t>FluidUI</a:t>
            </a:r>
            <a:r>
              <a:rPr lang="en-US" sz="7200" dirty="0"/>
              <a:t> team is Richard Donelan. 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Let me know if you require any further assistance.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219</TotalTime>
  <Words>278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Modeling Your UI</vt:lpstr>
      <vt:lpstr>Read your syllabus</vt:lpstr>
      <vt:lpstr>Prototyping Tools</vt:lpstr>
      <vt:lpstr>Demo – Fluid ui, Pop UI and Visual Studio</vt:lpstr>
      <vt:lpstr>Getting Fluid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Your UI</dc:title>
  <dc:creator>Martin Schray</dc:creator>
  <cp:lastModifiedBy>Martin Schray</cp:lastModifiedBy>
  <cp:revision>14</cp:revision>
  <dcterms:created xsi:type="dcterms:W3CDTF">2014-09-25T14:33:52Z</dcterms:created>
  <dcterms:modified xsi:type="dcterms:W3CDTF">2015-10-01T20:05:29Z</dcterms:modified>
</cp:coreProperties>
</file>