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0"/>
  </p:notesMasterIdLst>
  <p:handoutMasterIdLst>
    <p:handoutMasterId r:id="rId61"/>
  </p:handoutMasterIdLst>
  <p:sldIdLst>
    <p:sldId id="319" r:id="rId3"/>
    <p:sldId id="320" r:id="rId4"/>
    <p:sldId id="321" r:id="rId5"/>
    <p:sldId id="322" r:id="rId6"/>
    <p:sldId id="398" r:id="rId7"/>
    <p:sldId id="399" r:id="rId8"/>
    <p:sldId id="414" r:id="rId9"/>
    <p:sldId id="415" r:id="rId10"/>
    <p:sldId id="358" r:id="rId11"/>
    <p:sldId id="325" r:id="rId12"/>
    <p:sldId id="326" r:id="rId13"/>
    <p:sldId id="363" r:id="rId14"/>
    <p:sldId id="338" r:id="rId15"/>
    <p:sldId id="400" r:id="rId16"/>
    <p:sldId id="364" r:id="rId17"/>
    <p:sldId id="365" r:id="rId18"/>
    <p:sldId id="339" r:id="rId19"/>
    <p:sldId id="401" r:id="rId20"/>
    <p:sldId id="366" r:id="rId21"/>
    <p:sldId id="368" r:id="rId22"/>
    <p:sldId id="327" r:id="rId23"/>
    <p:sldId id="328" r:id="rId24"/>
    <p:sldId id="369" r:id="rId25"/>
    <p:sldId id="340" r:id="rId26"/>
    <p:sldId id="402" r:id="rId27"/>
    <p:sldId id="333" r:id="rId28"/>
    <p:sldId id="334" r:id="rId29"/>
    <p:sldId id="373" r:id="rId30"/>
    <p:sldId id="403" r:id="rId31"/>
    <p:sldId id="404" r:id="rId32"/>
    <p:sldId id="405" r:id="rId33"/>
    <p:sldId id="335" r:id="rId34"/>
    <p:sldId id="374" r:id="rId35"/>
    <p:sldId id="375" r:id="rId36"/>
    <p:sldId id="377" r:id="rId37"/>
    <p:sldId id="336" r:id="rId38"/>
    <p:sldId id="379" r:id="rId39"/>
    <p:sldId id="380" r:id="rId40"/>
    <p:sldId id="381" r:id="rId41"/>
    <p:sldId id="383" r:id="rId42"/>
    <p:sldId id="382" r:id="rId43"/>
    <p:sldId id="406" r:id="rId44"/>
    <p:sldId id="407" r:id="rId45"/>
    <p:sldId id="408" r:id="rId46"/>
    <p:sldId id="342" r:id="rId47"/>
    <p:sldId id="384" r:id="rId48"/>
    <p:sldId id="385" r:id="rId49"/>
    <p:sldId id="387" r:id="rId50"/>
    <p:sldId id="388" r:id="rId51"/>
    <p:sldId id="409" r:id="rId52"/>
    <p:sldId id="410" r:id="rId53"/>
    <p:sldId id="411" r:id="rId54"/>
    <p:sldId id="412" r:id="rId55"/>
    <p:sldId id="343" r:id="rId56"/>
    <p:sldId id="390" r:id="rId57"/>
    <p:sldId id="397" r:id="rId58"/>
    <p:sldId id="413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582B8D0-0EE6-40F0-88E0-605FAAD56C58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B835128-E4DA-4B04-B1A6-8F476F64A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00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06C285E-FE43-4780-9AE4-6F200E8717FF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116E20F-A57D-486C-9C17-9B19510E8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663EF856-54F8-4ED8-8603-4069188B10B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2F83B-22B6-41A0-8B4A-E025A3CCC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2CB1B-E6E8-4319-86A6-D1A739A640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ED028-816F-42A0-95AC-41797D42CA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0FA0F-7815-4A36-AC76-88996EFDE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2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3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8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8BA0E-DDB0-4ADA-840D-4411110C2B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6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49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C3834-A821-4758-B6F4-C6D0DD5080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3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FE707-755D-4D48-9A27-FAC13A3D8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71DE4-7D76-48D3-94DE-A6A341FB16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510E-2A74-4A81-A666-F28419360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C7B3E-7369-45DE-AA1F-1EFA12658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31AB1-7D5F-4B80-AB5F-2BFF3E9773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5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502D5-A3D6-4A77-A6A6-D7F8A311A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9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6C078A-86B6-4C08-8B2B-81FC7730B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4114800" y="6403975"/>
            <a:ext cx="1880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100" dirty="0"/>
              <a:t>© Cengage Learning  </a:t>
            </a:r>
            <a:r>
              <a:rPr lang="en-US" sz="1100" dirty="0" smtClean="0"/>
              <a:t>2014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6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Supporting Hard Drives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9AECC25-69BA-4D17-951A-D32C048E3D04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 Standards Used By a Hard Drive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Current internal hard drives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Parallel ATA (PATA) and Serial ATA (SATA)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External hard drive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External SATA (eSATA), SCSI, FireWire, USB, Fibre Channel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828800" y="5715000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6-5 </a:t>
            </a:r>
            <a:r>
              <a:rPr lang="en-US" sz="1600" dirty="0"/>
              <a:t>Timeline of interface standards used by internal </a:t>
            </a:r>
            <a:r>
              <a:rPr lang="en-US" sz="1600" dirty="0" smtClean="0"/>
              <a:t>drives</a:t>
            </a:r>
            <a:endParaRPr lang="en-US" sz="1600" dirty="0"/>
          </a:p>
        </p:txBody>
      </p:sp>
      <p:pic>
        <p:nvPicPr>
          <p:cNvPr id="4098" name="Picture 2" descr="C:\Users\Julie\Documents\DropBox\InstructorManuals\A+Hardware\Figures\Ch05\Figure 5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36" y="3484418"/>
            <a:ext cx="3984770" cy="20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4EDCDE-F4EA-46C4-9D01-72EFA3E31419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 Standards Used by a Hard Drive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Interface standards define data speeds and transfer methods with a computer system</a:t>
            </a:r>
          </a:p>
          <a:p>
            <a:pPr lvl="1" eaLnBrk="1" hangingPunct="1"/>
            <a:r>
              <a:rPr lang="en-US" dirty="0" smtClean="0"/>
              <a:t>Also define types of cables and connectors</a:t>
            </a:r>
          </a:p>
          <a:p>
            <a:pPr eaLnBrk="1" hangingPunct="1"/>
            <a:r>
              <a:rPr lang="en-US" dirty="0" smtClean="0"/>
              <a:t>Standards</a:t>
            </a:r>
          </a:p>
          <a:p>
            <a:pPr lvl="1" eaLnBrk="1" hangingPunct="1"/>
            <a:r>
              <a:rPr lang="en-US" dirty="0" smtClean="0"/>
              <a:t>Developed by Technical Committee T13</a:t>
            </a:r>
          </a:p>
          <a:p>
            <a:pPr lvl="1" eaLnBrk="1" hangingPunct="1"/>
            <a:r>
              <a:rPr lang="en-US" dirty="0" smtClean="0"/>
              <a:t>Published by American National Standards Institute (ANSI)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EF99C49-4670-476D-84EA-FC220F43EDA3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80356" y="5791200"/>
            <a:ext cx="623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5-1 </a:t>
            </a:r>
            <a:r>
              <a:rPr lang="en-US" sz="1600" dirty="0"/>
              <a:t>Summary of ATA interface standards for storage devices</a:t>
            </a:r>
          </a:p>
        </p:txBody>
      </p:sp>
      <p:pic>
        <p:nvPicPr>
          <p:cNvPr id="5122" name="Picture 2" descr="C:\Users\Julie\Documents\DropBox\InstructorManuals\A+Hardware\Figures\Ch05\Table 5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2618"/>
            <a:ext cx="51244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40F1D16-EA8B-458F-AC9B-ABBC574EDCA9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ATA or EIDE Drive Standards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Parallel ATA or EIDE drive standards or Integrated Drive Electronics (IDE)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one or two IDE connectors on a motherboard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use 40-pin data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Advanced Technology Attachment Packet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Required by optical drives (e.g., CD or DVD)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PATA ribbon cables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Older cable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40 pins and 40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80-conductor IDE cable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40 pins and 80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Maximum recommended length of either is 18”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05\Figure 5-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29044" cy="203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792228"/>
            <a:ext cx="831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6-9  </a:t>
            </a:r>
            <a:r>
              <a:rPr lang="en-US" sz="1600" dirty="0" smtClean="0"/>
              <a:t>In comparing the 80-conductor cable to the 40-conductor cable, note they are </a:t>
            </a:r>
          </a:p>
          <a:p>
            <a:r>
              <a:rPr lang="en-US" sz="1600" dirty="0" smtClean="0"/>
              <a:t>about the same width, but the 80-conductor cable has many more and finer wires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100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841BE4-77F3-4528-90F8-35DB6C8D8E41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ATA or EIDE Drive Standards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Transferring data between hard drive and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Direct memory access (DMA) transfer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Transfers data directly from drive to memory without involving the CPU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Seven DMA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Programmed Input/Output (PIO) transfer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Involves the CPU, slower than DMA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Five PIO modes used by hard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Ultra DMA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Data transferred twice for each clock beat, at the beginning and again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A55F59F-F427-43C7-89B2-09A59C89C115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ATA or EIDE Drive Standards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Startup BIOS </a:t>
            </a:r>
          </a:p>
          <a:p>
            <a:pPr lvl="1" eaLnBrk="1" hangingPunct="1"/>
            <a:r>
              <a:rPr lang="en-US" dirty="0" smtClean="0"/>
              <a:t>Autodetects drive and selects fastest mode that drive and BIOS support</a:t>
            </a:r>
          </a:p>
          <a:p>
            <a:pPr eaLnBrk="1" hangingPunct="1"/>
            <a:r>
              <a:rPr lang="en-US" dirty="0" smtClean="0"/>
              <a:t>Independent Device Timing</a:t>
            </a:r>
          </a:p>
          <a:p>
            <a:pPr lvl="1" eaLnBrk="1" hangingPunct="1"/>
            <a:r>
              <a:rPr lang="en-US" dirty="0" smtClean="0"/>
              <a:t>Motherboard chipset feature</a:t>
            </a:r>
          </a:p>
          <a:p>
            <a:pPr lvl="1" eaLnBrk="1" hangingPunct="1"/>
            <a:r>
              <a:rPr lang="en-US" dirty="0" smtClean="0"/>
              <a:t>Supported by most chipsets today</a:t>
            </a:r>
          </a:p>
          <a:p>
            <a:pPr lvl="1" eaLnBrk="1" hangingPunct="1"/>
            <a:r>
              <a:rPr lang="en-US" dirty="0" smtClean="0"/>
              <a:t>Allows two hard drives to share same parallel ATA cable but use different standards</a:t>
            </a:r>
          </a:p>
          <a:p>
            <a:pPr lvl="1" eaLnBrk="1" hangingPunct="1"/>
            <a:r>
              <a:rPr lang="en-US" dirty="0" smtClean="0"/>
              <a:t>Allows two drives to run at different speeds as long as motherboard supports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B10A333-5064-4FBA-B8BE-78FB5F796FA1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ATA Standards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Serial ATA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Developed by a consortium of manufacturers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Serial ATA International Organization (SATA-IO)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serial data path rather than traditional parallel data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Faster than PATA interfaces and used by all drive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Multiple connectors are easy to configure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Supports hot-swapping (hot-plugging)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Connect and disconnect drive while system is running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Internal cable length: up 1 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Cable does not hinder airflow (narrower than PATA)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5\Figure 5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62075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029200"/>
            <a:ext cx="58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6-12  </a:t>
            </a:r>
            <a:r>
              <a:rPr lang="en-US" dirty="0" smtClean="0"/>
              <a:t>A SATA data cable and SATA power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1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BE61B4-88F9-4378-82B3-F5F7591E7DE2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71800" y="5411082"/>
            <a:ext cx="26009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5-2 </a:t>
            </a:r>
            <a:r>
              <a:rPr lang="en-US" sz="1600" dirty="0"/>
              <a:t>SATA Standards</a:t>
            </a:r>
          </a:p>
        </p:txBody>
      </p:sp>
      <p:pic>
        <p:nvPicPr>
          <p:cNvPr id="8194" name="Picture 2" descr="C:\Users\Julie\Documents\DropBox\InstructorManuals\A+Hardware\Figures\Ch05\Table 5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96433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1E9F37B-1F8F-46D0-9AD5-BF18A74B0B2B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technologies used inside a hard drive and how a computer communicates with a hard drive</a:t>
            </a:r>
          </a:p>
          <a:p>
            <a:pPr eaLnBrk="1" hangingPunct="1"/>
            <a:r>
              <a:rPr lang="en-US" dirty="0" smtClean="0"/>
              <a:t>Learn how to select and install a hard drive</a:t>
            </a:r>
          </a:p>
          <a:p>
            <a:pPr eaLnBrk="1" hangingPunct="1"/>
            <a:r>
              <a:rPr lang="en-US" dirty="0" smtClean="0"/>
              <a:t>Learn about tape drives and floppy drives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BAF49C0-94D3-4086-91AB-D243E7D636DB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ATA Standards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Serial ATA standards (cont’d.)</a:t>
            </a:r>
          </a:p>
          <a:p>
            <a:pPr lvl="1" eaLnBrk="1" hangingPunct="1"/>
            <a:r>
              <a:rPr lang="en-US" dirty="0" smtClean="0"/>
              <a:t>Motherboard or expansion card can provide external SATA (eSATA) ports for external drives</a:t>
            </a:r>
          </a:p>
          <a:p>
            <a:pPr lvl="1" eaLnBrk="1" hangingPunct="1"/>
            <a:r>
              <a:rPr lang="en-US" dirty="0" smtClean="0"/>
              <a:t>External SATA (eSATA)</a:t>
            </a:r>
          </a:p>
          <a:p>
            <a:pPr lvl="2" eaLnBrk="1" hangingPunct="1"/>
            <a:r>
              <a:rPr lang="en-US" dirty="0" smtClean="0"/>
              <a:t>eSATA drives use special external shielded serial ATA cable up to 2 meters long</a:t>
            </a:r>
          </a:p>
          <a:p>
            <a:pPr lvl="1" eaLnBrk="1" hangingPunct="1"/>
            <a:r>
              <a:rPr lang="en-US" dirty="0" smtClean="0"/>
              <a:t>Purchasing considerations</a:t>
            </a:r>
          </a:p>
          <a:p>
            <a:pPr lvl="2" eaLnBrk="1" hangingPunct="1"/>
            <a:r>
              <a:rPr lang="en-US" dirty="0" smtClean="0"/>
              <a:t>SATA standards for the drive and motherboard need to match for optimum speed</a:t>
            </a:r>
          </a:p>
          <a:p>
            <a:pPr lvl="2" eaLnBrk="1" hangingPunct="1"/>
            <a:r>
              <a:rPr lang="en-US" dirty="0" smtClean="0"/>
              <a:t>If no match, system runs at the slower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EE21710-842F-47D8-B6A3-EEDB494D0CB1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SCSI Technology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Small Computer System Interface</a:t>
            </a:r>
            <a:r>
              <a:rPr lang="en-US" b="1" dirty="0" smtClean="0"/>
              <a:t> </a:t>
            </a:r>
            <a:r>
              <a:rPr lang="en-US" dirty="0" smtClean="0"/>
              <a:t>standards 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Used primarily in servers</a:t>
            </a:r>
          </a:p>
          <a:p>
            <a:pPr lvl="1" eaLnBrk="1" hangingPunct="1"/>
            <a:r>
              <a:rPr lang="en-US" dirty="0" smtClean="0"/>
              <a:t>Support either 7 or 15 devices (standard dependent) </a:t>
            </a:r>
          </a:p>
          <a:p>
            <a:pPr lvl="1" eaLnBrk="1" hangingPunct="1"/>
            <a:r>
              <a:rPr lang="en-US" dirty="0" smtClean="0"/>
              <a:t>Provides better performance than ATA standards</a:t>
            </a:r>
          </a:p>
          <a:p>
            <a:pPr eaLnBrk="1" hangingPunct="1"/>
            <a:r>
              <a:rPr lang="en-US" dirty="0" smtClean="0"/>
              <a:t>SCSI subsystem</a:t>
            </a:r>
          </a:p>
          <a:p>
            <a:pPr lvl="1" eaLnBrk="1" hangingPunct="1"/>
            <a:r>
              <a:rPr lang="en-US" dirty="0" smtClean="0"/>
              <a:t>SCSI controller types: embedded or host adapter</a:t>
            </a:r>
          </a:p>
          <a:p>
            <a:pPr lvl="1" eaLnBrk="1" hangingPunct="1"/>
            <a:r>
              <a:rPr lang="en-US" dirty="0" smtClean="0"/>
              <a:t>Host adapter supports internal and external devices</a:t>
            </a:r>
          </a:p>
          <a:p>
            <a:pPr lvl="1" eaLnBrk="1" hangingPunct="1"/>
            <a:r>
              <a:rPr lang="en-US" dirty="0" smtClean="0"/>
              <a:t>Daisy chain: combination of host adapter and devices</a:t>
            </a:r>
          </a:p>
          <a:p>
            <a:pPr lvl="1" eaLnBrk="1" hangingPunct="1"/>
            <a:r>
              <a:rPr lang="en-US" dirty="0" smtClean="0"/>
              <a:t>Each device on bus assigned SCSI ID (0 - 15)</a:t>
            </a:r>
          </a:p>
          <a:p>
            <a:pPr lvl="1" eaLnBrk="1" hangingPunct="1"/>
            <a:r>
              <a:rPr lang="en-US" dirty="0" smtClean="0"/>
              <a:t>A physical device can embed multiple logical devices</a:t>
            </a:r>
          </a:p>
          <a:p>
            <a:pPr lvl="2" eaLnBrk="1" hangingPunct="1"/>
            <a:r>
              <a:rPr lang="en-US" dirty="0" smtClean="0"/>
              <a:t>Assigned a Logical Unit Number (LUN)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0E4AE45-BBA7-4FA3-AC37-90B04CCE8BF1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5105400"/>
            <a:ext cx="655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6-15 </a:t>
            </a:r>
            <a:r>
              <a:rPr lang="en-US" sz="1600" dirty="0"/>
              <a:t>Using a SCSI bus, a SCSI host adapter card can support internal and external SCSI </a:t>
            </a:r>
            <a:r>
              <a:rPr lang="en-US" sz="1600" dirty="0" smtClean="0"/>
              <a:t>devices</a:t>
            </a:r>
            <a:endParaRPr lang="en-US" sz="1600" dirty="0"/>
          </a:p>
        </p:txBody>
      </p:sp>
      <p:pic>
        <p:nvPicPr>
          <p:cNvPr id="9218" name="Picture 2" descr="C:\Users\Julie\Documents\DropBox\InstructorManuals\A+Hardware\Figures\Ch05\Figure 5-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700587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F4E8EAE-1491-4C37-A011-4CAE77889BBF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SCSI Technology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Terminating resistor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Plugged into last device at end of the 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Reduces electrical noise or interference on the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Categories of SCSI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8-bit (narrow SCSI)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Uses 50-pin SCSI connector (A cable) or 25-pin SCSI connector that looks like a parallel port  (DB-25)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16-bit (wide SCSI)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Uses 68-pin SCSI connector (P cable)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1C3CD6F-9F62-4AEF-B8FE-3923EB0FC60A}" type="slidenum">
              <a:rPr lang="en-US" smtClean="0"/>
              <a:pPr eaLnBrk="1" hangingPunct="1"/>
              <a:t>24</a:t>
            </a:fld>
            <a:endParaRPr lang="en-US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SCSI Technology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Various SCSI versions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SCSI-1, SCSI-2, and SCSI-3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Also known as regular SCSI, Fast SCSI, Ultra SCSI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Serial attached SCSI (SAS)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for more than 15 devices on single 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smaller, longer, round cables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smaller hard drive form factors, larger capacities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Compatible with serial 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05\Figure 5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501775"/>
            <a:ext cx="4519613" cy="38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2055" y="5638800"/>
            <a:ext cx="737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6-18  </a:t>
            </a:r>
            <a:r>
              <a:rPr lang="en-US" sz="1600" dirty="0" smtClean="0"/>
              <a:t>The most popular SCSI connectors are 50-pin, A-cable connectors</a:t>
            </a:r>
          </a:p>
          <a:p>
            <a:r>
              <a:rPr lang="en-US" sz="1600" dirty="0" smtClean="0"/>
              <a:t>For narrow SCSI and 68-pin, P-cable connectors for wide SCSI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60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057263E-AB85-4C55-95CF-5B1E75B027E1}" type="slidenum">
              <a:rPr lang="en-US" smtClean="0"/>
              <a:pPr eaLnBrk="1" hangingPunct="1"/>
              <a:t>26</a:t>
            </a:fld>
            <a:endParaRPr lang="en-US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Select and Install Hard Drives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covered</a:t>
            </a:r>
          </a:p>
          <a:p>
            <a:pPr lvl="1" eaLnBrk="1" hangingPunct="1"/>
            <a:r>
              <a:rPr lang="en-US" dirty="0" smtClean="0"/>
              <a:t>Selecting a hard drive</a:t>
            </a:r>
          </a:p>
          <a:p>
            <a:pPr lvl="1" eaLnBrk="1" hangingPunct="1"/>
            <a:r>
              <a:rPr lang="en-US" dirty="0" smtClean="0"/>
              <a:t>Installation details for </a:t>
            </a:r>
            <a:r>
              <a:rPr lang="en-US" dirty="0"/>
              <a:t>S</a:t>
            </a:r>
            <a:r>
              <a:rPr lang="en-US" dirty="0" smtClean="0"/>
              <a:t>ATA drive, IDE drive</a:t>
            </a:r>
          </a:p>
          <a:p>
            <a:pPr lvl="1" eaLnBrk="1" hangingPunct="1"/>
            <a:r>
              <a:rPr lang="en-US" dirty="0" smtClean="0"/>
              <a:t>How to install hard drive in a bay too wide for drive</a:t>
            </a:r>
          </a:p>
          <a:p>
            <a:pPr lvl="1" eaLnBrk="1" hangingPunct="1"/>
            <a:r>
              <a:rPr lang="en-US" dirty="0" smtClean="0"/>
              <a:t>How to set up a RAID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D5B4603-9A19-41DD-AE21-70B3DA19B564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 Hard Drive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 drive must match OS and motherboard</a:t>
            </a:r>
          </a:p>
          <a:p>
            <a:pPr lvl="1" eaLnBrk="1" hangingPunct="1"/>
            <a:r>
              <a:rPr lang="en-US" dirty="0" smtClean="0"/>
              <a:t>Need to know what standards the motherboard or controller card providing the drive interface can use</a:t>
            </a:r>
          </a:p>
          <a:p>
            <a:pPr lvl="1" eaLnBrk="1" hangingPunct="1"/>
            <a:r>
              <a:rPr lang="en-US" dirty="0" smtClean="0"/>
              <a:t>Consult documentation for the board or card</a:t>
            </a:r>
          </a:p>
          <a:p>
            <a:pPr eaLnBrk="1" hangingPunct="1"/>
            <a:r>
              <a:rPr lang="en-US" dirty="0" smtClean="0"/>
              <a:t>BIOS uses autodetection to prepare the device </a:t>
            </a:r>
          </a:p>
          <a:p>
            <a:pPr lvl="1" eaLnBrk="1" hangingPunct="1"/>
            <a:r>
              <a:rPr lang="en-US" dirty="0" smtClean="0"/>
              <a:t>Drive capacity and configuration selected</a:t>
            </a:r>
          </a:p>
          <a:p>
            <a:pPr lvl="1" eaLnBrk="1" hangingPunct="1"/>
            <a:r>
              <a:rPr lang="en-US" dirty="0" smtClean="0"/>
              <a:t>Best possible ATA standard becomes part of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5388D4-2DB5-4151-8845-1ED2530C9921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Selecting a Hard Drive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Considerations:</a:t>
            </a:r>
          </a:p>
          <a:p>
            <a:pPr lvl="1" eaLnBrk="1" hangingPunct="1"/>
            <a:r>
              <a:rPr lang="en-US" dirty="0" smtClean="0"/>
              <a:t>Drive capacity</a:t>
            </a:r>
          </a:p>
          <a:p>
            <a:pPr lvl="2" eaLnBrk="1" hangingPunct="1"/>
            <a:r>
              <a:rPr lang="en-US" dirty="0" smtClean="0"/>
              <a:t>Today’s desktop hard drives range from 60 GB – 2 TB</a:t>
            </a:r>
          </a:p>
          <a:p>
            <a:pPr lvl="1" eaLnBrk="1" hangingPunct="1"/>
            <a:r>
              <a:rPr lang="en-US" dirty="0" smtClean="0"/>
              <a:t>Spindle speed</a:t>
            </a:r>
          </a:p>
          <a:p>
            <a:pPr lvl="2" eaLnBrk="1" hangingPunct="1"/>
            <a:r>
              <a:rPr lang="en-US" dirty="0" smtClean="0"/>
              <a:t>Most common is 7200 RPM</a:t>
            </a:r>
          </a:p>
          <a:p>
            <a:pPr lvl="2" eaLnBrk="1" hangingPunct="1"/>
            <a:r>
              <a:rPr lang="en-US" dirty="0" smtClean="0"/>
              <a:t>The higher the RPMs, the faster the drive</a:t>
            </a:r>
          </a:p>
          <a:p>
            <a:pPr lvl="1" eaLnBrk="1" hangingPunct="1"/>
            <a:r>
              <a:rPr lang="en-US" dirty="0" smtClean="0"/>
              <a:t>Interface standard</a:t>
            </a:r>
          </a:p>
          <a:p>
            <a:pPr lvl="2" eaLnBrk="1" hangingPunct="1"/>
            <a:r>
              <a:rPr lang="en-US" dirty="0" smtClean="0"/>
              <a:t>Use standards the motherboard supports</a:t>
            </a:r>
          </a:p>
          <a:p>
            <a:pPr lvl="1" eaLnBrk="1" hangingPunct="1"/>
            <a:r>
              <a:rPr lang="en-US" dirty="0" smtClean="0"/>
              <a:t>Cache or buffer size</a:t>
            </a:r>
          </a:p>
          <a:p>
            <a:pPr lvl="2" eaLnBrk="1" hangingPunct="1"/>
            <a:r>
              <a:rPr lang="en-US" dirty="0" smtClean="0"/>
              <a:t>Ranges from 2 MB to 64 MB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Install a Serial ATA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SATA drives have two power connectors</a:t>
            </a:r>
          </a:p>
          <a:p>
            <a:pPr lvl="1"/>
            <a:r>
              <a:rPr lang="en-US" dirty="0" smtClean="0"/>
              <a:t>Choose only one to use</a:t>
            </a:r>
          </a:p>
          <a:p>
            <a:pPr lvl="1"/>
            <a:r>
              <a:rPr lang="en-US" dirty="0" smtClean="0"/>
              <a:t>Never install two power cords at the same time</a:t>
            </a:r>
          </a:p>
          <a:p>
            <a:r>
              <a:rPr lang="en-US" dirty="0" smtClean="0"/>
              <a:t>If you have a SATA drive and a PATA connector (or vice versa)</a:t>
            </a:r>
          </a:p>
          <a:p>
            <a:pPr lvl="1"/>
            <a:r>
              <a:rPr lang="en-US" dirty="0" smtClean="0"/>
              <a:t>Purchase an adapter to make the drive fit the motherboard connection</a:t>
            </a:r>
          </a:p>
          <a:p>
            <a:pPr lvl="1"/>
            <a:r>
              <a:rPr lang="en-US" dirty="0" smtClean="0"/>
              <a:t>Can also purchase a SATA and/or PATA controller card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DC2C4CB-AFFB-414D-AE02-4212153E9460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 Drive Technologies and Interface Standards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 disk drive (HDD) or hard drive sizes</a:t>
            </a:r>
          </a:p>
          <a:p>
            <a:pPr marL="685800" lvl="1" eaLnBrk="1" hangingPunct="1"/>
            <a:r>
              <a:rPr lang="en-US" dirty="0" smtClean="0"/>
              <a:t>2.5" size for laptop computers</a:t>
            </a:r>
          </a:p>
          <a:p>
            <a:pPr marL="685800" lvl="1" eaLnBrk="1" hangingPunct="1"/>
            <a:r>
              <a:rPr lang="en-US" dirty="0" smtClean="0"/>
              <a:t>3.5" size for desktops</a:t>
            </a:r>
          </a:p>
          <a:p>
            <a:pPr marL="685800" lvl="1" eaLnBrk="1" hangingPunct="1"/>
            <a:r>
              <a:rPr lang="en-US" dirty="0" smtClean="0"/>
              <a:t>1.8" size for low-end laptops, other equipment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Install a Serial ATA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Know your starting point</a:t>
            </a:r>
          </a:p>
          <a:p>
            <a:pPr lvl="1"/>
            <a:r>
              <a:rPr lang="en-US" dirty="0" smtClean="0"/>
              <a:t>How is your system configured?</a:t>
            </a:r>
          </a:p>
          <a:p>
            <a:pPr lvl="1"/>
            <a:r>
              <a:rPr lang="en-US" dirty="0" smtClean="0"/>
              <a:t>Is everything working properly?</a:t>
            </a:r>
          </a:p>
          <a:p>
            <a:pPr lvl="1"/>
            <a:r>
              <a:rPr lang="en-US" dirty="0" smtClean="0"/>
              <a:t>Write down what you know about the system</a:t>
            </a:r>
          </a:p>
          <a:p>
            <a:r>
              <a:rPr lang="en-US" dirty="0" smtClean="0"/>
              <a:t>Step 2: Read the documentation and prepare your work area</a:t>
            </a:r>
          </a:p>
          <a:p>
            <a:pPr lvl="1"/>
            <a:r>
              <a:rPr lang="en-US" dirty="0" smtClean="0"/>
              <a:t>Read all installation instructions first</a:t>
            </a:r>
          </a:p>
          <a:p>
            <a:pPr lvl="1"/>
            <a:r>
              <a:rPr lang="en-US" dirty="0" smtClean="0"/>
              <a:t>Visualize all the steps</a:t>
            </a:r>
          </a:p>
          <a:p>
            <a:pPr lvl="1"/>
            <a:r>
              <a:rPr lang="en-US" dirty="0" smtClean="0"/>
              <a:t>Protect against ESD and avoid working on carpet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7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Install a Serial ATA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Read the documentation and prepare your work area (cont’d)</a:t>
            </a:r>
          </a:p>
          <a:p>
            <a:pPr lvl="1"/>
            <a:r>
              <a:rPr lang="en-US" dirty="0" smtClean="0"/>
              <a:t>Handle the drive carefully</a:t>
            </a:r>
          </a:p>
          <a:p>
            <a:pPr lvl="1"/>
            <a:r>
              <a:rPr lang="en-US" dirty="0" smtClean="0"/>
              <a:t>Do not touch any exposed circuitry</a:t>
            </a:r>
          </a:p>
          <a:p>
            <a:pPr lvl="1"/>
            <a:r>
              <a:rPr lang="en-US" dirty="0" smtClean="0"/>
              <a:t>Drain static electricity from the package and from your body by touching metal for at least 2 seconds</a:t>
            </a:r>
          </a:p>
          <a:p>
            <a:pPr lvl="1"/>
            <a:r>
              <a:rPr lang="en-US" dirty="0" smtClean="0"/>
              <a:t>Do not place the drive on the computer case or on a metal table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5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C7EBC88-C371-47CF-8718-36203D509BB9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Install a Serial ATA Drive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Install the drive</a:t>
            </a:r>
          </a:p>
          <a:p>
            <a:pPr lvl="1" eaLnBrk="1" hangingPunct="1"/>
            <a:r>
              <a:rPr lang="en-US" dirty="0" smtClean="0"/>
              <a:t>Turn off the computer and unplug it</a:t>
            </a:r>
          </a:p>
          <a:p>
            <a:pPr lvl="1" eaLnBrk="1" hangingPunct="1"/>
            <a:r>
              <a:rPr lang="en-US" dirty="0" smtClean="0"/>
              <a:t>Decide which bay will hold the drive</a:t>
            </a:r>
          </a:p>
          <a:p>
            <a:pPr lvl="1" eaLnBrk="1" hangingPunct="1"/>
            <a:r>
              <a:rPr lang="en-US" dirty="0" smtClean="0"/>
              <a:t>Slide drive in the bay and secure it (use two screws on both sides)</a:t>
            </a:r>
          </a:p>
          <a:p>
            <a:pPr lvl="1" eaLnBrk="1" hangingPunct="1"/>
            <a:r>
              <a:rPr lang="en-US" dirty="0" smtClean="0"/>
              <a:t>Use correct motherboard serial ATA connector</a:t>
            </a:r>
          </a:p>
          <a:p>
            <a:pPr lvl="1" eaLnBrk="1" hangingPunct="1"/>
            <a:r>
              <a:rPr lang="en-US" dirty="0" smtClean="0"/>
              <a:t>Connect a 15-pin SATA or 5-pin Molex power connector from the power supply to the drive</a:t>
            </a:r>
          </a:p>
          <a:p>
            <a:pPr lvl="1" eaLnBrk="1" hangingPunct="1"/>
            <a:r>
              <a:rPr lang="en-US" dirty="0" smtClean="0"/>
              <a:t>Check all connections and power up the system</a:t>
            </a:r>
          </a:p>
          <a:p>
            <a:pPr lvl="1" eaLnBrk="1" hangingPunct="1"/>
            <a:r>
              <a:rPr lang="en-US" dirty="0" smtClean="0"/>
              <a:t>Verify drive recognized correctly via BIOS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916078A-2A2C-4E81-834B-B91DCBBE549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Install a Serial ATA Drive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Now ready to prepare the hard drive for first use</a:t>
            </a:r>
          </a:p>
          <a:p>
            <a:pPr lvl="1" eaLnBrk="1" hangingPunct="1"/>
            <a:r>
              <a:rPr lang="en-US" dirty="0" smtClean="0"/>
              <a:t>Boot from Windows setup CD or DVD</a:t>
            </a:r>
          </a:p>
          <a:p>
            <a:pPr lvl="2" eaLnBrk="1" hangingPunct="1"/>
            <a:r>
              <a:rPr lang="en-US" dirty="0" smtClean="0"/>
              <a:t>Follow directions on the screen to install Windows on the new drive</a:t>
            </a:r>
          </a:p>
          <a:p>
            <a:pPr lvl="1" eaLnBrk="1" hangingPunct="1"/>
            <a:r>
              <a:rPr lang="en-US" dirty="0" smtClean="0"/>
              <a:t>If installing a second hard drive with Windows installed on first drive use Windows Disk Management utility to partition and format the second drive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F20A3E-7959-48B3-810B-761D8A45169B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Install a Serial ATA Drive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drive in a removable bay</a:t>
            </a:r>
          </a:p>
          <a:p>
            <a:pPr lvl="1" eaLnBrk="1" hangingPunct="1"/>
            <a:r>
              <a:rPr lang="en-US" dirty="0" smtClean="0"/>
              <a:t>Unplug the cage fan from its power source</a:t>
            </a:r>
          </a:p>
          <a:p>
            <a:pPr lvl="1" eaLnBrk="1" hangingPunct="1"/>
            <a:r>
              <a:rPr lang="en-US" dirty="0" smtClean="0"/>
              <a:t>Turn handle on each locking device counterclockwise to remove it</a:t>
            </a:r>
          </a:p>
          <a:p>
            <a:pPr lvl="1" eaLnBrk="1" hangingPunct="1"/>
            <a:r>
              <a:rPr lang="en-US" dirty="0" smtClean="0"/>
              <a:t>Slide the bay to the front and out of the case</a:t>
            </a:r>
          </a:p>
          <a:p>
            <a:pPr lvl="1" eaLnBrk="1" hangingPunct="1"/>
            <a:r>
              <a:rPr lang="en-US" dirty="0" smtClean="0"/>
              <a:t>Insert hard drive in the bay</a:t>
            </a:r>
          </a:p>
          <a:p>
            <a:pPr lvl="2" eaLnBrk="1" hangingPunct="1"/>
            <a:r>
              <a:rPr lang="en-US" dirty="0" smtClean="0"/>
              <a:t>Use two screws on each side to anchor the drive in the bay</a:t>
            </a:r>
          </a:p>
          <a:p>
            <a:pPr lvl="1" eaLnBrk="1" hangingPunct="1"/>
            <a:r>
              <a:rPr lang="en-US" dirty="0" smtClean="0"/>
              <a:t>Slide the bay back into the case</a:t>
            </a:r>
          </a:p>
          <a:p>
            <a:pPr lvl="1" eaLnBrk="1" hangingPunct="1"/>
            <a:r>
              <a:rPr lang="en-US" dirty="0" smtClean="0"/>
              <a:t>Reinstall the locking pins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99C5EF-BD3D-4A0C-8269-6BEAAE65C76A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  <p:sp>
        <p:nvSpPr>
          <p:cNvPr id="40966" name="Rectangle 9"/>
          <p:cNvSpPr>
            <a:spLocks noChangeArrowheads="1"/>
          </p:cNvSpPr>
          <p:nvPr/>
        </p:nvSpPr>
        <p:spPr bwMode="auto">
          <a:xfrm>
            <a:off x="457200" y="4038600"/>
            <a:ext cx="3352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6-30 </a:t>
            </a:r>
            <a:r>
              <a:rPr lang="en-US" sz="1600" dirty="0"/>
              <a:t>The removable bay has a fan in front and is anchored to the case with locking </a:t>
            </a:r>
            <a:r>
              <a:rPr lang="en-US" sz="1600" dirty="0" smtClean="0"/>
              <a:t>pins</a:t>
            </a:r>
            <a:endParaRPr lang="en-US" sz="1600" dirty="0"/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4572000" y="4038600"/>
            <a:ext cx="403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6-31 </a:t>
            </a:r>
            <a:r>
              <a:rPr lang="en-US" sz="1600" dirty="0"/>
              <a:t>Install the hard drive in the bay using two screws on each side of the </a:t>
            </a:r>
            <a:r>
              <a:rPr lang="en-US" sz="1600" dirty="0" smtClean="0"/>
              <a:t>drive</a:t>
            </a:r>
            <a:endParaRPr lang="en-US" sz="1600" dirty="0"/>
          </a:p>
        </p:txBody>
      </p:sp>
      <p:pic>
        <p:nvPicPr>
          <p:cNvPr id="11266" name="Picture 2" descr="C:\Users\Julie\Documents\DropBox\InstructorManuals\A+Hardware\Figures\Ch05\Figure 5-3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9324"/>
            <a:ext cx="4038600" cy="229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Julie\Documents\DropBox\InstructorManuals\A+Hardware\Figures\Ch05\Figure 5-3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2512"/>
            <a:ext cx="3657600" cy="27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E5EB92-BEA6-479D-8F6C-61D14A5387B8}" type="slidenum">
              <a:rPr lang="en-US" smtClean="0"/>
              <a:pPr eaLnBrk="1" hangingPunct="1"/>
              <a:t>36</a:t>
            </a:fld>
            <a:endParaRPr lang="en-US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Configure and Install a Parallel ATA Drive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Configurations for four EIDE devices in a system: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Primary IDE channel, master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Primary IDE channel, slave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Secondary IDE channel, master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Secondary IDE channel, slave device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235724" y="541020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6-35 </a:t>
            </a:r>
            <a:r>
              <a:rPr lang="en-US" sz="1600" dirty="0"/>
              <a:t>A motherboard supporting PATA has two IDE channels; each can support a master and slave drive using a single EIDE </a:t>
            </a:r>
            <a:r>
              <a:rPr lang="en-US" sz="1600" dirty="0" smtClean="0"/>
              <a:t>cable</a:t>
            </a:r>
            <a:endParaRPr lang="en-US" sz="1600" dirty="0"/>
          </a:p>
        </p:txBody>
      </p:sp>
      <p:pic>
        <p:nvPicPr>
          <p:cNvPr id="12290" name="Picture 2" descr="C:\Users\Julie\Documents\DropBox\InstructorManuals\A+Hardware\Figures\Ch05\Figure 5-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18" y="3718214"/>
            <a:ext cx="40116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AC12556-BD4D-4539-9B67-93FC3FB48E96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Configure and Install a Parallel ATA Drive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Master or slave designations are made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Setting jumpers or DIP switches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special cable-select data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Color-coded connectors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Blue end connects to motherboard; black end connects to drive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1828800" y="5600700"/>
            <a:ext cx="586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6-36 </a:t>
            </a:r>
            <a:r>
              <a:rPr lang="en-US" sz="1600" dirty="0"/>
              <a:t>80-conductor cable connectors are </a:t>
            </a:r>
            <a:r>
              <a:rPr lang="en-US" sz="1600" dirty="0" smtClean="0"/>
              <a:t>color-coded</a:t>
            </a:r>
            <a:endParaRPr lang="en-US" sz="1600" dirty="0"/>
          </a:p>
        </p:txBody>
      </p:sp>
      <p:pic>
        <p:nvPicPr>
          <p:cNvPr id="13314" name="Picture 2" descr="C:\Users\Julie\Documents\DropBox\InstructorManuals\A+Hardware\Figures\Ch05\Figure 5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17950"/>
            <a:ext cx="5013325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51CD90-16A3-4268-B553-E277AD667061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Configure and Install a Parallel ATA Drive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Motherboard color-coding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Primary channel connector: blue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Secondary channel connector: black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Ensures ATA/66/100/133 hard drive installed on the primary IDE channel</a:t>
            </a: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1295400" y="5731877"/>
            <a:ext cx="708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6-37 </a:t>
            </a:r>
            <a:r>
              <a:rPr lang="en-US" sz="1600" dirty="0"/>
              <a:t>The primary IDE channel connector is often color-coded as </a:t>
            </a:r>
            <a:r>
              <a:rPr lang="en-US" sz="1600" dirty="0" smtClean="0"/>
              <a:t>blue</a:t>
            </a:r>
            <a:endParaRPr lang="en-US" sz="1600" dirty="0"/>
          </a:p>
        </p:txBody>
      </p:sp>
      <p:pic>
        <p:nvPicPr>
          <p:cNvPr id="14338" name="Picture 2" descr="C:\Users\Julie\Documents\DropBox\InstructorManuals\A+Hardware\Figures\Ch05\Figure 5-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611563"/>
            <a:ext cx="4584700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D2A351A-9894-4E6E-B241-A67F194C7A6F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Configure and Install a Parallel ATA Drive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Step 1: Open case, decide how to configure drives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Step 2: Set the jumpers on the drive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4641273" y="4679400"/>
            <a:ext cx="342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6-38 </a:t>
            </a:r>
            <a:r>
              <a:rPr lang="en-US" sz="1600" dirty="0"/>
              <a:t>A PATA drive most likely will have diagrams of jumper settings for master and slave options printed on the drive </a:t>
            </a:r>
            <a:r>
              <a:rPr lang="en-US" sz="1600" dirty="0" smtClean="0"/>
              <a:t>housing</a:t>
            </a:r>
            <a:endParaRPr lang="en-US" sz="1600" dirty="0"/>
          </a:p>
        </p:txBody>
      </p:sp>
      <p:pic>
        <p:nvPicPr>
          <p:cNvPr id="15362" name="Picture 2" descr="C:\Users\Julie\Documents\DropBox\InstructorManuals\A+Hardware\Figures\Ch05\Figure 5-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1555"/>
            <a:ext cx="2895600" cy="33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Technologies Used Inside a Hard Drive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Solid state drive (SSD) or solid state device (SSD)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moving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Built using nonvolatile flash memory stored on EEPROM (Electronically Erasable Programmable Read Only Memory) chips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Memory in an SSD is called NAND flash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Lifespan is based on the number of write operations to the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Expensive technology, but faster, more reliable, last longer, and use less power than magnetic drives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1DE4800-2ABC-438C-A36E-5D90DEBA4F39}" type="slidenum">
              <a:rPr lang="en-US" smtClean="0"/>
              <a:pPr eaLnBrk="1" hangingPunct="1"/>
              <a:t>40</a:t>
            </a:fld>
            <a:endParaRPr lang="en-US" dirty="0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1295400" y="2819400"/>
            <a:ext cx="513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5-4 </a:t>
            </a:r>
            <a:r>
              <a:rPr lang="en-US" sz="1600" dirty="0"/>
              <a:t>Jumper settings on a parallel ATA hard drive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1676400" y="5808077"/>
            <a:ext cx="6019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6-39 </a:t>
            </a:r>
            <a:r>
              <a:rPr lang="en-US" sz="1600" dirty="0"/>
              <a:t>Jumper settings on a hard drive and their </a:t>
            </a:r>
            <a:r>
              <a:rPr lang="en-US" sz="1600" dirty="0" smtClean="0"/>
              <a:t>meanings</a:t>
            </a:r>
            <a:endParaRPr lang="en-US" sz="1600" dirty="0"/>
          </a:p>
        </p:txBody>
      </p:sp>
      <p:pic>
        <p:nvPicPr>
          <p:cNvPr id="16386" name="Picture 2" descr="C:\Users\Julie\Documents\DropBox\InstructorManuals\A+Hardware\Figures\Ch05\Table 5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006367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Julie\Documents\DropBox\InstructorManuals\A+Hardware\Figures\Ch05\Figure 5-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89" y="3262601"/>
            <a:ext cx="3813175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B9F63D7-E3B9-48CE-B67C-843EF4BB0A9E}" type="slidenum">
              <a:rPr lang="en-US" smtClean="0"/>
              <a:pPr eaLnBrk="1" hangingPunct="1"/>
              <a:t>41</a:t>
            </a:fld>
            <a:endParaRPr lang="en-US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Configure and Install a Parallel ATA Drive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 3: Mount the drive in the bay</a:t>
            </a:r>
          </a:p>
          <a:p>
            <a:pPr lvl="1" eaLnBrk="1" hangingPunct="1"/>
            <a:r>
              <a:rPr lang="en-US" dirty="0" smtClean="0"/>
              <a:t>Decide whether to connect data cable before or after inserting bay inside the computer case</a:t>
            </a:r>
          </a:p>
          <a:p>
            <a:pPr lvl="2" eaLnBrk="1" hangingPunct="1"/>
            <a:r>
              <a:rPr lang="en-US" dirty="0" smtClean="0"/>
              <a:t>Then install drive in bay and connect the cable in whichever order works best</a:t>
            </a:r>
          </a:p>
          <a:p>
            <a:pPr lvl="1" eaLnBrk="1" hangingPunct="1"/>
            <a:r>
              <a:rPr lang="en-US" dirty="0" smtClean="0"/>
              <a:t>Connect data cable to IDE connector on motherboard</a:t>
            </a:r>
          </a:p>
          <a:p>
            <a:pPr lvl="1" eaLnBrk="1" hangingPunct="1"/>
            <a:r>
              <a:rPr lang="en-US" dirty="0" smtClean="0"/>
              <a:t>Install a power connection to each drive</a:t>
            </a:r>
          </a:p>
          <a:p>
            <a:pPr lvl="1" eaLnBrk="1" hangingPunct="1"/>
            <a:r>
              <a:rPr lang="en-US" dirty="0" smtClean="0"/>
              <a:t>Before replacing case cover verify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Hardware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(Redundant Array of Inexpensive Disks)</a:t>
            </a:r>
          </a:p>
          <a:p>
            <a:pPr lvl="1"/>
            <a:r>
              <a:rPr lang="en-US" dirty="0" smtClean="0"/>
              <a:t>Also: Redundant Array of Independent Disks</a:t>
            </a:r>
          </a:p>
          <a:p>
            <a:pPr lvl="1"/>
            <a:r>
              <a:rPr lang="en-US" dirty="0" smtClean="0"/>
              <a:t>A technology that configures two or more hard drives to work together as an array of drives</a:t>
            </a:r>
          </a:p>
          <a:p>
            <a:r>
              <a:rPr lang="en-US" dirty="0" smtClean="0"/>
              <a:t>Why use RAID?</a:t>
            </a:r>
          </a:p>
          <a:p>
            <a:pPr lvl="1"/>
            <a:r>
              <a:rPr lang="en-US" dirty="0" smtClean="0"/>
              <a:t>To improve fault tolerance by writing two copies of it, each to a different hard drive</a:t>
            </a:r>
          </a:p>
          <a:p>
            <a:pPr lvl="1"/>
            <a:r>
              <a:rPr lang="en-US" dirty="0" smtClean="0"/>
              <a:t>To improve performance by writing data to two or more hard drives to that a single drive is not excessively used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8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– sometimes called JBOD (just a bunch of disks)</a:t>
            </a:r>
          </a:p>
          <a:p>
            <a:pPr lvl="1"/>
            <a:r>
              <a:rPr lang="en-US" dirty="0" smtClean="0"/>
              <a:t>Uses two hard drives to hold a single Windows volume</a:t>
            </a:r>
          </a:p>
          <a:p>
            <a:pPr lvl="1"/>
            <a:r>
              <a:rPr lang="en-US" dirty="0" smtClean="0"/>
              <a:t>When one drive is full, data is written to second drive</a:t>
            </a:r>
          </a:p>
          <a:p>
            <a:r>
              <a:rPr lang="en-US" dirty="0" smtClean="0"/>
              <a:t>RAID 0 – uses two or more physical disks</a:t>
            </a:r>
          </a:p>
          <a:p>
            <a:pPr lvl="1"/>
            <a:r>
              <a:rPr lang="en-US" dirty="0" smtClean="0"/>
              <a:t>Writes to physical disks evenly across all disks so that no one disk receives all activity</a:t>
            </a:r>
          </a:p>
          <a:p>
            <a:pPr lvl="1"/>
            <a:r>
              <a:rPr lang="en-US" dirty="0" smtClean="0"/>
              <a:t>Windows calls RAID 0 a </a:t>
            </a:r>
            <a:r>
              <a:rPr lang="en-US" b="1" dirty="0" smtClean="0"/>
              <a:t>striped volume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1: Mirroring</a:t>
            </a:r>
          </a:p>
          <a:p>
            <a:pPr lvl="1"/>
            <a:r>
              <a:rPr lang="en-US" dirty="0" smtClean="0"/>
              <a:t>Duplicates data on one drive to another drive and is used for fault tolerance (mirrored volume)</a:t>
            </a:r>
          </a:p>
          <a:p>
            <a:r>
              <a:rPr lang="en-US" dirty="0" smtClean="0"/>
              <a:t>RAID 5: uses three or more drives</a:t>
            </a:r>
          </a:p>
          <a:p>
            <a:pPr lvl="1"/>
            <a:r>
              <a:rPr lang="en-US" dirty="0" smtClean="0"/>
              <a:t>Stripes data across drives and uses parity checking</a:t>
            </a:r>
          </a:p>
          <a:p>
            <a:pPr lvl="1"/>
            <a:r>
              <a:rPr lang="en-US" dirty="0" smtClean="0"/>
              <a:t>Data is not duplicated</a:t>
            </a:r>
          </a:p>
          <a:p>
            <a:r>
              <a:rPr lang="en-US" dirty="0" smtClean="0"/>
              <a:t>RAID 10: RAID 1+0 (pronounced RAID one zero)</a:t>
            </a:r>
          </a:p>
          <a:p>
            <a:pPr lvl="1"/>
            <a:r>
              <a:rPr lang="en-US" dirty="0" smtClean="0"/>
              <a:t>Combination of RAID 1 and RAID 0</a:t>
            </a:r>
          </a:p>
          <a:p>
            <a:pPr lvl="1"/>
            <a:r>
              <a:rPr lang="en-US" dirty="0" smtClean="0"/>
              <a:t>Takes at least 4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8548D87-209C-4B24-A570-E4C8082C4F39}" type="slidenum">
              <a:rPr lang="en-US" smtClean="0"/>
              <a:pPr eaLnBrk="1" hangingPunct="1"/>
              <a:t>45</a:t>
            </a:fld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Implement Hardware RAID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 implementation</a:t>
            </a:r>
          </a:p>
          <a:p>
            <a:pPr lvl="1" eaLnBrk="1" hangingPunct="1"/>
            <a:r>
              <a:rPr lang="en-US" dirty="0" smtClean="0"/>
              <a:t>Hardware RAID controller or RAID controller card</a:t>
            </a:r>
          </a:p>
          <a:p>
            <a:pPr lvl="2" eaLnBrk="1" hangingPunct="1"/>
            <a:r>
              <a:rPr lang="en-US" dirty="0" smtClean="0"/>
              <a:t>Motherboard does the work, Windows unaware of hardware RAID implementation</a:t>
            </a:r>
          </a:p>
          <a:p>
            <a:pPr eaLnBrk="1" hangingPunct="1"/>
            <a:r>
              <a:rPr lang="en-US" dirty="0" smtClean="0"/>
              <a:t>Software implementation uses operating system</a:t>
            </a:r>
          </a:p>
          <a:p>
            <a:pPr eaLnBrk="1" hangingPunct="1"/>
            <a:r>
              <a:rPr lang="en-US" dirty="0" smtClean="0"/>
              <a:t>Best RAID performance</a:t>
            </a:r>
          </a:p>
          <a:p>
            <a:pPr lvl="1" eaLnBrk="1" hangingPunct="1"/>
            <a:r>
              <a:rPr lang="en-US" dirty="0" smtClean="0"/>
              <a:t>All hard drives in an array should be identical in brand, size, speed, other features</a:t>
            </a:r>
          </a:p>
          <a:p>
            <a:pPr eaLnBrk="1" hangingPunct="1"/>
            <a:r>
              <a:rPr lang="en-US" dirty="0" smtClean="0"/>
              <a:t>If Windows installed on a RAID hard drive RAID must be implemented before Windows installed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017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C34DA85-F629-4AB8-B577-FBEB5AB43B1C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14600" y="4307032"/>
            <a:ext cx="3505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6-45 </a:t>
            </a:r>
            <a:r>
              <a:rPr lang="en-US" sz="1600" dirty="0"/>
              <a:t>RAID controller card provides four SATA internal </a:t>
            </a:r>
            <a:r>
              <a:rPr lang="en-US" sz="1600" dirty="0" smtClean="0"/>
              <a:t>connectors</a:t>
            </a:r>
            <a:endParaRPr lang="en-US" sz="1600" dirty="0"/>
          </a:p>
        </p:txBody>
      </p:sp>
      <p:pic>
        <p:nvPicPr>
          <p:cNvPr id="17410" name="Picture 2" descr="C:\Users\Julie\Documents\DropBox\InstructorManuals\A+Hardware\Figures\Ch05\Figure 5-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7" y="1066800"/>
            <a:ext cx="4098925" cy="303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EB3E178-D8F5-4361-BB0F-18E930300C98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Implement Hardware Raid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General directions to install RAID 5 array using three matching SATA drives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Install drives in the computer case and connect each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Boot system and enter BIOS setup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Verify drives recognized, select option to configure SATA, and select RAID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Reboot the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Press Ctrl and I to enter the RAID configuration utility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Select option 1 to “Create RAID Volume”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Select RAID 5 (Parity), stripe size value, volume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Create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0A5E86D-A73A-4006-A92E-FE14F9EE8259}" type="slidenum">
              <a:rPr lang="en-US" smtClean="0"/>
              <a:pPr eaLnBrk="1" hangingPunct="1"/>
              <a:t>48</a:t>
            </a:fld>
            <a:endParaRPr lang="en-US" dirty="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57200" y="3886200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6-47 </a:t>
            </a:r>
            <a:r>
              <a:rPr lang="en-US" sz="1600" dirty="0"/>
              <a:t>Configure SATA ports on the motherboard to enable </a:t>
            </a:r>
            <a:r>
              <a:rPr lang="en-US" sz="1600" dirty="0" smtClean="0"/>
              <a:t>RAID</a:t>
            </a:r>
            <a:endParaRPr lang="en-US" sz="1600" dirty="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314825" y="3886200"/>
            <a:ext cx="4295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6-48 </a:t>
            </a:r>
            <a:r>
              <a:rPr lang="en-US" sz="1600" dirty="0"/>
              <a:t>BIOS utility to configure a RAID </a:t>
            </a:r>
            <a:r>
              <a:rPr lang="en-US" sz="1600" dirty="0" smtClean="0"/>
              <a:t>array</a:t>
            </a:r>
            <a:endParaRPr lang="en-US" sz="1600" dirty="0"/>
          </a:p>
        </p:txBody>
      </p:sp>
      <p:pic>
        <p:nvPicPr>
          <p:cNvPr id="18434" name="Picture 2" descr="C:\Users\Julie\Documents\DropBox\InstructorManuals\A+Hardware\Figures\Ch05\Figure 5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606833"/>
            <a:ext cx="3624263" cy="227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Julie\Documents\DropBox\InstructorManuals\A+Hardware\Figures\Ch05\Figure 5-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6832"/>
            <a:ext cx="3657600" cy="2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F63E83E-96D0-4F20-BDC8-ABC59E6FDBB5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98437" y="5164723"/>
            <a:ext cx="502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6-49  </a:t>
            </a:r>
            <a:r>
              <a:rPr lang="en-US" sz="1600" dirty="0"/>
              <a:t>Make your choices for the RAID </a:t>
            </a:r>
            <a:r>
              <a:rPr lang="en-US" sz="1600" dirty="0" smtClean="0"/>
              <a:t>array</a:t>
            </a:r>
            <a:endParaRPr lang="en-US" sz="1600" dirty="0"/>
          </a:p>
        </p:txBody>
      </p:sp>
      <p:pic>
        <p:nvPicPr>
          <p:cNvPr id="19458" name="Picture 2" descr="C:\Users\Julie\Documents\DropBox\InstructorManuals\A+Hardware\Figures\Ch05\Figure 5-4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36847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E6EDF82-CA15-4C8C-8ABF-414C77E1F896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Technologies Used Inside a Hard Drive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Magnetic hard drive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One, two, or more platters, or disks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Stacked together, spinning in unison inside a sealed metal housing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Firmware controls data reading, writing and motherboard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Read/write heads are controlled by an actuator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Data is organized in concentric circles, called tracks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Tracks are divided into segments called sectors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current drives use 4096-byte sectors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Hybrid hard drives use both technologies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Operating system must support it</a:t>
            </a:r>
          </a:p>
        </p:txBody>
      </p:sp>
    </p:spTree>
    <p:extLst>
      <p:ext uri="{BB962C8B-B14F-4D97-AF65-F5344CB8AC3E}">
        <p14:creationId xmlns:p14="http://schemas.microsoft.com/office/powerpoint/2010/main" val="14003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Tape Drives and Floppy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 drives can use a SATA, PATA, or SCSI interface</a:t>
            </a:r>
          </a:p>
          <a:p>
            <a:r>
              <a:rPr lang="en-US" dirty="0" smtClean="0"/>
              <a:t>As a technician, you may be called on to support old floppy drives</a:t>
            </a:r>
          </a:p>
          <a:p>
            <a:r>
              <a:rPr lang="en-US" dirty="0" smtClean="0"/>
              <a:t>Both tape drives and floppy drives are covered in this 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6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Tape Drives and Selecting Tape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Tapes drives – an inexpensive way of backing up a hard drive</a:t>
            </a:r>
          </a:p>
          <a:p>
            <a:r>
              <a:rPr lang="en-US" dirty="0" smtClean="0"/>
              <a:t>WORM (write once read many) – assures data written will not be deleted or overwritten</a:t>
            </a:r>
          </a:p>
          <a:p>
            <a:r>
              <a:rPr lang="en-US" dirty="0" smtClean="0"/>
              <a:t>Disadvantage: data is stored by sequential access </a:t>
            </a:r>
          </a:p>
          <a:p>
            <a:pPr lvl="1"/>
            <a:r>
              <a:rPr lang="en-US" dirty="0" smtClean="0"/>
              <a:t>To read data from anywhere on the tape, you must start at the beginning of the tape and read until you find the data you want</a:t>
            </a:r>
          </a:p>
          <a:p>
            <a:pPr lvl="1"/>
            <a:r>
              <a:rPr lang="en-US" dirty="0" smtClean="0"/>
              <a:t>Slow and inconvenient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5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Tape Drives and Selecting Tape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Two kinds of tapes:</a:t>
            </a:r>
          </a:p>
          <a:p>
            <a:pPr lvl="1"/>
            <a:r>
              <a:rPr lang="en-US" dirty="0" smtClean="0"/>
              <a:t>Full-sized data cartridges</a:t>
            </a:r>
          </a:p>
          <a:p>
            <a:pPr lvl="1"/>
            <a:r>
              <a:rPr lang="en-US" dirty="0" smtClean="0"/>
              <a:t>Minicartridges</a:t>
            </a:r>
          </a:p>
          <a:p>
            <a:pPr lvl="2"/>
            <a:r>
              <a:rPr lang="en-US" dirty="0" smtClean="0"/>
              <a:t>More popular because their drives can fit into a standard 3-inch drive bay of a PC case</a:t>
            </a:r>
          </a:p>
          <a:p>
            <a:r>
              <a:rPr lang="en-US" dirty="0" smtClean="0"/>
              <a:t>When selecting a tape drive, consider: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many and what type of cartridges the drive can use</a:t>
            </a:r>
          </a:p>
          <a:p>
            <a:pPr lvl="1"/>
            <a:r>
              <a:rPr lang="en-US" dirty="0" smtClean="0"/>
              <a:t>How it interfaces with the computer</a:t>
            </a:r>
          </a:p>
          <a:p>
            <a:r>
              <a:rPr lang="en-US" dirty="0" smtClean="0"/>
              <a:t>External drives can connect to a computer using a USB, FireWire, SCSI, SAS, or eSATA port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15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Floppy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Floppy disk drive (FDD)</a:t>
            </a:r>
          </a:p>
          <a:p>
            <a:pPr lvl="1" eaLnBrk="1" hangingPunct="1"/>
            <a:r>
              <a:rPr lang="en-US" dirty="0" smtClean="0"/>
              <a:t>3 ½”   floppy disk format</a:t>
            </a:r>
          </a:p>
          <a:p>
            <a:pPr lvl="1" eaLnBrk="1" hangingPunct="1"/>
            <a:r>
              <a:rPr lang="en-US" dirty="0" smtClean="0"/>
              <a:t>Holds only 1.44 MB of data</a:t>
            </a:r>
          </a:p>
          <a:p>
            <a:pPr lvl="1" eaLnBrk="1" hangingPunct="1"/>
            <a:r>
              <a:rPr lang="en-US" dirty="0" smtClean="0"/>
              <a:t>Floppy drive subsystem</a:t>
            </a:r>
          </a:p>
          <a:p>
            <a:pPr lvl="2" eaLnBrk="1" hangingPunct="1"/>
            <a:r>
              <a:rPr lang="en-US" dirty="0" smtClean="0"/>
              <a:t>Floppy drive, ribbon cable, power cable, connections</a:t>
            </a:r>
          </a:p>
          <a:p>
            <a:pPr lvl="2" eaLnBrk="1" hangingPunct="1"/>
            <a:r>
              <a:rPr lang="en-US" dirty="0" smtClean="0"/>
              <a:t>Today’s floppy drive cables have a connector at each end to accommodate a single drive</a:t>
            </a:r>
          </a:p>
          <a:p>
            <a:pPr lvl="2" eaLnBrk="1" hangingPunct="1"/>
            <a:r>
              <a:rPr lang="en-US" dirty="0" smtClean="0"/>
              <a:t>Older cables have an extra connector or two in the middle of the cable for a second floppy drive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82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21ABD78-7E54-4924-BB42-1E5B6DE29B7A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a Floppy Drive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Install the drive in a bay as you would a hard drive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Connect floppy drive data cable and power cord to motherboard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you connect the cable the wrong way, the drive light will stay lit and will not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 sure the end of the cable with the twist connects to the drive and the other end to the motherboard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Replace cover, turn on computer, and enter BIOS setup to verify installation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551B530-E574-4C44-9AF7-F9CDA931F58D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hard disk drive (HDD) comes in 3.5” for desktop and 2.5” for laptops</a:t>
            </a:r>
          </a:p>
          <a:p>
            <a:pPr eaLnBrk="1" hangingPunct="1"/>
            <a:r>
              <a:rPr lang="en-US" dirty="0" smtClean="0"/>
              <a:t>A hard drive can be magnetic, solid-state, or hybrid</a:t>
            </a:r>
          </a:p>
          <a:p>
            <a:pPr eaLnBrk="1" hangingPunct="1"/>
            <a:r>
              <a:rPr lang="en-US" dirty="0" smtClean="0"/>
              <a:t>Most hard drives use the ATA interface standards</a:t>
            </a:r>
          </a:p>
          <a:p>
            <a:pPr eaLnBrk="1" hangingPunct="1"/>
            <a:r>
              <a:rPr lang="en-US" dirty="0" smtClean="0"/>
              <a:t>Two ATA categories are parallel ATA and serial ATA</a:t>
            </a:r>
          </a:p>
          <a:p>
            <a:pPr eaLnBrk="1" hangingPunct="1"/>
            <a:r>
              <a:rPr lang="en-US" dirty="0" smtClean="0"/>
              <a:t>S.M.A.R.T is a self-monitoring technology whereby the BIOS monitors the health of a hard drive</a:t>
            </a:r>
          </a:p>
          <a:p>
            <a:pPr eaLnBrk="1" hangingPunct="1"/>
            <a:r>
              <a:rPr lang="en-US" dirty="0" smtClean="0"/>
              <a:t>SCSI interface standards include narrow and wide SCSI and can use a variety of cables and connectors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54B9AF8-EE0A-480B-AE53-F9847378CB95}" type="slidenum">
              <a:rPr lang="en-US" smtClean="0"/>
              <a:pPr eaLnBrk="1" hangingPunct="1"/>
              <a:t>56</a:t>
            </a:fld>
            <a:endParaRPr lang="en-US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selecting a hard drive, consider storage capacity, technology, spindle speed, interface standard, and buffer size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SATA drives require no configuration and are installed using a power cord and a data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PATA drives require you to set a jumper to determine if the drive will be the single drive, master, or slave on a single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RAID technology uses an array of hard drives to provide fault tolerance and/or improvement in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RAID is implemented using the motherboard BIOS or a RAID controller card</a:t>
            </a:r>
          </a:p>
          <a:p>
            <a:r>
              <a:rPr lang="en-US" dirty="0" smtClean="0"/>
              <a:t>Software RAID is implemented in Windows</a:t>
            </a:r>
          </a:p>
          <a:p>
            <a:r>
              <a:rPr lang="en-US" dirty="0" smtClean="0"/>
              <a:t>Tape drives are an inexpensive way to back up an entire hard drive or portions of it</a:t>
            </a:r>
          </a:p>
          <a:p>
            <a:r>
              <a:rPr lang="en-US" dirty="0" smtClean="0"/>
              <a:t>Today’s floppy disks are 3.5” high-density disks that hold 1.44 MB of data</a:t>
            </a:r>
          </a:p>
          <a:p>
            <a:r>
              <a:rPr lang="en-US" dirty="0" smtClean="0"/>
              <a:t>After a floppy disk drive is installed, you must configure the drive in BIOS setup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C8BA0E-DDB0-4ADA-840D-4411110C2B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5\Figure 5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5053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5181600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6-2  </a:t>
            </a:r>
            <a:r>
              <a:rPr lang="en-US" dirty="0" smtClean="0"/>
              <a:t>Solid-state drives by Toshiba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C7B3E-7369-45DE-AA1F-1EFA12658D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5\Figure 5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58432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038498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6-3  </a:t>
            </a:r>
            <a:r>
              <a:rPr lang="en-US" dirty="0" smtClean="0"/>
              <a:t>Inside a magnetic hard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C7B3E-7369-45DE-AA1F-1EFA12658D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05\Figure 5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30170" cy="26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029200"/>
            <a:ext cx="666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6-4  </a:t>
            </a:r>
            <a:r>
              <a:rPr lang="en-US" dirty="0" smtClean="0"/>
              <a:t>A hard drive or floppy disk is divided into tracks and </a:t>
            </a:r>
          </a:p>
          <a:p>
            <a:r>
              <a:rPr lang="en-US" dirty="0" smtClean="0"/>
              <a:t>                   sectors; several sectors make one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3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C64081-1A4E-42D1-9BD1-3A10B37CF9C5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Technologies Used Inside a Hard Drive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Low-level formatting – sector markings are written to the hard drive at the factory </a:t>
            </a:r>
          </a:p>
          <a:p>
            <a:pPr lvl="1" eaLnBrk="1" hangingPunct="1"/>
            <a:r>
              <a:rPr lang="en-US" dirty="0" smtClean="0"/>
              <a:t>Not the same as high-level formatting performed for Operating System installation</a:t>
            </a:r>
          </a:p>
          <a:p>
            <a:pPr eaLnBrk="1" hangingPunct="1"/>
            <a:r>
              <a:rPr lang="en-US" dirty="0" smtClean="0"/>
              <a:t>Firmware, BIOS and OS use logical block addressing (LBA) to address all hard drive sectors</a:t>
            </a:r>
          </a:p>
          <a:p>
            <a:pPr lvl="1" eaLnBrk="1" hangingPunct="1"/>
            <a:r>
              <a:rPr lang="en-US" dirty="0" smtClean="0"/>
              <a:t>Size of each sector + total number of sectors determine drive capacity</a:t>
            </a:r>
          </a:p>
          <a:p>
            <a:pPr eaLnBrk="1" hangingPunct="1"/>
            <a:r>
              <a:rPr lang="en-US" dirty="0" smtClean="0"/>
              <a:t>S.M.A.R.T – Self-Monitoring Analysis ad Reporting Technology</a:t>
            </a:r>
          </a:p>
          <a:p>
            <a:pPr lvl="1" eaLnBrk="1" hangingPunct="1"/>
            <a:r>
              <a:rPr lang="en-US" dirty="0" smtClean="0"/>
              <a:t>Used to predict when a drive is likely to fail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3684</Words>
  <Application>Microsoft Office PowerPoint</Application>
  <PresentationFormat>On-screen Show (4:3)</PresentationFormat>
  <Paragraphs>454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Default Design</vt:lpstr>
      <vt:lpstr>1_Default Design</vt:lpstr>
      <vt:lpstr>A+ Guide to Managing &amp; Maintaining Your PC, 8th Edition</vt:lpstr>
      <vt:lpstr>Objectives</vt:lpstr>
      <vt:lpstr>Hard Drive Technologies and Interface Standards</vt:lpstr>
      <vt:lpstr>Technologies Used Inside a Hard Drive</vt:lpstr>
      <vt:lpstr>Technologies Used Inside a Hard Drive</vt:lpstr>
      <vt:lpstr>PowerPoint Presentation</vt:lpstr>
      <vt:lpstr>PowerPoint Presentation</vt:lpstr>
      <vt:lpstr>PowerPoint Presentation</vt:lpstr>
      <vt:lpstr>Technologies Used Inside a Hard Drive</vt:lpstr>
      <vt:lpstr>Interface Standards Used By a Hard Drive</vt:lpstr>
      <vt:lpstr>Interface Standards Used by a Hard Drive</vt:lpstr>
      <vt:lpstr>PowerPoint Presentation</vt:lpstr>
      <vt:lpstr>Parallel ATA or EIDE Drive Standards</vt:lpstr>
      <vt:lpstr>PowerPoint Presentation</vt:lpstr>
      <vt:lpstr>Parallel ATA or EIDE Drive Standards</vt:lpstr>
      <vt:lpstr>Parallel ATA or EIDE Drive Standards</vt:lpstr>
      <vt:lpstr>Serial ATA Standards</vt:lpstr>
      <vt:lpstr>PowerPoint Presentation</vt:lpstr>
      <vt:lpstr>PowerPoint Presentation</vt:lpstr>
      <vt:lpstr>Serial ATA Standards</vt:lpstr>
      <vt:lpstr>SCSI Technology</vt:lpstr>
      <vt:lpstr>PowerPoint Presentation</vt:lpstr>
      <vt:lpstr>SCSI Technology</vt:lpstr>
      <vt:lpstr>SCSI Technology</vt:lpstr>
      <vt:lpstr>PowerPoint Presentation</vt:lpstr>
      <vt:lpstr>How to Select and Install Hard Drives</vt:lpstr>
      <vt:lpstr>Selecting a Hard Drive</vt:lpstr>
      <vt:lpstr>Selecting a Hard Drive</vt:lpstr>
      <vt:lpstr>Steps to Install a Serial ATA Drive</vt:lpstr>
      <vt:lpstr>Steps to Install a Serial ATA Drive</vt:lpstr>
      <vt:lpstr>Steps to Install a Serial ATA Drive</vt:lpstr>
      <vt:lpstr>Steps to Install a Serial ATA Drive</vt:lpstr>
      <vt:lpstr>Steps to Install a Serial ATA Drive</vt:lpstr>
      <vt:lpstr>Steps to Install a Serial ATA Drive</vt:lpstr>
      <vt:lpstr>PowerPoint Presentation</vt:lpstr>
      <vt:lpstr>Steps to Configure and Install a Parallel ATA Drive</vt:lpstr>
      <vt:lpstr>Steps to Configure and Install a Parallel ATA Drive</vt:lpstr>
      <vt:lpstr>Steps to Configure and Install a Parallel ATA Drive</vt:lpstr>
      <vt:lpstr>Steps to Configure and Install a Parallel ATA Drive</vt:lpstr>
      <vt:lpstr>PowerPoint Presentation</vt:lpstr>
      <vt:lpstr>Steps to Configure and Install a Parallel ATA Drive</vt:lpstr>
      <vt:lpstr>Setting Up Hardware RAID</vt:lpstr>
      <vt:lpstr>Types of RAID</vt:lpstr>
      <vt:lpstr>Types of RAID</vt:lpstr>
      <vt:lpstr>How to Implement Hardware RAID</vt:lpstr>
      <vt:lpstr>PowerPoint Presentation</vt:lpstr>
      <vt:lpstr>How to Implement Hardware Raid</vt:lpstr>
      <vt:lpstr>PowerPoint Presentation</vt:lpstr>
      <vt:lpstr>PowerPoint Presentation</vt:lpstr>
      <vt:lpstr>About Tape Drives and Floppy Drives</vt:lpstr>
      <vt:lpstr>Installing Tape Drives and Selecting Tape Media</vt:lpstr>
      <vt:lpstr>Installing Tape Drives and Selecting Tape Media</vt:lpstr>
      <vt:lpstr>Installing a Floppy Drive</vt:lpstr>
      <vt:lpstr>Installing a Floppy Drive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402</cp:revision>
  <dcterms:created xsi:type="dcterms:W3CDTF">2009-09-28T19:54:33Z</dcterms:created>
  <dcterms:modified xsi:type="dcterms:W3CDTF">2012-11-30T02:02:02Z</dcterms:modified>
</cp:coreProperties>
</file>