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7"/>
  </p:notesMasterIdLst>
  <p:sldIdLst>
    <p:sldId id="319" r:id="rId3"/>
    <p:sldId id="320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335" r:id="rId12"/>
    <p:sldId id="395" r:id="rId13"/>
    <p:sldId id="394" r:id="rId14"/>
    <p:sldId id="348" r:id="rId15"/>
    <p:sldId id="396" r:id="rId16"/>
    <p:sldId id="331" r:id="rId17"/>
    <p:sldId id="411" r:id="rId18"/>
    <p:sldId id="412" r:id="rId19"/>
    <p:sldId id="349" r:id="rId20"/>
    <p:sldId id="350" r:id="rId21"/>
    <p:sldId id="351" r:id="rId22"/>
    <p:sldId id="354" r:id="rId23"/>
    <p:sldId id="398" r:id="rId24"/>
    <p:sldId id="397" r:id="rId25"/>
    <p:sldId id="399" r:id="rId26"/>
    <p:sldId id="413" r:id="rId27"/>
    <p:sldId id="414" r:id="rId28"/>
    <p:sldId id="359" r:id="rId29"/>
    <p:sldId id="361" r:id="rId30"/>
    <p:sldId id="416" r:id="rId31"/>
    <p:sldId id="415" r:id="rId32"/>
    <p:sldId id="417" r:id="rId33"/>
    <p:sldId id="418" r:id="rId34"/>
    <p:sldId id="419" r:id="rId35"/>
    <p:sldId id="363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384" r:id="rId64"/>
    <p:sldId id="447" r:id="rId65"/>
    <p:sldId id="448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D920D5E-C1A6-4AE1-A7EE-2CA0341A06F8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A9E7C7B-FBAA-4FC0-8083-74E1713C74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759AA45F-8827-44FA-8B01-31D401F2F933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7053-0F4C-4A5D-BC0D-D87E6A47DF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1FA8-2680-494B-AFFA-FDE29CD662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AD98-59E9-4A2C-A1D9-11C44987D8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7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EE44-8DF8-4BE3-A1FB-DAAE3D9282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25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99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6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4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4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9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1D0FE-9074-4627-8BD6-1A0BD86D29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5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67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67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6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0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08C6C-F350-4C02-80C9-064D9C07EF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7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02CE-6FB3-41CE-9BDB-977DC19E2C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76F84-D00F-46D7-A2BB-F8EFCD20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4FEE-A48F-4C99-8880-5FD98E3E83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7B2F7-1589-401A-AC15-E18A5E850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2512-BA0A-4AD9-8F16-34101A23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4FB4B-0600-4F70-A195-993D446AFA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5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344FAA9-E33D-4ED4-A1DF-854CC43E68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8100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14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Troubleshooting Windows </a:t>
            </a:r>
            <a:r>
              <a:rPr lang="en-US" sz="3400" i="1" smtClean="0"/>
              <a:t>Startup Problems</a:t>
            </a:r>
            <a:endParaRPr lang="en-US" sz="3400" i="1" dirty="0" smtClean="0"/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Windows 7/Vista Tools for Solving Startup Problems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dirty="0" smtClean="0"/>
              <a:t>Windows tools to solve startup problems</a:t>
            </a:r>
          </a:p>
          <a:p>
            <a:pPr lvl="1" eaLnBrk="1" hangingPunct="1"/>
            <a:r>
              <a:rPr lang="en-US" dirty="0" smtClean="0"/>
              <a:t>Advanced Boot Options menu</a:t>
            </a:r>
          </a:p>
          <a:p>
            <a:pPr lvl="1" eaLnBrk="1" hangingPunct="1"/>
            <a:r>
              <a:rPr lang="en-US" dirty="0" smtClean="0"/>
              <a:t>Windows Recovery Environment (Windows RE)</a:t>
            </a:r>
          </a:p>
          <a:p>
            <a:pPr lvl="1" eaLnBrk="1" hangingPunct="1"/>
            <a:r>
              <a:rPr lang="en-US" dirty="0" smtClean="0"/>
              <a:t>Command prompt window in Windows RE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BCD0C4-9384-465B-9AB4-67015B44A7A7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Boot Options Menu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Press F8 as Windows loads</a:t>
            </a:r>
          </a:p>
          <a:p>
            <a:pPr eaLnBrk="1" hangingPunct="1"/>
            <a:r>
              <a:rPr lang="en-US" dirty="0" smtClean="0"/>
              <a:t>Repair Your Computer</a:t>
            </a:r>
          </a:p>
          <a:p>
            <a:pPr lvl="1" eaLnBrk="1" hangingPunct="1"/>
            <a:r>
              <a:rPr lang="en-US" dirty="0"/>
              <a:t>O</a:t>
            </a:r>
            <a:r>
              <a:rPr lang="en-US" dirty="0" smtClean="0"/>
              <a:t>nly available in Windows 7</a:t>
            </a:r>
          </a:p>
          <a:p>
            <a:pPr lvl="1" eaLnBrk="1" hangingPunct="1"/>
            <a:r>
              <a:rPr lang="en-US" dirty="0" smtClean="0"/>
              <a:t>Launches Windows Recovery Environment</a:t>
            </a:r>
          </a:p>
          <a:p>
            <a:pPr eaLnBrk="1" hangingPunct="1"/>
            <a:r>
              <a:rPr lang="en-US" dirty="0" smtClean="0"/>
              <a:t>Safe Mode boots a minimum configuration OS</a:t>
            </a:r>
          </a:p>
          <a:p>
            <a:pPr lvl="1" eaLnBrk="1" hangingPunct="1"/>
            <a:r>
              <a:rPr lang="en-US" dirty="0" smtClean="0"/>
              <a:t>Uses default system services</a:t>
            </a:r>
          </a:p>
          <a:p>
            <a:pPr lvl="1" eaLnBrk="1" hangingPunct="1"/>
            <a:r>
              <a:rPr lang="en-US" dirty="0" smtClean="0"/>
              <a:t>No network access</a:t>
            </a:r>
          </a:p>
          <a:p>
            <a:pPr lvl="1" eaLnBrk="1" hangingPunct="1"/>
            <a:r>
              <a:rPr lang="en-US" dirty="0" smtClean="0"/>
              <a:t>Uses a plain video driver</a:t>
            </a:r>
          </a:p>
          <a:p>
            <a:pPr lvl="1" eaLnBrk="1" hangingPunct="1"/>
            <a:r>
              <a:rPr lang="en-US" dirty="0" smtClean="0"/>
              <a:t>“Safe Mode” appears in four corners of the screen</a:t>
            </a:r>
          </a:p>
          <a:p>
            <a:pPr lvl="1" eaLnBrk="1" hangingPunct="1"/>
            <a:r>
              <a:rPr lang="en-US" dirty="0" smtClean="0"/>
              <a:t>Screen resolution: 800 x 600</a:t>
            </a:r>
          </a:p>
          <a:p>
            <a:pPr lvl="1" eaLnBrk="1" hangingPunct="1"/>
            <a:r>
              <a:rPr lang="en-US" dirty="0" smtClean="0"/>
              <a:t>Desktop wallpaper (background): black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510E62A-B5FE-4473-A6BC-F04C284F1501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447800" y="5652655"/>
            <a:ext cx="6553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14-11 </a:t>
            </a:r>
            <a:r>
              <a:rPr lang="en-US" sz="1600" dirty="0"/>
              <a:t>Safe Mode loads a minimum </a:t>
            </a:r>
            <a:r>
              <a:rPr lang="en-US" sz="1600" dirty="0" smtClean="0"/>
              <a:t>Windows configuration</a:t>
            </a:r>
            <a:endParaRPr lang="en-US" sz="1600" dirty="0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F0489DC-6862-403F-A49C-E765AB4F7054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pic>
        <p:nvPicPr>
          <p:cNvPr id="25607" name="Picture 7" descr="C:\Users\Julie\Documents\DropBox\InstructorManuals\A+Software\Figures\ch06\35135_f06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019800" cy="4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Boot Options Menu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Recovering the system using Safe Mode</a:t>
            </a:r>
          </a:p>
          <a:p>
            <a:pPr lvl="1" eaLnBrk="1" hangingPunct="1"/>
            <a:r>
              <a:rPr lang="en-US" dirty="0" smtClean="0"/>
              <a:t>Use System restore</a:t>
            </a:r>
          </a:p>
          <a:p>
            <a:pPr lvl="1" eaLnBrk="1" hangingPunct="1"/>
            <a:r>
              <a:rPr lang="en-US" dirty="0" smtClean="0"/>
              <a:t>Scan system for virus and run Memory Diagnostics and Chkdsk</a:t>
            </a:r>
          </a:p>
          <a:p>
            <a:pPr lvl="1" eaLnBrk="1" hangingPunct="1"/>
            <a:r>
              <a:rPr lang="en-US" dirty="0" smtClean="0"/>
              <a:t>Use Device Manager to uninstall, disable a device with problems, or roll back a driver</a:t>
            </a:r>
          </a:p>
          <a:p>
            <a:pPr lvl="1" eaLnBrk="1" hangingPunct="1"/>
            <a:r>
              <a:rPr lang="en-US" dirty="0" smtClean="0"/>
              <a:t>Use System Configuration (Msconfig) to disable unneeded services or startup processes</a:t>
            </a:r>
          </a:p>
          <a:p>
            <a:pPr lvl="1" eaLnBrk="1" hangingPunct="1"/>
            <a:r>
              <a:rPr lang="en-US" dirty="0" smtClean="0"/>
              <a:t>Use Programs and Features window to uninstall software</a:t>
            </a:r>
          </a:p>
          <a:p>
            <a:pPr lvl="1" eaLnBrk="1" hangingPunct="1"/>
            <a:r>
              <a:rPr lang="en-US" dirty="0" smtClean="0"/>
              <a:t>Use Event Viewer to find information about previously failed startups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A67724B-08EA-4DF3-A1AC-A6CCF9DD204E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Boot Options Menu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Tips about loading Safe Mode</a:t>
            </a:r>
          </a:p>
          <a:p>
            <a:pPr lvl="1" eaLnBrk="1" hangingPunct="1"/>
            <a:r>
              <a:rPr lang="en-US" dirty="0" smtClean="0"/>
              <a:t>Form Advanced Boot Options menu</a:t>
            </a:r>
          </a:p>
          <a:p>
            <a:pPr lvl="2" eaLnBrk="1" hangingPunct="1"/>
            <a:r>
              <a:rPr lang="en-US" dirty="0" smtClean="0"/>
              <a:t>First, try Safe Mode with Networking</a:t>
            </a:r>
          </a:p>
          <a:p>
            <a:pPr lvl="2" eaLnBrk="1" hangingPunct="1"/>
            <a:r>
              <a:rPr lang="en-US" dirty="0" smtClean="0"/>
              <a:t>Next, try Safe Mode</a:t>
            </a:r>
          </a:p>
          <a:p>
            <a:pPr lvl="2" eaLnBrk="1" hangingPunct="1"/>
            <a:r>
              <a:rPr lang="en-US" dirty="0" smtClean="0"/>
              <a:t>Then, try Safe Mode with Command prompt</a:t>
            </a:r>
          </a:p>
          <a:p>
            <a:pPr lvl="1" eaLnBrk="1" hangingPunct="1"/>
            <a:r>
              <a:rPr lang="en-US" dirty="0" smtClean="0"/>
              <a:t>Safe Mode won’t load if core Windows components are corrupted</a:t>
            </a:r>
          </a:p>
          <a:p>
            <a:pPr lvl="1" eaLnBrk="1" hangingPunct="1"/>
            <a:r>
              <a:rPr lang="en-US" dirty="0" smtClean="0"/>
              <a:t>When loading Windows in Safe Mode</a:t>
            </a:r>
          </a:p>
          <a:p>
            <a:pPr lvl="2" eaLnBrk="1" hangingPunct="1"/>
            <a:r>
              <a:rPr lang="en-US" dirty="0" smtClean="0"/>
              <a:t>All files used for the load are recorded in Ntbtlog.txt file</a:t>
            </a:r>
          </a:p>
          <a:p>
            <a:pPr lvl="2" eaLnBrk="1" hangingPunct="1"/>
            <a:r>
              <a:rPr lang="en-US" dirty="0" smtClean="0"/>
              <a:t>File might identify service, device driver, or application loaded at startup causing a problem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EACBEBB-8971-4339-9D5F-0FA22EFA3603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Boot Options Menu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Safe mode with networking</a:t>
            </a:r>
          </a:p>
          <a:p>
            <a:pPr lvl="1" eaLnBrk="1" hangingPunct="1"/>
            <a:r>
              <a:rPr lang="en-US" dirty="0" smtClean="0"/>
              <a:t>Use when solving a problem with booting and network access is needed</a:t>
            </a:r>
          </a:p>
          <a:p>
            <a:pPr lvl="1" eaLnBrk="1" hangingPunct="1"/>
            <a:r>
              <a:rPr lang="en-US" dirty="0" smtClean="0"/>
              <a:t>Also use when the Windows installation files are available on the network</a:t>
            </a:r>
          </a:p>
          <a:p>
            <a:pPr eaLnBrk="1" hangingPunct="1"/>
            <a:r>
              <a:rPr lang="en-US" dirty="0" smtClean="0"/>
              <a:t>Safe mode with command prompt</a:t>
            </a:r>
          </a:p>
          <a:p>
            <a:pPr lvl="1" eaLnBrk="1" hangingPunct="1"/>
            <a:r>
              <a:rPr lang="en-US" dirty="0" smtClean="0"/>
              <a:t>Use the </a:t>
            </a:r>
            <a:r>
              <a:rPr lang="en-US" b="1" dirty="0" smtClean="0"/>
              <a:t>sfc /scannow </a:t>
            </a:r>
            <a:r>
              <a:rPr lang="en-US" dirty="0" smtClean="0"/>
              <a:t>command to verify system files</a:t>
            </a:r>
          </a:p>
          <a:p>
            <a:pPr lvl="1" eaLnBrk="1" hangingPunct="1"/>
            <a:r>
              <a:rPr lang="en-US" dirty="0" smtClean="0"/>
              <a:t>Use the </a:t>
            </a:r>
            <a:r>
              <a:rPr lang="en-US" b="1" dirty="0"/>
              <a:t>c</a:t>
            </a:r>
            <a:r>
              <a:rPr lang="en-US" b="1" dirty="0" smtClean="0"/>
              <a:t>hkdsk /r command </a:t>
            </a:r>
            <a:r>
              <a:rPr lang="en-US" dirty="0" smtClean="0"/>
              <a:t>to check for file system errors</a:t>
            </a:r>
          </a:p>
          <a:p>
            <a:pPr lvl="1" eaLnBrk="1" hangingPunct="1"/>
            <a:r>
              <a:rPr lang="en-US" dirty="0" smtClean="0"/>
              <a:t>If problem not solved, launch System Restore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BF9F2AA-EA5C-417D-8E47-30B6DD9BBA9A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1138" name="Picture 2" descr="C:\Users\Julie\Documents\DropBox\InstructorManuals\A+Software\Figures\ch06\35135_f06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486400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14-12  </a:t>
            </a:r>
            <a:r>
              <a:rPr lang="en-US" dirty="0" smtClean="0"/>
              <a:t>SFC finds and repairs corrupted system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3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2162" name="Picture 2" descr="C:\Users\Julie\Documents\DropBox\InstructorManuals\A+Software\Figures\ch06\35135_f06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8000"/>
            <a:ext cx="6195391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4345" y="5486400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14-13  </a:t>
            </a:r>
            <a:r>
              <a:rPr lang="en-US" dirty="0" smtClean="0"/>
              <a:t>Use System Restore after booting to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Safe Mode with Command Prompt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Boot Options Menu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Enable boot logging</a:t>
            </a:r>
          </a:p>
          <a:p>
            <a:pPr lvl="1" eaLnBrk="1" hangingPunct="1"/>
            <a:r>
              <a:rPr lang="en-US" dirty="0" smtClean="0"/>
              <a:t>Windows loads normally with regular desktop</a:t>
            </a:r>
          </a:p>
          <a:p>
            <a:pPr lvl="1" eaLnBrk="1" hangingPunct="1"/>
            <a:r>
              <a:rPr lang="en-US" dirty="0" smtClean="0"/>
              <a:t>All files used during load process are recorded </a:t>
            </a:r>
          </a:p>
          <a:p>
            <a:pPr lvl="2" eaLnBrk="1" hangingPunct="1"/>
            <a:r>
              <a:rPr lang="en-US" dirty="0" smtClean="0"/>
              <a:t>C:\Windows\Ntbtlog.txt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6248400" y="5486400"/>
            <a:ext cx="228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14-14 </a:t>
            </a:r>
            <a:r>
              <a:rPr lang="en-US" sz="1600" dirty="0"/>
              <a:t>Sample Ntbtlog.txt </a:t>
            </a:r>
            <a:r>
              <a:rPr lang="en-US" sz="1600" dirty="0" smtClean="0"/>
              <a:t>file</a:t>
            </a:r>
            <a:endParaRPr lang="en-US" sz="1600" dirty="0"/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66363A5-A368-4CE7-B02A-BF6692F105DF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pic>
        <p:nvPicPr>
          <p:cNvPr id="29704" name="Picture 8" descr="C:\Users\Julie\Documents\DropBox\InstructorManuals\A+Software\Figures\ch06\35135_f06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3" y="3505200"/>
            <a:ext cx="5313947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Boot Options Menu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dirty="0" smtClean="0"/>
              <a:t>Enable low-resolution video (640x480)</a:t>
            </a:r>
          </a:p>
          <a:p>
            <a:pPr lvl="1" eaLnBrk="1" hangingPunct="1"/>
            <a:r>
              <a:rPr lang="en-US" dirty="0" smtClean="0"/>
              <a:t>Used when video setting does not allow screen to display clearly to fix a bad setting</a:t>
            </a:r>
          </a:p>
          <a:p>
            <a:pPr lvl="1" eaLnBrk="1" hangingPunct="1"/>
            <a:r>
              <a:rPr lang="en-US" dirty="0" smtClean="0"/>
              <a:t>Windows XP, option is called “Enable VGA Mode”</a:t>
            </a:r>
          </a:p>
          <a:p>
            <a:pPr eaLnBrk="1" hangingPunct="1"/>
            <a:r>
              <a:rPr lang="en-US" dirty="0" smtClean="0"/>
              <a:t>Last known good configuration</a:t>
            </a:r>
          </a:p>
          <a:p>
            <a:pPr lvl="1" eaLnBrk="1" hangingPunct="1"/>
            <a:r>
              <a:rPr lang="en-US" dirty="0" smtClean="0"/>
              <a:t>Saved in registry after each successful logon</a:t>
            </a:r>
          </a:p>
          <a:p>
            <a:pPr lvl="1" eaLnBrk="1" hangingPunct="1"/>
            <a:r>
              <a:rPr lang="en-US" dirty="0" smtClean="0"/>
              <a:t>Can undo a bad installation and solve the problem</a:t>
            </a:r>
          </a:p>
          <a:p>
            <a:pPr lvl="1" eaLnBrk="1" hangingPunct="1"/>
            <a:r>
              <a:rPr lang="en-US" dirty="0" smtClean="0"/>
              <a:t>Try the Last Known Good early in troubleshooting, before it’s overwritten</a:t>
            </a:r>
          </a:p>
          <a:p>
            <a:pPr lvl="2" eaLnBrk="1" hangingPunct="1"/>
            <a:r>
              <a:rPr lang="en-US" dirty="0" smtClean="0"/>
              <a:t>When logging onto the system in Safe Mode, the Last Known Good not saved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CBC51C3-D7D4-4ACA-9542-250F6A5ACC82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the boot process from the time you press the power button until the Windows desktop loads</a:t>
            </a:r>
          </a:p>
          <a:p>
            <a:pPr eaLnBrk="1" hangingPunct="1"/>
            <a:r>
              <a:rPr lang="en-US" dirty="0" smtClean="0"/>
              <a:t>Learn about Windows tools that can help when solving Windows startup problems</a:t>
            </a:r>
          </a:p>
          <a:p>
            <a:pPr eaLnBrk="1" hangingPunct="1"/>
            <a:r>
              <a:rPr lang="en-US" dirty="0" smtClean="0"/>
              <a:t>Learn how to troubleshoot Windows startup problems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318F419-571E-4807-8546-4C21266598F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Boot Options Menu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Directory services restore mode (Windows Domain controllers only)</a:t>
            </a:r>
          </a:p>
          <a:p>
            <a:pPr lvl="1" eaLnBrk="1" hangingPunct="1"/>
            <a:r>
              <a:rPr lang="en-US" dirty="0" smtClean="0"/>
              <a:t>Used as one step in the process of recovering from a corrupted Active Directory</a:t>
            </a:r>
          </a:p>
          <a:p>
            <a:pPr eaLnBrk="1" hangingPunct="1"/>
            <a:r>
              <a:rPr lang="en-US" dirty="0" smtClean="0"/>
              <a:t>Debugging mode</a:t>
            </a:r>
          </a:p>
          <a:p>
            <a:pPr lvl="1" eaLnBrk="1" hangingPunct="1"/>
            <a:r>
              <a:rPr lang="en-US" dirty="0" smtClean="0"/>
              <a:t>Can move system boot logs from failing computer to another computer for evaluation</a:t>
            </a:r>
          </a:p>
          <a:p>
            <a:pPr eaLnBrk="1" hangingPunct="1"/>
            <a:r>
              <a:rPr lang="en-US" dirty="0" smtClean="0"/>
              <a:t>Disable automatic restart on system failure</a:t>
            </a:r>
          </a:p>
          <a:p>
            <a:pPr lvl="1" eaLnBrk="1" hangingPunct="1"/>
            <a:r>
              <a:rPr lang="en-US" dirty="0" smtClean="0"/>
              <a:t>Stop rebooting upon encountering a system failure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AF803EC-CB1E-48B9-B1BC-F2D9B9EE13CA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Windows Recovery Environment (Windows RE)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Operating system launched from the Advanced Boot Options menu</a:t>
            </a:r>
          </a:p>
          <a:p>
            <a:pPr lvl="1" eaLnBrk="1" hangingPunct="1"/>
            <a:r>
              <a:rPr lang="en-US" dirty="0" smtClean="0"/>
              <a:t>Provides graphical and command-line interfaces</a:t>
            </a:r>
          </a:p>
          <a:p>
            <a:pPr eaLnBrk="1" hangingPunct="1"/>
            <a:r>
              <a:rPr lang="en-US" dirty="0" smtClean="0"/>
              <a:t>To launch Windows RE</a:t>
            </a:r>
          </a:p>
          <a:p>
            <a:pPr lvl="1" eaLnBrk="1" hangingPunct="1"/>
            <a:r>
              <a:rPr lang="en-US" dirty="0" smtClean="0"/>
              <a:t>Boot from Windows 7 or Vista setup DVD, and select language preference</a:t>
            </a:r>
          </a:p>
          <a:p>
            <a:pPr lvl="1" eaLnBrk="1" hangingPunct="1"/>
            <a:r>
              <a:rPr lang="en-US" dirty="0" smtClean="0"/>
              <a:t>In Windows 7, it is installed on the hard drive and available from the Advanced Boot Options menu</a:t>
            </a:r>
            <a:endParaRPr lang="en-US" dirty="0"/>
          </a:p>
          <a:p>
            <a:pPr lvl="1" eaLnBrk="1" hangingPunct="1"/>
            <a:r>
              <a:rPr lang="en-US" dirty="0" smtClean="0"/>
              <a:t>A Windows 7 system repair disc can be created and can be used to launch Windows RE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7F8B7B7-A1C0-42E2-832E-A567AACA33AE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447800" y="4876799"/>
            <a:ext cx="541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14-15 </a:t>
            </a:r>
            <a:r>
              <a:rPr lang="en-US" sz="1600" dirty="0" smtClean="0"/>
              <a:t>Use Backup and Restore to create a system repair disc to use instead of Windows setup DVD</a:t>
            </a:r>
            <a:endParaRPr lang="en-US" sz="1600" dirty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87466D0-43C9-4D0C-8E15-F9540E5B82B9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pic>
        <p:nvPicPr>
          <p:cNvPr id="33798" name="Picture 6" descr="C:\Users\Julie\Documents\DropBox\InstructorManuals\A+Software\Figures\ch06\35135_f0615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200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Windows Recovery Environment (Windows RE)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After Windows RE is launched the System Recovery Options box offers several recovery tool options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6DF611B-7438-4804-BCFF-E794FD45E348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pic>
        <p:nvPicPr>
          <p:cNvPr id="34822" name="Picture 6" descr="C:\Users\Julie\Documents\DropBox\InstructorManuals\A+Software\Figures\ch06\35135_f0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4876800" cy="376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00800" y="4964392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14-18 </a:t>
            </a:r>
            <a:r>
              <a:rPr lang="en-US" dirty="0" smtClean="0"/>
              <a:t>Recovery</a:t>
            </a:r>
          </a:p>
          <a:p>
            <a:r>
              <a:rPr lang="en-US" dirty="0" smtClean="0"/>
              <a:t>Tools in Windows RE</a:t>
            </a:r>
          </a:p>
          <a:p>
            <a:r>
              <a:rPr lang="en-US" dirty="0" smtClean="0"/>
              <a:t>for Windows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Windows Recovery Environment (Windows RE)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least intrusive tools first</a:t>
            </a:r>
          </a:p>
          <a:p>
            <a:pPr eaLnBrk="1" hangingPunct="1"/>
            <a:r>
              <a:rPr lang="en-US" dirty="0" smtClean="0"/>
              <a:t>Use these Windows RE tools in the order listed:</a:t>
            </a:r>
          </a:p>
          <a:p>
            <a:pPr lvl="1" eaLnBrk="1" hangingPunct="1"/>
            <a:r>
              <a:rPr lang="en-US" dirty="0" smtClean="0"/>
              <a:t>1. Startup Repair – least intrusive</a:t>
            </a:r>
          </a:p>
          <a:p>
            <a:pPr lvl="2" eaLnBrk="1" hangingPunct="1"/>
            <a:r>
              <a:rPr lang="en-US" dirty="0" smtClean="0"/>
              <a:t>Does not change data or installed applications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5A14AB7-4074-4CC4-8615-67CECBC26376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pic>
        <p:nvPicPr>
          <p:cNvPr id="35846" name="Picture 6" descr="C:\Users\Julie\Documents\DropBox\InstructorManuals\A+Software\Figures\ch06\35135_f06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505200"/>
            <a:ext cx="516193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7000" y="5105400"/>
            <a:ext cx="2351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14-20 </a:t>
            </a:r>
            <a:r>
              <a:rPr lang="en-US" dirty="0" smtClean="0"/>
              <a:t>Startup</a:t>
            </a:r>
          </a:p>
          <a:p>
            <a:r>
              <a:rPr lang="en-US" dirty="0" smtClean="0"/>
              <a:t>Repair suggests you</a:t>
            </a:r>
          </a:p>
          <a:p>
            <a:r>
              <a:rPr lang="en-US" dirty="0" smtClean="0"/>
              <a:t>use System Restore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Windows Recovery Environment (Windows 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these Windows RE tools in the order listed:</a:t>
            </a:r>
          </a:p>
          <a:p>
            <a:pPr lvl="1"/>
            <a:r>
              <a:rPr lang="en-US" dirty="0" smtClean="0"/>
              <a:t>2. Windows Memory Diagnostic</a:t>
            </a:r>
          </a:p>
          <a:p>
            <a:pPr lvl="2"/>
            <a:r>
              <a:rPr lang="en-US" dirty="0" smtClean="0"/>
              <a:t>Use if memory is suspected to be a problem</a:t>
            </a:r>
          </a:p>
          <a:p>
            <a:pPr lvl="1"/>
            <a:r>
              <a:rPr lang="en-US" dirty="0" smtClean="0"/>
              <a:t>3. System Restore</a:t>
            </a:r>
          </a:p>
          <a:p>
            <a:pPr lvl="2"/>
            <a:r>
              <a:rPr lang="en-US" dirty="0" smtClean="0"/>
              <a:t>Can sometimes fix a problem with a corrupted device driver, corrupted Windows settings, or corrupted programs</a:t>
            </a:r>
          </a:p>
          <a:p>
            <a:pPr lvl="1"/>
            <a:r>
              <a:rPr lang="en-US" dirty="0" smtClean="0"/>
              <a:t>4. Command Prompt</a:t>
            </a:r>
          </a:p>
          <a:p>
            <a:pPr lvl="2"/>
            <a:r>
              <a:rPr lang="en-US" dirty="0" smtClean="0"/>
              <a:t>Use this option to run chkdsk or restore a corrupted registry from the Command Prompt window</a:t>
            </a:r>
          </a:p>
          <a:p>
            <a:pPr lvl="1"/>
            <a:r>
              <a:rPr lang="en-US" dirty="0" smtClean="0"/>
              <a:t>5. System Image Recovery – last resort</a:t>
            </a:r>
          </a:p>
          <a:p>
            <a:pPr lvl="2"/>
            <a:r>
              <a:rPr lang="en-US" dirty="0" smtClean="0"/>
              <a:t>Will erase everything and restore previous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6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Windows Recovery Environment (Windows 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Vista, the Complete PC Restore option is available instead of the Windows 7 option of System Image Recovery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3186" name="Picture 2" descr="C:\Users\Julie\Documents\DropBox\InstructorManuals\A+Software\Figures\ch06\35135_f0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476043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105400"/>
            <a:ext cx="2685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14-23  </a:t>
            </a:r>
            <a:r>
              <a:rPr lang="en-US" dirty="0" smtClean="0"/>
              <a:t>Recovery</a:t>
            </a:r>
          </a:p>
          <a:p>
            <a:r>
              <a:rPr lang="en-US" dirty="0" smtClean="0"/>
              <a:t>Tools in Windows RE for</a:t>
            </a:r>
          </a:p>
          <a:p>
            <a:r>
              <a:rPr lang="en-US" dirty="0" smtClean="0"/>
              <a:t>Windows Vista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2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Command Prompt Window in Windows RE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when graphical tools available in Windows RE fail to solve the problem</a:t>
            </a:r>
          </a:p>
          <a:p>
            <a:pPr lvl="1" eaLnBrk="1" hangingPunct="1"/>
            <a:r>
              <a:rPr lang="en-US" dirty="0" smtClean="0"/>
              <a:t>Offers full read and write access to all files on the drives</a:t>
            </a:r>
          </a:p>
          <a:p>
            <a:pPr eaLnBrk="1" hangingPunct="1"/>
            <a:r>
              <a:rPr lang="en-US" b="1" i="1" dirty="0" smtClean="0"/>
              <a:t>Repair a hard drive or other drive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b="1" dirty="0" smtClean="0"/>
              <a:t>chkdsk</a:t>
            </a:r>
            <a:r>
              <a:rPr lang="en-US" dirty="0" smtClean="0"/>
              <a:t> and </a:t>
            </a:r>
            <a:r>
              <a:rPr lang="en-US" b="1" dirty="0" smtClean="0"/>
              <a:t>format</a:t>
            </a:r>
            <a:r>
              <a:rPr lang="en-US" dirty="0" smtClean="0"/>
              <a:t> commands to repair a drive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b="1" dirty="0" smtClean="0"/>
              <a:t>diskpart</a:t>
            </a:r>
            <a:r>
              <a:rPr lang="en-US" dirty="0" smtClean="0"/>
              <a:t> to manage hard drives, partitions, and volumes</a:t>
            </a:r>
          </a:p>
          <a:p>
            <a:pPr lvl="2" eaLnBrk="1" hangingPunct="1"/>
            <a:r>
              <a:rPr lang="en-US" dirty="0" smtClean="0"/>
              <a:t>Refer to table on the next slide which lists important diskpart commands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83360BA-50BC-4B77-A03E-4E49FEFFD578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219200" y="5808077"/>
            <a:ext cx="708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6-2 </a:t>
            </a:r>
            <a:r>
              <a:rPr lang="en-US" sz="1600" dirty="0" smtClean="0"/>
              <a:t>Important diskpart commands used at the DISKPART&gt; prompt</a:t>
            </a:r>
            <a:endParaRPr lang="en-US" sz="1600" dirty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E8949A1-F3A2-477F-9DDB-10146282FECD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pic>
        <p:nvPicPr>
          <p:cNvPr id="37894" name="Picture 6" descr="C:\Users\Julie\Documents\DropBox\InstructorManuals\A+Software\Figures\ch06\35135_t0602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32206"/>
            <a:ext cx="6065378" cy="48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94210" name="Picture 2" descr="C:\Users\Julie\Documents\DropBox\InstructorManuals\A+Software\Figures\ch06\35135_f06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8428"/>
            <a:ext cx="4502531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694218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14-24  </a:t>
            </a:r>
            <a:r>
              <a:rPr lang="en-US" dirty="0" smtClean="0"/>
              <a:t>Use commands in diskpart to partition and format a USB flash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between a hard boot and a soft boot</a:t>
            </a:r>
          </a:p>
          <a:p>
            <a:pPr lvl="1"/>
            <a:r>
              <a:rPr lang="en-US" dirty="0" smtClean="0"/>
              <a:t>Hard boot (cold boot): turning on the power with the on/off switch</a:t>
            </a:r>
          </a:p>
          <a:p>
            <a:pPr lvl="2"/>
            <a:r>
              <a:rPr lang="en-US" dirty="0" smtClean="0"/>
              <a:t>Takes more time than a soft boot</a:t>
            </a:r>
          </a:p>
          <a:p>
            <a:pPr lvl="2"/>
            <a:r>
              <a:rPr lang="en-US" dirty="0" smtClean="0"/>
              <a:t>Initializes the processor and clears memory</a:t>
            </a:r>
          </a:p>
          <a:p>
            <a:pPr lvl="1"/>
            <a:r>
              <a:rPr lang="en-US" dirty="0" smtClean="0"/>
              <a:t>Soft boot (warm boot): using the OS to reboot</a:t>
            </a:r>
          </a:p>
          <a:p>
            <a:pPr lvl="2"/>
            <a:r>
              <a:rPr lang="en-US" dirty="0" smtClean="0"/>
              <a:t>To save time use the soft boot to restart</a:t>
            </a:r>
          </a:p>
          <a:p>
            <a:pPr lvl="2"/>
            <a:r>
              <a:rPr lang="en-US" dirty="0" smtClean="0"/>
              <a:t>If a soft boot doesn’t work, use a hard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22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Enable networking</a:t>
            </a:r>
          </a:p>
          <a:p>
            <a:pPr lvl="1"/>
            <a:r>
              <a:rPr lang="en-US" dirty="0" smtClean="0"/>
              <a:t>Networking is not normally available</a:t>
            </a:r>
          </a:p>
          <a:p>
            <a:pPr lvl="1"/>
            <a:r>
              <a:rPr lang="en-US" dirty="0" smtClean="0"/>
              <a:t>Use the wpeinit command to enable networking</a:t>
            </a:r>
          </a:p>
          <a:p>
            <a:r>
              <a:rPr lang="en-US" b="1" i="1" dirty="0" smtClean="0"/>
              <a:t>Repair the file system and key boot files</a:t>
            </a:r>
          </a:p>
          <a:p>
            <a:pPr lvl="1"/>
            <a:r>
              <a:rPr lang="en-US" dirty="0" smtClean="0"/>
              <a:t>Use the bootrec command to repair the BCD and boot sectors</a:t>
            </a:r>
          </a:p>
          <a:p>
            <a:pPr lvl="1"/>
            <a:r>
              <a:rPr lang="en-US" dirty="0" smtClean="0"/>
              <a:t>Use the bcdedit command to manually edit the BCD</a:t>
            </a:r>
          </a:p>
          <a:p>
            <a:pPr lvl="1"/>
            <a:r>
              <a:rPr lang="en-US" dirty="0" smtClean="0"/>
              <a:t>Use the bootsect command to repair a dual boot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5234" name="Picture 2" descr="C:\Users\Julie\Documents\DropBox\InstructorManuals\A+Software\Figures\ch06\35135_t06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052398"/>
            <a:ext cx="7584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6-3  </a:t>
            </a:r>
            <a:r>
              <a:rPr lang="en-US" dirty="0" smtClean="0"/>
              <a:t>Commands used in the command prompt window of Windows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 to repair system files and the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42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Manage data files and system files</a:t>
            </a:r>
          </a:p>
          <a:p>
            <a:pPr lvl="1"/>
            <a:r>
              <a:rPr lang="en-US" dirty="0" smtClean="0"/>
              <a:t>Use cd, copy, rename, and delete commands</a:t>
            </a:r>
          </a:p>
          <a:p>
            <a:pPr lvl="1"/>
            <a:r>
              <a:rPr lang="en-US" dirty="0" smtClean="0"/>
              <a:t>Restore registry files using those saved in the RegBack folder</a:t>
            </a:r>
          </a:p>
          <a:p>
            <a:pPr lvl="1"/>
            <a:r>
              <a:rPr lang="en-US" dirty="0" smtClean="0"/>
              <a:t>After each fix, reboot the system to see if problem was solved</a:t>
            </a:r>
          </a:p>
          <a:p>
            <a:pPr lvl="1"/>
            <a:r>
              <a:rPr lang="en-US" dirty="0" smtClean="0"/>
              <a:t>Use commands in Table 6-4 (see next slide) to restore registry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3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96258" name="Picture 2" descr="C:\Users\Julie\Documents\DropBox\InstructorManuals\A+Software\Figures\ch06\35135_t06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4945"/>
            <a:ext cx="6248400" cy="483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5638800"/>
            <a:ext cx="457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6-4  </a:t>
            </a:r>
            <a:r>
              <a:rPr lang="en-US" dirty="0" smtClean="0"/>
              <a:t>Steps to restore the registry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7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Windows 7/Vista Startup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determine where in the boot process the failure occurred, focus on three </a:t>
            </a:r>
            <a:r>
              <a:rPr lang="en-US" dirty="0"/>
              <a:t>startup stages of the boot</a:t>
            </a:r>
          </a:p>
          <a:p>
            <a:pPr lvl="1" eaLnBrk="1" hangingPunct="1"/>
            <a:r>
              <a:rPr lang="en-US" dirty="0"/>
              <a:t>Stage 1: Before the progress bar</a:t>
            </a:r>
          </a:p>
          <a:p>
            <a:pPr lvl="1" eaLnBrk="1" hangingPunct="1"/>
            <a:r>
              <a:rPr lang="en-US" dirty="0"/>
              <a:t>Stage 2: After the progress bar and before logon</a:t>
            </a:r>
          </a:p>
          <a:p>
            <a:pPr lvl="1" eaLnBrk="1" hangingPunct="1"/>
            <a:r>
              <a:rPr lang="en-US" dirty="0"/>
              <a:t>Stage 3: After logon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09EA8A1-16AF-4917-A624-22433903B4FC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At Stage 1: Before The Flag Or Progress Bar Appears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 might be caused by hardware or startup files</a:t>
            </a:r>
          </a:p>
          <a:p>
            <a:pPr eaLnBrk="1" hangingPunct="1"/>
            <a:r>
              <a:rPr lang="en-US" b="1" dirty="0"/>
              <a:t>Is the screen </a:t>
            </a:r>
            <a:r>
              <a:rPr lang="en-US" b="1" dirty="0" smtClean="0"/>
              <a:t>blank? </a:t>
            </a:r>
            <a:r>
              <a:rPr lang="en-US" dirty="0" smtClean="0"/>
              <a:t>If nothing is on </a:t>
            </a:r>
            <a:r>
              <a:rPr lang="en-US" dirty="0"/>
              <a:t>the </a:t>
            </a:r>
            <a:r>
              <a:rPr lang="en-US" dirty="0" smtClean="0"/>
              <a:t>screen:</a:t>
            </a:r>
          </a:p>
          <a:p>
            <a:pPr lvl="1" eaLnBrk="1" hangingPunct="1"/>
            <a:r>
              <a:rPr lang="en-US" dirty="0"/>
              <a:t>Monitor LED light lit</a:t>
            </a:r>
          </a:p>
          <a:p>
            <a:pPr lvl="2" eaLnBrk="1" hangingPunct="1"/>
            <a:r>
              <a:rPr lang="en-US" dirty="0"/>
              <a:t>Reboot, check monitor power, and that it is </a:t>
            </a:r>
            <a:r>
              <a:rPr lang="en-US" dirty="0" smtClean="0"/>
              <a:t>on</a:t>
            </a:r>
          </a:p>
          <a:p>
            <a:pPr lvl="1" eaLnBrk="1" hangingPunct="1"/>
            <a:r>
              <a:rPr lang="en-US" dirty="0" smtClean="0"/>
              <a:t>Monitor LED light is not lit</a:t>
            </a:r>
            <a:endParaRPr lang="en-US" dirty="0"/>
          </a:p>
          <a:p>
            <a:pPr lvl="2" eaLnBrk="1" hangingPunct="1"/>
            <a:r>
              <a:rPr lang="en-US" dirty="0" smtClean="0"/>
              <a:t>Verify </a:t>
            </a:r>
            <a:r>
              <a:rPr lang="en-US" dirty="0"/>
              <a:t>system power, monitor is plugged in and on</a:t>
            </a:r>
          </a:p>
          <a:p>
            <a:pPr lvl="1" eaLnBrk="1" hangingPunct="1"/>
            <a:r>
              <a:rPr lang="en-US" dirty="0" smtClean="0"/>
              <a:t>If hard drive is not spinning suspect </a:t>
            </a:r>
            <a:r>
              <a:rPr lang="en-US" dirty="0"/>
              <a:t>no power </a:t>
            </a:r>
            <a:r>
              <a:rPr lang="en-US" dirty="0" smtClean="0"/>
              <a:t>is getting to </a:t>
            </a:r>
            <a:r>
              <a:rPr lang="en-US" dirty="0"/>
              <a:t>system</a:t>
            </a:r>
          </a:p>
          <a:p>
            <a:pPr lvl="2" eaLnBrk="1" hangingPunct="1"/>
            <a:r>
              <a:rPr lang="en-US" dirty="0"/>
              <a:t>Verify system not in standby mode or hibernation</a:t>
            </a:r>
          </a:p>
          <a:p>
            <a:pPr lvl="1" eaLnBrk="1" hangingPunct="1"/>
            <a:r>
              <a:rPr lang="en-US" dirty="0" smtClean="0"/>
              <a:t>Trade </a:t>
            </a:r>
            <a:r>
              <a:rPr lang="en-US" dirty="0"/>
              <a:t>monitor for a good 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1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Does the computer appear to have power?</a:t>
            </a:r>
          </a:p>
          <a:p>
            <a:pPr lvl="1" eaLnBrk="1" hangingPunct="1"/>
            <a:r>
              <a:rPr lang="en-US" dirty="0"/>
              <a:t>Can’t hear spinning drive or see lights on case front</a:t>
            </a:r>
          </a:p>
          <a:p>
            <a:pPr lvl="2" eaLnBrk="1" hangingPunct="1"/>
            <a:r>
              <a:rPr lang="en-US" dirty="0"/>
              <a:t>Suspect electrical system</a:t>
            </a:r>
          </a:p>
          <a:p>
            <a:pPr lvl="2" eaLnBrk="1" hangingPunct="1"/>
            <a:r>
              <a:rPr lang="en-US" dirty="0"/>
              <a:t>Check power connections and switches</a:t>
            </a:r>
          </a:p>
          <a:p>
            <a:pPr lvl="2" eaLnBrk="1" hangingPunct="1"/>
            <a:r>
              <a:rPr lang="en-US" dirty="0"/>
              <a:t>May have bad power supply</a:t>
            </a:r>
          </a:p>
          <a:p>
            <a:pPr lvl="2" eaLnBrk="1" hangingPunct="1"/>
            <a:r>
              <a:rPr lang="en-US" dirty="0"/>
              <a:t>Loose connections inside case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18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Does an error message appear before </a:t>
            </a:r>
            <a:r>
              <a:rPr lang="en-US" b="1" dirty="0" smtClean="0"/>
              <a:t>Windows </a:t>
            </a:r>
            <a:r>
              <a:rPr lang="en-US" b="1" dirty="0"/>
              <a:t>starts?</a:t>
            </a:r>
          </a:p>
          <a:p>
            <a:pPr lvl="1" eaLnBrk="1" hangingPunct="1"/>
            <a:r>
              <a:rPr lang="en-US" dirty="0"/>
              <a:t>BIOS displays error message on-screen if </a:t>
            </a:r>
            <a:r>
              <a:rPr lang="en-US" dirty="0" smtClean="0"/>
              <a:t>problem is detected</a:t>
            </a:r>
            <a:endParaRPr lang="en-US" dirty="0"/>
          </a:p>
          <a:p>
            <a:pPr lvl="2" eaLnBrk="1" hangingPunct="1"/>
            <a:r>
              <a:rPr lang="en-US" dirty="0"/>
              <a:t>Uses </a:t>
            </a:r>
            <a:r>
              <a:rPr lang="en-US" dirty="0" smtClean="0"/>
              <a:t>beeps or speech </a:t>
            </a:r>
            <a:r>
              <a:rPr lang="en-US" dirty="0"/>
              <a:t>if video not working</a:t>
            </a:r>
          </a:p>
          <a:p>
            <a:pPr lvl="1" eaLnBrk="1" hangingPunct="1"/>
            <a:r>
              <a:rPr lang="en-US" dirty="0"/>
              <a:t>On-screen messages for nonessential hardware</a:t>
            </a:r>
          </a:p>
          <a:p>
            <a:pPr lvl="2" eaLnBrk="1" hangingPunct="1"/>
            <a:r>
              <a:rPr lang="en-US" dirty="0"/>
              <a:t>Try to bypass error by pressing a key and moving forward in the boot</a:t>
            </a:r>
          </a:p>
          <a:p>
            <a:pPr lvl="1" eaLnBrk="1" hangingPunct="1"/>
            <a:r>
              <a:rPr lang="en-US" dirty="0"/>
              <a:t>On-screen messages for essential hardware</a:t>
            </a:r>
          </a:p>
          <a:p>
            <a:pPr lvl="2" eaLnBrk="1" hangingPunct="1"/>
            <a:r>
              <a:rPr lang="en-US" dirty="0"/>
              <a:t>Focus attention on the error message, beep code, and voice message describing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0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 descr="C:\Users\Julie\Documents\DropBox\InstructorManuals\A+Software\Figures\ch06\35135_f06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715000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14-25  </a:t>
            </a:r>
            <a:r>
              <a:rPr lang="en-US" dirty="0" smtClean="0"/>
              <a:t>This error message at POST indicates a hardware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22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Can startup BIOS access the hard drive?</a:t>
            </a:r>
          </a:p>
          <a:p>
            <a:pPr lvl="1" eaLnBrk="1" hangingPunct="1"/>
            <a:r>
              <a:rPr lang="en-US" dirty="0"/>
              <a:t>Possible messages</a:t>
            </a:r>
          </a:p>
          <a:p>
            <a:pPr lvl="2" eaLnBrk="1" hangingPunct="1"/>
            <a:r>
              <a:rPr lang="en-US" dirty="0"/>
              <a:t>Hard drive not found</a:t>
            </a:r>
          </a:p>
          <a:p>
            <a:pPr lvl="2" eaLnBrk="1" hangingPunct="1"/>
            <a:r>
              <a:rPr lang="en-US" dirty="0"/>
              <a:t>Fixed disk error</a:t>
            </a:r>
          </a:p>
          <a:p>
            <a:pPr lvl="2" eaLnBrk="1" hangingPunct="1"/>
            <a:r>
              <a:rPr lang="en-US" dirty="0"/>
              <a:t>Disk boot failure, insert system disk and press enter</a:t>
            </a:r>
          </a:p>
          <a:p>
            <a:pPr lvl="2" eaLnBrk="1" hangingPunct="1"/>
            <a:r>
              <a:rPr lang="en-US" dirty="0"/>
              <a:t>No boot device available</a:t>
            </a:r>
          </a:p>
          <a:p>
            <a:pPr lvl="1" eaLnBrk="1" hangingPunct="1"/>
            <a:r>
              <a:rPr lang="en-US" dirty="0"/>
              <a:t>Check for physical problem</a:t>
            </a:r>
          </a:p>
          <a:p>
            <a:pPr lvl="2" eaLnBrk="1" hangingPunct="1"/>
            <a:r>
              <a:rPr lang="en-US" dirty="0"/>
              <a:t>Drive, data cable, power, motherboard</a:t>
            </a:r>
          </a:p>
          <a:p>
            <a:pPr lvl="1" eaLnBrk="1" hangingPunct="1"/>
            <a:r>
              <a:rPr lang="en-US" dirty="0"/>
              <a:t>Verify BIOS detected drive correctly</a:t>
            </a:r>
          </a:p>
          <a:p>
            <a:pPr lvl="2" eaLnBrk="1" hangingPunct="1"/>
            <a:r>
              <a:rPr lang="en-US" dirty="0"/>
              <a:t>Turn on autodetection and reboot</a:t>
            </a:r>
          </a:p>
          <a:p>
            <a:pPr lvl="1" eaLnBrk="1" hangingPunct="1"/>
            <a:r>
              <a:rPr lang="en-US" dirty="0"/>
              <a:t>Power down system, unplug it, and physically inspect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BIOS Controls The Beginning Of The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BIOS: responsible for getting a system up and running</a:t>
            </a:r>
          </a:p>
          <a:p>
            <a:r>
              <a:rPr lang="en-US" dirty="0" smtClean="0"/>
              <a:t>A successful boot depends on the hardware, the BIOS, and the OS performing without errors</a:t>
            </a:r>
          </a:p>
          <a:p>
            <a:r>
              <a:rPr lang="en-US" dirty="0" smtClean="0"/>
              <a:t>Startup BIOS is responsible for:</a:t>
            </a:r>
          </a:p>
          <a:p>
            <a:pPr lvl="1"/>
            <a:r>
              <a:rPr lang="en-US" dirty="0" smtClean="0"/>
              <a:t>Reads motherboard settings and runs the POST</a:t>
            </a:r>
          </a:p>
          <a:p>
            <a:pPr lvl="1"/>
            <a:r>
              <a:rPr lang="en-US" dirty="0" smtClean="0"/>
              <a:t>Setup BIOS might be run (if key is pressed to request)</a:t>
            </a:r>
          </a:p>
          <a:p>
            <a:pPr lvl="1"/>
            <a:r>
              <a:rPr lang="en-US" dirty="0" smtClean="0"/>
              <a:t>Startup BIOS searches for a bootable 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79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Can startup BIOS access the hard drive? </a:t>
            </a:r>
            <a:r>
              <a:rPr lang="en-US" dirty="0"/>
              <a:t>(</a:t>
            </a:r>
            <a:r>
              <a:rPr lang="en-US" dirty="0" smtClean="0"/>
              <a:t>cont’d.)</a:t>
            </a:r>
            <a:endParaRPr lang="en-US" dirty="0"/>
          </a:p>
          <a:p>
            <a:pPr lvl="1" eaLnBrk="1" hangingPunct="1"/>
            <a:r>
              <a:rPr lang="en-US" dirty="0"/>
              <a:t>BIOS found hard drive, but could not read </a:t>
            </a:r>
            <a:r>
              <a:rPr lang="en-US" dirty="0" smtClean="0"/>
              <a:t>drive</a:t>
            </a:r>
          </a:p>
          <a:p>
            <a:pPr lvl="2" eaLnBrk="1" hangingPunct="1"/>
            <a:r>
              <a:rPr lang="en-US" dirty="0" smtClean="0"/>
              <a:t>A disk read error occurred</a:t>
            </a:r>
          </a:p>
          <a:p>
            <a:pPr lvl="2" eaLnBrk="1" hangingPunct="1"/>
            <a:r>
              <a:rPr lang="en-US" dirty="0" smtClean="0"/>
              <a:t>Drive not recognized</a:t>
            </a:r>
          </a:p>
          <a:p>
            <a:pPr lvl="2" eaLnBrk="1" hangingPunct="1"/>
            <a:r>
              <a:rPr lang="en-US" dirty="0" smtClean="0"/>
              <a:t>Invalid boot disk</a:t>
            </a:r>
          </a:p>
          <a:p>
            <a:pPr lvl="2" eaLnBrk="1" hangingPunct="1"/>
            <a:r>
              <a:rPr lang="en-US" dirty="0" smtClean="0"/>
              <a:t>Inaccessible </a:t>
            </a:r>
            <a:r>
              <a:rPr lang="en-US" dirty="0"/>
              <a:t>boot device</a:t>
            </a:r>
          </a:p>
          <a:p>
            <a:pPr lvl="2" eaLnBrk="1" hangingPunct="1"/>
            <a:r>
              <a:rPr lang="en-US" dirty="0"/>
              <a:t>Invalid drive specification</a:t>
            </a:r>
          </a:p>
          <a:p>
            <a:pPr lvl="2" eaLnBrk="1" hangingPunct="1"/>
            <a:r>
              <a:rPr lang="en-US" dirty="0"/>
              <a:t>Invalid partition table</a:t>
            </a:r>
          </a:p>
          <a:p>
            <a:pPr lvl="2" eaLnBrk="1" hangingPunct="1"/>
            <a:r>
              <a:rPr lang="en-US" dirty="0" smtClean="0"/>
              <a:t>Operating system not found</a:t>
            </a:r>
          </a:p>
          <a:p>
            <a:pPr lvl="2" eaLnBrk="1" hangingPunct="1"/>
            <a:r>
              <a:rPr lang="en-US" dirty="0" smtClean="0"/>
              <a:t>Could </a:t>
            </a:r>
            <a:r>
              <a:rPr lang="en-US" dirty="0"/>
              <a:t>not find bootmgr or bootmgr </a:t>
            </a:r>
            <a:r>
              <a:rPr lang="en-US" dirty="0" smtClean="0"/>
              <a:t>missing</a:t>
            </a:r>
          </a:p>
          <a:p>
            <a:pPr lvl="1" eaLnBrk="1" hangingPunct="1"/>
            <a:r>
              <a:rPr lang="en-US" dirty="0" smtClean="0"/>
              <a:t>Boot from Windows setup DVD (see next slide)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10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BIOS setup to set the boot sequence</a:t>
            </a:r>
          </a:p>
          <a:p>
            <a:pPr lvl="1" eaLnBrk="1" hangingPunct="1"/>
            <a:r>
              <a:rPr lang="en-US" dirty="0"/>
              <a:t>Access BIOS setup utility</a:t>
            </a:r>
          </a:p>
          <a:p>
            <a:pPr lvl="1" eaLnBrk="1" hangingPunct="1"/>
            <a:r>
              <a:rPr lang="en-US" dirty="0"/>
              <a:t>Find screen to change boot sequence</a:t>
            </a:r>
          </a:p>
          <a:p>
            <a:pPr lvl="1" eaLnBrk="1" hangingPunct="1"/>
            <a:r>
              <a:rPr lang="en-US" dirty="0"/>
              <a:t>Make sure DVD drive </a:t>
            </a:r>
            <a:r>
              <a:rPr lang="en-US" dirty="0" smtClean="0"/>
              <a:t>is listed </a:t>
            </a:r>
            <a:r>
              <a:rPr lang="en-US" dirty="0"/>
              <a:t>before hard drive</a:t>
            </a:r>
          </a:p>
          <a:p>
            <a:pPr lvl="2" eaLnBrk="1" hangingPunct="1"/>
            <a:r>
              <a:rPr lang="en-US" dirty="0"/>
              <a:t>Force system to boot from Windows Vista setup DVD</a:t>
            </a:r>
          </a:p>
          <a:p>
            <a:pPr lvl="1" eaLnBrk="1" hangingPunct="1"/>
            <a:r>
              <a:rPr lang="en-US" dirty="0"/>
              <a:t>Save settings and exit BIOS setup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050" name="Picture 2" descr="C:\Users\Julie\Documents\DropBox\InstructorManuals\A+Software\Figures\ch06\35135_f06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8682"/>
            <a:ext cx="6477000" cy="41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638800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14-26  </a:t>
            </a:r>
            <a:r>
              <a:rPr lang="en-US" dirty="0" smtClean="0"/>
              <a:t>Set the boot order in BIOS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69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Can you boot from the </a:t>
            </a:r>
            <a:r>
              <a:rPr lang="en-US" b="1" dirty="0" smtClean="0"/>
              <a:t>Windows </a:t>
            </a:r>
            <a:r>
              <a:rPr lang="en-US" b="1" dirty="0"/>
              <a:t>setup DVD</a:t>
            </a:r>
            <a:r>
              <a:rPr lang="en-US" b="1" dirty="0" smtClean="0"/>
              <a:t>?</a:t>
            </a:r>
            <a:endParaRPr lang="en-US" dirty="0" smtClean="0"/>
          </a:p>
          <a:p>
            <a:pPr lvl="1" eaLnBrk="1" hangingPunct="1"/>
            <a:r>
              <a:rPr lang="en-US" dirty="0" smtClean="0"/>
              <a:t>If not then study error messages, and solve immediate hardware problem</a:t>
            </a:r>
          </a:p>
          <a:p>
            <a:pPr lvl="2" eaLnBrk="1" hangingPunct="1"/>
            <a:r>
              <a:rPr lang="en-US" dirty="0" smtClean="0"/>
              <a:t>Hard </a:t>
            </a:r>
            <a:r>
              <a:rPr lang="en-US" dirty="0"/>
              <a:t>drive and optical drive might have failed</a:t>
            </a:r>
          </a:p>
          <a:p>
            <a:pPr lvl="2" eaLnBrk="1" hangingPunct="1"/>
            <a:r>
              <a:rPr lang="en-US" dirty="0"/>
              <a:t>Try </a:t>
            </a:r>
            <a:r>
              <a:rPr lang="en-US" dirty="0" smtClean="0"/>
              <a:t>a bootable USB flash drive</a:t>
            </a:r>
            <a:endParaRPr lang="en-US" dirty="0"/>
          </a:p>
          <a:p>
            <a:pPr lvl="2" eaLnBrk="1" hangingPunct="1"/>
            <a:r>
              <a:rPr lang="en-US" dirty="0"/>
              <a:t>Successful boot from </a:t>
            </a:r>
            <a:r>
              <a:rPr lang="en-US" dirty="0" smtClean="0"/>
              <a:t>flash drive </a:t>
            </a:r>
            <a:r>
              <a:rPr lang="en-US" dirty="0"/>
              <a:t>indicates problem with both the hard drive and DVD drive</a:t>
            </a:r>
          </a:p>
          <a:p>
            <a:pPr lvl="1" eaLnBrk="1" hangingPunct="1"/>
            <a:r>
              <a:rPr lang="en-US" dirty="0"/>
              <a:t>If able to boot from </a:t>
            </a:r>
            <a:r>
              <a:rPr lang="en-US" dirty="0" smtClean="0"/>
              <a:t>Windows </a:t>
            </a:r>
            <a:r>
              <a:rPr lang="en-US" dirty="0"/>
              <a:t>DVD</a:t>
            </a:r>
          </a:p>
          <a:p>
            <a:pPr lvl="2" eaLnBrk="1" hangingPunct="1"/>
            <a:r>
              <a:rPr lang="en-US" dirty="0"/>
              <a:t>Windows logon screen appears</a:t>
            </a:r>
          </a:p>
          <a:p>
            <a:pPr lvl="2" eaLnBrk="1" hangingPunct="1"/>
            <a:r>
              <a:rPr lang="en-US" dirty="0"/>
              <a:t>Problem isolated to the hard drive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22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Can Windows RE find the </a:t>
            </a:r>
            <a:r>
              <a:rPr lang="en-US" b="1" dirty="0" smtClean="0"/>
              <a:t>Windows </a:t>
            </a:r>
            <a:r>
              <a:rPr lang="en-US" b="1" dirty="0"/>
              <a:t>installation?</a:t>
            </a:r>
          </a:p>
          <a:p>
            <a:pPr lvl="1" eaLnBrk="1" hangingPunct="1"/>
            <a:r>
              <a:rPr lang="en-US" dirty="0"/>
              <a:t>Launch Windows RE</a:t>
            </a:r>
          </a:p>
          <a:p>
            <a:pPr lvl="2" eaLnBrk="1" hangingPunct="1"/>
            <a:r>
              <a:rPr lang="en-US" dirty="0"/>
              <a:t>Windows RE attempts to locate </a:t>
            </a:r>
            <a:r>
              <a:rPr lang="en-US" dirty="0" smtClean="0"/>
              <a:t>Windows </a:t>
            </a:r>
            <a:r>
              <a:rPr lang="en-US" dirty="0"/>
              <a:t>installation on the hard drive</a:t>
            </a:r>
          </a:p>
          <a:p>
            <a:pPr lvl="1" eaLnBrk="1" hangingPunct="1"/>
            <a:r>
              <a:rPr lang="en-US" dirty="0"/>
              <a:t>If Windows RE cannot locate the installation, but BIOS setup recognizes the drive</a:t>
            </a:r>
          </a:p>
          <a:p>
            <a:pPr lvl="2" eaLnBrk="1" hangingPunct="1"/>
            <a:r>
              <a:rPr lang="en-US" dirty="0"/>
              <a:t>Drive partitions and file systems might be corrupted</a:t>
            </a:r>
          </a:p>
          <a:p>
            <a:pPr lvl="1" eaLnBrk="1" hangingPunct="1"/>
            <a:r>
              <a:rPr lang="en-US" dirty="0"/>
              <a:t>If Windows RE does locate the installation</a:t>
            </a:r>
          </a:p>
          <a:p>
            <a:pPr lvl="2" eaLnBrk="1" hangingPunct="1"/>
            <a:r>
              <a:rPr lang="en-US" dirty="0"/>
              <a:t>Problem likely limited to corrupted or missing system files or drivers</a:t>
            </a:r>
          </a:p>
          <a:p>
            <a:pPr lvl="1" eaLnBrk="1" hangingPunct="1"/>
            <a:r>
              <a:rPr lang="en-US" dirty="0"/>
              <a:t>Attempt fixes: restart system after each step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41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Can Windows RE find the </a:t>
            </a:r>
            <a:r>
              <a:rPr lang="en-US" b="1" dirty="0" smtClean="0"/>
              <a:t>Windows </a:t>
            </a:r>
            <a:r>
              <a:rPr lang="en-US" b="1" dirty="0"/>
              <a:t>installation? </a:t>
            </a:r>
            <a:r>
              <a:rPr lang="en-US" dirty="0"/>
              <a:t>(cont’d.)</a:t>
            </a:r>
          </a:p>
          <a:p>
            <a:pPr lvl="1" eaLnBrk="1" hangingPunct="1"/>
            <a:r>
              <a:rPr lang="en-US" dirty="0"/>
              <a:t>Run Startup Repair</a:t>
            </a:r>
          </a:p>
          <a:p>
            <a:pPr lvl="2" eaLnBrk="1" hangingPunct="1"/>
            <a:r>
              <a:rPr lang="en-US" dirty="0"/>
              <a:t>Sometimes fixes drastic problems with system files, boot records</a:t>
            </a:r>
          </a:p>
          <a:p>
            <a:pPr lvl="1" eaLnBrk="1" hangingPunct="1"/>
            <a:r>
              <a:rPr lang="en-US" dirty="0"/>
              <a:t>Run System Restore</a:t>
            </a:r>
          </a:p>
          <a:p>
            <a:pPr lvl="2" eaLnBrk="1" hangingPunct="1"/>
            <a:r>
              <a:rPr lang="en-US" dirty="0"/>
              <a:t>Process won’t help if file system corrupted </a:t>
            </a:r>
          </a:p>
          <a:p>
            <a:pPr lvl="1" eaLnBrk="1" hangingPunct="1"/>
            <a:r>
              <a:rPr lang="en-US" dirty="0"/>
              <a:t>Restart system and launch Advanced Boot Options menu</a:t>
            </a:r>
          </a:p>
          <a:p>
            <a:pPr lvl="2" eaLnBrk="1" hangingPunct="1"/>
            <a:r>
              <a:rPr lang="en-US" dirty="0"/>
              <a:t>No boot menu: problem may be corrupted boot sector</a:t>
            </a:r>
          </a:p>
          <a:p>
            <a:pPr lvl="2" eaLnBrk="1" hangingPunct="1"/>
            <a:r>
              <a:rPr lang="en-US" dirty="0"/>
              <a:t>Boot menu appears: probable BCD file or other startup file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87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At Stage 1: Before The Flag Or Progress Bar Appears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Can Windows RE find </a:t>
            </a:r>
            <a:r>
              <a:rPr lang="en-US" b="1" dirty="0" smtClean="0"/>
              <a:t>the Windows </a:t>
            </a:r>
            <a:r>
              <a:rPr lang="en-US" b="1" dirty="0"/>
              <a:t>installation? </a:t>
            </a:r>
            <a:r>
              <a:rPr lang="en-US" dirty="0"/>
              <a:t>(cont’d.)</a:t>
            </a:r>
          </a:p>
          <a:p>
            <a:pPr lvl="1" eaLnBrk="1" hangingPunct="1"/>
            <a:r>
              <a:rPr lang="en-US" dirty="0"/>
              <a:t>Restart system, launch Advanced Boot Options menu (cont’d.)</a:t>
            </a:r>
          </a:p>
          <a:p>
            <a:pPr lvl="2" eaLnBrk="1" hangingPunct="1"/>
            <a:r>
              <a:rPr lang="en-US" dirty="0"/>
              <a:t>If boot menu appears: enable boot logging and reboot</a:t>
            </a:r>
          </a:p>
          <a:p>
            <a:pPr lvl="2" eaLnBrk="1" hangingPunct="1"/>
            <a:r>
              <a:rPr lang="en-US" dirty="0"/>
              <a:t>Check boot log (\Windows\ntbtlog.txt) for the last entry</a:t>
            </a:r>
          </a:p>
          <a:p>
            <a:pPr lvl="2" eaLnBrk="1" hangingPunct="1"/>
            <a:r>
              <a:rPr lang="en-US" dirty="0"/>
              <a:t>Might indicate which system file missing or corrupt</a:t>
            </a:r>
          </a:p>
          <a:p>
            <a:pPr lvl="1" eaLnBrk="1" hangingPunct="1"/>
            <a:r>
              <a:rPr lang="en-US" dirty="0"/>
              <a:t>If boot menu does not appear:</a:t>
            </a:r>
          </a:p>
          <a:p>
            <a:pPr lvl="2" eaLnBrk="1" hangingPunct="1"/>
            <a:r>
              <a:rPr lang="en-US" dirty="0"/>
              <a:t>Return to Windows RE, launch command prompt window, and attempt to repair boot sector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34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Can Windows RE find the </a:t>
            </a:r>
            <a:r>
              <a:rPr lang="en-US" b="1" dirty="0" smtClean="0"/>
              <a:t>Windows </a:t>
            </a:r>
            <a:r>
              <a:rPr lang="en-US" b="1" dirty="0"/>
              <a:t>installation? </a:t>
            </a:r>
            <a:r>
              <a:rPr lang="en-US" dirty="0"/>
              <a:t>(cont’d.)</a:t>
            </a:r>
          </a:p>
          <a:p>
            <a:pPr lvl="1" eaLnBrk="1" hangingPunct="1"/>
            <a:r>
              <a:rPr lang="en-US" dirty="0"/>
              <a:t>If boot menu does appear:</a:t>
            </a:r>
          </a:p>
          <a:p>
            <a:pPr lvl="2" eaLnBrk="1" hangingPunct="1"/>
            <a:r>
              <a:rPr lang="en-US" dirty="0"/>
              <a:t>Return to Windows RE, launch command prompt window, and attempt to repair the BCD file</a:t>
            </a:r>
          </a:p>
          <a:p>
            <a:pPr lvl="1" eaLnBrk="1" hangingPunct="1"/>
            <a:r>
              <a:rPr lang="en-US" dirty="0"/>
              <a:t>Try to repair corrupted file system</a:t>
            </a:r>
          </a:p>
          <a:p>
            <a:pPr lvl="2" eaLnBrk="1" hangingPunct="1"/>
            <a:r>
              <a:rPr lang="en-US" dirty="0"/>
              <a:t>Use command prompt window and chkdsk c: /r command</a:t>
            </a:r>
          </a:p>
          <a:p>
            <a:pPr lvl="1" eaLnBrk="1" hangingPunct="1"/>
            <a:r>
              <a:rPr lang="en-US" dirty="0"/>
              <a:t>When startup files missing or corrupt</a:t>
            </a:r>
          </a:p>
          <a:p>
            <a:pPr lvl="2" eaLnBrk="1" hangingPunct="1"/>
            <a:r>
              <a:rPr lang="en-US" dirty="0" smtClean="0"/>
              <a:t>Windows </a:t>
            </a:r>
            <a:r>
              <a:rPr lang="en-US" dirty="0"/>
              <a:t>may display an error message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87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3074" name="Picture 2" descr="C:\Users\Julie\Documents\DropBox\InstructorManuals\A+Software\Figures\ch06\35135_f06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6019800" cy="482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8356" y="5562600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14-28  </a:t>
            </a:r>
            <a:r>
              <a:rPr lang="en-US" dirty="0" smtClean="0"/>
              <a:t>Windows might display a screen similar to this one when 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critical startup file is missing or corrupt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4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Can Windows RE find the </a:t>
            </a:r>
            <a:r>
              <a:rPr lang="en-US" b="1" dirty="0" smtClean="0"/>
              <a:t>Windows </a:t>
            </a:r>
            <a:r>
              <a:rPr lang="en-US" b="1" dirty="0"/>
              <a:t>installation? </a:t>
            </a:r>
            <a:r>
              <a:rPr lang="en-US" dirty="0"/>
              <a:t>(cont’d.)</a:t>
            </a:r>
          </a:p>
          <a:p>
            <a:pPr lvl="1" eaLnBrk="1" hangingPunct="1"/>
            <a:r>
              <a:rPr lang="en-US" dirty="0"/>
              <a:t>Use command prompt window to access drive C</a:t>
            </a:r>
          </a:p>
          <a:p>
            <a:pPr lvl="2" eaLnBrk="1" hangingPunct="1"/>
            <a:r>
              <a:rPr lang="en-US" dirty="0"/>
              <a:t>Get to C prompt: use DIR command to list folders and files</a:t>
            </a:r>
          </a:p>
          <a:p>
            <a:pPr lvl="2" eaLnBrk="1" hangingPunct="1"/>
            <a:r>
              <a:rPr lang="en-US" dirty="0"/>
              <a:t>Good list: check log file for clues</a:t>
            </a:r>
          </a:p>
          <a:p>
            <a:pPr lvl="2" eaLnBrk="1" hangingPunct="1"/>
            <a:r>
              <a:rPr lang="en-US" dirty="0"/>
              <a:t>Not a good list: most likely Vista installation destroyed beyond repair</a:t>
            </a:r>
          </a:p>
          <a:p>
            <a:pPr lvl="2" eaLnBrk="1" hangingPunct="1"/>
            <a:r>
              <a:rPr lang="en-US" dirty="0"/>
              <a:t>Make every effort to copy data to another media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3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4994" name="Picture 2" descr="C:\Users\Julie\Documents\DropBox\InstructorManuals\A+Software\Figures\ch06\35135_f06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" y="533400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345668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14-2  </a:t>
            </a:r>
            <a:r>
              <a:rPr lang="en-US" dirty="0" smtClean="0"/>
              <a:t>Use BIOS setup screens to change the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hardware configuration for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906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Options to recover from a corrupted </a:t>
            </a:r>
            <a:r>
              <a:rPr lang="en-US" b="1" dirty="0" smtClean="0"/>
              <a:t>Windows </a:t>
            </a:r>
            <a:r>
              <a:rPr lang="en-US" b="1" dirty="0"/>
              <a:t>installation</a:t>
            </a:r>
          </a:p>
          <a:p>
            <a:pPr lvl="1" eaLnBrk="1" hangingPunct="1"/>
            <a:r>
              <a:rPr lang="en-US" dirty="0"/>
              <a:t>Option 1: Complete PC backup available</a:t>
            </a:r>
          </a:p>
          <a:p>
            <a:pPr lvl="2" eaLnBrk="1" hangingPunct="1"/>
            <a:r>
              <a:rPr lang="en-US" dirty="0"/>
              <a:t>Restore system to last backup</a:t>
            </a:r>
          </a:p>
          <a:p>
            <a:pPr lvl="1" eaLnBrk="1" hangingPunct="1"/>
            <a:r>
              <a:rPr lang="en-US" dirty="0"/>
              <a:t>Option 2: Complete PC backup not available and data backups available on hard drive</a:t>
            </a:r>
          </a:p>
          <a:p>
            <a:pPr lvl="2" eaLnBrk="1" hangingPunct="1"/>
            <a:r>
              <a:rPr lang="en-US" dirty="0"/>
              <a:t>Install </a:t>
            </a:r>
            <a:r>
              <a:rPr lang="en-US" dirty="0" smtClean="0"/>
              <a:t>Windows, </a:t>
            </a:r>
            <a:r>
              <a:rPr lang="en-US" dirty="0"/>
              <a:t>format hard drive during installation, install all applications again, restore data</a:t>
            </a:r>
          </a:p>
          <a:p>
            <a:pPr lvl="1" eaLnBrk="1" hangingPunct="1"/>
            <a:r>
              <a:rPr lang="en-US" dirty="0"/>
              <a:t>Option 3: Complete PC backup and data backup not available</a:t>
            </a:r>
          </a:p>
          <a:p>
            <a:pPr lvl="2" eaLnBrk="1" hangingPunct="1"/>
            <a:r>
              <a:rPr lang="en-US" dirty="0"/>
              <a:t>Try to copy data to removable device and reinstall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79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1: Before The Flag Or Progress Bar Appears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/>
              <a:t>Steps to reinstall Windows </a:t>
            </a:r>
          </a:p>
          <a:p>
            <a:pPr eaLnBrk="1" hangingPunct="1"/>
            <a:r>
              <a:rPr lang="en-US" dirty="0" smtClean="0"/>
              <a:t>Follow these steps </a:t>
            </a:r>
            <a:r>
              <a:rPr lang="en-US" dirty="0"/>
              <a:t>when OS refuses to boot and important data on the </a:t>
            </a:r>
            <a:r>
              <a:rPr lang="en-US" dirty="0" smtClean="0"/>
              <a:t>drive:</a:t>
            </a:r>
            <a:endParaRPr lang="en-US" dirty="0"/>
          </a:p>
          <a:p>
            <a:pPr lvl="1" eaLnBrk="1" hangingPunct="1"/>
            <a:r>
              <a:rPr lang="en-US" dirty="0"/>
              <a:t>Boot from </a:t>
            </a:r>
            <a:r>
              <a:rPr lang="en-US" dirty="0" smtClean="0"/>
              <a:t>Windows setup DVD</a:t>
            </a:r>
          </a:p>
          <a:p>
            <a:pPr lvl="2" eaLnBrk="1" hangingPunct="1"/>
            <a:r>
              <a:rPr lang="en-US" dirty="0" smtClean="0"/>
              <a:t>Follow </a:t>
            </a:r>
            <a:r>
              <a:rPr lang="en-US" dirty="0"/>
              <a:t>directions on-screen to install the </a:t>
            </a:r>
            <a:r>
              <a:rPr lang="en-US" dirty="0" smtClean="0"/>
              <a:t>OS</a:t>
            </a:r>
          </a:p>
          <a:p>
            <a:pPr lvl="1" eaLnBrk="1" hangingPunct="1"/>
            <a:r>
              <a:rPr lang="en-US" dirty="0" smtClean="0"/>
              <a:t>If you suspect hard drive might be failing, reformat the hard drive and reinstall Windows</a:t>
            </a:r>
            <a:endParaRPr lang="en-US" dirty="0"/>
          </a:p>
          <a:p>
            <a:pPr lvl="1" eaLnBrk="1" hangingPunct="1"/>
            <a:r>
              <a:rPr lang="en-US" dirty="0" smtClean="0"/>
              <a:t>If you suspect a healthy </a:t>
            </a:r>
            <a:r>
              <a:rPr lang="en-US" dirty="0"/>
              <a:t>hard drive</a:t>
            </a:r>
          </a:p>
          <a:p>
            <a:pPr lvl="2" eaLnBrk="1" hangingPunct="1"/>
            <a:r>
              <a:rPr lang="en-US" sz="2150" dirty="0"/>
              <a:t>Run Chkdsk to fix errors</a:t>
            </a:r>
          </a:p>
          <a:p>
            <a:pPr lvl="2" eaLnBrk="1" hangingPunct="1"/>
            <a:r>
              <a:rPr lang="en-US" sz="2150" dirty="0"/>
              <a:t>Install all applications and device drivers</a:t>
            </a:r>
          </a:p>
          <a:p>
            <a:pPr lvl="2" eaLnBrk="1" hangingPunct="1"/>
            <a:r>
              <a:rPr lang="en-US" sz="2150" dirty="0"/>
              <a:t>Create all user accounts and customize Vista settings</a:t>
            </a:r>
          </a:p>
          <a:p>
            <a:pPr lvl="2" eaLnBrk="1" hangingPunct="1"/>
            <a:r>
              <a:rPr lang="en-US" sz="2150" dirty="0"/>
              <a:t>Delete the \Windows.Old folder</a:t>
            </a:r>
          </a:p>
          <a:p>
            <a:pPr marL="457200" lvl="1" indent="0">
              <a:buNone/>
            </a:pPr>
            <a:endParaRPr lang="en-US" sz="21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71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At Stage 2: After The Flag Or Progress Bar Appears/Before Logon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Microsoft progress bar appears during the boot</a:t>
            </a:r>
          </a:p>
          <a:p>
            <a:pPr lvl="1" eaLnBrk="1" hangingPunct="1"/>
            <a:r>
              <a:rPr lang="en-US" dirty="0"/>
              <a:t>Windows kernel loaded successfully</a:t>
            </a:r>
          </a:p>
          <a:p>
            <a:pPr lvl="1" eaLnBrk="1" hangingPunct="1"/>
            <a:r>
              <a:rPr lang="en-US" dirty="0"/>
              <a:t>Critical drivers and services configured to be started by the kernel running</a:t>
            </a:r>
          </a:p>
          <a:p>
            <a:pPr lvl="1" eaLnBrk="1" hangingPunct="1"/>
            <a:r>
              <a:rPr lang="en-US" dirty="0"/>
              <a:t>Session Manager (Smss.exe) running in user mode started the Win32 subsystem</a:t>
            </a:r>
          </a:p>
          <a:p>
            <a:pPr lvl="1" eaLnBrk="1" hangingPunct="1"/>
            <a:r>
              <a:rPr lang="en-US" dirty="0"/>
              <a:t>If logon screen not displayed:</a:t>
            </a:r>
          </a:p>
          <a:p>
            <a:pPr lvl="2" eaLnBrk="1" hangingPunct="1"/>
            <a:r>
              <a:rPr lang="en-US" dirty="0"/>
              <a:t>Probable corrupted driver or service started after kernel finished its part of the boot</a:t>
            </a:r>
          </a:p>
          <a:p>
            <a:pPr lvl="2" eaLnBrk="1" hangingPunct="1"/>
            <a:r>
              <a:rPr lang="en-US" dirty="0"/>
              <a:t>Fix by isolating and disabling Windows component, service, or application causing trouble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38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2: After The Flag Or Progress Bar Appears/Before 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Follow </a:t>
            </a:r>
            <a:r>
              <a:rPr lang="en-US" dirty="0"/>
              <a:t>these steps:</a:t>
            </a:r>
          </a:p>
          <a:p>
            <a:pPr lvl="1"/>
            <a:r>
              <a:rPr lang="en-US" dirty="0" smtClean="0"/>
              <a:t>1. Launch Advanced Boot Options and try to boot into  	  Safe Mode</a:t>
            </a:r>
          </a:p>
          <a:p>
            <a:pPr lvl="2" eaLnBrk="1" hangingPunct="1"/>
            <a:r>
              <a:rPr lang="en-US" sz="2100" dirty="0"/>
              <a:t>Immediately run antivirus software</a:t>
            </a:r>
          </a:p>
          <a:p>
            <a:pPr lvl="2" eaLnBrk="1" hangingPunct="1"/>
            <a:r>
              <a:rPr lang="en-US" sz="2100" dirty="0"/>
              <a:t>Run </a:t>
            </a:r>
            <a:r>
              <a:rPr lang="en-US" sz="2100" b="1" dirty="0"/>
              <a:t>Chkdsk c: /r</a:t>
            </a:r>
          </a:p>
          <a:p>
            <a:pPr lvl="2" eaLnBrk="1" hangingPunct="1"/>
            <a:r>
              <a:rPr lang="en-US" sz="2100" dirty="0"/>
              <a:t>Examine all logs in Event Viewer</a:t>
            </a:r>
          </a:p>
          <a:p>
            <a:pPr lvl="2" eaLnBrk="1" hangingPunct="1"/>
            <a:r>
              <a:rPr lang="en-US" sz="2100" dirty="0"/>
              <a:t>Use </a:t>
            </a:r>
            <a:r>
              <a:rPr lang="en-US" sz="2100" dirty="0" smtClean="0"/>
              <a:t>MSconfig </a:t>
            </a:r>
            <a:r>
              <a:rPr lang="en-US" sz="2100" dirty="0"/>
              <a:t>to stop applications just installed, then uninstall and </a:t>
            </a:r>
            <a:r>
              <a:rPr lang="en-US" sz="2100" dirty="0" smtClean="0"/>
              <a:t>reinstall</a:t>
            </a:r>
          </a:p>
          <a:p>
            <a:pPr lvl="2" eaLnBrk="1" hangingPunct="1"/>
            <a:r>
              <a:rPr lang="en-US" sz="2100" dirty="0" smtClean="0"/>
              <a:t>Use System Information (msinfo32.exe)</a:t>
            </a:r>
            <a:endParaRPr lang="en-US" sz="2100" dirty="0"/>
          </a:p>
          <a:p>
            <a:pPr lvl="2" eaLnBrk="1" hangingPunct="1"/>
            <a:r>
              <a:rPr lang="en-US" sz="2100" dirty="0"/>
              <a:t>Use Device Manager to check for hardware errors</a:t>
            </a:r>
          </a:p>
          <a:p>
            <a:pPr lvl="2" eaLnBrk="1" hangingPunct="1"/>
            <a:r>
              <a:rPr lang="en-US" sz="2100" dirty="0"/>
              <a:t>Use the System File Checker (SFC) tool</a:t>
            </a:r>
          </a:p>
          <a:p>
            <a:pPr lvl="2" eaLnBrk="1" hangingPunct="1"/>
            <a:r>
              <a:rPr lang="en-US" sz="2100" dirty="0"/>
              <a:t>Rename the \Windows\Ntbtlog.txt file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3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2: After The Flag Or Progress Bar Appears/Before 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these steps: (cont’d)</a:t>
            </a:r>
          </a:p>
          <a:p>
            <a:pPr lvl="1"/>
            <a:r>
              <a:rPr lang="en-US" dirty="0" smtClean="0"/>
              <a:t>2. If cannot boot into Safe Mode, select </a:t>
            </a:r>
            <a:r>
              <a:rPr lang="en-US" b="1" dirty="0" smtClean="0"/>
              <a:t>Last Known   	  Good Configuration</a:t>
            </a:r>
            <a:r>
              <a:rPr lang="en-US" dirty="0" smtClean="0"/>
              <a:t> on the Advanced Boot 	  	  Options menu</a:t>
            </a:r>
          </a:p>
          <a:p>
            <a:pPr lvl="1"/>
            <a:r>
              <a:rPr lang="en-US" dirty="0" smtClean="0"/>
              <a:t>3. Launch Windows RE and run </a:t>
            </a:r>
            <a:r>
              <a:rPr lang="en-US" b="1" dirty="0" smtClean="0"/>
              <a:t>Startup Repair </a:t>
            </a:r>
            <a:r>
              <a:rPr lang="en-US" dirty="0" smtClean="0"/>
              <a:t>from  	  the System Recovery Options menu</a:t>
            </a:r>
          </a:p>
          <a:p>
            <a:pPr lvl="1"/>
            <a:r>
              <a:rPr lang="en-US" dirty="0" smtClean="0"/>
              <a:t>4. In Windows RE, run System Restore</a:t>
            </a:r>
          </a:p>
          <a:p>
            <a:pPr lvl="2"/>
            <a:r>
              <a:rPr lang="en-US" dirty="0" smtClean="0"/>
              <a:t>Select the latest restore point</a:t>
            </a:r>
          </a:p>
          <a:p>
            <a:pPr lvl="2"/>
            <a:r>
              <a:rPr lang="en-US" dirty="0" smtClean="0"/>
              <a:t>If that doesn’t fix the problem, try an earlier one</a:t>
            </a:r>
          </a:p>
          <a:p>
            <a:pPr lvl="1"/>
            <a:r>
              <a:rPr lang="en-US" dirty="0" smtClean="0"/>
              <a:t>5. Boot to Advanced Boot Options menu and select 	  </a:t>
            </a:r>
            <a:r>
              <a:rPr lang="en-US" b="1" dirty="0" smtClean="0"/>
              <a:t>Enable Boot Logging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72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2: After The Flag Or Progress Bar Appears/Before 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these steps: (cont’d)</a:t>
            </a:r>
          </a:p>
          <a:p>
            <a:pPr lvl="1"/>
            <a:r>
              <a:rPr lang="en-US" dirty="0" smtClean="0"/>
              <a:t>6. Compare the Ntbtlog.txt file to one that was created 	   in Safe Mode to find what caused error</a:t>
            </a:r>
          </a:p>
          <a:p>
            <a:pPr lvl="1"/>
            <a:r>
              <a:rPr lang="en-US" dirty="0" smtClean="0"/>
              <a:t>7. If you can boot into Safe Mode, use Device 	 	  Manager to disable the device or use Services 	  console to disable the service</a:t>
            </a:r>
          </a:p>
          <a:p>
            <a:pPr lvl="1"/>
            <a:r>
              <a:rPr lang="en-US" dirty="0" smtClean="0"/>
              <a:t>8. If you cannot boot into Safe Mode, open command 	  prompt window in Windows RE</a:t>
            </a:r>
          </a:p>
          <a:p>
            <a:pPr lvl="2" eaLnBrk="1" hangingPunct="1"/>
            <a:r>
              <a:rPr lang="en-US" dirty="0" smtClean="0"/>
              <a:t>Back </a:t>
            </a:r>
            <a:r>
              <a:rPr lang="en-US" dirty="0"/>
              <a:t>up registry, find key that loads services and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4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At Stage 2: After The Flag Or Progress Bar Appears/Before 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Follow these steps: (cont’d)</a:t>
            </a:r>
          </a:p>
          <a:p>
            <a:pPr lvl="1" eaLnBrk="1" hangingPunct="1"/>
            <a:r>
              <a:rPr lang="en-US" dirty="0" smtClean="0"/>
              <a:t>9</a:t>
            </a:r>
            <a:r>
              <a:rPr lang="en-US" dirty="0"/>
              <a:t>. Disable service or driver by changing Start value to 0x4</a:t>
            </a:r>
          </a:p>
          <a:p>
            <a:pPr lvl="2" eaLnBrk="1" hangingPunct="1"/>
            <a:r>
              <a:rPr lang="en-US" dirty="0"/>
              <a:t>Reboot, replace program file, and restart service or driver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26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At Stage 3: After Windows Logon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Problems caused by applications or services configured to launch at startup</a:t>
            </a:r>
          </a:p>
          <a:p>
            <a:pPr lvl="1" eaLnBrk="1" hangingPunct="1"/>
            <a:r>
              <a:rPr lang="en-US" dirty="0"/>
              <a:t>Shortcuts in startup folders, Scheduled Tasks, or software installation processes affecting registry entries</a:t>
            </a:r>
          </a:p>
          <a:p>
            <a:pPr lvl="1" eaLnBrk="1" hangingPunct="1"/>
            <a:r>
              <a:rPr lang="en-US" dirty="0"/>
              <a:t>Error message at startup</a:t>
            </a:r>
          </a:p>
          <a:p>
            <a:pPr lvl="2" eaLnBrk="1" hangingPunct="1"/>
            <a:r>
              <a:rPr lang="en-US" dirty="0"/>
              <a:t>Disable program using MSconfig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36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1026" name="Picture 2" descr="C:\Users\Julie\Documents\DropBox\InstructorManuals\A+Software\Figures\ch06\35135_t060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20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0432" y="5334000"/>
            <a:ext cx="571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Figure 14-5  </a:t>
            </a:r>
            <a:r>
              <a:rPr lang="en-US" dirty="0" smtClean="0"/>
              <a:t>Error messages during Windows startup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and what to do about them (continues)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22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2050" name="Picture 2" descr="C:\Users\Julie\Documents\DropBox\InstructorManuals\A+Software\Figures\ch06\35135_t0605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5415"/>
            <a:ext cx="6376403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10432" y="5657165"/>
            <a:ext cx="571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Figure 14-5  </a:t>
            </a:r>
            <a:r>
              <a:rPr lang="en-US" dirty="0" smtClean="0"/>
              <a:t>Error messages during Windows startup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and what to do about them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Start Windows 7/Vista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 smtClean="0"/>
              <a:t>The following table lists the components and files necessary to start Windows 7/Vista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7042" name="Picture 2" descr="C:\Users\Julie\Documents\DropBox\InstructorManuals\A+Software\Figures\ch06\35135_t060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62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574" y="5555673"/>
            <a:ext cx="778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6-1  </a:t>
            </a:r>
            <a:r>
              <a:rPr lang="en-US" dirty="0" smtClean="0"/>
              <a:t>Software components and files needed to start Windows 7/Vista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Recover Lost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Windows tools, third party software, or commercial data recovery services</a:t>
            </a:r>
          </a:p>
          <a:p>
            <a:pPr eaLnBrk="1" hangingPunct="1"/>
            <a:r>
              <a:rPr lang="en-US" dirty="0"/>
              <a:t>Recovering a deleted or corrupted data file</a:t>
            </a:r>
          </a:p>
          <a:p>
            <a:pPr lvl="1" eaLnBrk="1" hangingPunct="1"/>
            <a:r>
              <a:rPr lang="en-US" dirty="0"/>
              <a:t>Look in the Recycle </a:t>
            </a:r>
            <a:r>
              <a:rPr lang="en-US" dirty="0" smtClean="0"/>
              <a:t>Bin</a:t>
            </a:r>
          </a:p>
          <a:p>
            <a:pPr lvl="1" eaLnBrk="1" hangingPunct="1"/>
            <a:r>
              <a:rPr lang="en-US" dirty="0" smtClean="0"/>
              <a:t>Restore it from backup using the Backup and Restore window or use Previous Versions tab on file’s Properties box</a:t>
            </a:r>
            <a:endParaRPr lang="en-US" dirty="0"/>
          </a:p>
          <a:p>
            <a:pPr lvl="1" eaLnBrk="1" hangingPunct="1"/>
            <a:r>
              <a:rPr lang="en-US" dirty="0"/>
              <a:t>Use the Recover command</a:t>
            </a:r>
          </a:p>
          <a:p>
            <a:pPr lvl="1" eaLnBrk="1" hangingPunct="1"/>
            <a:r>
              <a:rPr lang="en-US" dirty="0"/>
              <a:t>Use application manufacturer’s web site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dirty="0"/>
              <a:t>third party software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06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Recover Lost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Recover data from a computer that will not boot</a:t>
            </a:r>
          </a:p>
          <a:p>
            <a:pPr lvl="1" eaLnBrk="1" hangingPunct="1"/>
            <a:r>
              <a:rPr lang="en-US" dirty="0"/>
              <a:t>Remove hard drive and install as a second nonbooting hard drive in another system</a:t>
            </a:r>
          </a:p>
          <a:p>
            <a:pPr lvl="1" eaLnBrk="1" hangingPunct="1"/>
            <a:r>
              <a:rPr lang="en-US" dirty="0"/>
              <a:t>Use IDE to USB or a SATA to USB converter kit</a:t>
            </a:r>
          </a:p>
          <a:p>
            <a:pPr lvl="2" eaLnBrk="1" hangingPunct="1"/>
            <a:r>
              <a:rPr lang="en-US" dirty="0"/>
              <a:t>Temporarily connect hard drive to a USB port on a working computer</a:t>
            </a:r>
          </a:p>
          <a:p>
            <a:pPr lvl="2" eaLnBrk="1" hangingPunct="1"/>
            <a:r>
              <a:rPr lang="en-US" dirty="0"/>
              <a:t>Browse drive and copy data using Windows Explorer</a:t>
            </a:r>
          </a:p>
          <a:p>
            <a:pPr eaLnBrk="1" hangingPunct="1"/>
            <a:r>
              <a:rPr lang="en-US" dirty="0"/>
              <a:t>Use a data recovery service</a:t>
            </a:r>
          </a:p>
          <a:p>
            <a:pPr lvl="1" eaLnBrk="1" hangingPunct="1"/>
            <a:r>
              <a:rPr lang="en-US" dirty="0" smtClean="0"/>
              <a:t>Search for </a:t>
            </a:r>
            <a:r>
              <a:rPr lang="en-US" dirty="0"/>
              <a:t>“data recovery” </a:t>
            </a:r>
            <a:r>
              <a:rPr lang="en-US" dirty="0" smtClean="0"/>
              <a:t>on the Internet</a:t>
            </a:r>
            <a:endParaRPr lang="en-US" dirty="0"/>
          </a:p>
          <a:p>
            <a:pPr lvl="1" eaLnBrk="1" hangingPunct="1"/>
            <a:r>
              <a:rPr lang="en-US" dirty="0"/>
              <a:t>Read up on reviews, understand warranty and guarantees, and get a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34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a system is turned on, startup BIOS takes control to examine hardware components and find an OS to load</a:t>
            </a:r>
          </a:p>
          <a:p>
            <a:pPr eaLnBrk="1" hangingPunct="1"/>
            <a:r>
              <a:rPr lang="en-US" dirty="0" smtClean="0"/>
              <a:t>Windows 7/Vista startup is managed by Windows Boot Manager(BootMgr) and Windows Boot Loader (WinLoad.exe)</a:t>
            </a:r>
          </a:p>
          <a:p>
            <a:pPr eaLnBrk="1" hangingPunct="1"/>
            <a:r>
              <a:rPr lang="en-US" dirty="0" smtClean="0"/>
              <a:t>Advanced Boot Options menu offers many options that are useful when troubleshooting startup problems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EC4F9B3-BF9F-45C3-9EAF-BF66870D6F83}" type="slidenum">
              <a:rPr lang="en-US" smtClean="0"/>
              <a:pPr eaLnBrk="1" hangingPunct="1"/>
              <a:t>62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Recovery Environment (Windows RE) </a:t>
            </a:r>
            <a:r>
              <a:rPr lang="en-US" dirty="0" smtClean="0"/>
              <a:t>includes tools such as System Repair, Memory Diagnostics, System Restore, a command prompt window, and System Image Recovery</a:t>
            </a:r>
          </a:p>
          <a:p>
            <a:r>
              <a:rPr lang="en-US" dirty="0" smtClean="0"/>
              <a:t>Windows tools and techniques used to troubleshoot a failed boot include Last Known Good Configuration, Startup Repair, System Restore, Safe Mode, Command Prompt, in-place upgrade of Windows, reimaging the hard drive, and reinstalling Windows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33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failed Windows boot, it is important to determine at what point in the boot the failure occurred</a:t>
            </a:r>
          </a:p>
          <a:p>
            <a:r>
              <a:rPr lang="en-US" dirty="0" smtClean="0"/>
              <a:t>If a hard drive will not boot, data recovery might be possible by installing the drive in another system as a second, nonbooting hard drive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1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8066" name="Picture 2" descr="C:\Users\Julie\Documents\DropBox\InstructorManuals\A+Software\Figures\ch06\35135_t060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533400"/>
            <a:ext cx="520074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399" y="5821932"/>
            <a:ext cx="797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6-1 </a:t>
            </a:r>
            <a:r>
              <a:rPr lang="en-US" sz="1600" dirty="0" smtClean="0"/>
              <a:t>Software components and files needed to start Windows 7/Vista (continued)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392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9090" name="Picture 2" descr="C:\Users\Julie\Documents\DropBox\InstructorManuals\A+Software\Figures\ch06\35135_f06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1499"/>
            <a:ext cx="4724400" cy="50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721927"/>
            <a:ext cx="757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14-3 </a:t>
            </a:r>
            <a:r>
              <a:rPr lang="en-US" dirty="0" smtClean="0"/>
              <a:t>Steps to booting the computer and loading Windows 7/Vista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5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27B2F7-1589-401A-AC15-E18A5E85037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0114" name="Picture 2" descr="C:\Users\Julie\Documents\DropBox\InstructorManuals\A+Software\Figures\ch06\35135_f06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7645"/>
            <a:ext cx="4267200" cy="51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867400"/>
            <a:ext cx="596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14-4  </a:t>
            </a:r>
            <a:r>
              <a:rPr lang="en-US" dirty="0" smtClean="0"/>
              <a:t>Steps to complete loading Windows 7/Vista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825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3909</Words>
  <Application>Microsoft Office PowerPoint</Application>
  <PresentationFormat>On-screen Show (4:3)</PresentationFormat>
  <Paragraphs>495</Paragraphs>
  <Slides>64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Default Design</vt:lpstr>
      <vt:lpstr>1_Default Design</vt:lpstr>
      <vt:lpstr>A+ Guide to Managing &amp; Maintaining Your PC, 8th Edition</vt:lpstr>
      <vt:lpstr>Objectives</vt:lpstr>
      <vt:lpstr>Understanding The Boot Process</vt:lpstr>
      <vt:lpstr>Startup BIOS Controls The Beginning Of The Boot</vt:lpstr>
      <vt:lpstr>PowerPoint Presentation</vt:lpstr>
      <vt:lpstr>Steps To Start Windows 7/Vista</vt:lpstr>
      <vt:lpstr>PowerPoint Presentation</vt:lpstr>
      <vt:lpstr>PowerPoint Presentation</vt:lpstr>
      <vt:lpstr>PowerPoint Presentation</vt:lpstr>
      <vt:lpstr>Windows 7/Vista Tools for Solving Startup Problems</vt:lpstr>
      <vt:lpstr>Advanced Boot Options Menu</vt:lpstr>
      <vt:lpstr>PowerPoint Presentation</vt:lpstr>
      <vt:lpstr>Advanced Boot Options Menu</vt:lpstr>
      <vt:lpstr>Advanced Boot Options Menu</vt:lpstr>
      <vt:lpstr>Advanced Boot Options Menu</vt:lpstr>
      <vt:lpstr>PowerPoint Presentation</vt:lpstr>
      <vt:lpstr>PowerPoint Presentation</vt:lpstr>
      <vt:lpstr>Advanced Boot Options Menu</vt:lpstr>
      <vt:lpstr>Advanced Boot Options Menu</vt:lpstr>
      <vt:lpstr>Advanced Boot Options Menu</vt:lpstr>
      <vt:lpstr>The Windows Recovery Environment (Windows RE)</vt:lpstr>
      <vt:lpstr>PowerPoint Presentation</vt:lpstr>
      <vt:lpstr>The Windows Recovery Environment (Windows RE)</vt:lpstr>
      <vt:lpstr>The Windows Recovery Environment (Windows RE)</vt:lpstr>
      <vt:lpstr>The Windows Recovery Environment (Windows RE)</vt:lpstr>
      <vt:lpstr>The Windows Recovery Environment (Windows RE)</vt:lpstr>
      <vt:lpstr>The Command Prompt Window in Windows RE</vt:lpstr>
      <vt:lpstr>PowerPoint Presentation</vt:lpstr>
      <vt:lpstr>PowerPoint Presentation</vt:lpstr>
      <vt:lpstr>The Command Prompt Window in Windows RE</vt:lpstr>
      <vt:lpstr>PowerPoint Presentation</vt:lpstr>
      <vt:lpstr>The Command Prompt Window in Windows RE</vt:lpstr>
      <vt:lpstr>PowerPoint Presentation</vt:lpstr>
      <vt:lpstr>Troubleshooting Windows 7/Vista Startup</vt:lpstr>
      <vt:lpstr>Problems At Stage 1: Before The Flag Or Progress Bar Appears</vt:lpstr>
      <vt:lpstr>Problems At Stage 1: Before The Flag Or Progress Bar Appears</vt:lpstr>
      <vt:lpstr>Problems At Stage 1: Before The Flag Or Progress Bar Appears</vt:lpstr>
      <vt:lpstr>PowerPoint Presentation</vt:lpstr>
      <vt:lpstr>Problems At Stage 1: Before The Flag Or Progress Bar Appears</vt:lpstr>
      <vt:lpstr>Problems At Stage 1: Before The Flag Or Progress Bar Appears</vt:lpstr>
      <vt:lpstr>Problems At Stage 1: Before The Flag Or Progress Bar Appears</vt:lpstr>
      <vt:lpstr>PowerPoint Presentation</vt:lpstr>
      <vt:lpstr>Problems At Stage 1: Before The Flag Or Progress Bar Appears</vt:lpstr>
      <vt:lpstr>Problems At Stage 1: Before The Flag Or Progress Bar Appears</vt:lpstr>
      <vt:lpstr>Problems At Stage 1: Before The Flag Or Progress Bar Appears</vt:lpstr>
      <vt:lpstr>Problems At Stage 1: Before The Flag Or Progress Bar Appears</vt:lpstr>
      <vt:lpstr>Problems At Stage 1: Before The Flag Or Progress Bar Appears</vt:lpstr>
      <vt:lpstr>PowerPoint Presentation</vt:lpstr>
      <vt:lpstr>Problems At Stage 1: Before The Flag Or Progress Bar Appears</vt:lpstr>
      <vt:lpstr>Problems At Stage 1: Before The Flag Or Progress Bar Appears</vt:lpstr>
      <vt:lpstr>Problems At Stage 1: Before The Flag Or Progress Bar Appears</vt:lpstr>
      <vt:lpstr>Problems At Stage 2: After The Flag Or Progress Bar Appears/Before Logon</vt:lpstr>
      <vt:lpstr>Problems At Stage 2: After The Flag Or Progress Bar Appears/Before Logon</vt:lpstr>
      <vt:lpstr>Problems At Stage 2: After The Flag Or Progress Bar Appears/Before Logon</vt:lpstr>
      <vt:lpstr>Problems At Stage 2: After The Flag Or Progress Bar Appears/Before Logon</vt:lpstr>
      <vt:lpstr>Problems At Stage 2: After The Flag Or Progress Bar Appears/Before Logon</vt:lpstr>
      <vt:lpstr>Problems At Stage 3: After Windows Logon</vt:lpstr>
      <vt:lpstr>PowerPoint Presentation</vt:lpstr>
      <vt:lpstr>PowerPoint Presentation</vt:lpstr>
      <vt:lpstr>How to Recover Lost Data</vt:lpstr>
      <vt:lpstr>How to Recover Lost Data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391</cp:revision>
  <dcterms:created xsi:type="dcterms:W3CDTF">2009-10-13T18:24:58Z</dcterms:created>
  <dcterms:modified xsi:type="dcterms:W3CDTF">2012-11-30T03:24:45Z</dcterms:modified>
</cp:coreProperties>
</file>