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BD2C-D150-4BD3-90BA-6BEEE69216C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36180-23C8-4070-923A-1C484E12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36180-23C8-4070-923A-1C484E12A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36180-23C8-4070-923A-1C484E12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F660-B875-4D02-B0EB-C68F9BDC0FE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3C33-5431-4E8B-801B-345149BE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ITM422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r>
              <a:rPr lang="en-US" dirty="0" smtClean="0"/>
              <a:t>Develop a simple web form or aspx.net application to load from a SQL server and oracle databases the orders table and display it on the form/website.</a:t>
            </a:r>
          </a:p>
          <a:p>
            <a:endParaRPr lang="en-US" dirty="0"/>
          </a:p>
          <a:p>
            <a:pPr lvl="1"/>
            <a:r>
              <a:rPr lang="en-US" dirty="0" smtClean="0"/>
              <a:t>The application should connect to oracle 11g </a:t>
            </a:r>
          </a:p>
          <a:p>
            <a:pPr lvl="1"/>
            <a:r>
              <a:rPr lang="en-US" dirty="0" smtClean="0"/>
              <a:t>The application should connect to MS SQL Server database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form with 2 buttons is needed to load the appropriate database table on click event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Visual Studio, ADO.NET,  and web forms (or window 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78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ITM422 Final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Omar</cp:lastModifiedBy>
  <cp:revision>2</cp:revision>
  <dcterms:created xsi:type="dcterms:W3CDTF">2014-11-16T23:40:23Z</dcterms:created>
  <dcterms:modified xsi:type="dcterms:W3CDTF">2014-11-17T14:13:04Z</dcterms:modified>
</cp:coreProperties>
</file>