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5" r:id="rId6"/>
    <p:sldId id="257" r:id="rId7"/>
    <p:sldId id="262" r:id="rId8"/>
    <p:sldId id="266" r:id="rId9"/>
    <p:sldId id="263" r:id="rId10"/>
    <p:sldId id="261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164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1AA87-A170-44E1-B867-095CEEF9A80B}" type="datetimeFigureOut">
              <a:rPr lang="en-US" smtClean="0"/>
              <a:t>3/25/14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7C1B-F58C-4EA5-AEA0-C015FE39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67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3BB4-EE6D-464E-B1C2-52FD84EACF64}" type="datetime1">
              <a:rPr lang="en-US" smtClean="0"/>
              <a:t>3/25/14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893-56DD-4EC6-8832-2E5A1FCD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6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5885-6311-4E4B-BD61-0A3181FA8135}" type="datetime1">
              <a:rPr lang="en-US" smtClean="0"/>
              <a:t>3/25/14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893-56DD-4EC6-8832-2E5A1FCD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68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CBDF7-9B5B-4AE7-BCDD-FFC77BFBD164}" type="datetime1">
              <a:rPr lang="en-US" smtClean="0"/>
              <a:t>3/25/14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893-56DD-4EC6-8832-2E5A1FCD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1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7161-E9E0-49CF-9A7D-F0C21FC59BA5}" type="datetime1">
              <a:rPr lang="en-US" smtClean="0"/>
              <a:t>3/25/14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893-56DD-4EC6-8832-2E5A1FCD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AA74-9361-4101-AE40-8DDC2F6B6B28}" type="datetime1">
              <a:rPr lang="en-US" smtClean="0"/>
              <a:t>3/25/14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893-56DD-4EC6-8832-2E5A1FCD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05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BEFB-59F7-4BBA-95F9-52F2D5136FDE}" type="datetime1">
              <a:rPr lang="en-US" smtClean="0"/>
              <a:t>3/25/14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893-56DD-4EC6-8832-2E5A1FCD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5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3A29-2795-41C7-B052-96AFEB90BEA0}" type="datetime1">
              <a:rPr lang="en-US" smtClean="0"/>
              <a:t>3/25/14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893-56DD-4EC6-8832-2E5A1FCD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5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C5B4-3FA7-4390-AEBD-735244E21DEA}" type="datetime1">
              <a:rPr lang="en-US" smtClean="0"/>
              <a:t>3/25/14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893-56DD-4EC6-8832-2E5A1FCD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7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01773-E9A8-4007-B8AD-75247752C729}" type="datetime1">
              <a:rPr lang="en-US" smtClean="0"/>
              <a:t>3/25/14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893-56DD-4EC6-8832-2E5A1FCD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1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0699-625C-4FAA-8057-9895D9A7F5B6}" type="datetime1">
              <a:rPr lang="en-US" smtClean="0"/>
              <a:t>3/25/14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893-56DD-4EC6-8832-2E5A1FCD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0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B5A4-14D2-4771-8424-61BBD00B3C9C}" type="datetime1">
              <a:rPr lang="en-US" smtClean="0"/>
              <a:t>3/25/14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893-56DD-4EC6-8832-2E5A1FCD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1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56036-E160-42E9-8406-BE8701E32FBE}" type="datetime1">
              <a:rPr lang="en-US" smtClean="0"/>
              <a:t>3/25/14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C8893-56DD-4EC6-8832-2E5A1FCD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8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ana.org/assignments/service-names-port-numbers/service-names-port-numbers.x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tags/ref_httpmessages.asp" TargetMode="External"/><Relationship Id="rId3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imberners_lee" TargetMode="External"/><Relationship Id="rId4" Type="http://schemas.openxmlformats.org/officeDocument/2006/relationships/hyperlink" Target="https://twitter.com/timberners_lee/status/443820696326914048" TargetMode="External"/><Relationship Id="rId5" Type="http://schemas.openxmlformats.org/officeDocument/2006/relationships/hyperlink" Target="http://t.co/YAzhTIJoB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mputerhistory.org/internet_history/index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ta.iana.org/TLD/tlds-alpha-by-domain.txt" TargetMode="External"/><Relationship Id="rId3" Type="http://schemas.openxmlformats.org/officeDocument/2006/relationships/hyperlink" Target="http://www.icann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map.org/book/tcpip-ref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WWW &amp; Network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34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http://www.iana.org/assignments/service-names-port-numbers/service-names-port-numbers.xhtml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893-56DD-4EC6-8832-2E5A1FCD7C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04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Error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http://www.w3schools.com/tags/ref_httpmessages.asp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429000"/>
            <a:ext cx="4572000" cy="278892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893-56DD-4EC6-8832-2E5A1FCD7C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90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assets.inhabitat.com/wp-content/blogs.dir/1/files/2013/03/Internet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38200"/>
            <a:ext cx="69342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893-56DD-4EC6-8832-2E5A1FCD7C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36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6" y="914400"/>
            <a:ext cx="8941623" cy="539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893-56DD-4EC6-8832-2E5A1FCD7C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01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98"/>
            <a:ext cx="9144000" cy="644640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893-56DD-4EC6-8832-2E5A1FCD7C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2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893-56DD-4EC6-8832-2E5A1FCD7C1C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087" y="1533525"/>
            <a:ext cx="39338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37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Who is responsible for this “connectivity”?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hlinkClick r:id="rId2"/>
              </a:rPr>
              <a:t>http://www.computerhistory.org/internet_history/index.html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W3C</a:t>
            </a:r>
          </a:p>
          <a:p>
            <a:r>
              <a:rPr lang="en-US" dirty="0" smtClean="0">
                <a:effectLst/>
              </a:rPr>
              <a:t>Embed Tweet</a:t>
            </a:r>
          </a:p>
          <a:p>
            <a:pPr lvl="1"/>
            <a:r>
              <a:rPr lang="en-US" b="1" dirty="0" smtClean="0">
                <a:effectLst/>
                <a:hlinkClick r:id="rId3" action="ppaction://hlinkfile"/>
              </a:rPr>
              <a:t>Tim Berners-Lee</a:t>
            </a:r>
            <a:r>
              <a:rPr lang="en-US" dirty="0" smtClean="0">
                <a:effectLst/>
                <a:hlinkClick r:id="rId3" action="ppaction://hlinkfile"/>
              </a:rPr>
              <a:t>‏</a:t>
            </a:r>
            <a:r>
              <a:rPr lang="en-US" strike="sngStrike" dirty="0" smtClean="0">
                <a:effectLst/>
                <a:hlinkClick r:id="rId3" action="ppaction://hlinkfile"/>
              </a:rPr>
              <a:t>@</a:t>
            </a:r>
            <a:r>
              <a:rPr lang="en-US" b="1" dirty="0" err="1" smtClean="0">
                <a:effectLst/>
                <a:hlinkClick r:id="rId3" action="ppaction://hlinkfile"/>
              </a:rPr>
              <a:t>timberners_lee</a:t>
            </a:r>
            <a:r>
              <a:rPr lang="en-US" dirty="0" err="1" smtClean="0">
                <a:effectLst/>
                <a:hlinkClick r:id="rId4" action="ppaction://hlinkfile"/>
              </a:rPr>
              <a:t>Mar</a:t>
            </a:r>
            <a:r>
              <a:rPr lang="en-US" dirty="0" smtClean="0">
                <a:effectLst/>
                <a:hlinkClick r:id="rId4" action="ppaction://hlinkfile"/>
              </a:rPr>
              <a:t> 12</a:t>
            </a:r>
            <a:endParaRPr lang="en-US" dirty="0" smtClean="0">
              <a:effectLst/>
            </a:endParaRPr>
          </a:p>
          <a:p>
            <a:pPr lvl="1"/>
            <a:r>
              <a:rPr lang="en-US" dirty="0" smtClean="0">
                <a:effectLst/>
              </a:rPr>
              <a:t>I invented the WWW 25 years ago and I am concerned and excited about its future. </a:t>
            </a:r>
            <a:r>
              <a:rPr lang="en-US" dirty="0" err="1" smtClean="0">
                <a:effectLst/>
              </a:rPr>
              <a:t>Reddit</a:t>
            </a:r>
            <a:r>
              <a:rPr lang="en-US" dirty="0" smtClean="0">
                <a:effectLst/>
              </a:rPr>
              <a:t> AMA at 3pm Eastern. </a:t>
            </a:r>
            <a:r>
              <a:rPr lang="en-US" dirty="0" smtClean="0">
                <a:effectLst/>
                <a:hlinkClick r:id="rId5" tooltip="http://www.reddit.com/r/IAmA/comments/2091d4/i_am_tim_bernerslee_i_invented_the_www_25_years/"/>
              </a:rPr>
              <a:t>http://www.reddit.com/r/IAmA/comments/2091d4/i_am_tim_bernerslee_i_invented_the_www_25_years/ …</a:t>
            </a:r>
            <a:endParaRPr lang="en-US" dirty="0" smtClean="0">
              <a:effectLst/>
            </a:endParaRPr>
          </a:p>
          <a:p>
            <a:pPr lvl="1"/>
            <a:r>
              <a:rPr lang="en-US" dirty="0" smtClean="0">
                <a:effectLst/>
              </a:rPr>
              <a:t>11:47 AM - 12 Mar 2014 · </a:t>
            </a:r>
            <a:r>
              <a:rPr lang="en-US" dirty="0" smtClean="0">
                <a:effectLst/>
                <a:hlinkClick r:id="rId4" action="ppaction://hlinkfile"/>
              </a:rPr>
              <a:t>Details</a:t>
            </a:r>
            <a:endParaRPr lang="en-US" dirty="0" smtClean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893-56DD-4EC6-8832-2E5A1FCD7C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86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Level 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http://data.iana.org/TLD/tlds-alpha-by-domain.txt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http://www.icann.org/</a:t>
            </a:r>
            <a:endParaRPr lang="en-US" dirty="0" smtClean="0"/>
          </a:p>
          <a:p>
            <a:r>
              <a:rPr lang="en-US" dirty="0" smtClean="0"/>
              <a:t>The “Dots”</a:t>
            </a:r>
          </a:p>
          <a:p>
            <a:pPr marL="457200" lvl="1" indent="0">
              <a:buNone/>
            </a:pPr>
            <a:r>
              <a:rPr lang="en-US" dirty="0" smtClean="0"/>
              <a:t>.com, .</a:t>
            </a:r>
            <a:r>
              <a:rPr lang="en-US" dirty="0" err="1" smtClean="0"/>
              <a:t>edu</a:t>
            </a:r>
            <a:r>
              <a:rPr lang="en-US" dirty="0" smtClean="0"/>
              <a:t>, .mil, .org, .</a:t>
            </a:r>
            <a:r>
              <a:rPr lang="en-US" dirty="0" err="1" smtClean="0"/>
              <a:t>gov</a:t>
            </a:r>
            <a:r>
              <a:rPr lang="en-US" dirty="0" smtClean="0"/>
              <a:t>, .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893-56DD-4EC6-8832-2E5A1FCD7C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36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E52F-1A69-A446-952E-C020E87585EE}" type="slidenum">
              <a:rPr lang="en-US"/>
              <a:pPr/>
              <a:t>8</a:t>
            </a:fld>
            <a:endParaRPr lang="en-US"/>
          </a:p>
        </p:txBody>
      </p:sp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>
                <a:solidFill>
                  <a:srgbClr val="800000"/>
                </a:solidFill>
                <a:latin typeface="Arial" charset="0"/>
              </a:rPr>
              <a:t>Network Layers</a:t>
            </a:r>
            <a:endParaRPr lang="en-US">
              <a:latin typeface="Arial" charset="0"/>
            </a:endParaRPr>
          </a:p>
        </p:txBody>
      </p:sp>
      <p:sp>
        <p:nvSpPr>
          <p:cNvPr id="9219" name="Text Box 1027"/>
          <p:cNvSpPr txBox="1">
            <a:spLocks noChangeArrowheads="1"/>
          </p:cNvSpPr>
          <p:nvPr/>
        </p:nvSpPr>
        <p:spPr bwMode="auto">
          <a:xfrm>
            <a:off x="685800" y="1295400"/>
            <a:ext cx="8077200" cy="398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3200">
                <a:latin typeface="Arial" charset="0"/>
              </a:rPr>
              <a:t>Application Level </a:t>
            </a:r>
          </a:p>
          <a:p>
            <a:pPr lvl="1"/>
            <a:r>
              <a:rPr lang="en-US">
                <a:latin typeface="Arial" charset="0"/>
              </a:rPr>
              <a:t>(FTP, Telnet, etc.)</a:t>
            </a:r>
          </a:p>
          <a:p>
            <a:pPr>
              <a:buFontTx/>
              <a:buChar char="•"/>
            </a:pPr>
            <a:r>
              <a:rPr lang="en-US" sz="3200">
                <a:latin typeface="Arial" charset="0"/>
              </a:rPr>
              <a:t>Transport Layer </a:t>
            </a:r>
          </a:p>
          <a:p>
            <a:pPr lvl="1"/>
            <a:r>
              <a:rPr lang="en-US" sz="3200">
                <a:latin typeface="Arial" charset="0"/>
              </a:rPr>
              <a:t> </a:t>
            </a:r>
            <a:r>
              <a:rPr lang="en-US">
                <a:latin typeface="Arial" charset="0"/>
              </a:rPr>
              <a:t>(TCP, UDP, sockets, etc.)</a:t>
            </a:r>
            <a:endParaRPr lang="en-US" sz="3200">
              <a:latin typeface="Arial" charset="0"/>
            </a:endParaRPr>
          </a:p>
          <a:p>
            <a:pPr>
              <a:buFontTx/>
              <a:buChar char="•"/>
            </a:pPr>
            <a:r>
              <a:rPr lang="en-US" sz="3200">
                <a:latin typeface="Arial" charset="0"/>
              </a:rPr>
              <a:t>Network Layer </a:t>
            </a:r>
          </a:p>
          <a:p>
            <a:pPr lvl="1"/>
            <a:r>
              <a:rPr lang="en-US">
                <a:latin typeface="Arial" charset="0"/>
              </a:rPr>
              <a:t>(Low-level Protocol -- IP, datagrams, etc.)</a:t>
            </a:r>
          </a:p>
          <a:p>
            <a:pPr>
              <a:buFontTx/>
              <a:buChar char="•"/>
            </a:pPr>
            <a:r>
              <a:rPr lang="en-US" sz="3200">
                <a:latin typeface="Arial" charset="0"/>
              </a:rPr>
              <a:t>Hardware Layer </a:t>
            </a:r>
          </a:p>
          <a:p>
            <a:pPr lvl="1"/>
            <a:r>
              <a:rPr lang="en-US">
                <a:latin typeface="Arial" charset="0"/>
              </a:rPr>
              <a:t>(Ethernet, TokenRing, X.25, etc.)</a:t>
            </a:r>
          </a:p>
          <a:p>
            <a:pPr>
              <a:buFontTx/>
              <a:buChar char="•"/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319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http://nmap.org/book/tcpip-ref.html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893-56DD-4EC6-8832-2E5A1FCD7C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14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241</Words>
  <Application>Microsoft Macintosh PowerPoint</Application>
  <PresentationFormat>On-screen Show (4:3)</PresentationFormat>
  <Paragraphs>40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WWW &amp; Network Programming</vt:lpstr>
      <vt:lpstr>PowerPoint Presentation</vt:lpstr>
      <vt:lpstr>PowerPoint Presentation</vt:lpstr>
      <vt:lpstr>PowerPoint Presentation</vt:lpstr>
      <vt:lpstr>VPN</vt:lpstr>
      <vt:lpstr>Who is responsible for this “connectivity”?</vt:lpstr>
      <vt:lpstr>Top Level Domains</vt:lpstr>
      <vt:lpstr>Network Layers</vt:lpstr>
      <vt:lpstr>Headers</vt:lpstr>
      <vt:lpstr>Ports</vt:lpstr>
      <vt:lpstr>Http Error Codes</vt:lpstr>
    </vt:vector>
  </TitlesOfParts>
  <Company>Roosevelt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lab256</dc:creator>
  <cp:lastModifiedBy>james  </cp:lastModifiedBy>
  <cp:revision>20</cp:revision>
  <dcterms:created xsi:type="dcterms:W3CDTF">2014-03-25T01:06:50Z</dcterms:created>
  <dcterms:modified xsi:type="dcterms:W3CDTF">2014-03-25T19:45:05Z</dcterms:modified>
</cp:coreProperties>
</file>