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038601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5080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IIT</a:t>
            </a:r>
            <a:r>
              <a:rPr lang="en-US" sz="1800" baseline="0" dirty="0">
                <a:solidFill>
                  <a:srgbClr val="FFFFFF"/>
                </a:solidFill>
              </a:rPr>
              <a:t> Web Application Development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217" y="6172200"/>
            <a:ext cx="834390" cy="5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580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599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05" y="6185196"/>
            <a:ext cx="834390" cy="5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88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2"/>
            <a:ext cx="5486400" cy="17697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10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78949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10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05" y="6183946"/>
            <a:ext cx="834390" cy="5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7147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2800" y="1828800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8" descr="Dem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800" y="2514600"/>
            <a:ext cx="6214533" cy="177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80663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05" y="6211938"/>
            <a:ext cx="834390" cy="5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31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376" y="6193277"/>
            <a:ext cx="834390" cy="5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977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05" y="6174615"/>
            <a:ext cx="834390" cy="57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796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885" y="395288"/>
            <a:ext cx="10418233" cy="6647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3218" y="1576388"/>
            <a:ext cx="4811183" cy="2622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76388"/>
            <a:ext cx="4811184" cy="2622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6474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ver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09600" y="2667000"/>
            <a:ext cx="10972800" cy="44319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87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5"/>
            <a:ext cx="11176000" cy="217905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5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" pitchFamily="34" charset="0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100000"/>
        </a:lnSpc>
        <a:spcBef>
          <a:spcPct val="20000"/>
        </a:spcBef>
        <a:buFontTx/>
        <a:buBlip>
          <a:blip r:embed="rId13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hyperlink" Target="https://www.dreamspark.com/Student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ajkrishnan@outlook.com" TargetMode="External"/><Relationship Id="rId4" Type="http://schemas.openxmlformats.org/officeDocument/2006/relationships/hyperlink" Target="http://www.visualstudio.com/en-us/products/what-is-visual-studio-online-v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ITMD 463 - Intermediate Web Application Development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3666" y="4038601"/>
            <a:ext cx="10242551" cy="1606419"/>
          </a:xfrm>
        </p:spPr>
        <p:txBody>
          <a:bodyPr/>
          <a:lstStyle/>
          <a:p>
            <a:r>
              <a:rPr lang="en-US" dirty="0"/>
              <a:t>Raj Krishnan</a:t>
            </a:r>
          </a:p>
          <a:p>
            <a:r>
              <a:rPr lang="en-US" dirty="0"/>
              <a:t>Technology Evangelist</a:t>
            </a:r>
          </a:p>
          <a:p>
            <a:r>
              <a:rPr lang="en-US" dirty="0"/>
              <a:t>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9701963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1871282"/>
          </a:xfrm>
        </p:spPr>
        <p:txBody>
          <a:bodyPr/>
          <a:lstStyle/>
          <a:p>
            <a:r>
              <a:rPr lang="en-US" dirty="0"/>
              <a:t>Understand and leverage .NET Framework to build web applications</a:t>
            </a:r>
          </a:p>
          <a:p>
            <a:r>
              <a:rPr lang="en-US" dirty="0"/>
              <a:t>Enable students to create basic data driven Web application using Visual Studio 2015 and deploy </a:t>
            </a:r>
          </a:p>
        </p:txBody>
      </p:sp>
    </p:spTree>
    <p:extLst>
      <p:ext uri="{BB962C8B-B14F-4D97-AF65-F5344CB8AC3E}">
        <p14:creationId xmlns:p14="http://schemas.microsoft.com/office/powerpoint/2010/main" val="39135132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 for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894986"/>
            <a:ext cx="11176000" cy="6057043"/>
          </a:xfrm>
        </p:spPr>
        <p:txBody>
          <a:bodyPr/>
          <a:lstStyle/>
          <a:p>
            <a:r>
              <a:rPr lang="en-US" dirty="0"/>
              <a:t>Visual Studio 2015 Update 3</a:t>
            </a:r>
          </a:p>
          <a:p>
            <a:pPr marL="517525" lvl="1" indent="0">
              <a:buNone/>
            </a:pPr>
            <a:r>
              <a:rPr lang="en-US" dirty="0">
                <a:hlinkClick r:id="rId2"/>
              </a:rPr>
              <a:t>https://www.dreamspark.com/Student/Default.aspx</a:t>
            </a:r>
            <a:r>
              <a:rPr lang="en-US" dirty="0"/>
              <a:t> </a:t>
            </a:r>
          </a:p>
          <a:p>
            <a:pPr marL="517525" lvl="1" indent="0">
              <a:buNone/>
            </a:pPr>
            <a:r>
              <a:rPr lang="en-US" dirty="0">
                <a:hlinkClick r:id="rId3"/>
              </a:rPr>
              <a:t>https://education.github.com/pack</a:t>
            </a:r>
            <a:r>
              <a:rPr lang="en-US" dirty="0"/>
              <a:t> </a:t>
            </a:r>
          </a:p>
          <a:p>
            <a:r>
              <a:rPr lang="en-US" dirty="0"/>
              <a:t>Visual Studio Online Subscription </a:t>
            </a:r>
          </a:p>
          <a:p>
            <a:pPr lvl="1"/>
            <a:r>
              <a:rPr lang="en-US" dirty="0">
                <a:hlinkClick r:id="rId4"/>
              </a:rPr>
              <a:t>http://www.visualstudio.com/en-us/products/what-is-visual-studio-online-vs</a:t>
            </a:r>
            <a:r>
              <a:rPr lang="en-US" dirty="0"/>
              <a:t> ; Create a project and add </a:t>
            </a:r>
            <a:r>
              <a:rPr lang="en-US" dirty="0">
                <a:hlinkClick r:id="rId5"/>
              </a:rPr>
              <a:t>rajkrishnan@outlook.com</a:t>
            </a:r>
            <a:r>
              <a:rPr lang="en-US" dirty="0"/>
              <a:t> as a project administrator</a:t>
            </a:r>
          </a:p>
          <a:p>
            <a:r>
              <a:rPr lang="en-US" dirty="0"/>
              <a:t>Azure Trial subscription</a:t>
            </a:r>
          </a:p>
          <a:p>
            <a:pPr marL="517525" lvl="1" indent="0">
              <a:buNone/>
            </a:pPr>
            <a:r>
              <a:rPr lang="en-US" dirty="0"/>
              <a:t>http://azure.microsoft.com/en-us/b14-34/</a:t>
            </a:r>
          </a:p>
          <a:p>
            <a:r>
              <a:rPr lang="en-US" dirty="0"/>
              <a:t>Fiddler </a:t>
            </a:r>
          </a:p>
          <a:p>
            <a:pPr marL="517525" lvl="1" indent="0">
              <a:buNone/>
            </a:pPr>
            <a:r>
              <a:rPr lang="en-US" dirty="0"/>
              <a:t>http://www.telerik.com/fiddler</a:t>
            </a:r>
          </a:p>
          <a:p>
            <a:r>
              <a:rPr lang="en-US" dirty="0"/>
              <a:t>IE 11 / Chrome</a:t>
            </a:r>
          </a:p>
        </p:txBody>
      </p:sp>
    </p:spTree>
    <p:extLst>
      <p:ext uri="{BB962C8B-B14F-4D97-AF65-F5344CB8AC3E}">
        <p14:creationId xmlns:p14="http://schemas.microsoft.com/office/powerpoint/2010/main" val="42761865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1253378"/>
          </a:xfrm>
        </p:spPr>
        <p:txBody>
          <a:bodyPr>
            <a:normAutofit fontScale="90000"/>
          </a:bodyPr>
          <a:lstStyle/>
          <a:p>
            <a:r>
              <a:rPr lang="en-US" dirty="0"/>
              <a:t>Walkthrough using tools and deploying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8306681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ASPNET35Them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96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Segoe</vt:lpstr>
      <vt:lpstr>2_ASPNET35Theme</vt:lpstr>
      <vt:lpstr>ITMD 463 - Intermediate Web Application Development</vt:lpstr>
      <vt:lpstr>The Goal</vt:lpstr>
      <vt:lpstr>Getting Ready for the course</vt:lpstr>
      <vt:lpstr>Walkthrough using tools and deploying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Routing and MVC</dc:title>
  <dc:creator>Raj Krishnan</dc:creator>
  <cp:lastModifiedBy>Raj Krishnan</cp:lastModifiedBy>
  <cp:revision>14</cp:revision>
  <dcterms:created xsi:type="dcterms:W3CDTF">2014-08-31T22:53:34Z</dcterms:created>
  <dcterms:modified xsi:type="dcterms:W3CDTF">2016-08-23T20:00:35Z</dcterms:modified>
</cp:coreProperties>
</file>