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6"/>
  </p:notesMasterIdLst>
  <p:handoutMasterIdLst>
    <p:handoutMasterId r:id="rId7"/>
  </p:handoutMasterIdLst>
  <p:sldIdLst>
    <p:sldId id="390" r:id="rId3"/>
    <p:sldId id="460" r:id="rId4"/>
    <p:sldId id="461" r:id="rId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222222"/>
    <a:srgbClr val="18B2B6"/>
    <a:srgbClr val="0033CC"/>
    <a:srgbClr val="F8F8F8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49" autoAdjust="0"/>
    <p:restoredTop sz="86392" autoAdjust="0"/>
  </p:normalViewPr>
  <p:slideViewPr>
    <p:cSldViewPr>
      <p:cViewPr>
        <p:scale>
          <a:sx n="90" d="100"/>
          <a:sy n="90" d="100"/>
        </p:scale>
        <p:origin x="-2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6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2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0" y="76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 smtClean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  <a:endParaRPr lang="en-US" sz="1800" i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 smtClean="0">
                <a:solidFill>
                  <a:schemeClr val="hlink"/>
                </a:solidFill>
                <a:latin typeface="Futura Md BT" pitchFamily="34" charset="0"/>
              </a:rPr>
              <a:t>ITM - 527</a:t>
            </a:r>
            <a:endParaRPr lang="en-US" sz="6000" b="1" dirty="0">
              <a:solidFill>
                <a:schemeClr val="hlink"/>
              </a:solidFill>
              <a:latin typeface="Futura Md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527 Data Analytics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January &lt;&gt;,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&lt;Title of analysis&gt;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</a:t>
            </a:r>
            <a:r>
              <a:rPr lang="en-US" sz="3200" dirty="0" smtClean="0"/>
              <a:t># </a:t>
            </a:r>
            <a:r>
              <a:rPr lang="en-US" sz="3200" dirty="0" smtClean="0"/>
              <a:t>Topic:</a:t>
            </a:r>
            <a:br>
              <a:rPr lang="en-US" sz="3200" dirty="0" smtClean="0"/>
            </a:br>
            <a:r>
              <a:rPr lang="en-US" sz="3200" dirty="0" smtClean="0"/>
              <a:t>Intro/Background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dirty="0" smtClean="0"/>
              <a:t>List data used versus not. State reasons why</a:t>
            </a:r>
          </a:p>
          <a:p>
            <a:pPr marL="342900" indent="-285750"/>
            <a:r>
              <a:rPr lang="en-US" sz="1400" dirty="0" smtClean="0"/>
              <a:t>Include statistics on data files. For example:</a:t>
            </a:r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r>
              <a:rPr lang="en-US" sz="1200" i="1" dirty="0"/>
              <a:t>Statistics for the download file:</a:t>
            </a:r>
          </a:p>
          <a:p>
            <a:pPr marL="57150" indent="0">
              <a:buNone/>
            </a:pPr>
            <a:r>
              <a:rPr lang="en-US" sz="1200" i="1" dirty="0"/>
              <a:t>Total # of rows in file: 154797</a:t>
            </a:r>
          </a:p>
          <a:p>
            <a:pPr marL="57150" indent="0">
              <a:buNone/>
            </a:pPr>
            <a:r>
              <a:rPr lang="en-US" sz="1200" i="1" dirty="0"/>
              <a:t>Total # of geographic </a:t>
            </a:r>
            <a:r>
              <a:rPr lang="en-US" sz="1200" i="1" dirty="0" smtClean="0"/>
              <a:t>regions (postal code) </a:t>
            </a:r>
            <a:r>
              <a:rPr lang="en-US" sz="1200" i="1" dirty="0"/>
              <a:t>in dataset: 8</a:t>
            </a:r>
          </a:p>
          <a:p>
            <a:pPr marL="57150" indent="0">
              <a:buNone/>
            </a:pPr>
            <a:r>
              <a:rPr lang="en-US" sz="1200" i="1" dirty="0"/>
              <a:t>Total # of States in dataset: </a:t>
            </a:r>
            <a:r>
              <a:rPr lang="en-US" sz="1200" i="1" dirty="0" smtClean="0"/>
              <a:t>36</a:t>
            </a:r>
          </a:p>
          <a:p>
            <a:pPr marL="57150" indent="0">
              <a:buNone/>
            </a:pPr>
            <a:endParaRPr lang="en-US" sz="1400" dirty="0" smtClean="0"/>
          </a:p>
          <a:p>
            <a:pPr marL="342900" indent="-285750"/>
            <a:r>
              <a:rPr lang="en-US" sz="1400" dirty="0" smtClean="0"/>
              <a:t>Include relevant facts about the data. For example:</a:t>
            </a:r>
          </a:p>
          <a:p>
            <a:pPr marL="342900" indent="-285750"/>
            <a:endParaRPr lang="en-US" sz="1400" dirty="0"/>
          </a:p>
          <a:p>
            <a:pPr marL="57150" indent="0">
              <a:buNone/>
            </a:pPr>
            <a:r>
              <a:rPr lang="en-US" sz="1200" i="1" dirty="0"/>
              <a:t>Postal Index Number (PIN) or PIN Code is a 6 digit code of Post Office numbering used by India Post. The PIN was introduced on August 15, 1972. There are 9 PIN regions in the country. The first 8 are geographical regions and the digit 9 is reserved for the Army Postal Service. The first digit indicates one of the regions. The first 2 digits together indicate the sub region or one of the postal circles. The first 3 digits together indicate a sorting / revenue district. The last 3 digits refer to the delivery Post Office</a:t>
            </a:r>
            <a:r>
              <a:rPr lang="en-US" sz="1200" i="1" dirty="0" smtClean="0"/>
              <a:t>.</a:t>
            </a:r>
            <a:endParaRPr lang="en-US" sz="1200" dirty="0" smtClean="0"/>
          </a:p>
          <a:p>
            <a:pPr marL="342900" indent="-285750"/>
            <a:endParaRPr lang="en-US" sz="1400" dirty="0" smtClean="0"/>
          </a:p>
          <a:p>
            <a:pPr marL="342900" indent="-285750"/>
            <a:r>
              <a:rPr lang="en-US" sz="1400" dirty="0" smtClean="0"/>
              <a:t>Include any data issues</a:t>
            </a:r>
          </a:p>
          <a:p>
            <a:pPr marL="342900" indent="-285750"/>
            <a:r>
              <a:rPr lang="en-US" sz="1400" dirty="0" smtClean="0"/>
              <a:t>Include a map or pictorial description of the data</a:t>
            </a:r>
          </a:p>
          <a:p>
            <a:pPr marL="342900" indent="-285750"/>
            <a:r>
              <a:rPr lang="en-US" sz="1400" dirty="0" smtClean="0"/>
              <a:t>Gather relevant information outside of the data file to add context to the data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</a:t>
            </a:r>
            <a:r>
              <a:rPr lang="en-US" sz="3200" dirty="0" smtClean="0"/>
              <a:t># </a:t>
            </a:r>
            <a:r>
              <a:rPr lang="en-US" sz="3200" dirty="0" smtClean="0"/>
              <a:t>Topic:</a:t>
            </a:r>
            <a:br>
              <a:rPr lang="en-US" sz="3200" dirty="0" smtClean="0"/>
            </a:br>
            <a:r>
              <a:rPr lang="en-US" sz="3200" dirty="0" smtClean="0"/>
              <a:t>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dirty="0" smtClean="0"/>
              <a:t>Follow the guidelines and include analysis with surrounding text</a:t>
            </a:r>
          </a:p>
          <a:p>
            <a:pPr marL="342900" indent="-285750"/>
            <a:r>
              <a:rPr lang="en-US" sz="1400" dirty="0" smtClean="0"/>
              <a:t>Answer questions on data. </a:t>
            </a:r>
            <a:endParaRPr lang="en-US" sz="1400" dirty="0" smtClean="0"/>
          </a:p>
          <a:p>
            <a:pPr marL="342900" indent="-285750"/>
            <a:r>
              <a:rPr lang="en-US" sz="1400" dirty="0" smtClean="0"/>
              <a:t>Highlight </a:t>
            </a:r>
            <a:r>
              <a:rPr lang="en-US" sz="1400" dirty="0"/>
              <a:t>relevant assumptions as needed to add context to analysis</a:t>
            </a:r>
          </a:p>
          <a:p>
            <a:pPr marL="342900" indent="-285750"/>
            <a:r>
              <a:rPr lang="en-US" sz="1400" dirty="0" smtClean="0"/>
              <a:t>Highlight </a:t>
            </a:r>
            <a:r>
              <a:rPr lang="en-US" sz="1400" dirty="0"/>
              <a:t>derived data as necessary to complete the </a:t>
            </a:r>
            <a:r>
              <a:rPr lang="en-US" sz="1400" dirty="0" smtClean="0"/>
              <a:t>analysis</a:t>
            </a:r>
            <a:endParaRPr lang="en-US" sz="1400" dirty="0"/>
          </a:p>
          <a:p>
            <a:pPr marL="342900" indent="-285750"/>
            <a:r>
              <a:rPr lang="en-US" sz="1400" dirty="0"/>
              <a:t>Add commentary on why certain analysis needs additional data – if that is the </a:t>
            </a:r>
            <a:r>
              <a:rPr lang="en-US" sz="1400" dirty="0" smtClean="0"/>
              <a:t>case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27899</TotalTime>
  <Words>270</Words>
  <Application>Microsoft Office PowerPoint</Application>
  <PresentationFormat>On-screen Show (4:3)</PresentationFormat>
  <Paragraphs>29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ITMtemplate</vt:lpstr>
      <vt:lpstr>1_ITM478_08_1</vt:lpstr>
      <vt:lpstr>527 Data Analytics</vt:lpstr>
      <vt:lpstr>Week # Topic: Intro/Background</vt:lpstr>
      <vt:lpstr>Week # Topic: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Data Analytics</dc:title>
  <dc:subject>Chapter Twelve</dc:subject>
  <dc:creator>sshin</dc:creator>
  <cp:lastModifiedBy>sshin</cp:lastModifiedBy>
  <cp:revision>336</cp:revision>
  <dcterms:created xsi:type="dcterms:W3CDTF">2015-08-06T17:32:52Z</dcterms:created>
  <dcterms:modified xsi:type="dcterms:W3CDTF">2016-01-20T15:29:52Z</dcterms:modified>
</cp:coreProperties>
</file>