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9" r:id="rId4"/>
    <p:sldId id="263" r:id="rId5"/>
    <p:sldId id="280" r:id="rId6"/>
    <p:sldId id="269" r:id="rId7"/>
    <p:sldId id="271" r:id="rId8"/>
    <p:sldId id="279" r:id="rId9"/>
    <p:sldId id="281" r:id="rId10"/>
    <p:sldId id="265" r:id="rId11"/>
    <p:sldId id="266" r:id="rId12"/>
    <p:sldId id="258" r:id="rId1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12" autoAdjust="0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CAF3D-2D99-42D7-845D-2ACC739B91C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07F209-B7AA-4000-A177-CD88F0B72D66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sz="800" dirty="0" smtClean="0"/>
            <a:t>发</a:t>
          </a:r>
          <a:endParaRPr lang="zh-CN" altLang="en-US" sz="800" dirty="0"/>
        </a:p>
      </dgm:t>
    </dgm:pt>
    <dgm:pt modelId="{C1300CA7-C926-455A-8A80-955043EB671E}" type="parTrans" cxnId="{51DCC8CE-DA86-4F84-B800-6D66C86155E5}">
      <dgm:prSet/>
      <dgm:spPr/>
      <dgm:t>
        <a:bodyPr/>
        <a:lstStyle/>
        <a:p>
          <a:endParaRPr lang="zh-CN" altLang="en-US" sz="800"/>
        </a:p>
      </dgm:t>
    </dgm:pt>
    <dgm:pt modelId="{A88BB9C2-5DCD-4D9E-8464-04B4BA3B2B1B}" type="sibTrans" cxnId="{51DCC8CE-DA86-4F84-B800-6D66C86155E5}">
      <dgm:prSet custT="1"/>
      <dgm:spPr/>
      <dgm:t>
        <a:bodyPr/>
        <a:lstStyle/>
        <a:p>
          <a:endParaRPr lang="zh-CN" altLang="en-US" sz="800"/>
        </a:p>
      </dgm:t>
    </dgm:pt>
    <dgm:pt modelId="{66D82FA5-9033-44DB-ACC8-6C25E18EB3EC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sz="800" dirty="0" smtClean="0"/>
            <a:t>抢</a:t>
          </a:r>
          <a:endParaRPr lang="zh-CN" altLang="en-US" sz="800" dirty="0"/>
        </a:p>
      </dgm:t>
    </dgm:pt>
    <dgm:pt modelId="{52FB323C-5112-4FBD-81A8-1D6DD83723F9}" type="parTrans" cxnId="{590767F7-0602-4C7A-9504-2EF96FD85B57}">
      <dgm:prSet/>
      <dgm:spPr/>
      <dgm:t>
        <a:bodyPr/>
        <a:lstStyle/>
        <a:p>
          <a:endParaRPr lang="zh-CN" altLang="en-US" sz="800"/>
        </a:p>
      </dgm:t>
    </dgm:pt>
    <dgm:pt modelId="{D65B1F91-C2F1-43C8-BB55-B66FB8653359}" type="sibTrans" cxnId="{590767F7-0602-4C7A-9504-2EF96FD85B57}">
      <dgm:prSet custT="1"/>
      <dgm:spPr/>
      <dgm:t>
        <a:bodyPr/>
        <a:lstStyle/>
        <a:p>
          <a:endParaRPr lang="zh-CN" altLang="en-US" sz="800"/>
        </a:p>
      </dgm:t>
    </dgm:pt>
    <dgm:pt modelId="{3CECEEDC-F5AE-424A-993A-B3F8F2C8FF08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sz="800" dirty="0" smtClean="0"/>
            <a:t>拆</a:t>
          </a:r>
          <a:endParaRPr lang="zh-CN" altLang="en-US" sz="800" dirty="0"/>
        </a:p>
      </dgm:t>
    </dgm:pt>
    <dgm:pt modelId="{674477F4-0F60-41AC-91E7-73299CDFC6E5}" type="parTrans" cxnId="{45D1F8DE-ABCC-43EF-980D-BB39CB92786F}">
      <dgm:prSet/>
      <dgm:spPr/>
      <dgm:t>
        <a:bodyPr/>
        <a:lstStyle/>
        <a:p>
          <a:endParaRPr lang="zh-CN" altLang="en-US" sz="800"/>
        </a:p>
      </dgm:t>
    </dgm:pt>
    <dgm:pt modelId="{A6083638-C467-4ADC-B9EA-0856EA586160}" type="sibTrans" cxnId="{45D1F8DE-ABCC-43EF-980D-BB39CB92786F}">
      <dgm:prSet custT="1"/>
      <dgm:spPr/>
      <dgm:t>
        <a:bodyPr/>
        <a:lstStyle/>
        <a:p>
          <a:endParaRPr lang="zh-CN" altLang="en-US" sz="800"/>
        </a:p>
      </dgm:t>
    </dgm:pt>
    <dgm:pt modelId="{DF84F0B6-4BA4-4E0A-86B2-2F9373BC14A2}" type="pres">
      <dgm:prSet presAssocID="{C82CAF3D-2D99-42D7-845D-2ACC739B91C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B92858-CE65-4C8D-A67A-5EB27EB0AAA5}" type="pres">
      <dgm:prSet presAssocID="{0107F209-B7AA-4000-A177-CD88F0B72D6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67EF2A-6028-4271-A410-2EEDC7808A65}" type="pres">
      <dgm:prSet presAssocID="{A88BB9C2-5DCD-4D9E-8464-04B4BA3B2B1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F891C273-1567-41A0-B25E-9DE6F0C7AE10}" type="pres">
      <dgm:prSet presAssocID="{A88BB9C2-5DCD-4D9E-8464-04B4BA3B2B1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CF8E938-FD6D-4F88-9076-2AB16BD2EFA9}" type="pres">
      <dgm:prSet presAssocID="{66D82FA5-9033-44DB-ACC8-6C25E18EB3E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EFA24D-6163-4719-BFF4-EB68875C295F}" type="pres">
      <dgm:prSet presAssocID="{D65B1F91-C2F1-43C8-BB55-B66FB865335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6B63DFA-75A8-4C47-AEAF-6DFA87B23412}" type="pres">
      <dgm:prSet presAssocID="{D65B1F91-C2F1-43C8-BB55-B66FB865335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C9A171E-4E99-41FF-9A47-53F544139285}" type="pres">
      <dgm:prSet presAssocID="{3CECEEDC-F5AE-424A-993A-B3F8F2C8FF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99C871-2CEB-481A-B546-5E7616F85FBA}" type="pres">
      <dgm:prSet presAssocID="{A6083638-C467-4ADC-B9EA-0856EA58616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D1594D6A-75EF-48EB-AB48-11CD190A08C0}" type="pres">
      <dgm:prSet presAssocID="{A6083638-C467-4ADC-B9EA-0856EA58616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1DCC8CE-DA86-4F84-B800-6D66C86155E5}" srcId="{C82CAF3D-2D99-42D7-845D-2ACC739B91CE}" destId="{0107F209-B7AA-4000-A177-CD88F0B72D66}" srcOrd="0" destOrd="0" parTransId="{C1300CA7-C926-455A-8A80-955043EB671E}" sibTransId="{A88BB9C2-5DCD-4D9E-8464-04B4BA3B2B1B}"/>
    <dgm:cxn modelId="{445F487F-E509-465C-94DE-DF81165ACD37}" type="presOf" srcId="{C82CAF3D-2D99-42D7-845D-2ACC739B91CE}" destId="{DF84F0B6-4BA4-4E0A-86B2-2F9373BC14A2}" srcOrd="0" destOrd="0" presId="urn:microsoft.com/office/officeart/2005/8/layout/cycle2"/>
    <dgm:cxn modelId="{DAB9A6DB-10B6-4B38-BF82-3831189F6CA8}" type="presOf" srcId="{3CECEEDC-F5AE-424A-993A-B3F8F2C8FF08}" destId="{3C9A171E-4E99-41FF-9A47-53F544139285}" srcOrd="0" destOrd="0" presId="urn:microsoft.com/office/officeart/2005/8/layout/cycle2"/>
    <dgm:cxn modelId="{D57C3ED2-4C68-4F04-BFA5-BB0279FB015F}" type="presOf" srcId="{0107F209-B7AA-4000-A177-CD88F0B72D66}" destId="{E7B92858-CE65-4C8D-A67A-5EB27EB0AAA5}" srcOrd="0" destOrd="0" presId="urn:microsoft.com/office/officeart/2005/8/layout/cycle2"/>
    <dgm:cxn modelId="{42FA2D8C-8614-42ED-BB86-1FE625B16619}" type="presOf" srcId="{A88BB9C2-5DCD-4D9E-8464-04B4BA3B2B1B}" destId="{0167EF2A-6028-4271-A410-2EEDC7808A65}" srcOrd="0" destOrd="0" presId="urn:microsoft.com/office/officeart/2005/8/layout/cycle2"/>
    <dgm:cxn modelId="{1D5EBC17-96C3-4D53-A751-23C972FA4805}" type="presOf" srcId="{66D82FA5-9033-44DB-ACC8-6C25E18EB3EC}" destId="{ACF8E938-FD6D-4F88-9076-2AB16BD2EFA9}" srcOrd="0" destOrd="0" presId="urn:microsoft.com/office/officeart/2005/8/layout/cycle2"/>
    <dgm:cxn modelId="{45D1F8DE-ABCC-43EF-980D-BB39CB92786F}" srcId="{C82CAF3D-2D99-42D7-845D-2ACC739B91CE}" destId="{3CECEEDC-F5AE-424A-993A-B3F8F2C8FF08}" srcOrd="2" destOrd="0" parTransId="{674477F4-0F60-41AC-91E7-73299CDFC6E5}" sibTransId="{A6083638-C467-4ADC-B9EA-0856EA586160}"/>
    <dgm:cxn modelId="{F4492F6F-2B2C-46E1-BD23-B005BD7BA398}" type="presOf" srcId="{D65B1F91-C2F1-43C8-BB55-B66FB8653359}" destId="{45EFA24D-6163-4719-BFF4-EB68875C295F}" srcOrd="0" destOrd="0" presId="urn:microsoft.com/office/officeart/2005/8/layout/cycle2"/>
    <dgm:cxn modelId="{6DD613D3-E67F-4630-A599-6423E927B7AF}" type="presOf" srcId="{A88BB9C2-5DCD-4D9E-8464-04B4BA3B2B1B}" destId="{F891C273-1567-41A0-B25E-9DE6F0C7AE10}" srcOrd="1" destOrd="0" presId="urn:microsoft.com/office/officeart/2005/8/layout/cycle2"/>
    <dgm:cxn modelId="{590767F7-0602-4C7A-9504-2EF96FD85B57}" srcId="{C82CAF3D-2D99-42D7-845D-2ACC739B91CE}" destId="{66D82FA5-9033-44DB-ACC8-6C25E18EB3EC}" srcOrd="1" destOrd="0" parTransId="{52FB323C-5112-4FBD-81A8-1D6DD83723F9}" sibTransId="{D65B1F91-C2F1-43C8-BB55-B66FB8653359}"/>
    <dgm:cxn modelId="{2408DF8C-00D4-4255-8A63-2D896A68659F}" type="presOf" srcId="{A6083638-C467-4ADC-B9EA-0856EA586160}" destId="{0399C871-2CEB-481A-B546-5E7616F85FBA}" srcOrd="0" destOrd="0" presId="urn:microsoft.com/office/officeart/2005/8/layout/cycle2"/>
    <dgm:cxn modelId="{EB468000-B5B4-4F99-BFD7-65C2868C29D5}" type="presOf" srcId="{D65B1F91-C2F1-43C8-BB55-B66FB8653359}" destId="{66B63DFA-75A8-4C47-AEAF-6DFA87B23412}" srcOrd="1" destOrd="0" presId="urn:microsoft.com/office/officeart/2005/8/layout/cycle2"/>
    <dgm:cxn modelId="{F990ABCA-B19B-4A0F-AD56-F2CEC440DAED}" type="presOf" srcId="{A6083638-C467-4ADC-B9EA-0856EA586160}" destId="{D1594D6A-75EF-48EB-AB48-11CD190A08C0}" srcOrd="1" destOrd="0" presId="urn:microsoft.com/office/officeart/2005/8/layout/cycle2"/>
    <dgm:cxn modelId="{191D040B-6B23-4646-8A79-AB824578C755}" type="presParOf" srcId="{DF84F0B6-4BA4-4E0A-86B2-2F9373BC14A2}" destId="{E7B92858-CE65-4C8D-A67A-5EB27EB0AAA5}" srcOrd="0" destOrd="0" presId="urn:microsoft.com/office/officeart/2005/8/layout/cycle2"/>
    <dgm:cxn modelId="{202E024F-343C-46F7-ADA6-4CD0153A9327}" type="presParOf" srcId="{DF84F0B6-4BA4-4E0A-86B2-2F9373BC14A2}" destId="{0167EF2A-6028-4271-A410-2EEDC7808A65}" srcOrd="1" destOrd="0" presId="urn:microsoft.com/office/officeart/2005/8/layout/cycle2"/>
    <dgm:cxn modelId="{FAA38184-CEA3-48AE-80A5-FFF0716F027C}" type="presParOf" srcId="{0167EF2A-6028-4271-A410-2EEDC7808A65}" destId="{F891C273-1567-41A0-B25E-9DE6F0C7AE10}" srcOrd="0" destOrd="0" presId="urn:microsoft.com/office/officeart/2005/8/layout/cycle2"/>
    <dgm:cxn modelId="{67FA93CC-F37E-4F4B-9D00-38008DCCB3D4}" type="presParOf" srcId="{DF84F0B6-4BA4-4E0A-86B2-2F9373BC14A2}" destId="{ACF8E938-FD6D-4F88-9076-2AB16BD2EFA9}" srcOrd="2" destOrd="0" presId="urn:microsoft.com/office/officeart/2005/8/layout/cycle2"/>
    <dgm:cxn modelId="{13A3C2D6-E267-471A-9B11-CA6BEDC07915}" type="presParOf" srcId="{DF84F0B6-4BA4-4E0A-86B2-2F9373BC14A2}" destId="{45EFA24D-6163-4719-BFF4-EB68875C295F}" srcOrd="3" destOrd="0" presId="urn:microsoft.com/office/officeart/2005/8/layout/cycle2"/>
    <dgm:cxn modelId="{F2161307-69CA-40A8-881F-D5AA97994204}" type="presParOf" srcId="{45EFA24D-6163-4719-BFF4-EB68875C295F}" destId="{66B63DFA-75A8-4C47-AEAF-6DFA87B23412}" srcOrd="0" destOrd="0" presId="urn:microsoft.com/office/officeart/2005/8/layout/cycle2"/>
    <dgm:cxn modelId="{3F987801-675D-481E-8A90-2D69D2C5BD37}" type="presParOf" srcId="{DF84F0B6-4BA4-4E0A-86B2-2F9373BC14A2}" destId="{3C9A171E-4E99-41FF-9A47-53F544139285}" srcOrd="4" destOrd="0" presId="urn:microsoft.com/office/officeart/2005/8/layout/cycle2"/>
    <dgm:cxn modelId="{625F4EB2-1CBF-46B6-BA2E-EB795E4DBA96}" type="presParOf" srcId="{DF84F0B6-4BA4-4E0A-86B2-2F9373BC14A2}" destId="{0399C871-2CEB-481A-B546-5E7616F85FBA}" srcOrd="5" destOrd="0" presId="urn:microsoft.com/office/officeart/2005/8/layout/cycle2"/>
    <dgm:cxn modelId="{F3722466-9B6C-4519-98EC-45801B19E788}" type="presParOf" srcId="{0399C871-2CEB-481A-B546-5E7616F85FBA}" destId="{D1594D6A-75EF-48EB-AB48-11CD190A08C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490FB-FAD1-444F-90B0-776A512ABF3E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26D762-4B50-44AA-A91D-5688D53F71FC}">
      <dgm:prSet phldrT="[文本]" custT="1"/>
      <dgm:spPr/>
      <dgm:t>
        <a:bodyPr/>
        <a:lstStyle/>
        <a:p>
          <a:r>
            <a:rPr lang="zh-CN" altLang="en-US" sz="800" dirty="0" smtClean="0"/>
            <a:t>微信</a:t>
          </a:r>
          <a:endParaRPr lang="en-US" altLang="zh-CN" sz="800" dirty="0" smtClean="0"/>
        </a:p>
        <a:p>
          <a:r>
            <a:rPr lang="zh-CN" altLang="en-US" sz="800" dirty="0" smtClean="0"/>
            <a:t>红包</a:t>
          </a:r>
          <a:endParaRPr lang="zh-CN" altLang="en-US" sz="800" dirty="0"/>
        </a:p>
      </dgm:t>
    </dgm:pt>
    <dgm:pt modelId="{D6417743-6918-4801-BA00-5C3DE36C0CC8}" type="parTrans" cxnId="{C1746700-347B-4341-BED5-D58928322740}">
      <dgm:prSet/>
      <dgm:spPr/>
      <dgm:t>
        <a:bodyPr/>
        <a:lstStyle/>
        <a:p>
          <a:endParaRPr lang="zh-CN" altLang="en-US"/>
        </a:p>
      </dgm:t>
    </dgm:pt>
    <dgm:pt modelId="{85416287-5895-43C7-A608-AA5286D9CB92}" type="sibTrans" cxnId="{C1746700-347B-4341-BED5-D58928322740}">
      <dgm:prSet/>
      <dgm:spPr/>
      <dgm:t>
        <a:bodyPr/>
        <a:lstStyle/>
        <a:p>
          <a:endParaRPr lang="zh-CN" altLang="en-US"/>
        </a:p>
      </dgm:t>
    </dgm:pt>
    <dgm:pt modelId="{F27E903B-3CCA-4A61-9CD2-52F85ACCA0DF}">
      <dgm:prSet phldrT="[文本]" custT="1"/>
      <dgm:spPr/>
      <dgm:t>
        <a:bodyPr/>
        <a:lstStyle/>
        <a:p>
          <a:r>
            <a:rPr lang="zh-CN" altLang="en-US" sz="800" dirty="0" smtClean="0"/>
            <a:t>转帐</a:t>
          </a:r>
          <a:endParaRPr lang="zh-CN" altLang="en-US" sz="800" dirty="0"/>
        </a:p>
      </dgm:t>
    </dgm:pt>
    <dgm:pt modelId="{91B83459-246E-4FE9-A26A-0128DAF398B4}" type="parTrans" cxnId="{02330BCC-D4BE-4E8E-A19A-A68F2CE66ADE}">
      <dgm:prSet/>
      <dgm:spPr/>
      <dgm:t>
        <a:bodyPr/>
        <a:lstStyle/>
        <a:p>
          <a:endParaRPr lang="zh-CN" altLang="en-US"/>
        </a:p>
      </dgm:t>
    </dgm:pt>
    <dgm:pt modelId="{E2AF7AA6-3198-4958-8F25-43A0C5A79F5E}" type="sibTrans" cxnId="{02330BCC-D4BE-4E8E-A19A-A68F2CE66ADE}">
      <dgm:prSet/>
      <dgm:spPr/>
      <dgm:t>
        <a:bodyPr/>
        <a:lstStyle/>
        <a:p>
          <a:endParaRPr lang="zh-CN" altLang="en-US"/>
        </a:p>
      </dgm:t>
    </dgm:pt>
    <dgm:pt modelId="{42B96447-2C25-47A0-ACE9-70E0DB8B4A01}">
      <dgm:prSet phldrT="[文本]" custT="1"/>
      <dgm:spPr/>
      <dgm:t>
        <a:bodyPr/>
        <a:lstStyle/>
        <a:p>
          <a:r>
            <a:rPr lang="zh-CN" altLang="en-US" sz="800" dirty="0" smtClean="0"/>
            <a:t>朋友圈互动</a:t>
          </a:r>
          <a:endParaRPr lang="en-US" altLang="zh-CN" sz="800" dirty="0" smtClean="0"/>
        </a:p>
      </dgm:t>
    </dgm:pt>
    <dgm:pt modelId="{B901E692-D1F3-4CAF-9B80-6FC9EDCD5B8F}" type="parTrans" cxnId="{EB7A7894-AC1D-413D-9B13-CD477FF17237}">
      <dgm:prSet/>
      <dgm:spPr/>
      <dgm:t>
        <a:bodyPr/>
        <a:lstStyle/>
        <a:p>
          <a:endParaRPr lang="zh-CN" altLang="en-US"/>
        </a:p>
      </dgm:t>
    </dgm:pt>
    <dgm:pt modelId="{775B9366-9F96-46F0-9E85-8E639414CD3D}" type="sibTrans" cxnId="{EB7A7894-AC1D-413D-9B13-CD477FF17237}">
      <dgm:prSet/>
      <dgm:spPr/>
      <dgm:t>
        <a:bodyPr/>
        <a:lstStyle/>
        <a:p>
          <a:endParaRPr lang="zh-CN" altLang="en-US"/>
        </a:p>
      </dgm:t>
    </dgm:pt>
    <dgm:pt modelId="{44048861-80EA-4303-A7AD-4A97087D4DAD}">
      <dgm:prSet phldrT="[文本]" custT="1"/>
      <dgm:spPr/>
      <dgm:t>
        <a:bodyPr/>
        <a:lstStyle/>
        <a:p>
          <a:r>
            <a:rPr lang="zh-CN" altLang="en-US" sz="800" dirty="0" smtClean="0"/>
            <a:t>营销</a:t>
          </a:r>
          <a:endParaRPr lang="zh-CN" altLang="en-US" sz="800" dirty="0"/>
        </a:p>
      </dgm:t>
    </dgm:pt>
    <dgm:pt modelId="{6A51893A-193E-4E26-B4C7-D859804BEB49}" type="parTrans" cxnId="{CC1AD9F0-A78F-4F9D-B921-D684F1AF0249}">
      <dgm:prSet/>
      <dgm:spPr/>
      <dgm:t>
        <a:bodyPr/>
        <a:lstStyle/>
        <a:p>
          <a:endParaRPr lang="zh-CN" altLang="en-US"/>
        </a:p>
      </dgm:t>
    </dgm:pt>
    <dgm:pt modelId="{5F2D23C6-CD82-4A9A-A6FE-30296F7CF9A5}" type="sibTrans" cxnId="{CC1AD9F0-A78F-4F9D-B921-D684F1AF0249}">
      <dgm:prSet/>
      <dgm:spPr/>
      <dgm:t>
        <a:bodyPr/>
        <a:lstStyle/>
        <a:p>
          <a:endParaRPr lang="zh-CN" altLang="en-US"/>
        </a:p>
      </dgm:t>
    </dgm:pt>
    <dgm:pt modelId="{4D91320D-0ED7-4A8F-AC08-E9A24CDC4351}" type="pres">
      <dgm:prSet presAssocID="{175490FB-FAD1-444F-90B0-776A512ABF3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F158D4-BB03-49C2-9B2E-A61E742C61BE}" type="pres">
      <dgm:prSet presAssocID="{AF26D762-4B50-44AA-A91D-5688D53F71F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35D1CCA-B798-415C-9509-5554826737BD}" type="pres">
      <dgm:prSet presAssocID="{91B83459-246E-4FE9-A26A-0128DAF398B4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80D07D6-EF28-4372-85B2-7263F940F577}" type="pres">
      <dgm:prSet presAssocID="{91B83459-246E-4FE9-A26A-0128DAF398B4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ED35B413-3882-43F1-87C6-8067B8EA6731}" type="pres">
      <dgm:prSet presAssocID="{F27E903B-3CCA-4A61-9CD2-52F85ACCA0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3ACB9C-ECCA-4F4D-90BA-2EB9E0A852E8}" type="pres">
      <dgm:prSet presAssocID="{B901E692-D1F3-4CAF-9B80-6FC9EDCD5B8F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FA23B5B-1E82-4E54-9D71-B0858317D4EC}" type="pres">
      <dgm:prSet presAssocID="{B901E692-D1F3-4CAF-9B80-6FC9EDCD5B8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F0DA015A-891B-40BD-B1CE-E6A8F81DB00C}" type="pres">
      <dgm:prSet presAssocID="{42B96447-2C25-47A0-ACE9-70E0DB8B4A0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5ADD21-28EF-4360-9737-DA6FAD5CE529}" type="pres">
      <dgm:prSet presAssocID="{6A51893A-193E-4E26-B4C7-D859804BEB49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095ED06D-561F-4330-B9E3-986C37D581D4}" type="pres">
      <dgm:prSet presAssocID="{6A51893A-193E-4E26-B4C7-D859804BEB4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DE90C38-BD0F-4042-8951-F1F72D9DCAA2}" type="pres">
      <dgm:prSet presAssocID="{44048861-80EA-4303-A7AD-4A97087D4D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EC5F38-047D-41E7-A5E4-62C03B2B54BC}" type="presOf" srcId="{AF26D762-4B50-44AA-A91D-5688D53F71FC}" destId="{EEF158D4-BB03-49C2-9B2E-A61E742C61BE}" srcOrd="0" destOrd="0" presId="urn:microsoft.com/office/officeart/2005/8/layout/radial5"/>
    <dgm:cxn modelId="{C1746700-347B-4341-BED5-D58928322740}" srcId="{175490FB-FAD1-444F-90B0-776A512ABF3E}" destId="{AF26D762-4B50-44AA-A91D-5688D53F71FC}" srcOrd="0" destOrd="0" parTransId="{D6417743-6918-4801-BA00-5C3DE36C0CC8}" sibTransId="{85416287-5895-43C7-A608-AA5286D9CB92}"/>
    <dgm:cxn modelId="{CE61BF65-A52D-465E-8D31-9C89AA2244A3}" type="presOf" srcId="{B901E692-D1F3-4CAF-9B80-6FC9EDCD5B8F}" destId="{DFA23B5B-1E82-4E54-9D71-B0858317D4EC}" srcOrd="1" destOrd="0" presId="urn:microsoft.com/office/officeart/2005/8/layout/radial5"/>
    <dgm:cxn modelId="{1940694C-9159-4484-9A27-03D8C078A4BD}" type="presOf" srcId="{B901E692-D1F3-4CAF-9B80-6FC9EDCD5B8F}" destId="{0A3ACB9C-ECCA-4F4D-90BA-2EB9E0A852E8}" srcOrd="0" destOrd="0" presId="urn:microsoft.com/office/officeart/2005/8/layout/radial5"/>
    <dgm:cxn modelId="{03022463-82D3-4C7E-A147-4F29781E2616}" type="presOf" srcId="{175490FB-FAD1-444F-90B0-776A512ABF3E}" destId="{4D91320D-0ED7-4A8F-AC08-E9A24CDC4351}" srcOrd="0" destOrd="0" presId="urn:microsoft.com/office/officeart/2005/8/layout/radial5"/>
    <dgm:cxn modelId="{F5AE2ED3-DABF-407A-8E4B-73DD90133181}" type="presOf" srcId="{91B83459-246E-4FE9-A26A-0128DAF398B4}" destId="{B80D07D6-EF28-4372-85B2-7263F940F577}" srcOrd="1" destOrd="0" presId="urn:microsoft.com/office/officeart/2005/8/layout/radial5"/>
    <dgm:cxn modelId="{EB7A7894-AC1D-413D-9B13-CD477FF17237}" srcId="{AF26D762-4B50-44AA-A91D-5688D53F71FC}" destId="{42B96447-2C25-47A0-ACE9-70E0DB8B4A01}" srcOrd="1" destOrd="0" parTransId="{B901E692-D1F3-4CAF-9B80-6FC9EDCD5B8F}" sibTransId="{775B9366-9F96-46F0-9E85-8E639414CD3D}"/>
    <dgm:cxn modelId="{58AC9551-A54D-48F7-9AAF-6011F55226B8}" type="presOf" srcId="{F27E903B-3CCA-4A61-9CD2-52F85ACCA0DF}" destId="{ED35B413-3882-43F1-87C6-8067B8EA6731}" srcOrd="0" destOrd="0" presId="urn:microsoft.com/office/officeart/2005/8/layout/radial5"/>
    <dgm:cxn modelId="{02330BCC-D4BE-4E8E-A19A-A68F2CE66ADE}" srcId="{AF26D762-4B50-44AA-A91D-5688D53F71FC}" destId="{F27E903B-3CCA-4A61-9CD2-52F85ACCA0DF}" srcOrd="0" destOrd="0" parTransId="{91B83459-246E-4FE9-A26A-0128DAF398B4}" sibTransId="{E2AF7AA6-3198-4958-8F25-43A0C5A79F5E}"/>
    <dgm:cxn modelId="{15251FC4-2B2C-429B-BE96-FBC057BC067B}" type="presOf" srcId="{6A51893A-193E-4E26-B4C7-D859804BEB49}" destId="{095ED06D-561F-4330-B9E3-986C37D581D4}" srcOrd="1" destOrd="0" presId="urn:microsoft.com/office/officeart/2005/8/layout/radial5"/>
    <dgm:cxn modelId="{B3B2EA67-BB51-4A5A-8DA8-FA8B4D93C89D}" type="presOf" srcId="{42B96447-2C25-47A0-ACE9-70E0DB8B4A01}" destId="{F0DA015A-891B-40BD-B1CE-E6A8F81DB00C}" srcOrd="0" destOrd="0" presId="urn:microsoft.com/office/officeart/2005/8/layout/radial5"/>
    <dgm:cxn modelId="{108E30CD-4134-437C-911A-E3DAF5A9C517}" type="presOf" srcId="{6A51893A-193E-4E26-B4C7-D859804BEB49}" destId="{BE5ADD21-28EF-4360-9737-DA6FAD5CE529}" srcOrd="0" destOrd="0" presId="urn:microsoft.com/office/officeart/2005/8/layout/radial5"/>
    <dgm:cxn modelId="{1296CDCE-8C14-4CC5-A354-435F193A90B7}" type="presOf" srcId="{91B83459-246E-4FE9-A26A-0128DAF398B4}" destId="{035D1CCA-B798-415C-9509-5554826737BD}" srcOrd="0" destOrd="0" presId="urn:microsoft.com/office/officeart/2005/8/layout/radial5"/>
    <dgm:cxn modelId="{D08DEA12-D900-47B3-ABC7-37982614EE7D}" type="presOf" srcId="{44048861-80EA-4303-A7AD-4A97087D4DAD}" destId="{8DE90C38-BD0F-4042-8951-F1F72D9DCAA2}" srcOrd="0" destOrd="0" presId="urn:microsoft.com/office/officeart/2005/8/layout/radial5"/>
    <dgm:cxn modelId="{CC1AD9F0-A78F-4F9D-B921-D684F1AF0249}" srcId="{AF26D762-4B50-44AA-A91D-5688D53F71FC}" destId="{44048861-80EA-4303-A7AD-4A97087D4DAD}" srcOrd="2" destOrd="0" parTransId="{6A51893A-193E-4E26-B4C7-D859804BEB49}" sibTransId="{5F2D23C6-CD82-4A9A-A6FE-30296F7CF9A5}"/>
    <dgm:cxn modelId="{76B23DB2-55A0-45A1-B7D2-C1E16C60CEFD}" type="presParOf" srcId="{4D91320D-0ED7-4A8F-AC08-E9A24CDC4351}" destId="{EEF158D4-BB03-49C2-9B2E-A61E742C61BE}" srcOrd="0" destOrd="0" presId="urn:microsoft.com/office/officeart/2005/8/layout/radial5"/>
    <dgm:cxn modelId="{B6A02E48-BD83-428D-94E8-B1BEEAD5256B}" type="presParOf" srcId="{4D91320D-0ED7-4A8F-AC08-E9A24CDC4351}" destId="{035D1CCA-B798-415C-9509-5554826737BD}" srcOrd="1" destOrd="0" presId="urn:microsoft.com/office/officeart/2005/8/layout/radial5"/>
    <dgm:cxn modelId="{BAD0172D-0C92-4419-9660-B33077EE9376}" type="presParOf" srcId="{035D1CCA-B798-415C-9509-5554826737BD}" destId="{B80D07D6-EF28-4372-85B2-7263F940F577}" srcOrd="0" destOrd="0" presId="urn:microsoft.com/office/officeart/2005/8/layout/radial5"/>
    <dgm:cxn modelId="{7ECC5E98-4A4C-47D7-88C5-39799666EF07}" type="presParOf" srcId="{4D91320D-0ED7-4A8F-AC08-E9A24CDC4351}" destId="{ED35B413-3882-43F1-87C6-8067B8EA6731}" srcOrd="2" destOrd="0" presId="urn:microsoft.com/office/officeart/2005/8/layout/radial5"/>
    <dgm:cxn modelId="{9EA1A781-1A55-4AC2-B378-FE345A9B4CF4}" type="presParOf" srcId="{4D91320D-0ED7-4A8F-AC08-E9A24CDC4351}" destId="{0A3ACB9C-ECCA-4F4D-90BA-2EB9E0A852E8}" srcOrd="3" destOrd="0" presId="urn:microsoft.com/office/officeart/2005/8/layout/radial5"/>
    <dgm:cxn modelId="{C49105BD-D25B-40A9-B9CC-C969D74470E1}" type="presParOf" srcId="{0A3ACB9C-ECCA-4F4D-90BA-2EB9E0A852E8}" destId="{DFA23B5B-1E82-4E54-9D71-B0858317D4EC}" srcOrd="0" destOrd="0" presId="urn:microsoft.com/office/officeart/2005/8/layout/radial5"/>
    <dgm:cxn modelId="{1FD0D70B-1B76-459E-A41D-A32CA9C443DC}" type="presParOf" srcId="{4D91320D-0ED7-4A8F-AC08-E9A24CDC4351}" destId="{F0DA015A-891B-40BD-B1CE-E6A8F81DB00C}" srcOrd="4" destOrd="0" presId="urn:microsoft.com/office/officeart/2005/8/layout/radial5"/>
    <dgm:cxn modelId="{A0C67721-D999-49E2-8D3E-BAAECB5DFA3F}" type="presParOf" srcId="{4D91320D-0ED7-4A8F-AC08-E9A24CDC4351}" destId="{BE5ADD21-28EF-4360-9737-DA6FAD5CE529}" srcOrd="5" destOrd="0" presId="urn:microsoft.com/office/officeart/2005/8/layout/radial5"/>
    <dgm:cxn modelId="{77596A58-7292-4B4D-BB1B-D2A26400DDBD}" type="presParOf" srcId="{BE5ADD21-28EF-4360-9737-DA6FAD5CE529}" destId="{095ED06D-561F-4330-B9E3-986C37D581D4}" srcOrd="0" destOrd="0" presId="urn:microsoft.com/office/officeart/2005/8/layout/radial5"/>
    <dgm:cxn modelId="{F11177E4-3808-4B3B-9446-C1544C48E187}" type="presParOf" srcId="{4D91320D-0ED7-4A8F-AC08-E9A24CDC4351}" destId="{8DE90C38-BD0F-4042-8951-F1F72D9DCAA2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93AA15-96F8-4659-8094-850933CF7E2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4B8C9D-4FFC-4853-99E1-B5A9837700AF}">
      <dgm:prSet phldrT="[文本]" custT="1"/>
      <dgm:spPr/>
      <dgm:t>
        <a:bodyPr/>
        <a:lstStyle/>
        <a:p>
          <a:r>
            <a:rPr lang="zh-CN" altLang="en-US" sz="800" dirty="0" smtClean="0"/>
            <a:t>群关系链</a:t>
          </a:r>
          <a:endParaRPr lang="zh-CN" altLang="en-US" sz="800" dirty="0"/>
        </a:p>
      </dgm:t>
    </dgm:pt>
    <dgm:pt modelId="{DB398250-E1C6-441E-9C0C-535071F2CD44}" type="parTrans" cxnId="{24A18A24-B27C-4949-9F05-B9C15A10708E}">
      <dgm:prSet/>
      <dgm:spPr/>
      <dgm:t>
        <a:bodyPr/>
        <a:lstStyle/>
        <a:p>
          <a:endParaRPr lang="zh-CN" altLang="en-US"/>
        </a:p>
      </dgm:t>
    </dgm:pt>
    <dgm:pt modelId="{DD5B941C-4B56-459B-B714-6D99F5AD3DCB}" type="sibTrans" cxnId="{24A18A24-B27C-4949-9F05-B9C15A10708E}">
      <dgm:prSet/>
      <dgm:spPr/>
      <dgm:t>
        <a:bodyPr/>
        <a:lstStyle/>
        <a:p>
          <a:endParaRPr lang="zh-CN" altLang="en-US"/>
        </a:p>
      </dgm:t>
    </dgm:pt>
    <dgm:pt modelId="{4DE2CF61-734F-4F8C-A956-61027B5F87DA}">
      <dgm:prSet phldrT="[文本]" custT="1"/>
      <dgm:spPr/>
      <dgm:t>
        <a:bodyPr/>
        <a:lstStyle/>
        <a:p>
          <a:r>
            <a:rPr lang="zh-CN" altLang="en-US" sz="1000" dirty="0" smtClean="0"/>
            <a:t>熟悉</a:t>
          </a:r>
          <a:endParaRPr lang="zh-CN" altLang="en-US" sz="1000" dirty="0"/>
        </a:p>
      </dgm:t>
    </dgm:pt>
    <dgm:pt modelId="{C39AFCB0-888A-41EB-95BE-0E388689DC7C}" type="parTrans" cxnId="{75411519-4F68-4F55-BBF6-1C47F63FF9D0}">
      <dgm:prSet/>
      <dgm:spPr/>
      <dgm:t>
        <a:bodyPr/>
        <a:lstStyle/>
        <a:p>
          <a:endParaRPr lang="zh-CN" altLang="en-US"/>
        </a:p>
      </dgm:t>
    </dgm:pt>
    <dgm:pt modelId="{0A888760-1E21-448A-BAAD-A9446A5E49FC}" type="sibTrans" cxnId="{75411519-4F68-4F55-BBF6-1C47F63FF9D0}">
      <dgm:prSet/>
      <dgm:spPr/>
      <dgm:t>
        <a:bodyPr/>
        <a:lstStyle/>
        <a:p>
          <a:endParaRPr lang="zh-CN" altLang="en-US"/>
        </a:p>
      </dgm:t>
    </dgm:pt>
    <dgm:pt modelId="{F4A9A73A-3D40-4B99-89F5-97308B23EA6D}">
      <dgm:prSet phldrT="[文本]" custT="1"/>
      <dgm:spPr/>
      <dgm:t>
        <a:bodyPr/>
        <a:lstStyle/>
        <a:p>
          <a:r>
            <a:rPr lang="zh-CN" altLang="en-US" sz="1000" dirty="0" smtClean="0"/>
            <a:t>一般</a:t>
          </a:r>
          <a:endParaRPr lang="zh-CN" altLang="en-US" sz="1000" dirty="0"/>
        </a:p>
      </dgm:t>
    </dgm:pt>
    <dgm:pt modelId="{4F66686B-942A-4368-A620-E4A87C0DE7D0}" type="parTrans" cxnId="{48730192-6D1C-4837-A97F-CC45947C1718}">
      <dgm:prSet/>
      <dgm:spPr/>
      <dgm:t>
        <a:bodyPr/>
        <a:lstStyle/>
        <a:p>
          <a:endParaRPr lang="zh-CN" altLang="en-US"/>
        </a:p>
      </dgm:t>
    </dgm:pt>
    <dgm:pt modelId="{0D86BC96-E36A-489C-9761-FF8137EBC0B6}" type="sibTrans" cxnId="{48730192-6D1C-4837-A97F-CC45947C1718}">
      <dgm:prSet/>
      <dgm:spPr/>
      <dgm:t>
        <a:bodyPr/>
        <a:lstStyle/>
        <a:p>
          <a:endParaRPr lang="zh-CN" altLang="en-US"/>
        </a:p>
      </dgm:t>
    </dgm:pt>
    <dgm:pt modelId="{7E637458-652C-4213-95E0-3E14AF11F89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陌生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7A7BE058-C622-4F0D-814D-C945D77273A8}" type="parTrans" cxnId="{E55D6333-44AE-49F6-8494-B78BC383156E}">
      <dgm:prSet/>
      <dgm:spPr/>
      <dgm:t>
        <a:bodyPr/>
        <a:lstStyle/>
        <a:p>
          <a:endParaRPr lang="zh-CN" altLang="en-US"/>
        </a:p>
      </dgm:t>
    </dgm:pt>
    <dgm:pt modelId="{7ACD0D8C-64A9-4191-9396-35D1136B1362}" type="sibTrans" cxnId="{E55D6333-44AE-49F6-8494-B78BC383156E}">
      <dgm:prSet/>
      <dgm:spPr/>
      <dgm:t>
        <a:bodyPr/>
        <a:lstStyle/>
        <a:p>
          <a:endParaRPr lang="zh-CN" altLang="en-US"/>
        </a:p>
      </dgm:t>
    </dgm:pt>
    <dgm:pt modelId="{F812595E-478F-40D4-9EF0-A1A6CAD56FCA}">
      <dgm:prSet phldrT="[文本]" custT="1"/>
      <dgm:spPr/>
      <dgm:t>
        <a:bodyPr/>
        <a:lstStyle/>
        <a:p>
          <a:r>
            <a:rPr lang="zh-CN" altLang="en-US" sz="1000" dirty="0" smtClean="0"/>
            <a:t>单向</a:t>
          </a:r>
          <a:endParaRPr lang="zh-CN" altLang="en-US" sz="1000" dirty="0"/>
        </a:p>
      </dgm:t>
    </dgm:pt>
    <dgm:pt modelId="{1EE1C953-1DD4-484C-ACEE-10F3FA03E01C}" type="parTrans" cxnId="{3C7E2625-A174-44A9-8139-0706F0860A8E}">
      <dgm:prSet/>
      <dgm:spPr/>
      <dgm:t>
        <a:bodyPr/>
        <a:lstStyle/>
        <a:p>
          <a:endParaRPr lang="zh-CN" altLang="en-US"/>
        </a:p>
      </dgm:t>
    </dgm:pt>
    <dgm:pt modelId="{64788DE5-B7E2-464C-985A-18E8625AFB61}" type="sibTrans" cxnId="{3C7E2625-A174-44A9-8139-0706F0860A8E}">
      <dgm:prSet/>
      <dgm:spPr/>
      <dgm:t>
        <a:bodyPr/>
        <a:lstStyle/>
        <a:p>
          <a:endParaRPr lang="zh-CN" altLang="en-US"/>
        </a:p>
      </dgm:t>
    </dgm:pt>
    <dgm:pt modelId="{792F9152-1092-47AD-8D4B-9BB7616947B2}" type="pres">
      <dgm:prSet presAssocID="{0893AA15-96F8-4659-8094-850933CF7E2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4BD3B5-9FF5-4D2B-A7F8-660A05ECBDD4}" type="pres">
      <dgm:prSet presAssocID="{0F4B8C9D-4FFC-4853-99E1-B5A9837700A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82DFAAE-2C63-48A8-8D95-AF0A311DC448}" type="pres">
      <dgm:prSet presAssocID="{4DE2CF61-734F-4F8C-A956-61027B5F87D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14C42-A2FA-415E-8C1F-695CEFFAD457}" type="pres">
      <dgm:prSet presAssocID="{4DE2CF61-734F-4F8C-A956-61027B5F87DA}" presName="dummy" presStyleCnt="0"/>
      <dgm:spPr/>
    </dgm:pt>
    <dgm:pt modelId="{1B27C581-7E51-4422-9DB5-AFC24E8177C8}" type="pres">
      <dgm:prSet presAssocID="{0A888760-1E21-448A-BAAD-A9446A5E49F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915179F-0D39-4B22-8431-ECAB20DBDE26}" type="pres">
      <dgm:prSet presAssocID="{F4A9A73A-3D40-4B99-89F5-97308B23EA6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76BF32-EB1D-4373-B6A9-07DC23641621}" type="pres">
      <dgm:prSet presAssocID="{F4A9A73A-3D40-4B99-89F5-97308B23EA6D}" presName="dummy" presStyleCnt="0"/>
      <dgm:spPr/>
    </dgm:pt>
    <dgm:pt modelId="{1A0089D4-1F7D-4954-8A42-17655117B93A}" type="pres">
      <dgm:prSet presAssocID="{0D86BC96-E36A-489C-9761-FF8137EBC0B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EB74B5F-F345-4413-A628-965735F5F861}" type="pres">
      <dgm:prSet presAssocID="{7E637458-652C-4213-95E0-3E14AF11F89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F400F3-C371-443F-88E1-C45BBEC49D93}" type="pres">
      <dgm:prSet presAssocID="{7E637458-652C-4213-95E0-3E14AF11F898}" presName="dummy" presStyleCnt="0"/>
      <dgm:spPr/>
    </dgm:pt>
    <dgm:pt modelId="{EF5EC597-7A10-4558-BB5A-EFC722B290FB}" type="pres">
      <dgm:prSet presAssocID="{7ACD0D8C-64A9-4191-9396-35D1136B1362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1034C0DC-0DB0-43CE-983E-AF3732312FB9}" type="pres">
      <dgm:prSet presAssocID="{F812595E-478F-40D4-9EF0-A1A6CAD56FC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FCBC02-8967-4058-ABBE-4B3FC1101183}" type="pres">
      <dgm:prSet presAssocID="{F812595E-478F-40D4-9EF0-A1A6CAD56FCA}" presName="dummy" presStyleCnt="0"/>
      <dgm:spPr/>
    </dgm:pt>
    <dgm:pt modelId="{ADA00961-CAD5-4825-AB22-BEF65972BE6C}" type="pres">
      <dgm:prSet presAssocID="{64788DE5-B7E2-464C-985A-18E8625AFB61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6602652-F51E-436B-986C-4504AB7B537A}" type="presOf" srcId="{7E637458-652C-4213-95E0-3E14AF11F898}" destId="{1EB74B5F-F345-4413-A628-965735F5F861}" srcOrd="0" destOrd="0" presId="urn:microsoft.com/office/officeart/2005/8/layout/radial6"/>
    <dgm:cxn modelId="{DA03A70C-EBF3-4926-9FF6-D53265B129CC}" type="presOf" srcId="{0D86BC96-E36A-489C-9761-FF8137EBC0B6}" destId="{1A0089D4-1F7D-4954-8A42-17655117B93A}" srcOrd="0" destOrd="0" presId="urn:microsoft.com/office/officeart/2005/8/layout/radial6"/>
    <dgm:cxn modelId="{2BEA09A7-59E0-4E21-B1B4-6EB421C655E8}" type="presOf" srcId="{0F4B8C9D-4FFC-4853-99E1-B5A9837700AF}" destId="{3D4BD3B5-9FF5-4D2B-A7F8-660A05ECBDD4}" srcOrd="0" destOrd="0" presId="urn:microsoft.com/office/officeart/2005/8/layout/radial6"/>
    <dgm:cxn modelId="{A7A55BB7-D325-450B-8AE2-06948D1411EA}" type="presOf" srcId="{0893AA15-96F8-4659-8094-850933CF7E28}" destId="{792F9152-1092-47AD-8D4B-9BB7616947B2}" srcOrd="0" destOrd="0" presId="urn:microsoft.com/office/officeart/2005/8/layout/radial6"/>
    <dgm:cxn modelId="{8D75541E-E18A-4E35-A61E-89416D16C30B}" type="presOf" srcId="{0A888760-1E21-448A-BAAD-A9446A5E49FC}" destId="{1B27C581-7E51-4422-9DB5-AFC24E8177C8}" srcOrd="0" destOrd="0" presId="urn:microsoft.com/office/officeart/2005/8/layout/radial6"/>
    <dgm:cxn modelId="{E55D6333-44AE-49F6-8494-B78BC383156E}" srcId="{0F4B8C9D-4FFC-4853-99E1-B5A9837700AF}" destId="{7E637458-652C-4213-95E0-3E14AF11F898}" srcOrd="2" destOrd="0" parTransId="{7A7BE058-C622-4F0D-814D-C945D77273A8}" sibTransId="{7ACD0D8C-64A9-4191-9396-35D1136B1362}"/>
    <dgm:cxn modelId="{48730192-6D1C-4837-A97F-CC45947C1718}" srcId="{0F4B8C9D-4FFC-4853-99E1-B5A9837700AF}" destId="{F4A9A73A-3D40-4B99-89F5-97308B23EA6D}" srcOrd="1" destOrd="0" parTransId="{4F66686B-942A-4368-A620-E4A87C0DE7D0}" sibTransId="{0D86BC96-E36A-489C-9761-FF8137EBC0B6}"/>
    <dgm:cxn modelId="{3C7E2625-A174-44A9-8139-0706F0860A8E}" srcId="{0F4B8C9D-4FFC-4853-99E1-B5A9837700AF}" destId="{F812595E-478F-40D4-9EF0-A1A6CAD56FCA}" srcOrd="3" destOrd="0" parTransId="{1EE1C953-1DD4-484C-ACEE-10F3FA03E01C}" sibTransId="{64788DE5-B7E2-464C-985A-18E8625AFB61}"/>
    <dgm:cxn modelId="{24A18A24-B27C-4949-9F05-B9C15A10708E}" srcId="{0893AA15-96F8-4659-8094-850933CF7E28}" destId="{0F4B8C9D-4FFC-4853-99E1-B5A9837700AF}" srcOrd="0" destOrd="0" parTransId="{DB398250-E1C6-441E-9C0C-535071F2CD44}" sibTransId="{DD5B941C-4B56-459B-B714-6D99F5AD3DCB}"/>
    <dgm:cxn modelId="{49086D9B-2FAB-4F00-B403-5D4BAB647CC1}" type="presOf" srcId="{4DE2CF61-734F-4F8C-A956-61027B5F87DA}" destId="{582DFAAE-2C63-48A8-8D95-AF0A311DC448}" srcOrd="0" destOrd="0" presId="urn:microsoft.com/office/officeart/2005/8/layout/radial6"/>
    <dgm:cxn modelId="{2ACC0FE2-E704-4F77-B811-8CAADAE35474}" type="presOf" srcId="{64788DE5-B7E2-464C-985A-18E8625AFB61}" destId="{ADA00961-CAD5-4825-AB22-BEF65972BE6C}" srcOrd="0" destOrd="0" presId="urn:microsoft.com/office/officeart/2005/8/layout/radial6"/>
    <dgm:cxn modelId="{97CE12C2-2282-4C7B-BC55-BD76AF542929}" type="presOf" srcId="{F812595E-478F-40D4-9EF0-A1A6CAD56FCA}" destId="{1034C0DC-0DB0-43CE-983E-AF3732312FB9}" srcOrd="0" destOrd="0" presId="urn:microsoft.com/office/officeart/2005/8/layout/radial6"/>
    <dgm:cxn modelId="{6B0B3C43-1820-4D1E-944B-521DB65922EC}" type="presOf" srcId="{7ACD0D8C-64A9-4191-9396-35D1136B1362}" destId="{EF5EC597-7A10-4558-BB5A-EFC722B290FB}" srcOrd="0" destOrd="0" presId="urn:microsoft.com/office/officeart/2005/8/layout/radial6"/>
    <dgm:cxn modelId="{7D2A5ABE-4252-4367-9136-FFE4017FA163}" type="presOf" srcId="{F4A9A73A-3D40-4B99-89F5-97308B23EA6D}" destId="{2915179F-0D39-4B22-8431-ECAB20DBDE26}" srcOrd="0" destOrd="0" presId="urn:microsoft.com/office/officeart/2005/8/layout/radial6"/>
    <dgm:cxn modelId="{75411519-4F68-4F55-BBF6-1C47F63FF9D0}" srcId="{0F4B8C9D-4FFC-4853-99E1-B5A9837700AF}" destId="{4DE2CF61-734F-4F8C-A956-61027B5F87DA}" srcOrd="0" destOrd="0" parTransId="{C39AFCB0-888A-41EB-95BE-0E388689DC7C}" sibTransId="{0A888760-1E21-448A-BAAD-A9446A5E49FC}"/>
    <dgm:cxn modelId="{606EDBF7-74C5-4A63-B11E-61E3B4874EF3}" type="presParOf" srcId="{792F9152-1092-47AD-8D4B-9BB7616947B2}" destId="{3D4BD3B5-9FF5-4D2B-A7F8-660A05ECBDD4}" srcOrd="0" destOrd="0" presId="urn:microsoft.com/office/officeart/2005/8/layout/radial6"/>
    <dgm:cxn modelId="{777DBB82-03FC-4D29-A119-8D6FEE802352}" type="presParOf" srcId="{792F9152-1092-47AD-8D4B-9BB7616947B2}" destId="{582DFAAE-2C63-48A8-8D95-AF0A311DC448}" srcOrd="1" destOrd="0" presId="urn:microsoft.com/office/officeart/2005/8/layout/radial6"/>
    <dgm:cxn modelId="{97ECA449-60E8-4C80-AEEA-B8E0193AE365}" type="presParOf" srcId="{792F9152-1092-47AD-8D4B-9BB7616947B2}" destId="{43D14C42-A2FA-415E-8C1F-695CEFFAD457}" srcOrd="2" destOrd="0" presId="urn:microsoft.com/office/officeart/2005/8/layout/radial6"/>
    <dgm:cxn modelId="{2F3E798C-A7A8-4151-BA01-30E99B431ED3}" type="presParOf" srcId="{792F9152-1092-47AD-8D4B-9BB7616947B2}" destId="{1B27C581-7E51-4422-9DB5-AFC24E8177C8}" srcOrd="3" destOrd="0" presId="urn:microsoft.com/office/officeart/2005/8/layout/radial6"/>
    <dgm:cxn modelId="{DD4E4F70-734C-42EB-85D2-B815F944EA6F}" type="presParOf" srcId="{792F9152-1092-47AD-8D4B-9BB7616947B2}" destId="{2915179F-0D39-4B22-8431-ECAB20DBDE26}" srcOrd="4" destOrd="0" presId="urn:microsoft.com/office/officeart/2005/8/layout/radial6"/>
    <dgm:cxn modelId="{12CE9174-CAFB-49FD-B6BA-56E786346280}" type="presParOf" srcId="{792F9152-1092-47AD-8D4B-9BB7616947B2}" destId="{7A76BF32-EB1D-4373-B6A9-07DC23641621}" srcOrd="5" destOrd="0" presId="urn:microsoft.com/office/officeart/2005/8/layout/radial6"/>
    <dgm:cxn modelId="{D8965DC8-7867-4038-9E17-45F4F514B9A8}" type="presParOf" srcId="{792F9152-1092-47AD-8D4B-9BB7616947B2}" destId="{1A0089D4-1F7D-4954-8A42-17655117B93A}" srcOrd="6" destOrd="0" presId="urn:microsoft.com/office/officeart/2005/8/layout/radial6"/>
    <dgm:cxn modelId="{98F3B9D8-D2A0-4258-A600-F2AE6169E360}" type="presParOf" srcId="{792F9152-1092-47AD-8D4B-9BB7616947B2}" destId="{1EB74B5F-F345-4413-A628-965735F5F861}" srcOrd="7" destOrd="0" presId="urn:microsoft.com/office/officeart/2005/8/layout/radial6"/>
    <dgm:cxn modelId="{1181BC44-DAC8-40AF-A6EB-01FDB8A83F22}" type="presParOf" srcId="{792F9152-1092-47AD-8D4B-9BB7616947B2}" destId="{12F400F3-C371-443F-88E1-C45BBEC49D93}" srcOrd="8" destOrd="0" presId="urn:microsoft.com/office/officeart/2005/8/layout/radial6"/>
    <dgm:cxn modelId="{C5798775-FD67-4413-8ADE-DB5E1B28F65B}" type="presParOf" srcId="{792F9152-1092-47AD-8D4B-9BB7616947B2}" destId="{EF5EC597-7A10-4558-BB5A-EFC722B290FB}" srcOrd="9" destOrd="0" presId="urn:microsoft.com/office/officeart/2005/8/layout/radial6"/>
    <dgm:cxn modelId="{D8E7DF67-5C12-4254-97FB-FC5775AE268F}" type="presParOf" srcId="{792F9152-1092-47AD-8D4B-9BB7616947B2}" destId="{1034C0DC-0DB0-43CE-983E-AF3732312FB9}" srcOrd="10" destOrd="0" presId="urn:microsoft.com/office/officeart/2005/8/layout/radial6"/>
    <dgm:cxn modelId="{31B3C7D6-4724-49DF-B649-98CEF538C229}" type="presParOf" srcId="{792F9152-1092-47AD-8D4B-9BB7616947B2}" destId="{A8FCBC02-8967-4058-ABBE-4B3FC1101183}" srcOrd="11" destOrd="0" presId="urn:microsoft.com/office/officeart/2005/8/layout/radial6"/>
    <dgm:cxn modelId="{59D5BF02-F200-42F3-9A9F-D9F9D75FC059}" type="presParOf" srcId="{792F9152-1092-47AD-8D4B-9BB7616947B2}" destId="{ADA00961-CAD5-4825-AB22-BEF65972BE6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9E0A2F-A66F-4D53-810F-0EACEDA6AB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39ADDD-E62A-47FB-BA05-4D3E9BD62485}">
      <dgm:prSet/>
      <dgm:spPr/>
      <dgm:t>
        <a:bodyPr/>
        <a:lstStyle/>
        <a:p>
          <a:pPr rtl="0"/>
          <a:r>
            <a:rPr lang="zh-CN" altLang="en-US" dirty="0" smtClean="0"/>
            <a:t>发</a:t>
          </a:r>
          <a:endParaRPr lang="zh-CN" dirty="0"/>
        </a:p>
      </dgm:t>
    </dgm:pt>
    <dgm:pt modelId="{C4BE73B5-00AA-47AE-B1ED-8BBF138027CC}" type="parTrans" cxnId="{BF46CE38-C4F1-4A1E-80EF-AE28A9D72860}">
      <dgm:prSet/>
      <dgm:spPr/>
      <dgm:t>
        <a:bodyPr/>
        <a:lstStyle/>
        <a:p>
          <a:endParaRPr lang="zh-CN" altLang="en-US"/>
        </a:p>
      </dgm:t>
    </dgm:pt>
    <dgm:pt modelId="{CC29A827-232B-437C-B000-FDDBDF2DA13F}" type="sibTrans" cxnId="{BF46CE38-C4F1-4A1E-80EF-AE28A9D72860}">
      <dgm:prSet/>
      <dgm:spPr/>
      <dgm:t>
        <a:bodyPr/>
        <a:lstStyle/>
        <a:p>
          <a:endParaRPr lang="zh-CN" altLang="en-US"/>
        </a:p>
      </dgm:t>
    </dgm:pt>
    <dgm:pt modelId="{0864285D-D7B4-47DA-9E8F-225814EEDACB}">
      <dgm:prSet/>
      <dgm:spPr/>
      <dgm:t>
        <a:bodyPr/>
        <a:lstStyle/>
        <a:p>
          <a:pPr rtl="0"/>
          <a:r>
            <a:rPr lang="zh-CN" altLang="en-US" dirty="0" smtClean="0">
              <a:solidFill>
                <a:schemeClr val="tx1"/>
              </a:solidFill>
            </a:rPr>
            <a:t>支付完成，更新</a:t>
          </a:r>
          <a:r>
            <a:rPr lang="en-US" altLang="zh-CN" dirty="0" smtClean="0">
              <a:solidFill>
                <a:schemeClr val="tx1"/>
              </a:solidFill>
            </a:rPr>
            <a:t>DB</a:t>
          </a:r>
          <a:r>
            <a:rPr lang="zh-CN" altLang="en-US" dirty="0" smtClean="0">
              <a:solidFill>
                <a:schemeClr val="tx1"/>
              </a:solidFill>
            </a:rPr>
            <a:t>状态，同步订单</a:t>
          </a:r>
          <a:r>
            <a:rPr lang="en-US" altLang="zh-CN" dirty="0" smtClean="0">
              <a:solidFill>
                <a:schemeClr val="tx1"/>
              </a:solidFill>
            </a:rPr>
            <a:t>cache, </a:t>
          </a:r>
          <a:r>
            <a:rPr lang="zh-CN" altLang="en-US" dirty="0" smtClean="0">
              <a:solidFill>
                <a:schemeClr val="tx1"/>
              </a:solidFill>
            </a:rPr>
            <a:t>如果网络异常，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可允许与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DB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不一致</a:t>
          </a:r>
          <a:endParaRPr lang="zh-CN" dirty="0">
            <a:solidFill>
              <a:schemeClr val="accent6">
                <a:lumMod val="75000"/>
              </a:schemeClr>
            </a:solidFill>
          </a:endParaRPr>
        </a:p>
      </dgm:t>
    </dgm:pt>
    <dgm:pt modelId="{082309BB-228D-4874-9D39-2CFFE05D4AA1}" type="parTrans" cxnId="{504B1D34-28BB-4836-A905-3777D0762033}">
      <dgm:prSet/>
      <dgm:spPr/>
      <dgm:t>
        <a:bodyPr/>
        <a:lstStyle/>
        <a:p>
          <a:endParaRPr lang="zh-CN" altLang="en-US"/>
        </a:p>
      </dgm:t>
    </dgm:pt>
    <dgm:pt modelId="{0E505399-786C-498D-864C-82AA85F85B09}" type="sibTrans" cxnId="{504B1D34-28BB-4836-A905-3777D0762033}">
      <dgm:prSet/>
      <dgm:spPr/>
      <dgm:t>
        <a:bodyPr/>
        <a:lstStyle/>
        <a:p>
          <a:endParaRPr lang="zh-CN" altLang="en-US"/>
        </a:p>
      </dgm:t>
    </dgm:pt>
    <dgm:pt modelId="{B7B494AA-97F6-4251-B8C9-59B637164C17}">
      <dgm:prSet/>
      <dgm:spPr/>
      <dgm:t>
        <a:bodyPr/>
        <a:lstStyle/>
        <a:p>
          <a:pPr rtl="0"/>
          <a:r>
            <a:rPr lang="zh-CN" altLang="en-US" dirty="0" smtClean="0"/>
            <a:t>抢</a:t>
          </a:r>
          <a:endParaRPr lang="zh-CN" dirty="0"/>
        </a:p>
      </dgm:t>
    </dgm:pt>
    <dgm:pt modelId="{221BE451-9079-4E76-8ED7-0C6D8663E9E0}" type="parTrans" cxnId="{FCC19CAD-B917-430B-9138-70BE81E38F39}">
      <dgm:prSet/>
      <dgm:spPr/>
      <dgm:t>
        <a:bodyPr/>
        <a:lstStyle/>
        <a:p>
          <a:endParaRPr lang="zh-CN" altLang="en-US"/>
        </a:p>
      </dgm:t>
    </dgm:pt>
    <dgm:pt modelId="{E7E20203-D096-4C2B-9EB6-A005F8D46D5C}" type="sibTrans" cxnId="{FCC19CAD-B917-430B-9138-70BE81E38F39}">
      <dgm:prSet/>
      <dgm:spPr/>
      <dgm:t>
        <a:bodyPr/>
        <a:lstStyle/>
        <a:p>
          <a:endParaRPr lang="zh-CN" altLang="en-US"/>
        </a:p>
      </dgm:t>
    </dgm:pt>
    <dgm:pt modelId="{7FEA92A3-6DA6-4E3F-BEC2-DEE10948CF9E}">
      <dgm:prSet/>
      <dgm:spPr/>
      <dgm:t>
        <a:bodyPr/>
        <a:lstStyle/>
        <a:p>
          <a:pPr rtl="0"/>
          <a:r>
            <a:rPr lang="zh-CN" altLang="en-US" dirty="0" smtClean="0"/>
            <a:t>用户预先抢到资格，数据不要求绝对精确，只数据是单调一致即可，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可用性要求强</a:t>
          </a:r>
          <a:endParaRPr lang="zh-CN" dirty="0">
            <a:solidFill>
              <a:schemeClr val="accent6">
                <a:lumMod val="75000"/>
              </a:schemeClr>
            </a:solidFill>
          </a:endParaRPr>
        </a:p>
      </dgm:t>
    </dgm:pt>
    <dgm:pt modelId="{B5A57202-A130-4905-B5D9-2DDFFE1DB34C}" type="parTrans" cxnId="{11F5544F-F596-4C1E-9DC8-92329EF4FE5C}">
      <dgm:prSet/>
      <dgm:spPr/>
      <dgm:t>
        <a:bodyPr/>
        <a:lstStyle/>
        <a:p>
          <a:endParaRPr lang="zh-CN" altLang="en-US"/>
        </a:p>
      </dgm:t>
    </dgm:pt>
    <dgm:pt modelId="{D0AA3C05-9640-41AE-84CE-770BE0F14C83}" type="sibTrans" cxnId="{11F5544F-F596-4C1E-9DC8-92329EF4FE5C}">
      <dgm:prSet/>
      <dgm:spPr/>
      <dgm:t>
        <a:bodyPr/>
        <a:lstStyle/>
        <a:p>
          <a:endParaRPr lang="zh-CN" altLang="en-US"/>
        </a:p>
      </dgm:t>
    </dgm:pt>
    <dgm:pt modelId="{5F4733F2-B090-4AF6-8959-F03C63F03B7F}">
      <dgm:prSet/>
      <dgm:spPr/>
      <dgm:t>
        <a:bodyPr/>
        <a:lstStyle/>
        <a:p>
          <a:pPr rtl="0"/>
          <a:r>
            <a:rPr lang="zh-CN" altLang="en-US" dirty="0" smtClean="0"/>
            <a:t>拆</a:t>
          </a:r>
          <a:endParaRPr lang="zh-CN" dirty="0"/>
        </a:p>
      </dgm:t>
    </dgm:pt>
    <dgm:pt modelId="{3566B7EE-D159-4290-9247-6430CE55E4A0}" type="parTrans" cxnId="{E469CA64-C73A-41B9-8944-99F478A0E3F8}">
      <dgm:prSet/>
      <dgm:spPr/>
      <dgm:t>
        <a:bodyPr/>
        <a:lstStyle/>
        <a:p>
          <a:endParaRPr lang="zh-CN" altLang="en-US"/>
        </a:p>
      </dgm:t>
    </dgm:pt>
    <dgm:pt modelId="{B93E391D-197D-48C9-BC56-D7BB244C869F}" type="sibTrans" cxnId="{E469CA64-C73A-41B9-8944-99F478A0E3F8}">
      <dgm:prSet/>
      <dgm:spPr/>
      <dgm:t>
        <a:bodyPr/>
        <a:lstStyle/>
        <a:p>
          <a:endParaRPr lang="zh-CN" altLang="en-US"/>
        </a:p>
      </dgm:t>
    </dgm:pt>
    <dgm:pt modelId="{B8635D8D-2D27-4233-80F7-8DCFF0042074}">
      <dgm:prSet/>
      <dgm:spPr/>
      <dgm:t>
        <a:bodyPr/>
        <a:lstStyle/>
        <a:p>
          <a:pPr rtl="0"/>
          <a:r>
            <a:rPr lang="zh-CN" altLang="en-US" dirty="0" smtClean="0"/>
            <a:t>红包数据数量要求精准</a:t>
          </a:r>
          <a:endParaRPr lang="zh-CN" dirty="0"/>
        </a:p>
      </dgm:t>
    </dgm:pt>
    <dgm:pt modelId="{9ABEDE8D-BF6A-4D8A-968D-AE3DA7EA5B0C}" type="parTrans" cxnId="{1EFF2A78-B78F-4680-9DD6-45AED90C28A9}">
      <dgm:prSet/>
      <dgm:spPr/>
      <dgm:t>
        <a:bodyPr/>
        <a:lstStyle/>
        <a:p>
          <a:endParaRPr lang="zh-CN" altLang="en-US"/>
        </a:p>
      </dgm:t>
    </dgm:pt>
    <dgm:pt modelId="{F87AE23D-FFA4-487E-835D-A4877F78A49B}" type="sibTrans" cxnId="{1EFF2A78-B78F-4680-9DD6-45AED90C28A9}">
      <dgm:prSet/>
      <dgm:spPr/>
      <dgm:t>
        <a:bodyPr/>
        <a:lstStyle/>
        <a:p>
          <a:endParaRPr lang="zh-CN" altLang="en-US"/>
        </a:p>
      </dgm:t>
    </dgm:pt>
    <dgm:pt modelId="{7E0272B3-4031-455D-9305-99E03808765B}">
      <dgm:prSet/>
      <dgm:spPr/>
      <dgm:t>
        <a:bodyPr/>
        <a:lstStyle/>
        <a:p>
          <a:pPr rtl="0"/>
          <a:r>
            <a:rPr lang="zh-CN" altLang="en-US" dirty="0" smtClean="0"/>
            <a:t>拆过程更新各类数据较多，由于网络原因可能失败了，但是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数据最终同步一致</a:t>
          </a:r>
          <a:endParaRPr lang="zh-CN" dirty="0">
            <a:solidFill>
              <a:schemeClr val="accent6">
                <a:lumMod val="75000"/>
              </a:schemeClr>
            </a:solidFill>
          </a:endParaRPr>
        </a:p>
      </dgm:t>
    </dgm:pt>
    <dgm:pt modelId="{5D716B29-67DE-40B1-BDC4-6E9031B46E86}" type="parTrans" cxnId="{B9CAF744-39FE-4A44-9A8F-CD0A5C2392A3}">
      <dgm:prSet/>
      <dgm:spPr/>
      <dgm:t>
        <a:bodyPr/>
        <a:lstStyle/>
        <a:p>
          <a:endParaRPr lang="zh-CN" altLang="en-US"/>
        </a:p>
      </dgm:t>
    </dgm:pt>
    <dgm:pt modelId="{2DC10157-CB75-416D-AE24-BFC8BCB15438}" type="sibTrans" cxnId="{B9CAF744-39FE-4A44-9A8F-CD0A5C2392A3}">
      <dgm:prSet/>
      <dgm:spPr/>
      <dgm:t>
        <a:bodyPr/>
        <a:lstStyle/>
        <a:p>
          <a:endParaRPr lang="zh-CN" altLang="en-US"/>
        </a:p>
      </dgm:t>
    </dgm:pt>
    <dgm:pt modelId="{8DD0F23A-2087-4D1C-9763-F9AE03D5F51E}">
      <dgm:prSet/>
      <dgm:spPr/>
      <dgm:t>
        <a:bodyPr/>
        <a:lstStyle/>
        <a:p>
          <a:pPr rtl="0"/>
          <a:r>
            <a:rPr lang="zh-CN" altLang="en-US" dirty="0" smtClean="0"/>
            <a:t>查</a:t>
          </a:r>
          <a:endParaRPr lang="zh-CN" dirty="0"/>
        </a:p>
      </dgm:t>
    </dgm:pt>
    <dgm:pt modelId="{5A46E447-203D-48F7-80B7-89834EC37B43}" type="parTrans" cxnId="{4C0E17CD-61C9-4ED1-9343-786C5495228F}">
      <dgm:prSet/>
      <dgm:spPr/>
      <dgm:t>
        <a:bodyPr/>
        <a:lstStyle/>
        <a:p>
          <a:endParaRPr lang="zh-CN" altLang="en-US"/>
        </a:p>
      </dgm:t>
    </dgm:pt>
    <dgm:pt modelId="{8041BE4D-EAE5-4A11-9EA4-22978EC5F74E}" type="sibTrans" cxnId="{4C0E17CD-61C9-4ED1-9343-786C5495228F}">
      <dgm:prSet/>
      <dgm:spPr/>
      <dgm:t>
        <a:bodyPr/>
        <a:lstStyle/>
        <a:p>
          <a:endParaRPr lang="zh-CN" altLang="en-US"/>
        </a:p>
      </dgm:t>
    </dgm:pt>
    <dgm:pt modelId="{3B1CE91F-C28B-4A03-89F2-F6B0BBDE94BD}">
      <dgm:prSet/>
      <dgm:spPr/>
      <dgm:t>
        <a:bodyPr/>
        <a:lstStyle/>
        <a:p>
          <a:pPr rtl="0"/>
          <a:r>
            <a:rPr lang="zh-CN" altLang="en-US" dirty="0" smtClean="0"/>
            <a:t>优先主</a:t>
          </a:r>
          <a:r>
            <a:rPr lang="en-US" altLang="zh-CN" dirty="0" smtClean="0"/>
            <a:t>cache</a:t>
          </a:r>
          <a:r>
            <a:rPr lang="en-US" altLang="zh-CN" dirty="0" smtClean="0">
              <a:sym typeface="Wingdings" panose="05000000000000000000" pitchFamily="2" charset="2"/>
            </a:rPr>
            <a:t></a:t>
          </a:r>
          <a:r>
            <a:rPr lang="zh-CN" altLang="en-US" dirty="0" smtClean="0">
              <a:sym typeface="Wingdings" panose="05000000000000000000" pitchFamily="2" charset="2"/>
            </a:rPr>
            <a:t>备</a:t>
          </a:r>
          <a:r>
            <a:rPr lang="en-US" altLang="zh-CN" dirty="0" smtClean="0">
              <a:sym typeface="Wingdings" panose="05000000000000000000" pitchFamily="2" charset="2"/>
            </a:rPr>
            <a:t>cache-&gt;</a:t>
          </a:r>
          <a:r>
            <a:rPr lang="zh-CN" altLang="en-US" dirty="0" smtClean="0">
              <a:sym typeface="Wingdings" panose="05000000000000000000" pitchFamily="2" charset="2"/>
            </a:rPr>
            <a:t>备</a:t>
          </a:r>
          <a:r>
            <a:rPr lang="en-US" altLang="zh-CN" dirty="0" smtClean="0">
              <a:sym typeface="Wingdings" panose="05000000000000000000" pitchFamily="2" charset="2"/>
            </a:rPr>
            <a:t>DB-&gt;</a:t>
          </a:r>
          <a:r>
            <a:rPr lang="zh-CN" altLang="en-US" dirty="0" smtClean="0">
              <a:sym typeface="Wingdings" panose="05000000000000000000" pitchFamily="2" charset="2"/>
            </a:rPr>
            <a:t>主</a:t>
          </a:r>
          <a:r>
            <a:rPr lang="en-US" altLang="zh-CN" dirty="0" smtClean="0">
              <a:sym typeface="Wingdings" panose="05000000000000000000" pitchFamily="2" charset="2"/>
            </a:rPr>
            <a:t>DB</a:t>
          </a:r>
          <a:r>
            <a:rPr lang="zh-CN" altLang="en-US" dirty="0" smtClean="0">
              <a:sym typeface="Wingdings" panose="05000000000000000000" pitchFamily="2" charset="2"/>
            </a:rPr>
            <a:t>，必要时降级服务，</a:t>
          </a:r>
          <a:endParaRPr lang="zh-CN" dirty="0"/>
        </a:p>
      </dgm:t>
    </dgm:pt>
    <dgm:pt modelId="{948D998B-2482-43D8-A577-D68ECFF1A879}" type="parTrans" cxnId="{7E446DF0-5B5A-4FFC-BC56-58F0FA0C7654}">
      <dgm:prSet/>
      <dgm:spPr/>
      <dgm:t>
        <a:bodyPr/>
        <a:lstStyle/>
        <a:p>
          <a:endParaRPr lang="zh-CN" altLang="en-US"/>
        </a:p>
      </dgm:t>
    </dgm:pt>
    <dgm:pt modelId="{96AE516A-9AC4-41C4-ABC5-FC802C6AFB19}" type="sibTrans" cxnId="{7E446DF0-5B5A-4FFC-BC56-58F0FA0C7654}">
      <dgm:prSet/>
      <dgm:spPr/>
      <dgm:t>
        <a:bodyPr/>
        <a:lstStyle/>
        <a:p>
          <a:endParaRPr lang="zh-CN" altLang="en-US"/>
        </a:p>
      </dgm:t>
    </dgm:pt>
    <dgm:pt modelId="{3E8D4D89-E3DA-4112-9CB5-722122DF1AC6}">
      <dgm:prSet/>
      <dgm:spPr/>
      <dgm:t>
        <a:bodyPr/>
        <a:lstStyle/>
        <a:p>
          <a:pPr rtl="0"/>
          <a:r>
            <a:rPr lang="zh-CN" altLang="en-US" dirty="0" smtClean="0">
              <a:sym typeface="Wingdings" panose="05000000000000000000" pitchFamily="2" charset="2"/>
            </a:rPr>
            <a:t>可用性要求高，数据一致性要求可降级，在可接受时间窗口内完成</a:t>
          </a:r>
          <a:endParaRPr lang="zh-CN" dirty="0"/>
        </a:p>
      </dgm:t>
    </dgm:pt>
    <dgm:pt modelId="{83A86293-B61F-4E64-B349-6E515D531228}" type="parTrans" cxnId="{8308F17C-CB7E-45DF-B1B1-00F2297CD289}">
      <dgm:prSet/>
      <dgm:spPr/>
      <dgm:t>
        <a:bodyPr/>
        <a:lstStyle/>
        <a:p>
          <a:endParaRPr lang="zh-CN" altLang="en-US"/>
        </a:p>
      </dgm:t>
    </dgm:pt>
    <dgm:pt modelId="{901E3BE0-D358-4AB4-A37B-52984C4C70D6}" type="sibTrans" cxnId="{8308F17C-CB7E-45DF-B1B1-00F2297CD289}">
      <dgm:prSet/>
      <dgm:spPr/>
      <dgm:t>
        <a:bodyPr/>
        <a:lstStyle/>
        <a:p>
          <a:endParaRPr lang="zh-CN" altLang="en-US"/>
        </a:p>
      </dgm:t>
    </dgm:pt>
    <dgm:pt modelId="{9FE7ADB3-FCCA-4116-BB6C-9327EA9DD561}">
      <dgm:prSet/>
      <dgm:spPr/>
      <dgm:t>
        <a:bodyPr/>
        <a:lstStyle/>
        <a:p>
          <a:pPr rtl="0"/>
          <a:r>
            <a:rPr lang="zh-CN" altLang="en-US" dirty="0" smtClean="0"/>
            <a:t>入帐 最终成功即可</a:t>
          </a:r>
          <a:endParaRPr lang="zh-CN" dirty="0"/>
        </a:p>
      </dgm:t>
    </dgm:pt>
    <dgm:pt modelId="{F0F2C3D3-22D7-49FF-92C7-64543F1FCECE}" type="parTrans" cxnId="{704D0CB2-FDF2-49C0-B366-A871B4729F55}">
      <dgm:prSet/>
      <dgm:spPr/>
      <dgm:t>
        <a:bodyPr/>
        <a:lstStyle/>
        <a:p>
          <a:endParaRPr lang="zh-CN" altLang="en-US"/>
        </a:p>
      </dgm:t>
    </dgm:pt>
    <dgm:pt modelId="{39A0E005-2A58-456F-BE3A-21AB7788A75D}" type="sibTrans" cxnId="{704D0CB2-FDF2-49C0-B366-A871B4729F55}">
      <dgm:prSet/>
      <dgm:spPr/>
      <dgm:t>
        <a:bodyPr/>
        <a:lstStyle/>
        <a:p>
          <a:endParaRPr lang="zh-CN" altLang="en-US"/>
        </a:p>
      </dgm:t>
    </dgm:pt>
    <dgm:pt modelId="{6C38BB7D-0C98-427F-BEFA-D7E10473F2A7}">
      <dgm:prSet/>
      <dgm:spPr/>
      <dgm:t>
        <a:bodyPr/>
        <a:lstStyle/>
        <a:p>
          <a:pPr rtl="0"/>
          <a:r>
            <a:rPr lang="zh-CN" altLang="en-US" dirty="0" smtClean="0">
              <a:solidFill>
                <a:schemeClr val="tx1"/>
              </a:solidFill>
            </a:rPr>
            <a:t>发送红包做状态检查，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可做状态修复</a:t>
          </a:r>
          <a:endParaRPr lang="zh-CN" dirty="0">
            <a:solidFill>
              <a:schemeClr val="accent6">
                <a:lumMod val="75000"/>
              </a:schemeClr>
            </a:solidFill>
          </a:endParaRPr>
        </a:p>
      </dgm:t>
    </dgm:pt>
    <dgm:pt modelId="{2D7F5CF0-28A3-4F7C-8806-E891CB3227E1}" type="parTrans" cxnId="{79D8C4FE-DD85-463B-8C05-6183EC808250}">
      <dgm:prSet/>
      <dgm:spPr/>
      <dgm:t>
        <a:bodyPr/>
        <a:lstStyle/>
        <a:p>
          <a:endParaRPr lang="zh-CN" altLang="en-US"/>
        </a:p>
      </dgm:t>
    </dgm:pt>
    <dgm:pt modelId="{F926AEE8-B8EC-47EE-A29B-19911762B6A4}" type="sibTrans" cxnId="{79D8C4FE-DD85-463B-8C05-6183EC808250}">
      <dgm:prSet/>
      <dgm:spPr/>
      <dgm:t>
        <a:bodyPr/>
        <a:lstStyle/>
        <a:p>
          <a:endParaRPr lang="zh-CN" altLang="en-US"/>
        </a:p>
      </dgm:t>
    </dgm:pt>
    <dgm:pt modelId="{19916D7E-20F1-440A-A3EC-4FDC671C0967}">
      <dgm:prSet/>
      <dgm:spPr/>
      <dgm:t>
        <a:bodyPr/>
        <a:lstStyle/>
        <a:p>
          <a:pPr rtl="0"/>
          <a:r>
            <a:rPr lang="zh-CN" altLang="en-US" dirty="0" smtClean="0">
              <a:solidFill>
                <a:schemeClr val="tx1"/>
              </a:solidFill>
            </a:rPr>
            <a:t>分两步</a:t>
          </a:r>
          <a:endParaRPr lang="zh-CN" dirty="0">
            <a:solidFill>
              <a:schemeClr val="tx1"/>
            </a:solidFill>
          </a:endParaRPr>
        </a:p>
      </dgm:t>
    </dgm:pt>
    <dgm:pt modelId="{D791B4AA-7BF5-4E5E-A889-D73967FB13A0}" type="parTrans" cxnId="{ED15F4FB-09B4-4D88-B5A6-E8BCE9EDEC45}">
      <dgm:prSet/>
      <dgm:spPr/>
      <dgm:t>
        <a:bodyPr/>
        <a:lstStyle/>
        <a:p>
          <a:endParaRPr lang="zh-CN" altLang="en-US"/>
        </a:p>
      </dgm:t>
    </dgm:pt>
    <dgm:pt modelId="{E14E363F-1DF9-4602-94B3-7C9218EF1D3C}" type="sibTrans" cxnId="{ED15F4FB-09B4-4D88-B5A6-E8BCE9EDEC45}">
      <dgm:prSet/>
      <dgm:spPr/>
      <dgm:t>
        <a:bodyPr/>
        <a:lstStyle/>
        <a:p>
          <a:endParaRPr lang="zh-CN" altLang="en-US"/>
        </a:p>
      </dgm:t>
    </dgm:pt>
    <dgm:pt modelId="{AC575D33-ED4F-4B72-95EB-7BAB4D1BC51C}" type="pres">
      <dgm:prSet presAssocID="{699E0A2F-A66F-4D53-810F-0EACEDA6AB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46FCB6-9B48-404E-90C7-E0698C90CB67}" type="pres">
      <dgm:prSet presAssocID="{8739ADDD-E62A-47FB-BA05-4D3E9BD62485}" presName="composite" presStyleCnt="0"/>
      <dgm:spPr/>
    </dgm:pt>
    <dgm:pt modelId="{4AE290B0-65A3-481C-A3F1-2BBD0E5F9B1E}" type="pres">
      <dgm:prSet presAssocID="{8739ADDD-E62A-47FB-BA05-4D3E9BD6248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B8CC9-52EB-4741-868F-8B338A935AEB}" type="pres">
      <dgm:prSet presAssocID="{8739ADDD-E62A-47FB-BA05-4D3E9BD6248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683569-EE7B-4BE1-9F4A-2EA1B3CB593F}" type="pres">
      <dgm:prSet presAssocID="{CC29A827-232B-437C-B000-FDDBDF2DA13F}" presName="space" presStyleCnt="0"/>
      <dgm:spPr/>
    </dgm:pt>
    <dgm:pt modelId="{0F082CD6-72BB-46ED-B915-119503D1F91D}" type="pres">
      <dgm:prSet presAssocID="{B7B494AA-97F6-4251-B8C9-59B637164C17}" presName="composite" presStyleCnt="0"/>
      <dgm:spPr/>
    </dgm:pt>
    <dgm:pt modelId="{7FF7FFFF-6E44-4D97-9AD2-5895176852F8}" type="pres">
      <dgm:prSet presAssocID="{B7B494AA-97F6-4251-B8C9-59B637164C1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E599B-F954-4A18-996A-0FBB313E00E1}" type="pres">
      <dgm:prSet presAssocID="{B7B494AA-97F6-4251-B8C9-59B637164C17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1D6752-8F12-4593-B3CE-535305B64992}" type="pres">
      <dgm:prSet presAssocID="{E7E20203-D096-4C2B-9EB6-A005F8D46D5C}" presName="space" presStyleCnt="0"/>
      <dgm:spPr/>
    </dgm:pt>
    <dgm:pt modelId="{788647AA-7810-4444-B204-30C20C2A13B2}" type="pres">
      <dgm:prSet presAssocID="{5F4733F2-B090-4AF6-8959-F03C63F03B7F}" presName="composite" presStyleCnt="0"/>
      <dgm:spPr/>
    </dgm:pt>
    <dgm:pt modelId="{FFDCC1A7-5A33-4423-BEFA-91E5A8FAED96}" type="pres">
      <dgm:prSet presAssocID="{5F4733F2-B090-4AF6-8959-F03C63F03B7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C0A45-457A-4087-BFF4-1F51D00535F5}" type="pres">
      <dgm:prSet presAssocID="{5F4733F2-B090-4AF6-8959-F03C63F03B7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C69F78-E2F6-4190-822E-08DAEB28CEA2}" type="pres">
      <dgm:prSet presAssocID="{B93E391D-197D-48C9-BC56-D7BB244C869F}" presName="space" presStyleCnt="0"/>
      <dgm:spPr/>
    </dgm:pt>
    <dgm:pt modelId="{585F28A4-BA9A-49FD-9438-44B44B53F4B8}" type="pres">
      <dgm:prSet presAssocID="{8DD0F23A-2087-4D1C-9763-F9AE03D5F51E}" presName="composite" presStyleCnt="0"/>
      <dgm:spPr/>
    </dgm:pt>
    <dgm:pt modelId="{82410240-FC51-4777-8E03-1D7D5B84C4C1}" type="pres">
      <dgm:prSet presAssocID="{8DD0F23A-2087-4D1C-9763-F9AE03D5F51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E8B175-5435-4BF1-B624-90215ECA7B97}" type="pres">
      <dgm:prSet presAssocID="{8DD0F23A-2087-4D1C-9763-F9AE03D5F51E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55709F-D44D-45EF-8E50-AAE937507B1B}" type="presOf" srcId="{B7B494AA-97F6-4251-B8C9-59B637164C17}" destId="{7FF7FFFF-6E44-4D97-9AD2-5895176852F8}" srcOrd="0" destOrd="0" presId="urn:microsoft.com/office/officeart/2005/8/layout/hList1"/>
    <dgm:cxn modelId="{6670F52A-D38C-4584-BFFF-2D6273578DEB}" type="presOf" srcId="{6C38BB7D-0C98-427F-BEFA-D7E10473F2A7}" destId="{311B8CC9-52EB-4741-868F-8B338A935AEB}" srcOrd="0" destOrd="2" presId="urn:microsoft.com/office/officeart/2005/8/layout/hList1"/>
    <dgm:cxn modelId="{8308F17C-CB7E-45DF-B1B1-00F2297CD289}" srcId="{8DD0F23A-2087-4D1C-9763-F9AE03D5F51E}" destId="{3E8D4D89-E3DA-4112-9CB5-722122DF1AC6}" srcOrd="1" destOrd="0" parTransId="{83A86293-B61F-4E64-B349-6E515D531228}" sibTransId="{901E3BE0-D358-4AB4-A37B-52984C4C70D6}"/>
    <dgm:cxn modelId="{E7DD283C-A98F-42BA-9AE1-7E6B06983989}" type="presOf" srcId="{5F4733F2-B090-4AF6-8959-F03C63F03B7F}" destId="{FFDCC1A7-5A33-4423-BEFA-91E5A8FAED96}" srcOrd="0" destOrd="0" presId="urn:microsoft.com/office/officeart/2005/8/layout/hList1"/>
    <dgm:cxn modelId="{7E0932B4-DF6B-4695-9939-7EDFAE89C49D}" type="presOf" srcId="{B8635D8D-2D27-4233-80F7-8DCFF0042074}" destId="{261C0A45-457A-4087-BFF4-1F51D00535F5}" srcOrd="0" destOrd="0" presId="urn:microsoft.com/office/officeart/2005/8/layout/hList1"/>
    <dgm:cxn modelId="{7E446DF0-5B5A-4FFC-BC56-58F0FA0C7654}" srcId="{8DD0F23A-2087-4D1C-9763-F9AE03D5F51E}" destId="{3B1CE91F-C28B-4A03-89F2-F6B0BBDE94BD}" srcOrd="0" destOrd="0" parTransId="{948D998B-2482-43D8-A577-D68ECFF1A879}" sibTransId="{96AE516A-9AC4-41C4-ABC5-FC802C6AFB19}"/>
    <dgm:cxn modelId="{B9CAF744-39FE-4A44-9A8F-CD0A5C2392A3}" srcId="{5F4733F2-B090-4AF6-8959-F03C63F03B7F}" destId="{7E0272B3-4031-455D-9305-99E03808765B}" srcOrd="1" destOrd="0" parTransId="{5D716B29-67DE-40B1-BDC4-6E9031B46E86}" sibTransId="{2DC10157-CB75-416D-AE24-BFC8BCB15438}"/>
    <dgm:cxn modelId="{11F5544F-F596-4C1E-9DC8-92329EF4FE5C}" srcId="{B7B494AA-97F6-4251-B8C9-59B637164C17}" destId="{7FEA92A3-6DA6-4E3F-BEC2-DEE10948CF9E}" srcOrd="0" destOrd="0" parTransId="{B5A57202-A130-4905-B5D9-2DDFFE1DB34C}" sibTransId="{D0AA3C05-9640-41AE-84CE-770BE0F14C83}"/>
    <dgm:cxn modelId="{79D8C4FE-DD85-463B-8C05-6183EC808250}" srcId="{19916D7E-20F1-440A-A3EC-4FDC671C0967}" destId="{6C38BB7D-0C98-427F-BEFA-D7E10473F2A7}" srcOrd="1" destOrd="0" parTransId="{2D7F5CF0-28A3-4F7C-8806-E891CB3227E1}" sibTransId="{F926AEE8-B8EC-47EE-A29B-19911762B6A4}"/>
    <dgm:cxn modelId="{F76D0AD0-3B62-4E6D-A80D-9C6EBF576E4A}" type="presOf" srcId="{3E8D4D89-E3DA-4112-9CB5-722122DF1AC6}" destId="{C9E8B175-5435-4BF1-B624-90215ECA7B97}" srcOrd="0" destOrd="1" presId="urn:microsoft.com/office/officeart/2005/8/layout/hList1"/>
    <dgm:cxn modelId="{1EFF2A78-B78F-4680-9DD6-45AED90C28A9}" srcId="{5F4733F2-B090-4AF6-8959-F03C63F03B7F}" destId="{B8635D8D-2D27-4233-80F7-8DCFF0042074}" srcOrd="0" destOrd="0" parTransId="{9ABEDE8D-BF6A-4D8A-968D-AE3DA7EA5B0C}" sibTransId="{F87AE23D-FFA4-487E-835D-A4877F78A49B}"/>
    <dgm:cxn modelId="{E469CA64-C73A-41B9-8944-99F478A0E3F8}" srcId="{699E0A2F-A66F-4D53-810F-0EACEDA6AB3C}" destId="{5F4733F2-B090-4AF6-8959-F03C63F03B7F}" srcOrd="2" destOrd="0" parTransId="{3566B7EE-D159-4290-9247-6430CE55E4A0}" sibTransId="{B93E391D-197D-48C9-BC56-D7BB244C869F}"/>
    <dgm:cxn modelId="{3169FB47-B478-49C7-8ABB-F0F10D76F5FF}" type="presOf" srcId="{9FE7ADB3-FCCA-4116-BB6C-9327EA9DD561}" destId="{261C0A45-457A-4087-BFF4-1F51D00535F5}" srcOrd="0" destOrd="2" presId="urn:microsoft.com/office/officeart/2005/8/layout/hList1"/>
    <dgm:cxn modelId="{4C0E17CD-61C9-4ED1-9343-786C5495228F}" srcId="{699E0A2F-A66F-4D53-810F-0EACEDA6AB3C}" destId="{8DD0F23A-2087-4D1C-9763-F9AE03D5F51E}" srcOrd="3" destOrd="0" parTransId="{5A46E447-203D-48F7-80B7-89834EC37B43}" sibTransId="{8041BE4D-EAE5-4A11-9EA4-22978EC5F74E}"/>
    <dgm:cxn modelId="{704D0CB2-FDF2-49C0-B366-A871B4729F55}" srcId="{5F4733F2-B090-4AF6-8959-F03C63F03B7F}" destId="{9FE7ADB3-FCCA-4116-BB6C-9327EA9DD561}" srcOrd="2" destOrd="0" parTransId="{F0F2C3D3-22D7-49FF-92C7-64543F1FCECE}" sibTransId="{39A0E005-2A58-456F-BE3A-21AB7788A75D}"/>
    <dgm:cxn modelId="{BF46CE38-C4F1-4A1E-80EF-AE28A9D72860}" srcId="{699E0A2F-A66F-4D53-810F-0EACEDA6AB3C}" destId="{8739ADDD-E62A-47FB-BA05-4D3E9BD62485}" srcOrd="0" destOrd="0" parTransId="{C4BE73B5-00AA-47AE-B1ED-8BBF138027CC}" sibTransId="{CC29A827-232B-437C-B000-FDDBDF2DA13F}"/>
    <dgm:cxn modelId="{0CC8FE28-851D-4A74-9879-585BBE23AB18}" type="presOf" srcId="{3B1CE91F-C28B-4A03-89F2-F6B0BBDE94BD}" destId="{C9E8B175-5435-4BF1-B624-90215ECA7B97}" srcOrd="0" destOrd="0" presId="urn:microsoft.com/office/officeart/2005/8/layout/hList1"/>
    <dgm:cxn modelId="{FA1E1FAB-B99E-4602-9ECE-FE5EB9161714}" type="presOf" srcId="{19916D7E-20F1-440A-A3EC-4FDC671C0967}" destId="{311B8CC9-52EB-4741-868F-8B338A935AEB}" srcOrd="0" destOrd="0" presId="urn:microsoft.com/office/officeart/2005/8/layout/hList1"/>
    <dgm:cxn modelId="{BCD3CDDB-91B2-430D-8AB7-F29B0B043FFA}" type="presOf" srcId="{699E0A2F-A66F-4D53-810F-0EACEDA6AB3C}" destId="{AC575D33-ED4F-4B72-95EB-7BAB4D1BC51C}" srcOrd="0" destOrd="0" presId="urn:microsoft.com/office/officeart/2005/8/layout/hList1"/>
    <dgm:cxn modelId="{94AACDFB-D5EC-4834-9B56-E5A2CFF113D1}" type="presOf" srcId="{8DD0F23A-2087-4D1C-9763-F9AE03D5F51E}" destId="{82410240-FC51-4777-8E03-1D7D5B84C4C1}" srcOrd="0" destOrd="0" presId="urn:microsoft.com/office/officeart/2005/8/layout/hList1"/>
    <dgm:cxn modelId="{ED15F4FB-09B4-4D88-B5A6-E8BCE9EDEC45}" srcId="{8739ADDD-E62A-47FB-BA05-4D3E9BD62485}" destId="{19916D7E-20F1-440A-A3EC-4FDC671C0967}" srcOrd="0" destOrd="0" parTransId="{D791B4AA-7BF5-4E5E-A889-D73967FB13A0}" sibTransId="{E14E363F-1DF9-4602-94B3-7C9218EF1D3C}"/>
    <dgm:cxn modelId="{5AAB8A6A-BA16-4F29-BBC9-9096E5E96ADF}" type="presOf" srcId="{8739ADDD-E62A-47FB-BA05-4D3E9BD62485}" destId="{4AE290B0-65A3-481C-A3F1-2BBD0E5F9B1E}" srcOrd="0" destOrd="0" presId="urn:microsoft.com/office/officeart/2005/8/layout/hList1"/>
    <dgm:cxn modelId="{504B1D34-28BB-4836-A905-3777D0762033}" srcId="{19916D7E-20F1-440A-A3EC-4FDC671C0967}" destId="{0864285D-D7B4-47DA-9E8F-225814EEDACB}" srcOrd="0" destOrd="0" parTransId="{082309BB-228D-4874-9D39-2CFFE05D4AA1}" sibTransId="{0E505399-786C-498D-864C-82AA85F85B09}"/>
    <dgm:cxn modelId="{FCC19CAD-B917-430B-9138-70BE81E38F39}" srcId="{699E0A2F-A66F-4D53-810F-0EACEDA6AB3C}" destId="{B7B494AA-97F6-4251-B8C9-59B637164C17}" srcOrd="1" destOrd="0" parTransId="{221BE451-9079-4E76-8ED7-0C6D8663E9E0}" sibTransId="{E7E20203-D096-4C2B-9EB6-A005F8D46D5C}"/>
    <dgm:cxn modelId="{EAE07DBB-566D-44E0-923F-359768F17A2D}" type="presOf" srcId="{7E0272B3-4031-455D-9305-99E03808765B}" destId="{261C0A45-457A-4087-BFF4-1F51D00535F5}" srcOrd="0" destOrd="1" presId="urn:microsoft.com/office/officeart/2005/8/layout/hList1"/>
    <dgm:cxn modelId="{3238812C-4832-4DFE-B0EC-9BFB4FAA5A90}" type="presOf" srcId="{7FEA92A3-6DA6-4E3F-BEC2-DEE10948CF9E}" destId="{7FEE599B-F954-4A18-996A-0FBB313E00E1}" srcOrd="0" destOrd="0" presId="urn:microsoft.com/office/officeart/2005/8/layout/hList1"/>
    <dgm:cxn modelId="{198424E2-9C5B-4A1D-9B1A-61F594EEE9AF}" type="presOf" srcId="{0864285D-D7B4-47DA-9E8F-225814EEDACB}" destId="{311B8CC9-52EB-4741-868F-8B338A935AEB}" srcOrd="0" destOrd="1" presId="urn:microsoft.com/office/officeart/2005/8/layout/hList1"/>
    <dgm:cxn modelId="{5FEADEEC-76DE-4446-8AB0-8C60ED3A707E}" type="presParOf" srcId="{AC575D33-ED4F-4B72-95EB-7BAB4D1BC51C}" destId="{7C46FCB6-9B48-404E-90C7-E0698C90CB67}" srcOrd="0" destOrd="0" presId="urn:microsoft.com/office/officeart/2005/8/layout/hList1"/>
    <dgm:cxn modelId="{0C9E548D-8307-46C6-9959-C14959F7D57B}" type="presParOf" srcId="{7C46FCB6-9B48-404E-90C7-E0698C90CB67}" destId="{4AE290B0-65A3-481C-A3F1-2BBD0E5F9B1E}" srcOrd="0" destOrd="0" presId="urn:microsoft.com/office/officeart/2005/8/layout/hList1"/>
    <dgm:cxn modelId="{EB9A162D-830A-4FAB-8833-FBDD8345583A}" type="presParOf" srcId="{7C46FCB6-9B48-404E-90C7-E0698C90CB67}" destId="{311B8CC9-52EB-4741-868F-8B338A935AEB}" srcOrd="1" destOrd="0" presId="urn:microsoft.com/office/officeart/2005/8/layout/hList1"/>
    <dgm:cxn modelId="{69CE487E-ACC7-4810-8E04-97400CBC4F84}" type="presParOf" srcId="{AC575D33-ED4F-4B72-95EB-7BAB4D1BC51C}" destId="{19683569-EE7B-4BE1-9F4A-2EA1B3CB593F}" srcOrd="1" destOrd="0" presId="urn:microsoft.com/office/officeart/2005/8/layout/hList1"/>
    <dgm:cxn modelId="{A3B24DEF-9B87-45B5-83B2-A9DE0AB5EAD7}" type="presParOf" srcId="{AC575D33-ED4F-4B72-95EB-7BAB4D1BC51C}" destId="{0F082CD6-72BB-46ED-B915-119503D1F91D}" srcOrd="2" destOrd="0" presId="urn:microsoft.com/office/officeart/2005/8/layout/hList1"/>
    <dgm:cxn modelId="{D4564387-6C8F-4428-A654-9A5E3074C7AB}" type="presParOf" srcId="{0F082CD6-72BB-46ED-B915-119503D1F91D}" destId="{7FF7FFFF-6E44-4D97-9AD2-5895176852F8}" srcOrd="0" destOrd="0" presId="urn:microsoft.com/office/officeart/2005/8/layout/hList1"/>
    <dgm:cxn modelId="{21463CAE-AB41-4C87-8CBA-F3545C56FA29}" type="presParOf" srcId="{0F082CD6-72BB-46ED-B915-119503D1F91D}" destId="{7FEE599B-F954-4A18-996A-0FBB313E00E1}" srcOrd="1" destOrd="0" presId="urn:microsoft.com/office/officeart/2005/8/layout/hList1"/>
    <dgm:cxn modelId="{52A26BC6-A9CC-4A87-BEBE-CB95621E77C6}" type="presParOf" srcId="{AC575D33-ED4F-4B72-95EB-7BAB4D1BC51C}" destId="{AC1D6752-8F12-4593-B3CE-535305B64992}" srcOrd="3" destOrd="0" presId="urn:microsoft.com/office/officeart/2005/8/layout/hList1"/>
    <dgm:cxn modelId="{AB31725C-287B-46F7-9EAE-D6F338BDB91A}" type="presParOf" srcId="{AC575D33-ED4F-4B72-95EB-7BAB4D1BC51C}" destId="{788647AA-7810-4444-B204-30C20C2A13B2}" srcOrd="4" destOrd="0" presId="urn:microsoft.com/office/officeart/2005/8/layout/hList1"/>
    <dgm:cxn modelId="{57E03357-A1BE-4016-90C0-2DC1D2A71DCE}" type="presParOf" srcId="{788647AA-7810-4444-B204-30C20C2A13B2}" destId="{FFDCC1A7-5A33-4423-BEFA-91E5A8FAED96}" srcOrd="0" destOrd="0" presId="urn:microsoft.com/office/officeart/2005/8/layout/hList1"/>
    <dgm:cxn modelId="{E1825A5C-C1AA-408D-B831-E97A9736C293}" type="presParOf" srcId="{788647AA-7810-4444-B204-30C20C2A13B2}" destId="{261C0A45-457A-4087-BFF4-1F51D00535F5}" srcOrd="1" destOrd="0" presId="urn:microsoft.com/office/officeart/2005/8/layout/hList1"/>
    <dgm:cxn modelId="{DAF1EC9D-FE75-4F69-9698-DE591CCB56B8}" type="presParOf" srcId="{AC575D33-ED4F-4B72-95EB-7BAB4D1BC51C}" destId="{90C69F78-E2F6-4190-822E-08DAEB28CEA2}" srcOrd="5" destOrd="0" presId="urn:microsoft.com/office/officeart/2005/8/layout/hList1"/>
    <dgm:cxn modelId="{F74A8B43-A915-4773-AE7C-F382E4AA513F}" type="presParOf" srcId="{AC575D33-ED4F-4B72-95EB-7BAB4D1BC51C}" destId="{585F28A4-BA9A-49FD-9438-44B44B53F4B8}" srcOrd="6" destOrd="0" presId="urn:microsoft.com/office/officeart/2005/8/layout/hList1"/>
    <dgm:cxn modelId="{92F6D04C-C4C2-491E-81EC-0E6DBE4A42B5}" type="presParOf" srcId="{585F28A4-BA9A-49FD-9438-44B44B53F4B8}" destId="{82410240-FC51-4777-8E03-1D7D5B84C4C1}" srcOrd="0" destOrd="0" presId="urn:microsoft.com/office/officeart/2005/8/layout/hList1"/>
    <dgm:cxn modelId="{A940CB8D-3E46-4434-AA2A-56631F91EEFC}" type="presParOf" srcId="{585F28A4-BA9A-49FD-9438-44B44B53F4B8}" destId="{C9E8B175-5435-4BF1-B624-90215ECA7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B98A14-9FB7-42D8-A471-0DAA3084BEE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4B2705-959D-4C89-A814-A19E6B7E841B}">
      <dgm:prSet/>
      <dgm:spPr/>
      <dgm:t>
        <a:bodyPr/>
        <a:lstStyle/>
        <a:p>
          <a:pPr rtl="0"/>
          <a:r>
            <a:rPr lang="en-US" dirty="0" smtClean="0"/>
            <a:t>Basically </a:t>
          </a:r>
          <a:r>
            <a:rPr lang="en-US" dirty="0" err="1" smtClean="0"/>
            <a:t>Aavailable</a:t>
          </a:r>
          <a:endParaRPr lang="zh-CN" dirty="0"/>
        </a:p>
      </dgm:t>
    </dgm:pt>
    <dgm:pt modelId="{689652C4-1224-4252-A1C3-E2CCDF26AD4A}" type="parTrans" cxnId="{F5FCB0E7-3AB9-47E6-AD6A-F9DD2E069456}">
      <dgm:prSet/>
      <dgm:spPr/>
      <dgm:t>
        <a:bodyPr/>
        <a:lstStyle/>
        <a:p>
          <a:endParaRPr lang="zh-CN" altLang="en-US"/>
        </a:p>
      </dgm:t>
    </dgm:pt>
    <dgm:pt modelId="{43BC4413-BEBB-4BC6-9395-02F0BCCE7717}" type="sibTrans" cxnId="{F5FCB0E7-3AB9-47E6-AD6A-F9DD2E069456}">
      <dgm:prSet/>
      <dgm:spPr/>
      <dgm:t>
        <a:bodyPr/>
        <a:lstStyle/>
        <a:p>
          <a:endParaRPr lang="zh-CN" altLang="en-US"/>
        </a:p>
      </dgm:t>
    </dgm:pt>
    <dgm:pt modelId="{67E4C11C-BDC3-4D23-BAF0-EC77EF4FB661}">
      <dgm:prSet/>
      <dgm:spPr/>
      <dgm:t>
        <a:bodyPr/>
        <a:lstStyle/>
        <a:p>
          <a:pPr rtl="0"/>
          <a:r>
            <a:rPr lang="en-US" dirty="0" smtClean="0"/>
            <a:t>Soft state</a:t>
          </a:r>
          <a:endParaRPr lang="zh-CN" dirty="0"/>
        </a:p>
      </dgm:t>
    </dgm:pt>
    <dgm:pt modelId="{C9FEE5E6-C3DD-4F57-B6FF-CC3F312FB300}" type="parTrans" cxnId="{78B03D07-4C5D-4CFE-A693-ECEDA2DB6039}">
      <dgm:prSet/>
      <dgm:spPr/>
      <dgm:t>
        <a:bodyPr/>
        <a:lstStyle/>
        <a:p>
          <a:endParaRPr lang="zh-CN" altLang="en-US"/>
        </a:p>
      </dgm:t>
    </dgm:pt>
    <dgm:pt modelId="{707C81A9-1B4D-4218-8CA9-287AE284A6A2}" type="sibTrans" cxnId="{78B03D07-4C5D-4CFE-A693-ECEDA2DB6039}">
      <dgm:prSet/>
      <dgm:spPr/>
      <dgm:t>
        <a:bodyPr/>
        <a:lstStyle/>
        <a:p>
          <a:endParaRPr lang="zh-CN" altLang="en-US"/>
        </a:p>
      </dgm:t>
    </dgm:pt>
    <dgm:pt modelId="{33D7D0FA-906D-47C1-A916-2BF1A0BD3E98}">
      <dgm:prSet/>
      <dgm:spPr/>
      <dgm:t>
        <a:bodyPr/>
        <a:lstStyle/>
        <a:p>
          <a:pPr rtl="0"/>
          <a:r>
            <a:rPr lang="en-US" smtClean="0"/>
            <a:t>Eventually consistent</a:t>
          </a:r>
          <a:endParaRPr lang="zh-CN"/>
        </a:p>
      </dgm:t>
    </dgm:pt>
    <dgm:pt modelId="{017BB454-F2C2-413E-82AF-AAAA167826CA}" type="parTrans" cxnId="{425184C8-2934-4E3B-AFA6-2D8D8EA74E5E}">
      <dgm:prSet/>
      <dgm:spPr/>
      <dgm:t>
        <a:bodyPr/>
        <a:lstStyle/>
        <a:p>
          <a:endParaRPr lang="zh-CN" altLang="en-US"/>
        </a:p>
      </dgm:t>
    </dgm:pt>
    <dgm:pt modelId="{4F0EEBEA-5E3E-4639-9839-0F7D3CDBDB0A}" type="sibTrans" cxnId="{425184C8-2934-4E3B-AFA6-2D8D8EA74E5E}">
      <dgm:prSet/>
      <dgm:spPr/>
      <dgm:t>
        <a:bodyPr/>
        <a:lstStyle/>
        <a:p>
          <a:endParaRPr lang="zh-CN" altLang="en-US"/>
        </a:p>
      </dgm:t>
    </dgm:pt>
    <dgm:pt modelId="{E2CF0846-63D8-4095-8F9F-791937981D6D}" type="pres">
      <dgm:prSet presAssocID="{E8B98A14-9FB7-42D8-A471-0DAA3084BEE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983D15-42B5-47FE-ACA7-A14A7DE229CD}" type="pres">
      <dgm:prSet presAssocID="{E8B98A14-9FB7-42D8-A471-0DAA3084BEEE}" presName="wedge1" presStyleLbl="node1" presStyleIdx="0" presStyleCnt="3" custScaleX="179663" custScaleY="163596" custLinFactNeighborX="-45637" custLinFactNeighborY="8006"/>
      <dgm:spPr/>
      <dgm:t>
        <a:bodyPr/>
        <a:lstStyle/>
        <a:p>
          <a:endParaRPr lang="zh-CN" altLang="en-US"/>
        </a:p>
      </dgm:t>
    </dgm:pt>
    <dgm:pt modelId="{45F634A5-5779-4C4B-994F-1F595347034C}" type="pres">
      <dgm:prSet presAssocID="{E8B98A14-9FB7-42D8-A471-0DAA3084BE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D2B15A-7C49-47D3-B2F4-3A6EB82A21D6}" type="pres">
      <dgm:prSet presAssocID="{E8B98A14-9FB7-42D8-A471-0DAA3084BEEE}" presName="wedge2" presStyleLbl="node1" presStyleIdx="1" presStyleCnt="3" custScaleX="179663" custScaleY="163596" custLinFactNeighborX="-40833" custLinFactNeighborY="4003"/>
      <dgm:spPr/>
      <dgm:t>
        <a:bodyPr/>
        <a:lstStyle/>
        <a:p>
          <a:endParaRPr lang="zh-CN" altLang="en-US"/>
        </a:p>
      </dgm:t>
    </dgm:pt>
    <dgm:pt modelId="{D4F28615-CDA0-43AE-8339-0031B30C2D68}" type="pres">
      <dgm:prSet presAssocID="{E8B98A14-9FB7-42D8-A471-0DAA3084BE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52A4C-7AE5-47DE-8BBB-CD525994F20A}" type="pres">
      <dgm:prSet presAssocID="{E8B98A14-9FB7-42D8-A471-0DAA3084BEEE}" presName="wedge3" presStyleLbl="node1" presStyleIdx="2" presStyleCnt="3" custScaleX="179663" custScaleY="163596" custLinFactNeighborX="-40833" custLinFactNeighborY="4003"/>
      <dgm:spPr/>
      <dgm:t>
        <a:bodyPr/>
        <a:lstStyle/>
        <a:p>
          <a:endParaRPr lang="zh-CN" altLang="en-US"/>
        </a:p>
      </dgm:t>
    </dgm:pt>
    <dgm:pt modelId="{D2B154A8-EDEB-4B44-B963-898C32DE6622}" type="pres">
      <dgm:prSet presAssocID="{E8B98A14-9FB7-42D8-A471-0DAA3084BE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FC0DC2-0F80-44A0-86EE-03AA7B00909B}" type="presOf" srcId="{33D7D0FA-906D-47C1-A916-2BF1A0BD3E98}" destId="{75552A4C-7AE5-47DE-8BBB-CD525994F20A}" srcOrd="0" destOrd="0" presId="urn:microsoft.com/office/officeart/2005/8/layout/chart3"/>
    <dgm:cxn modelId="{78B03D07-4C5D-4CFE-A693-ECEDA2DB6039}" srcId="{E8B98A14-9FB7-42D8-A471-0DAA3084BEEE}" destId="{67E4C11C-BDC3-4D23-BAF0-EC77EF4FB661}" srcOrd="1" destOrd="0" parTransId="{C9FEE5E6-C3DD-4F57-B6FF-CC3F312FB300}" sibTransId="{707C81A9-1B4D-4218-8CA9-287AE284A6A2}"/>
    <dgm:cxn modelId="{F05C6ADE-1195-4317-A162-73CF8653DD91}" type="presOf" srcId="{67E4C11C-BDC3-4D23-BAF0-EC77EF4FB661}" destId="{3DD2B15A-7C49-47D3-B2F4-3A6EB82A21D6}" srcOrd="0" destOrd="0" presId="urn:microsoft.com/office/officeart/2005/8/layout/chart3"/>
    <dgm:cxn modelId="{CFE77460-81DB-4A96-A0D7-6AC9FA9C4AFB}" type="presOf" srcId="{CF4B2705-959D-4C89-A814-A19E6B7E841B}" destId="{45F634A5-5779-4C4B-994F-1F595347034C}" srcOrd="1" destOrd="0" presId="urn:microsoft.com/office/officeart/2005/8/layout/chart3"/>
    <dgm:cxn modelId="{425184C8-2934-4E3B-AFA6-2D8D8EA74E5E}" srcId="{E8B98A14-9FB7-42D8-A471-0DAA3084BEEE}" destId="{33D7D0FA-906D-47C1-A916-2BF1A0BD3E98}" srcOrd="2" destOrd="0" parTransId="{017BB454-F2C2-413E-82AF-AAAA167826CA}" sibTransId="{4F0EEBEA-5E3E-4639-9839-0F7D3CDBDB0A}"/>
    <dgm:cxn modelId="{79DEE8E0-CA24-4AE2-91B9-671BBC65A07E}" type="presOf" srcId="{33D7D0FA-906D-47C1-A916-2BF1A0BD3E98}" destId="{D2B154A8-EDEB-4B44-B963-898C32DE6622}" srcOrd="1" destOrd="0" presId="urn:microsoft.com/office/officeart/2005/8/layout/chart3"/>
    <dgm:cxn modelId="{AB4D4CBD-7418-47A7-A5B8-2285A21BB4DB}" type="presOf" srcId="{67E4C11C-BDC3-4D23-BAF0-EC77EF4FB661}" destId="{D4F28615-CDA0-43AE-8339-0031B30C2D68}" srcOrd="1" destOrd="0" presId="urn:microsoft.com/office/officeart/2005/8/layout/chart3"/>
    <dgm:cxn modelId="{F5FCB0E7-3AB9-47E6-AD6A-F9DD2E069456}" srcId="{E8B98A14-9FB7-42D8-A471-0DAA3084BEEE}" destId="{CF4B2705-959D-4C89-A814-A19E6B7E841B}" srcOrd="0" destOrd="0" parTransId="{689652C4-1224-4252-A1C3-E2CCDF26AD4A}" sibTransId="{43BC4413-BEBB-4BC6-9395-02F0BCCE7717}"/>
    <dgm:cxn modelId="{AE4C53E0-878B-467B-BE29-0D37002FA5F9}" type="presOf" srcId="{E8B98A14-9FB7-42D8-A471-0DAA3084BEEE}" destId="{E2CF0846-63D8-4095-8F9F-791937981D6D}" srcOrd="0" destOrd="0" presId="urn:microsoft.com/office/officeart/2005/8/layout/chart3"/>
    <dgm:cxn modelId="{5896AF95-F0DD-4118-B8BF-F18FDAF98729}" type="presOf" srcId="{CF4B2705-959D-4C89-A814-A19E6B7E841B}" destId="{67983D15-42B5-47FE-ACA7-A14A7DE229CD}" srcOrd="0" destOrd="0" presId="urn:microsoft.com/office/officeart/2005/8/layout/chart3"/>
    <dgm:cxn modelId="{A3BA885D-E062-4CEE-B707-FC025D30C79D}" type="presParOf" srcId="{E2CF0846-63D8-4095-8F9F-791937981D6D}" destId="{67983D15-42B5-47FE-ACA7-A14A7DE229CD}" srcOrd="0" destOrd="0" presId="urn:microsoft.com/office/officeart/2005/8/layout/chart3"/>
    <dgm:cxn modelId="{A7489D22-738A-4527-812E-97E69201736A}" type="presParOf" srcId="{E2CF0846-63D8-4095-8F9F-791937981D6D}" destId="{45F634A5-5779-4C4B-994F-1F595347034C}" srcOrd="1" destOrd="0" presId="urn:microsoft.com/office/officeart/2005/8/layout/chart3"/>
    <dgm:cxn modelId="{5A3455BA-BFBD-42F0-B62C-26695FE0AC93}" type="presParOf" srcId="{E2CF0846-63D8-4095-8F9F-791937981D6D}" destId="{3DD2B15A-7C49-47D3-B2F4-3A6EB82A21D6}" srcOrd="2" destOrd="0" presId="urn:microsoft.com/office/officeart/2005/8/layout/chart3"/>
    <dgm:cxn modelId="{7DC22AC1-AA28-444C-BA50-D5667C0F904E}" type="presParOf" srcId="{E2CF0846-63D8-4095-8F9F-791937981D6D}" destId="{D4F28615-CDA0-43AE-8339-0031B30C2D68}" srcOrd="3" destOrd="0" presId="urn:microsoft.com/office/officeart/2005/8/layout/chart3"/>
    <dgm:cxn modelId="{4359F262-0D4B-4BCC-9E64-7C951A6A831D}" type="presParOf" srcId="{E2CF0846-63D8-4095-8F9F-791937981D6D}" destId="{75552A4C-7AE5-47DE-8BBB-CD525994F20A}" srcOrd="4" destOrd="0" presId="urn:microsoft.com/office/officeart/2005/8/layout/chart3"/>
    <dgm:cxn modelId="{FD25ACC4-5955-432A-9325-754AA8E48513}" type="presParOf" srcId="{E2CF0846-63D8-4095-8F9F-791937981D6D}" destId="{D2B154A8-EDEB-4B44-B963-898C32DE662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AAEA85-4D77-4EA6-A2CF-1F3627E60FB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E75CF5-4FC3-406F-B798-4F3A9C5FC4B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/>
            <a:t>原子性</a:t>
          </a:r>
          <a:endParaRPr lang="zh-CN" altLang="en-US" sz="2000" dirty="0"/>
        </a:p>
      </dgm:t>
    </dgm:pt>
    <dgm:pt modelId="{548B3ED9-41AD-4A2E-8CD9-72532EC70AC7}" type="parTrans" cxnId="{A9DA8529-97BF-422F-BA63-80274BFD8289}">
      <dgm:prSet/>
      <dgm:spPr/>
      <dgm:t>
        <a:bodyPr/>
        <a:lstStyle/>
        <a:p>
          <a:endParaRPr lang="zh-CN" altLang="en-US"/>
        </a:p>
      </dgm:t>
    </dgm:pt>
    <dgm:pt modelId="{EE94297E-EA54-4D83-95EA-CDF1B099EED5}" type="sibTrans" cxnId="{A9DA8529-97BF-422F-BA63-80274BFD8289}">
      <dgm:prSet/>
      <dgm:spPr/>
      <dgm:t>
        <a:bodyPr/>
        <a:lstStyle/>
        <a:p>
          <a:endParaRPr lang="zh-CN" altLang="en-US"/>
        </a:p>
      </dgm:t>
    </dgm:pt>
    <dgm:pt modelId="{B954640B-EFB3-4EE4-843C-E9103BA6C60D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/>
            <a:t>一致性</a:t>
          </a:r>
          <a:endParaRPr lang="zh-CN" altLang="en-US" sz="2700" dirty="0"/>
        </a:p>
      </dgm:t>
    </dgm:pt>
    <dgm:pt modelId="{79B87878-4906-401B-BE01-A679825551CE}" type="parTrans" cxnId="{5A79D017-16B2-4A8A-B542-80FAFC7D7B59}">
      <dgm:prSet/>
      <dgm:spPr/>
      <dgm:t>
        <a:bodyPr/>
        <a:lstStyle/>
        <a:p>
          <a:endParaRPr lang="zh-CN" altLang="en-US"/>
        </a:p>
      </dgm:t>
    </dgm:pt>
    <dgm:pt modelId="{C1FF2A97-54DC-40E5-A2EA-0009FE575F02}" type="sibTrans" cxnId="{5A79D017-16B2-4A8A-B542-80FAFC7D7B59}">
      <dgm:prSet/>
      <dgm:spPr/>
      <dgm:t>
        <a:bodyPr/>
        <a:lstStyle/>
        <a:p>
          <a:endParaRPr lang="zh-CN" altLang="en-US"/>
        </a:p>
      </dgm:t>
    </dgm:pt>
    <dgm:pt modelId="{58A879E3-607C-46CF-9C1B-B3CAA6FF9A2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/>
            <a:t>隔离性</a:t>
          </a:r>
          <a:endParaRPr lang="zh-CN" altLang="en-US" sz="2000" dirty="0"/>
        </a:p>
      </dgm:t>
    </dgm:pt>
    <dgm:pt modelId="{8CA12E8F-3865-4461-BFCF-ED65B41EA27B}" type="parTrans" cxnId="{46ABFAF6-4CCF-43A0-AF5B-ECCB4B7EA992}">
      <dgm:prSet/>
      <dgm:spPr/>
      <dgm:t>
        <a:bodyPr/>
        <a:lstStyle/>
        <a:p>
          <a:endParaRPr lang="zh-CN" altLang="en-US"/>
        </a:p>
      </dgm:t>
    </dgm:pt>
    <dgm:pt modelId="{70C209B3-BB8A-4688-85AC-CDC6EF757426}" type="sibTrans" cxnId="{46ABFAF6-4CCF-43A0-AF5B-ECCB4B7EA992}">
      <dgm:prSet/>
      <dgm:spPr/>
      <dgm:t>
        <a:bodyPr/>
        <a:lstStyle/>
        <a:p>
          <a:endParaRPr lang="zh-CN" altLang="en-US"/>
        </a:p>
      </dgm:t>
    </dgm:pt>
    <dgm:pt modelId="{80EB8480-0667-404F-929E-A61FEFDD38A9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000" dirty="0" smtClean="0"/>
            <a:t>持久性</a:t>
          </a:r>
          <a:endParaRPr lang="zh-CN" altLang="en-US" sz="2000" dirty="0"/>
        </a:p>
      </dgm:t>
    </dgm:pt>
    <dgm:pt modelId="{7A40A6F0-4A7F-484E-ACCC-0B0474DA7B4A}" type="parTrans" cxnId="{131FC4E8-0875-486F-8F00-A3855BB8EEC3}">
      <dgm:prSet/>
      <dgm:spPr/>
      <dgm:t>
        <a:bodyPr/>
        <a:lstStyle/>
        <a:p>
          <a:endParaRPr lang="zh-CN" altLang="en-US"/>
        </a:p>
      </dgm:t>
    </dgm:pt>
    <dgm:pt modelId="{3BC83F96-AFC7-4972-B1C9-F1312333DDFF}" type="sibTrans" cxnId="{131FC4E8-0875-486F-8F00-A3855BB8EEC3}">
      <dgm:prSet/>
      <dgm:spPr/>
      <dgm:t>
        <a:bodyPr/>
        <a:lstStyle/>
        <a:p>
          <a:endParaRPr lang="zh-CN" altLang="en-US"/>
        </a:p>
      </dgm:t>
    </dgm:pt>
    <dgm:pt modelId="{B27D9B77-25A3-446D-B0A2-673A6F3209B3}" type="pres">
      <dgm:prSet presAssocID="{3EAAEA85-4D77-4EA6-A2CF-1F3627E60F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E47E1C-2A1D-4729-B4B1-C5508C97E3C9}" type="pres">
      <dgm:prSet presAssocID="{3EAAEA85-4D77-4EA6-A2CF-1F3627E60FB0}" presName="fgShape" presStyleLbl="fgShp" presStyleIdx="0" presStyleCn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8E7C4DB6-0A02-4ED1-AA07-BA9B85E87662}" type="pres">
      <dgm:prSet presAssocID="{3EAAEA85-4D77-4EA6-A2CF-1F3627E60FB0}" presName="linComp" presStyleCnt="0"/>
      <dgm:spPr/>
    </dgm:pt>
    <dgm:pt modelId="{D8269DDB-3D62-4155-ABCD-9695862E2C6C}" type="pres">
      <dgm:prSet presAssocID="{ECE75CF5-4FC3-406F-B798-4F3A9C5FC4B6}" presName="compNode" presStyleCnt="0"/>
      <dgm:spPr/>
    </dgm:pt>
    <dgm:pt modelId="{904332CD-958B-4BAA-A51E-350724A74A23}" type="pres">
      <dgm:prSet presAssocID="{ECE75CF5-4FC3-406F-B798-4F3A9C5FC4B6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65F4B18B-27F5-4A46-A8D6-6B725A82D62D}" type="pres">
      <dgm:prSet presAssocID="{ECE75CF5-4FC3-406F-B798-4F3A9C5FC4B6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B9776-5F87-48AC-86AA-51E873993B91}" type="pres">
      <dgm:prSet presAssocID="{ECE75CF5-4FC3-406F-B798-4F3A9C5FC4B6}" presName="invisiNode" presStyleLbl="node1" presStyleIdx="0" presStyleCnt="4"/>
      <dgm:spPr/>
    </dgm:pt>
    <dgm:pt modelId="{E75A3C0A-9D20-4CCE-83B8-CDD4A27E949F}" type="pres">
      <dgm:prSet presAssocID="{ECE75CF5-4FC3-406F-B798-4F3A9C5FC4B6}" presName="imagNode" presStyleLbl="fgImgPlace1" presStyleIdx="0" presStyleCnt="4"/>
      <dgm:spPr/>
    </dgm:pt>
    <dgm:pt modelId="{5CF53DDD-950C-4DD1-B4C0-E002B454DBB5}" type="pres">
      <dgm:prSet presAssocID="{EE94297E-EA54-4D83-95EA-CDF1B099EED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B4C725F-A661-446D-B151-9A7415E59712}" type="pres">
      <dgm:prSet presAssocID="{B954640B-EFB3-4EE4-843C-E9103BA6C60D}" presName="compNode" presStyleCnt="0"/>
      <dgm:spPr/>
    </dgm:pt>
    <dgm:pt modelId="{BDBE17FE-A63F-45E5-956F-0732FD382D99}" type="pres">
      <dgm:prSet presAssocID="{B954640B-EFB3-4EE4-843C-E9103BA6C60D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32570375-1188-43CC-98F2-E40EDFA7EE7A}" type="pres">
      <dgm:prSet presAssocID="{B954640B-EFB3-4EE4-843C-E9103BA6C60D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B5C545-6D9D-4B2F-A7AF-015123CC2C43}" type="pres">
      <dgm:prSet presAssocID="{B954640B-EFB3-4EE4-843C-E9103BA6C60D}" presName="invisiNode" presStyleLbl="node1" presStyleIdx="1" presStyleCnt="4"/>
      <dgm:spPr/>
    </dgm:pt>
    <dgm:pt modelId="{107C97B5-BD29-4F2C-868E-BC340322C428}" type="pres">
      <dgm:prSet presAssocID="{B954640B-EFB3-4EE4-843C-E9103BA6C60D}" presName="imagNode" presStyleLbl="fgImgPlace1" presStyleIdx="1" presStyleCnt="4"/>
      <dgm:spPr/>
    </dgm:pt>
    <dgm:pt modelId="{05185AD6-A0BA-4D13-A946-C8377FFA76C0}" type="pres">
      <dgm:prSet presAssocID="{C1FF2A97-54DC-40E5-A2EA-0009FE575F0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183014D-E810-46B9-A01C-F37769B2E006}" type="pres">
      <dgm:prSet presAssocID="{58A879E3-607C-46CF-9C1B-B3CAA6FF9A2C}" presName="compNode" presStyleCnt="0"/>
      <dgm:spPr/>
    </dgm:pt>
    <dgm:pt modelId="{37953142-7278-4443-B86A-9BEE7EE8304E}" type="pres">
      <dgm:prSet presAssocID="{58A879E3-607C-46CF-9C1B-B3CAA6FF9A2C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DEED937A-553C-46F5-BED5-52E5AEC2BCEC}" type="pres">
      <dgm:prSet presAssocID="{58A879E3-607C-46CF-9C1B-B3CAA6FF9A2C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F03D1-B7D0-4C9E-8051-EA0ED06E68FC}" type="pres">
      <dgm:prSet presAssocID="{58A879E3-607C-46CF-9C1B-B3CAA6FF9A2C}" presName="invisiNode" presStyleLbl="node1" presStyleIdx="2" presStyleCnt="4"/>
      <dgm:spPr/>
    </dgm:pt>
    <dgm:pt modelId="{6BEB3BC0-D875-4B8B-ABDC-493F3183044D}" type="pres">
      <dgm:prSet presAssocID="{58A879E3-607C-46CF-9C1B-B3CAA6FF9A2C}" presName="imagNode" presStyleLbl="fgImgPlace1" presStyleIdx="2" presStyleCnt="4"/>
      <dgm:spPr/>
    </dgm:pt>
    <dgm:pt modelId="{0A57AF71-3115-4C3D-A51E-B5C70259F4DB}" type="pres">
      <dgm:prSet presAssocID="{70C209B3-BB8A-4688-85AC-CDC6EF75742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5F88FCA-D497-424E-BD2F-E4B78438E245}" type="pres">
      <dgm:prSet presAssocID="{80EB8480-0667-404F-929E-A61FEFDD38A9}" presName="compNode" presStyleCnt="0"/>
      <dgm:spPr/>
    </dgm:pt>
    <dgm:pt modelId="{1052F9F4-DE21-4A1F-8811-309BE5B154A1}" type="pres">
      <dgm:prSet presAssocID="{80EB8480-0667-404F-929E-A61FEFDD38A9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3A49F036-126F-454A-A758-C6F512BE7EB9}" type="pres">
      <dgm:prSet presAssocID="{80EB8480-0667-404F-929E-A61FEFDD38A9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125E7-9335-400B-BD8F-C5884029C20F}" type="pres">
      <dgm:prSet presAssocID="{80EB8480-0667-404F-929E-A61FEFDD38A9}" presName="invisiNode" presStyleLbl="node1" presStyleIdx="3" presStyleCnt="4"/>
      <dgm:spPr/>
    </dgm:pt>
    <dgm:pt modelId="{E1557FCE-DDA0-45B1-A1A0-07D2DDB28D3B}" type="pres">
      <dgm:prSet presAssocID="{80EB8480-0667-404F-929E-A61FEFDD38A9}" presName="imagNode" presStyleLbl="fgImgPlace1" presStyleIdx="3" presStyleCnt="4"/>
      <dgm:spPr/>
    </dgm:pt>
  </dgm:ptLst>
  <dgm:cxnLst>
    <dgm:cxn modelId="{166769C0-71F7-4DB0-9978-891C098008D1}" type="presOf" srcId="{80EB8480-0667-404F-929E-A61FEFDD38A9}" destId="{3A49F036-126F-454A-A758-C6F512BE7EB9}" srcOrd="1" destOrd="0" presId="urn:microsoft.com/office/officeart/2005/8/layout/hList7"/>
    <dgm:cxn modelId="{CFD9BC60-D113-40AC-AC25-EAF40468A7C9}" type="presOf" srcId="{58A879E3-607C-46CF-9C1B-B3CAA6FF9A2C}" destId="{DEED937A-553C-46F5-BED5-52E5AEC2BCEC}" srcOrd="1" destOrd="0" presId="urn:microsoft.com/office/officeart/2005/8/layout/hList7"/>
    <dgm:cxn modelId="{8DFDFFF6-DABD-4AC1-BFDC-3C6B2641E26B}" type="presOf" srcId="{C1FF2A97-54DC-40E5-A2EA-0009FE575F02}" destId="{05185AD6-A0BA-4D13-A946-C8377FFA76C0}" srcOrd="0" destOrd="0" presId="urn:microsoft.com/office/officeart/2005/8/layout/hList7"/>
    <dgm:cxn modelId="{D23EC1EE-DDA6-4B12-9974-847B85A28B40}" type="presOf" srcId="{58A879E3-607C-46CF-9C1B-B3CAA6FF9A2C}" destId="{37953142-7278-4443-B86A-9BEE7EE8304E}" srcOrd="0" destOrd="0" presId="urn:microsoft.com/office/officeart/2005/8/layout/hList7"/>
    <dgm:cxn modelId="{B1ADF369-C56A-49A3-AA58-6A42A9492180}" type="presOf" srcId="{ECE75CF5-4FC3-406F-B798-4F3A9C5FC4B6}" destId="{65F4B18B-27F5-4A46-A8D6-6B725A82D62D}" srcOrd="1" destOrd="0" presId="urn:microsoft.com/office/officeart/2005/8/layout/hList7"/>
    <dgm:cxn modelId="{5A79D017-16B2-4A8A-B542-80FAFC7D7B59}" srcId="{3EAAEA85-4D77-4EA6-A2CF-1F3627E60FB0}" destId="{B954640B-EFB3-4EE4-843C-E9103BA6C60D}" srcOrd="1" destOrd="0" parTransId="{79B87878-4906-401B-BE01-A679825551CE}" sibTransId="{C1FF2A97-54DC-40E5-A2EA-0009FE575F02}"/>
    <dgm:cxn modelId="{9625B537-199D-469E-9A53-2678E7F99AFC}" type="presOf" srcId="{3EAAEA85-4D77-4EA6-A2CF-1F3627E60FB0}" destId="{B27D9B77-25A3-446D-B0A2-673A6F3209B3}" srcOrd="0" destOrd="0" presId="urn:microsoft.com/office/officeart/2005/8/layout/hList7"/>
    <dgm:cxn modelId="{9E58ADF4-7B51-4C69-B92F-11147874F057}" type="presOf" srcId="{70C209B3-BB8A-4688-85AC-CDC6EF757426}" destId="{0A57AF71-3115-4C3D-A51E-B5C70259F4DB}" srcOrd="0" destOrd="0" presId="urn:microsoft.com/office/officeart/2005/8/layout/hList7"/>
    <dgm:cxn modelId="{6E4B0D97-5BE6-4F3E-9F79-DC13ACD3BBA1}" type="presOf" srcId="{B954640B-EFB3-4EE4-843C-E9103BA6C60D}" destId="{32570375-1188-43CC-98F2-E40EDFA7EE7A}" srcOrd="1" destOrd="0" presId="urn:microsoft.com/office/officeart/2005/8/layout/hList7"/>
    <dgm:cxn modelId="{DD8ADC00-BE45-4A05-B434-B0CCE4F5EB9F}" type="presOf" srcId="{ECE75CF5-4FC3-406F-B798-4F3A9C5FC4B6}" destId="{904332CD-958B-4BAA-A51E-350724A74A23}" srcOrd="0" destOrd="0" presId="urn:microsoft.com/office/officeart/2005/8/layout/hList7"/>
    <dgm:cxn modelId="{5E88808E-88B3-4C0F-8415-DDF87E06C88C}" type="presOf" srcId="{80EB8480-0667-404F-929E-A61FEFDD38A9}" destId="{1052F9F4-DE21-4A1F-8811-309BE5B154A1}" srcOrd="0" destOrd="0" presId="urn:microsoft.com/office/officeart/2005/8/layout/hList7"/>
    <dgm:cxn modelId="{B9867E3C-E14E-42DC-B6BB-48631050993A}" type="presOf" srcId="{B954640B-EFB3-4EE4-843C-E9103BA6C60D}" destId="{BDBE17FE-A63F-45E5-956F-0732FD382D99}" srcOrd="0" destOrd="0" presId="urn:microsoft.com/office/officeart/2005/8/layout/hList7"/>
    <dgm:cxn modelId="{A9DA8529-97BF-422F-BA63-80274BFD8289}" srcId="{3EAAEA85-4D77-4EA6-A2CF-1F3627E60FB0}" destId="{ECE75CF5-4FC3-406F-B798-4F3A9C5FC4B6}" srcOrd="0" destOrd="0" parTransId="{548B3ED9-41AD-4A2E-8CD9-72532EC70AC7}" sibTransId="{EE94297E-EA54-4D83-95EA-CDF1B099EED5}"/>
    <dgm:cxn modelId="{131FC4E8-0875-486F-8F00-A3855BB8EEC3}" srcId="{3EAAEA85-4D77-4EA6-A2CF-1F3627E60FB0}" destId="{80EB8480-0667-404F-929E-A61FEFDD38A9}" srcOrd="3" destOrd="0" parTransId="{7A40A6F0-4A7F-484E-ACCC-0B0474DA7B4A}" sibTransId="{3BC83F96-AFC7-4972-B1C9-F1312333DDFF}"/>
    <dgm:cxn modelId="{898FCB96-43D4-4DC7-A042-790E8E60ECDD}" type="presOf" srcId="{EE94297E-EA54-4D83-95EA-CDF1B099EED5}" destId="{5CF53DDD-950C-4DD1-B4C0-E002B454DBB5}" srcOrd="0" destOrd="0" presId="urn:microsoft.com/office/officeart/2005/8/layout/hList7"/>
    <dgm:cxn modelId="{46ABFAF6-4CCF-43A0-AF5B-ECCB4B7EA992}" srcId="{3EAAEA85-4D77-4EA6-A2CF-1F3627E60FB0}" destId="{58A879E3-607C-46CF-9C1B-B3CAA6FF9A2C}" srcOrd="2" destOrd="0" parTransId="{8CA12E8F-3865-4461-BFCF-ED65B41EA27B}" sibTransId="{70C209B3-BB8A-4688-85AC-CDC6EF757426}"/>
    <dgm:cxn modelId="{9AAF8664-88B1-4581-B8AD-F47BF3A27BED}" type="presParOf" srcId="{B27D9B77-25A3-446D-B0A2-673A6F3209B3}" destId="{5DE47E1C-2A1D-4729-B4B1-C5508C97E3C9}" srcOrd="0" destOrd="0" presId="urn:microsoft.com/office/officeart/2005/8/layout/hList7"/>
    <dgm:cxn modelId="{C4F5F04F-5114-4C00-942A-9D87DBD3F5CC}" type="presParOf" srcId="{B27D9B77-25A3-446D-B0A2-673A6F3209B3}" destId="{8E7C4DB6-0A02-4ED1-AA07-BA9B85E87662}" srcOrd="1" destOrd="0" presId="urn:microsoft.com/office/officeart/2005/8/layout/hList7"/>
    <dgm:cxn modelId="{111FF819-F070-485C-B905-C32BA205E820}" type="presParOf" srcId="{8E7C4DB6-0A02-4ED1-AA07-BA9B85E87662}" destId="{D8269DDB-3D62-4155-ABCD-9695862E2C6C}" srcOrd="0" destOrd="0" presId="urn:microsoft.com/office/officeart/2005/8/layout/hList7"/>
    <dgm:cxn modelId="{1475A217-83A4-45E4-A741-F774E2469C88}" type="presParOf" srcId="{D8269DDB-3D62-4155-ABCD-9695862E2C6C}" destId="{904332CD-958B-4BAA-A51E-350724A74A23}" srcOrd="0" destOrd="0" presId="urn:microsoft.com/office/officeart/2005/8/layout/hList7"/>
    <dgm:cxn modelId="{9FEC1563-BAD2-4E3F-A221-D23D38629B17}" type="presParOf" srcId="{D8269DDB-3D62-4155-ABCD-9695862E2C6C}" destId="{65F4B18B-27F5-4A46-A8D6-6B725A82D62D}" srcOrd="1" destOrd="0" presId="urn:microsoft.com/office/officeart/2005/8/layout/hList7"/>
    <dgm:cxn modelId="{0879D739-9603-4AAA-B141-B92C328012C5}" type="presParOf" srcId="{D8269DDB-3D62-4155-ABCD-9695862E2C6C}" destId="{947B9776-5F87-48AC-86AA-51E873993B91}" srcOrd="2" destOrd="0" presId="urn:microsoft.com/office/officeart/2005/8/layout/hList7"/>
    <dgm:cxn modelId="{5268F407-188D-4CF4-ADB6-D7F1AFCA91B3}" type="presParOf" srcId="{D8269DDB-3D62-4155-ABCD-9695862E2C6C}" destId="{E75A3C0A-9D20-4CCE-83B8-CDD4A27E949F}" srcOrd="3" destOrd="0" presId="urn:microsoft.com/office/officeart/2005/8/layout/hList7"/>
    <dgm:cxn modelId="{0DA0F263-F732-4972-ACC7-D26DEB3CAF48}" type="presParOf" srcId="{8E7C4DB6-0A02-4ED1-AA07-BA9B85E87662}" destId="{5CF53DDD-950C-4DD1-B4C0-E002B454DBB5}" srcOrd="1" destOrd="0" presId="urn:microsoft.com/office/officeart/2005/8/layout/hList7"/>
    <dgm:cxn modelId="{7BDAAF46-B7A3-462E-B696-F28F07D7B156}" type="presParOf" srcId="{8E7C4DB6-0A02-4ED1-AA07-BA9B85E87662}" destId="{0B4C725F-A661-446D-B151-9A7415E59712}" srcOrd="2" destOrd="0" presId="urn:microsoft.com/office/officeart/2005/8/layout/hList7"/>
    <dgm:cxn modelId="{1BF97D47-D779-4AF2-AE70-13FB906BD9D9}" type="presParOf" srcId="{0B4C725F-A661-446D-B151-9A7415E59712}" destId="{BDBE17FE-A63F-45E5-956F-0732FD382D99}" srcOrd="0" destOrd="0" presId="urn:microsoft.com/office/officeart/2005/8/layout/hList7"/>
    <dgm:cxn modelId="{11D15C89-5F7E-4470-B981-B6F0F621C31A}" type="presParOf" srcId="{0B4C725F-A661-446D-B151-9A7415E59712}" destId="{32570375-1188-43CC-98F2-E40EDFA7EE7A}" srcOrd="1" destOrd="0" presId="urn:microsoft.com/office/officeart/2005/8/layout/hList7"/>
    <dgm:cxn modelId="{B494281C-05BB-4A55-96A0-1D2243284A79}" type="presParOf" srcId="{0B4C725F-A661-446D-B151-9A7415E59712}" destId="{3FB5C545-6D9D-4B2F-A7AF-015123CC2C43}" srcOrd="2" destOrd="0" presId="urn:microsoft.com/office/officeart/2005/8/layout/hList7"/>
    <dgm:cxn modelId="{68BB717F-0BCD-48E8-A5FF-FD818F824A7F}" type="presParOf" srcId="{0B4C725F-A661-446D-B151-9A7415E59712}" destId="{107C97B5-BD29-4F2C-868E-BC340322C428}" srcOrd="3" destOrd="0" presId="urn:microsoft.com/office/officeart/2005/8/layout/hList7"/>
    <dgm:cxn modelId="{FAC2B8B5-6BC0-4B64-8495-69F6D96356C9}" type="presParOf" srcId="{8E7C4DB6-0A02-4ED1-AA07-BA9B85E87662}" destId="{05185AD6-A0BA-4D13-A946-C8377FFA76C0}" srcOrd="3" destOrd="0" presId="urn:microsoft.com/office/officeart/2005/8/layout/hList7"/>
    <dgm:cxn modelId="{C84628FB-68BF-4D50-B774-EB1EA8604A34}" type="presParOf" srcId="{8E7C4DB6-0A02-4ED1-AA07-BA9B85E87662}" destId="{2183014D-E810-46B9-A01C-F37769B2E006}" srcOrd="4" destOrd="0" presId="urn:microsoft.com/office/officeart/2005/8/layout/hList7"/>
    <dgm:cxn modelId="{5595A5A7-8F00-4B71-B103-1F32ECED6080}" type="presParOf" srcId="{2183014D-E810-46B9-A01C-F37769B2E006}" destId="{37953142-7278-4443-B86A-9BEE7EE8304E}" srcOrd="0" destOrd="0" presId="urn:microsoft.com/office/officeart/2005/8/layout/hList7"/>
    <dgm:cxn modelId="{0AEBEC78-21AF-4CEF-BF0D-3291B75EAC67}" type="presParOf" srcId="{2183014D-E810-46B9-A01C-F37769B2E006}" destId="{DEED937A-553C-46F5-BED5-52E5AEC2BCEC}" srcOrd="1" destOrd="0" presId="urn:microsoft.com/office/officeart/2005/8/layout/hList7"/>
    <dgm:cxn modelId="{9611CBD6-2096-4520-9959-8F77D2D2C3C9}" type="presParOf" srcId="{2183014D-E810-46B9-A01C-F37769B2E006}" destId="{91FF03D1-B7D0-4C9E-8051-EA0ED06E68FC}" srcOrd="2" destOrd="0" presId="urn:microsoft.com/office/officeart/2005/8/layout/hList7"/>
    <dgm:cxn modelId="{D0DDB88C-67FC-476A-A6BF-D4018C7BC3B0}" type="presParOf" srcId="{2183014D-E810-46B9-A01C-F37769B2E006}" destId="{6BEB3BC0-D875-4B8B-ABDC-493F3183044D}" srcOrd="3" destOrd="0" presId="urn:microsoft.com/office/officeart/2005/8/layout/hList7"/>
    <dgm:cxn modelId="{1A582667-FC99-4CFF-B1AF-1EDB07A5920E}" type="presParOf" srcId="{8E7C4DB6-0A02-4ED1-AA07-BA9B85E87662}" destId="{0A57AF71-3115-4C3D-A51E-B5C70259F4DB}" srcOrd="5" destOrd="0" presId="urn:microsoft.com/office/officeart/2005/8/layout/hList7"/>
    <dgm:cxn modelId="{5A5756F0-3455-4AEF-8B70-EA25F62F7C91}" type="presParOf" srcId="{8E7C4DB6-0A02-4ED1-AA07-BA9B85E87662}" destId="{F5F88FCA-D497-424E-BD2F-E4B78438E245}" srcOrd="6" destOrd="0" presId="urn:microsoft.com/office/officeart/2005/8/layout/hList7"/>
    <dgm:cxn modelId="{443D5443-4B69-4C39-9905-F1908C88991E}" type="presParOf" srcId="{F5F88FCA-D497-424E-BD2F-E4B78438E245}" destId="{1052F9F4-DE21-4A1F-8811-309BE5B154A1}" srcOrd="0" destOrd="0" presId="urn:microsoft.com/office/officeart/2005/8/layout/hList7"/>
    <dgm:cxn modelId="{84E5EECB-59BD-4CD0-A6F2-CC266C67C6AF}" type="presParOf" srcId="{F5F88FCA-D497-424E-BD2F-E4B78438E245}" destId="{3A49F036-126F-454A-A758-C6F512BE7EB9}" srcOrd="1" destOrd="0" presId="urn:microsoft.com/office/officeart/2005/8/layout/hList7"/>
    <dgm:cxn modelId="{1F1941BD-4F18-4E0B-8DCE-BEEF96D47240}" type="presParOf" srcId="{F5F88FCA-D497-424E-BD2F-E4B78438E245}" destId="{C89125E7-9335-400B-BD8F-C5884029C20F}" srcOrd="2" destOrd="0" presId="urn:microsoft.com/office/officeart/2005/8/layout/hList7"/>
    <dgm:cxn modelId="{AAAD096F-02D3-41B7-B0AD-ED1993DB6894}" type="presParOf" srcId="{F5F88FCA-D497-424E-BD2F-E4B78438E245}" destId="{E1557FCE-DDA0-45B1-A1A0-07D2DDB28D3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92858-CE65-4C8D-A67A-5EB27EB0AAA5}">
      <dsp:nvSpPr>
        <dsp:cNvPr id="0" name=""/>
        <dsp:cNvSpPr/>
      </dsp:nvSpPr>
      <dsp:spPr>
        <a:xfrm>
          <a:off x="539926" y="295"/>
          <a:ext cx="514623" cy="514623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发</a:t>
          </a:r>
          <a:endParaRPr lang="zh-CN" altLang="en-US" sz="800" kern="1200" dirty="0"/>
        </a:p>
      </dsp:txBody>
      <dsp:txXfrm>
        <a:off x="615291" y="75660"/>
        <a:ext cx="363893" cy="363893"/>
      </dsp:txXfrm>
    </dsp:sp>
    <dsp:sp modelId="{0167EF2A-6028-4271-A410-2EEDC7808A65}">
      <dsp:nvSpPr>
        <dsp:cNvPr id="0" name=""/>
        <dsp:cNvSpPr/>
      </dsp:nvSpPr>
      <dsp:spPr>
        <a:xfrm rot="3600000">
          <a:off x="920069" y="502342"/>
          <a:ext cx="137211" cy="173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930360" y="519255"/>
        <a:ext cx="96048" cy="104211"/>
      </dsp:txXfrm>
    </dsp:sp>
    <dsp:sp modelId="{ACF8E938-FD6D-4F88-9076-2AB16BD2EFA9}">
      <dsp:nvSpPr>
        <dsp:cNvPr id="0" name=""/>
        <dsp:cNvSpPr/>
      </dsp:nvSpPr>
      <dsp:spPr>
        <a:xfrm>
          <a:off x="926683" y="670177"/>
          <a:ext cx="514623" cy="514623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抢</a:t>
          </a:r>
          <a:endParaRPr lang="zh-CN" altLang="en-US" sz="800" kern="1200" dirty="0"/>
        </a:p>
      </dsp:txBody>
      <dsp:txXfrm>
        <a:off x="1002048" y="745542"/>
        <a:ext cx="363893" cy="363893"/>
      </dsp:txXfrm>
    </dsp:sp>
    <dsp:sp modelId="{45EFA24D-6163-4719-BFF4-EB68875C295F}">
      <dsp:nvSpPr>
        <dsp:cNvPr id="0" name=""/>
        <dsp:cNvSpPr/>
      </dsp:nvSpPr>
      <dsp:spPr>
        <a:xfrm rot="10800000">
          <a:off x="732516" y="840646"/>
          <a:ext cx="137211" cy="173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 rot="10800000">
        <a:off x="773679" y="875383"/>
        <a:ext cx="96048" cy="104211"/>
      </dsp:txXfrm>
    </dsp:sp>
    <dsp:sp modelId="{3C9A171E-4E99-41FF-9A47-53F544139285}">
      <dsp:nvSpPr>
        <dsp:cNvPr id="0" name=""/>
        <dsp:cNvSpPr/>
      </dsp:nvSpPr>
      <dsp:spPr>
        <a:xfrm>
          <a:off x="153170" y="670177"/>
          <a:ext cx="514623" cy="514623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拆</a:t>
          </a:r>
          <a:endParaRPr lang="zh-CN" altLang="en-US" sz="800" kern="1200" dirty="0"/>
        </a:p>
      </dsp:txBody>
      <dsp:txXfrm>
        <a:off x="228535" y="745542"/>
        <a:ext cx="363893" cy="363893"/>
      </dsp:txXfrm>
    </dsp:sp>
    <dsp:sp modelId="{0399C871-2CEB-481A-B546-5E7616F85FBA}">
      <dsp:nvSpPr>
        <dsp:cNvPr id="0" name=""/>
        <dsp:cNvSpPr/>
      </dsp:nvSpPr>
      <dsp:spPr>
        <a:xfrm rot="18000000">
          <a:off x="533312" y="509068"/>
          <a:ext cx="137211" cy="173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543603" y="561629"/>
        <a:ext cx="96048" cy="104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158D4-BB03-49C2-9B2E-A61E742C61BE}">
      <dsp:nvSpPr>
        <dsp:cNvPr id="0" name=""/>
        <dsp:cNvSpPr/>
      </dsp:nvSpPr>
      <dsp:spPr>
        <a:xfrm>
          <a:off x="1260209" y="739373"/>
          <a:ext cx="527598" cy="52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微信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红包</a:t>
          </a:r>
          <a:endParaRPr lang="zh-CN" altLang="en-US" sz="800" kern="1200" dirty="0"/>
        </a:p>
      </dsp:txBody>
      <dsp:txXfrm>
        <a:off x="1337474" y="816638"/>
        <a:ext cx="373068" cy="373068"/>
      </dsp:txXfrm>
    </dsp:sp>
    <dsp:sp modelId="{035D1CCA-B798-415C-9509-5554826737BD}">
      <dsp:nvSpPr>
        <dsp:cNvPr id="0" name=""/>
        <dsp:cNvSpPr/>
      </dsp:nvSpPr>
      <dsp:spPr>
        <a:xfrm rot="16200000">
          <a:off x="1468126" y="547406"/>
          <a:ext cx="111764" cy="1793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84891" y="600048"/>
        <a:ext cx="78235" cy="107629"/>
      </dsp:txXfrm>
    </dsp:sp>
    <dsp:sp modelId="{ED35B413-3882-43F1-87C6-8067B8EA6731}">
      <dsp:nvSpPr>
        <dsp:cNvPr id="0" name=""/>
        <dsp:cNvSpPr/>
      </dsp:nvSpPr>
      <dsp:spPr>
        <a:xfrm>
          <a:off x="1260209" y="898"/>
          <a:ext cx="527598" cy="52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转帐</a:t>
          </a:r>
          <a:endParaRPr lang="zh-CN" altLang="en-US" sz="800" kern="1200" dirty="0"/>
        </a:p>
      </dsp:txBody>
      <dsp:txXfrm>
        <a:off x="1337474" y="78163"/>
        <a:ext cx="373068" cy="373068"/>
      </dsp:txXfrm>
    </dsp:sp>
    <dsp:sp modelId="{0A3ACB9C-ECCA-4F4D-90BA-2EB9E0A852E8}">
      <dsp:nvSpPr>
        <dsp:cNvPr id="0" name=""/>
        <dsp:cNvSpPr/>
      </dsp:nvSpPr>
      <dsp:spPr>
        <a:xfrm rot="1800000">
          <a:off x="1785156" y="1096517"/>
          <a:ext cx="111764" cy="1793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87402" y="1124012"/>
        <a:ext cx="78235" cy="107629"/>
      </dsp:txXfrm>
    </dsp:sp>
    <dsp:sp modelId="{F0DA015A-891B-40BD-B1CE-E6A8F81DB00C}">
      <dsp:nvSpPr>
        <dsp:cNvPr id="0" name=""/>
        <dsp:cNvSpPr/>
      </dsp:nvSpPr>
      <dsp:spPr>
        <a:xfrm>
          <a:off x="1899747" y="1108610"/>
          <a:ext cx="527598" cy="52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朋友圈互动</a:t>
          </a:r>
          <a:endParaRPr lang="en-US" altLang="zh-CN" sz="800" kern="1200" dirty="0" smtClean="0"/>
        </a:p>
      </dsp:txBody>
      <dsp:txXfrm>
        <a:off x="1977012" y="1185875"/>
        <a:ext cx="373068" cy="373068"/>
      </dsp:txXfrm>
    </dsp:sp>
    <dsp:sp modelId="{BE5ADD21-28EF-4360-9737-DA6FAD5CE529}">
      <dsp:nvSpPr>
        <dsp:cNvPr id="0" name=""/>
        <dsp:cNvSpPr/>
      </dsp:nvSpPr>
      <dsp:spPr>
        <a:xfrm rot="9000000">
          <a:off x="1151097" y="1096517"/>
          <a:ext cx="111764" cy="1793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182380" y="1124012"/>
        <a:ext cx="78235" cy="107629"/>
      </dsp:txXfrm>
    </dsp:sp>
    <dsp:sp modelId="{8DE90C38-BD0F-4042-8951-F1F72D9DCAA2}">
      <dsp:nvSpPr>
        <dsp:cNvPr id="0" name=""/>
        <dsp:cNvSpPr/>
      </dsp:nvSpPr>
      <dsp:spPr>
        <a:xfrm>
          <a:off x="620671" y="1108610"/>
          <a:ext cx="527598" cy="52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营销</a:t>
          </a:r>
          <a:endParaRPr lang="zh-CN" altLang="en-US" sz="800" kern="1200" dirty="0"/>
        </a:p>
      </dsp:txBody>
      <dsp:txXfrm>
        <a:off x="697936" y="1185875"/>
        <a:ext cx="373068" cy="373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00961-CAD5-4825-AB22-BEF65972BE6C}">
      <dsp:nvSpPr>
        <dsp:cNvPr id="0" name=""/>
        <dsp:cNvSpPr/>
      </dsp:nvSpPr>
      <dsp:spPr>
        <a:xfrm>
          <a:off x="782690" y="210574"/>
          <a:ext cx="1404412" cy="1404412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EC597-7A10-4558-BB5A-EFC722B290FB}">
      <dsp:nvSpPr>
        <dsp:cNvPr id="0" name=""/>
        <dsp:cNvSpPr/>
      </dsp:nvSpPr>
      <dsp:spPr>
        <a:xfrm>
          <a:off x="782690" y="210574"/>
          <a:ext cx="1404412" cy="1404412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089D4-1F7D-4954-8A42-17655117B93A}">
      <dsp:nvSpPr>
        <dsp:cNvPr id="0" name=""/>
        <dsp:cNvSpPr/>
      </dsp:nvSpPr>
      <dsp:spPr>
        <a:xfrm>
          <a:off x="782690" y="210574"/>
          <a:ext cx="1404412" cy="1404412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7C581-7E51-4422-9DB5-AFC24E8177C8}">
      <dsp:nvSpPr>
        <dsp:cNvPr id="0" name=""/>
        <dsp:cNvSpPr/>
      </dsp:nvSpPr>
      <dsp:spPr>
        <a:xfrm>
          <a:off x="782690" y="210574"/>
          <a:ext cx="1404412" cy="1404412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BD3B5-9FF5-4D2B-A7F8-660A05ECBDD4}">
      <dsp:nvSpPr>
        <dsp:cNvPr id="0" name=""/>
        <dsp:cNvSpPr/>
      </dsp:nvSpPr>
      <dsp:spPr>
        <a:xfrm>
          <a:off x="1161525" y="589409"/>
          <a:ext cx="646742" cy="646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群关系链</a:t>
          </a:r>
          <a:endParaRPr lang="zh-CN" altLang="en-US" sz="800" kern="1200" dirty="0"/>
        </a:p>
      </dsp:txBody>
      <dsp:txXfrm>
        <a:off x="1256238" y="684122"/>
        <a:ext cx="457316" cy="457316"/>
      </dsp:txXfrm>
    </dsp:sp>
    <dsp:sp modelId="{582DFAAE-2C63-48A8-8D95-AF0A311DC448}">
      <dsp:nvSpPr>
        <dsp:cNvPr id="0" name=""/>
        <dsp:cNvSpPr/>
      </dsp:nvSpPr>
      <dsp:spPr>
        <a:xfrm>
          <a:off x="1258536" y="513"/>
          <a:ext cx="452719" cy="4527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熟悉</a:t>
          </a:r>
          <a:endParaRPr lang="zh-CN" altLang="en-US" sz="1000" kern="1200" dirty="0"/>
        </a:p>
      </dsp:txBody>
      <dsp:txXfrm>
        <a:off x="1324835" y="66812"/>
        <a:ext cx="320121" cy="320121"/>
      </dsp:txXfrm>
    </dsp:sp>
    <dsp:sp modelId="{2915179F-0D39-4B22-8431-ECAB20DBDE26}">
      <dsp:nvSpPr>
        <dsp:cNvPr id="0" name=""/>
        <dsp:cNvSpPr/>
      </dsp:nvSpPr>
      <dsp:spPr>
        <a:xfrm>
          <a:off x="1944445" y="686421"/>
          <a:ext cx="452719" cy="4527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一般</a:t>
          </a:r>
          <a:endParaRPr lang="zh-CN" altLang="en-US" sz="1000" kern="1200" dirty="0"/>
        </a:p>
      </dsp:txBody>
      <dsp:txXfrm>
        <a:off x="2010744" y="752720"/>
        <a:ext cx="320121" cy="320121"/>
      </dsp:txXfrm>
    </dsp:sp>
    <dsp:sp modelId="{1EB74B5F-F345-4413-A628-965735F5F861}">
      <dsp:nvSpPr>
        <dsp:cNvPr id="0" name=""/>
        <dsp:cNvSpPr/>
      </dsp:nvSpPr>
      <dsp:spPr>
        <a:xfrm>
          <a:off x="1258536" y="1372329"/>
          <a:ext cx="452719" cy="4527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accent6">
                  <a:lumMod val="75000"/>
                </a:schemeClr>
              </a:solidFill>
            </a:rPr>
            <a:t>陌生</a:t>
          </a:r>
          <a:endParaRPr lang="zh-CN" altLang="en-US" sz="11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324835" y="1438628"/>
        <a:ext cx="320121" cy="320121"/>
      </dsp:txXfrm>
    </dsp:sp>
    <dsp:sp modelId="{1034C0DC-0DB0-43CE-983E-AF3732312FB9}">
      <dsp:nvSpPr>
        <dsp:cNvPr id="0" name=""/>
        <dsp:cNvSpPr/>
      </dsp:nvSpPr>
      <dsp:spPr>
        <a:xfrm>
          <a:off x="572628" y="686421"/>
          <a:ext cx="452719" cy="4527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单向</a:t>
          </a:r>
          <a:endParaRPr lang="zh-CN" altLang="en-US" sz="1000" kern="1200" dirty="0"/>
        </a:p>
      </dsp:txBody>
      <dsp:txXfrm>
        <a:off x="638927" y="752720"/>
        <a:ext cx="320121" cy="320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290B0-65A3-481C-A3F1-2BBD0E5F9B1E}">
      <dsp:nvSpPr>
        <dsp:cNvPr id="0" name=""/>
        <dsp:cNvSpPr/>
      </dsp:nvSpPr>
      <dsp:spPr>
        <a:xfrm>
          <a:off x="2892" y="106276"/>
          <a:ext cx="173916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发</a:t>
          </a:r>
          <a:endParaRPr lang="zh-CN" sz="1400" kern="1200" dirty="0"/>
        </a:p>
      </dsp:txBody>
      <dsp:txXfrm>
        <a:off x="2892" y="106276"/>
        <a:ext cx="1739163" cy="403200"/>
      </dsp:txXfrm>
    </dsp:sp>
    <dsp:sp modelId="{311B8CC9-52EB-4741-868F-8B338A935AEB}">
      <dsp:nvSpPr>
        <dsp:cNvPr id="0" name=""/>
        <dsp:cNvSpPr/>
      </dsp:nvSpPr>
      <dsp:spPr>
        <a:xfrm>
          <a:off x="2892" y="509476"/>
          <a:ext cx="1739163" cy="2766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</a:rPr>
            <a:t>分两步</a:t>
          </a:r>
          <a:endParaRPr lang="zh-CN" sz="1400" kern="1200" dirty="0">
            <a:solidFill>
              <a:schemeClr val="tx1"/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</a:rPr>
            <a:t>支付完成，更新</a:t>
          </a:r>
          <a:r>
            <a:rPr lang="en-US" altLang="zh-CN" sz="1400" kern="1200" dirty="0" smtClean="0">
              <a:solidFill>
                <a:schemeClr val="tx1"/>
              </a:solidFill>
            </a:rPr>
            <a:t>DB</a:t>
          </a:r>
          <a:r>
            <a:rPr lang="zh-CN" altLang="en-US" sz="1400" kern="1200" dirty="0" smtClean="0">
              <a:solidFill>
                <a:schemeClr val="tx1"/>
              </a:solidFill>
            </a:rPr>
            <a:t>状态，同步订单</a:t>
          </a:r>
          <a:r>
            <a:rPr lang="en-US" altLang="zh-CN" sz="1400" kern="1200" dirty="0" smtClean="0">
              <a:solidFill>
                <a:schemeClr val="tx1"/>
              </a:solidFill>
            </a:rPr>
            <a:t>cache, </a:t>
          </a:r>
          <a:r>
            <a:rPr lang="zh-CN" altLang="en-US" sz="1400" kern="1200" dirty="0" smtClean="0">
              <a:solidFill>
                <a:schemeClr val="tx1"/>
              </a:solidFill>
            </a:rPr>
            <a:t>如果网络异常，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可允许与</a:t>
          </a:r>
          <a:r>
            <a:rPr lang="en-US" altLang="zh-CN" sz="1400" kern="1200" dirty="0" smtClean="0">
              <a:solidFill>
                <a:schemeClr val="accent6">
                  <a:lumMod val="75000"/>
                </a:schemeClr>
              </a:solidFill>
            </a:rPr>
            <a:t>DB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不一致</a:t>
          </a:r>
          <a:endParaRPr lang="zh-CN" sz="1400" kern="1200" dirty="0">
            <a:solidFill>
              <a:schemeClr val="accent6">
                <a:lumMod val="75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</a:rPr>
            <a:t>发送红包做状态检查，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可做状态修复</a:t>
          </a:r>
          <a:endParaRPr lang="zh-CN" sz="14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892" y="509476"/>
        <a:ext cx="1739163" cy="2766959"/>
      </dsp:txXfrm>
    </dsp:sp>
    <dsp:sp modelId="{7FF7FFFF-6E44-4D97-9AD2-5895176852F8}">
      <dsp:nvSpPr>
        <dsp:cNvPr id="0" name=""/>
        <dsp:cNvSpPr/>
      </dsp:nvSpPr>
      <dsp:spPr>
        <a:xfrm>
          <a:off x="1985538" y="106276"/>
          <a:ext cx="173916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抢</a:t>
          </a:r>
          <a:endParaRPr lang="zh-CN" sz="1400" kern="1200" dirty="0"/>
        </a:p>
      </dsp:txBody>
      <dsp:txXfrm>
        <a:off x="1985538" y="106276"/>
        <a:ext cx="1739163" cy="403200"/>
      </dsp:txXfrm>
    </dsp:sp>
    <dsp:sp modelId="{7FEE599B-F954-4A18-996A-0FBB313E00E1}">
      <dsp:nvSpPr>
        <dsp:cNvPr id="0" name=""/>
        <dsp:cNvSpPr/>
      </dsp:nvSpPr>
      <dsp:spPr>
        <a:xfrm>
          <a:off x="1985538" y="509476"/>
          <a:ext cx="1739163" cy="2766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用户预先抢到资格，数据不要求绝对精确，只数据是单调一致即可，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可用性要求强</a:t>
          </a:r>
          <a:endParaRPr lang="zh-CN" sz="14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985538" y="509476"/>
        <a:ext cx="1739163" cy="2766959"/>
      </dsp:txXfrm>
    </dsp:sp>
    <dsp:sp modelId="{FFDCC1A7-5A33-4423-BEFA-91E5A8FAED96}">
      <dsp:nvSpPr>
        <dsp:cNvPr id="0" name=""/>
        <dsp:cNvSpPr/>
      </dsp:nvSpPr>
      <dsp:spPr>
        <a:xfrm>
          <a:off x="3968184" y="106276"/>
          <a:ext cx="173916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拆</a:t>
          </a:r>
          <a:endParaRPr lang="zh-CN" sz="1400" kern="1200" dirty="0"/>
        </a:p>
      </dsp:txBody>
      <dsp:txXfrm>
        <a:off x="3968184" y="106276"/>
        <a:ext cx="1739163" cy="403200"/>
      </dsp:txXfrm>
    </dsp:sp>
    <dsp:sp modelId="{261C0A45-457A-4087-BFF4-1F51D00535F5}">
      <dsp:nvSpPr>
        <dsp:cNvPr id="0" name=""/>
        <dsp:cNvSpPr/>
      </dsp:nvSpPr>
      <dsp:spPr>
        <a:xfrm>
          <a:off x="3968184" y="509476"/>
          <a:ext cx="1739163" cy="2766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红包数据数量要求精准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拆过程更新各类数据较多，由于网络原因可能失败了，但是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数据最终同步一致</a:t>
          </a:r>
          <a:endParaRPr lang="zh-CN" sz="14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入帐 最终成功即可</a:t>
          </a:r>
          <a:endParaRPr lang="zh-CN" sz="1400" kern="1200" dirty="0"/>
        </a:p>
      </dsp:txBody>
      <dsp:txXfrm>
        <a:off x="3968184" y="509476"/>
        <a:ext cx="1739163" cy="2766959"/>
      </dsp:txXfrm>
    </dsp:sp>
    <dsp:sp modelId="{82410240-FC51-4777-8E03-1D7D5B84C4C1}">
      <dsp:nvSpPr>
        <dsp:cNvPr id="0" name=""/>
        <dsp:cNvSpPr/>
      </dsp:nvSpPr>
      <dsp:spPr>
        <a:xfrm>
          <a:off x="5950831" y="106276"/>
          <a:ext cx="173916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查</a:t>
          </a:r>
          <a:endParaRPr lang="zh-CN" sz="1400" kern="1200" dirty="0"/>
        </a:p>
      </dsp:txBody>
      <dsp:txXfrm>
        <a:off x="5950831" y="106276"/>
        <a:ext cx="1739163" cy="403200"/>
      </dsp:txXfrm>
    </dsp:sp>
    <dsp:sp modelId="{C9E8B175-5435-4BF1-B624-90215ECA7B97}">
      <dsp:nvSpPr>
        <dsp:cNvPr id="0" name=""/>
        <dsp:cNvSpPr/>
      </dsp:nvSpPr>
      <dsp:spPr>
        <a:xfrm>
          <a:off x="5950831" y="509476"/>
          <a:ext cx="1739163" cy="27669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优先主</a:t>
          </a:r>
          <a:r>
            <a:rPr lang="en-US" altLang="zh-CN" sz="1400" kern="1200" dirty="0" smtClean="0"/>
            <a:t>cache</a:t>
          </a:r>
          <a:r>
            <a:rPr lang="en-US" altLang="zh-CN" sz="1400" kern="1200" dirty="0" smtClean="0">
              <a:sym typeface="Wingdings" panose="05000000000000000000" pitchFamily="2" charset="2"/>
            </a:rPr>
            <a:t></a:t>
          </a:r>
          <a:r>
            <a:rPr lang="zh-CN" altLang="en-US" sz="1400" kern="1200" dirty="0" smtClean="0">
              <a:sym typeface="Wingdings" panose="05000000000000000000" pitchFamily="2" charset="2"/>
            </a:rPr>
            <a:t>备</a:t>
          </a:r>
          <a:r>
            <a:rPr lang="en-US" altLang="zh-CN" sz="1400" kern="1200" dirty="0" smtClean="0">
              <a:sym typeface="Wingdings" panose="05000000000000000000" pitchFamily="2" charset="2"/>
            </a:rPr>
            <a:t>cache-&gt;</a:t>
          </a:r>
          <a:r>
            <a:rPr lang="zh-CN" altLang="en-US" sz="1400" kern="1200" dirty="0" smtClean="0">
              <a:sym typeface="Wingdings" panose="05000000000000000000" pitchFamily="2" charset="2"/>
            </a:rPr>
            <a:t>备</a:t>
          </a:r>
          <a:r>
            <a:rPr lang="en-US" altLang="zh-CN" sz="1400" kern="1200" dirty="0" smtClean="0">
              <a:sym typeface="Wingdings" panose="05000000000000000000" pitchFamily="2" charset="2"/>
            </a:rPr>
            <a:t>DB-&gt;</a:t>
          </a:r>
          <a:r>
            <a:rPr lang="zh-CN" altLang="en-US" sz="1400" kern="1200" dirty="0" smtClean="0">
              <a:sym typeface="Wingdings" panose="05000000000000000000" pitchFamily="2" charset="2"/>
            </a:rPr>
            <a:t>主</a:t>
          </a:r>
          <a:r>
            <a:rPr lang="en-US" altLang="zh-CN" sz="1400" kern="1200" dirty="0" smtClean="0">
              <a:sym typeface="Wingdings" panose="05000000000000000000" pitchFamily="2" charset="2"/>
            </a:rPr>
            <a:t>DB</a:t>
          </a:r>
          <a:r>
            <a:rPr lang="zh-CN" altLang="en-US" sz="1400" kern="1200" dirty="0" smtClean="0">
              <a:sym typeface="Wingdings" panose="05000000000000000000" pitchFamily="2" charset="2"/>
            </a:rPr>
            <a:t>，必要时降级服务，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ym typeface="Wingdings" panose="05000000000000000000" pitchFamily="2" charset="2"/>
            </a:rPr>
            <a:t>可用性要求高，数据一致性要求可降级，在可接受时间窗口内完成</a:t>
          </a:r>
          <a:endParaRPr lang="zh-CN" sz="1400" kern="1200" dirty="0"/>
        </a:p>
      </dsp:txBody>
      <dsp:txXfrm>
        <a:off x="5950831" y="509476"/>
        <a:ext cx="1739163" cy="27669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3D15-42B5-47FE-ACA7-A14A7DE229CD}">
      <dsp:nvSpPr>
        <dsp:cNvPr id="0" name=""/>
        <dsp:cNvSpPr/>
      </dsp:nvSpPr>
      <dsp:spPr>
        <a:xfrm>
          <a:off x="-685715" y="-277034"/>
          <a:ext cx="3158923" cy="287642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Basically </a:t>
          </a:r>
          <a:r>
            <a:rPr lang="en-US" sz="1400" kern="1200" dirty="0" err="1" smtClean="0"/>
            <a:t>Aavailable</a:t>
          </a:r>
          <a:endParaRPr lang="zh-CN" sz="1400" kern="1200" dirty="0"/>
        </a:p>
      </dsp:txBody>
      <dsp:txXfrm>
        <a:off x="1031761" y="253734"/>
        <a:ext cx="1071777" cy="958808"/>
      </dsp:txXfrm>
    </dsp:sp>
    <dsp:sp modelId="{3DD2B15A-7C49-47D3-B2F4-3A6EB82A21D6}">
      <dsp:nvSpPr>
        <dsp:cNvPr id="0" name=""/>
        <dsp:cNvSpPr/>
      </dsp:nvSpPr>
      <dsp:spPr>
        <a:xfrm>
          <a:off x="-691882" y="-295088"/>
          <a:ext cx="3158923" cy="287642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 state</a:t>
          </a:r>
          <a:endParaRPr lang="zh-CN" sz="1400" kern="1200" dirty="0"/>
        </a:p>
      </dsp:txBody>
      <dsp:txXfrm>
        <a:off x="173060" y="1519798"/>
        <a:ext cx="1429036" cy="890322"/>
      </dsp:txXfrm>
    </dsp:sp>
    <dsp:sp modelId="{75552A4C-7AE5-47DE-8BBB-CD525994F20A}">
      <dsp:nvSpPr>
        <dsp:cNvPr id="0" name=""/>
        <dsp:cNvSpPr/>
      </dsp:nvSpPr>
      <dsp:spPr>
        <a:xfrm>
          <a:off x="-691882" y="-295088"/>
          <a:ext cx="3158923" cy="287642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Eventually consistent</a:t>
          </a:r>
          <a:endParaRPr lang="zh-CN" sz="1300" kern="1200"/>
        </a:p>
      </dsp:txBody>
      <dsp:txXfrm>
        <a:off x="-353426" y="269923"/>
        <a:ext cx="1071777" cy="9588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332CD-958B-4BAA-A51E-350724A74A23}">
      <dsp:nvSpPr>
        <dsp:cNvPr id="0" name=""/>
        <dsp:cNvSpPr/>
      </dsp:nvSpPr>
      <dsp:spPr>
        <a:xfrm>
          <a:off x="1152" y="0"/>
          <a:ext cx="1207873" cy="30155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原子性</a:t>
          </a:r>
          <a:endParaRPr lang="zh-CN" altLang="en-US" sz="2000" kern="1200" dirty="0"/>
        </a:p>
      </dsp:txBody>
      <dsp:txXfrm>
        <a:off x="1152" y="1206219"/>
        <a:ext cx="1207873" cy="1206219"/>
      </dsp:txXfrm>
    </dsp:sp>
    <dsp:sp modelId="{E75A3C0A-9D20-4CCE-83B8-CDD4A27E949F}">
      <dsp:nvSpPr>
        <dsp:cNvPr id="0" name=""/>
        <dsp:cNvSpPr/>
      </dsp:nvSpPr>
      <dsp:spPr>
        <a:xfrm>
          <a:off x="103000" y="180932"/>
          <a:ext cx="1004177" cy="10041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E17FE-A63F-45E5-956F-0732FD382D99}">
      <dsp:nvSpPr>
        <dsp:cNvPr id="0" name=""/>
        <dsp:cNvSpPr/>
      </dsp:nvSpPr>
      <dsp:spPr>
        <a:xfrm>
          <a:off x="1245261" y="0"/>
          <a:ext cx="1207873" cy="30155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一致性</a:t>
          </a:r>
          <a:endParaRPr lang="zh-CN" altLang="en-US" sz="2700" kern="1200" dirty="0"/>
        </a:p>
      </dsp:txBody>
      <dsp:txXfrm>
        <a:off x="1245261" y="1206219"/>
        <a:ext cx="1207873" cy="1206219"/>
      </dsp:txXfrm>
    </dsp:sp>
    <dsp:sp modelId="{107C97B5-BD29-4F2C-868E-BC340322C428}">
      <dsp:nvSpPr>
        <dsp:cNvPr id="0" name=""/>
        <dsp:cNvSpPr/>
      </dsp:nvSpPr>
      <dsp:spPr>
        <a:xfrm>
          <a:off x="1347109" y="180932"/>
          <a:ext cx="1004177" cy="10041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53142-7278-4443-B86A-9BEE7EE8304E}">
      <dsp:nvSpPr>
        <dsp:cNvPr id="0" name=""/>
        <dsp:cNvSpPr/>
      </dsp:nvSpPr>
      <dsp:spPr>
        <a:xfrm>
          <a:off x="2489371" y="0"/>
          <a:ext cx="1207873" cy="30155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隔离性</a:t>
          </a:r>
          <a:endParaRPr lang="zh-CN" altLang="en-US" sz="2000" kern="1200" dirty="0"/>
        </a:p>
      </dsp:txBody>
      <dsp:txXfrm>
        <a:off x="2489371" y="1206219"/>
        <a:ext cx="1207873" cy="1206219"/>
      </dsp:txXfrm>
    </dsp:sp>
    <dsp:sp modelId="{6BEB3BC0-D875-4B8B-ABDC-493F3183044D}">
      <dsp:nvSpPr>
        <dsp:cNvPr id="0" name=""/>
        <dsp:cNvSpPr/>
      </dsp:nvSpPr>
      <dsp:spPr>
        <a:xfrm>
          <a:off x="2591218" y="180932"/>
          <a:ext cx="1004177" cy="10041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2F9F4-DE21-4A1F-8811-309BE5B154A1}">
      <dsp:nvSpPr>
        <dsp:cNvPr id="0" name=""/>
        <dsp:cNvSpPr/>
      </dsp:nvSpPr>
      <dsp:spPr>
        <a:xfrm>
          <a:off x="3733480" y="0"/>
          <a:ext cx="1207873" cy="30155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持久性</a:t>
          </a:r>
          <a:endParaRPr lang="zh-CN" altLang="en-US" sz="2000" kern="1200" dirty="0"/>
        </a:p>
      </dsp:txBody>
      <dsp:txXfrm>
        <a:off x="3733480" y="1206219"/>
        <a:ext cx="1207873" cy="1206219"/>
      </dsp:txXfrm>
    </dsp:sp>
    <dsp:sp modelId="{E1557FCE-DDA0-45B1-A1A0-07D2DDB28D3B}">
      <dsp:nvSpPr>
        <dsp:cNvPr id="0" name=""/>
        <dsp:cNvSpPr/>
      </dsp:nvSpPr>
      <dsp:spPr>
        <a:xfrm>
          <a:off x="3835328" y="180932"/>
          <a:ext cx="1004177" cy="10041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47E1C-2A1D-4729-B4B1-C5508C97E3C9}">
      <dsp:nvSpPr>
        <dsp:cNvPr id="0" name=""/>
        <dsp:cNvSpPr/>
      </dsp:nvSpPr>
      <dsp:spPr>
        <a:xfrm>
          <a:off x="197700" y="2412438"/>
          <a:ext cx="4547105" cy="452332"/>
        </a:xfrm>
        <a:prstGeom prst="leftRightArrow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1415-3DD9-4CFE-ABE8-BF7A3D36DD3D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FD2C-D505-4487-ACEB-EAAFA45E5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8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9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6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77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9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5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2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6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7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8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AFD2C-D505-4487-ACEB-EAAFA45E50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1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5238"/>
            <a:ext cx="7772400" cy="110251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82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9144000" cy="51409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5106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800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4364"/>
            <a:ext cx="8229600" cy="3760259"/>
          </a:xfrm>
        </p:spPr>
        <p:txBody>
          <a:bodyPr>
            <a:normAutofit/>
          </a:bodyPr>
          <a:lstStyle>
            <a:lvl1pPr>
              <a:defRPr sz="1600">
                <a:latin typeface="微软雅黑"/>
                <a:ea typeface="微软雅黑"/>
                <a:cs typeface="微软雅黑"/>
              </a:defRPr>
            </a:lvl1pPr>
            <a:lvl2pPr>
              <a:defRPr sz="1600">
                <a:latin typeface="微软雅黑"/>
                <a:ea typeface="微软雅黑"/>
                <a:cs typeface="微软雅黑"/>
              </a:defRPr>
            </a:lvl2pPr>
            <a:lvl3pPr>
              <a:defRPr sz="1600">
                <a:latin typeface="微软雅黑"/>
                <a:ea typeface="微软雅黑"/>
                <a:cs typeface="微软雅黑"/>
              </a:defRPr>
            </a:lvl3pPr>
            <a:lvl4pPr>
              <a:defRPr sz="1600">
                <a:latin typeface="微软雅黑"/>
                <a:ea typeface="微软雅黑"/>
                <a:cs typeface="微软雅黑"/>
              </a:defRPr>
            </a:lvl4pPr>
            <a:lvl5pPr>
              <a:defRPr sz="1600"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72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8DB9-755B-884A-9E9B-D91A2CB7C9FD}" type="datetimeFigureOut">
              <a:rPr kumimoji="1" lang="zh-CN" altLang="en-US" smtClean="0"/>
              <a:t>2014/12/22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346E-2488-264B-A0DB-450804BA6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5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479" y="1265238"/>
            <a:ext cx="7772400" cy="1102519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/>
              <a:t>移动互联网海量访问系统设计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en-US" altLang="zh-CN" sz="3600" dirty="0" smtClean="0"/>
              <a:t>                    </a:t>
            </a:r>
            <a:r>
              <a:rPr kumimoji="1" lang="zh-CN" altLang="en-US" sz="2000" dirty="0" smtClean="0"/>
              <a:t>微信红包</a:t>
            </a:r>
            <a:r>
              <a:rPr kumimoji="1" lang="zh-CN" altLang="en-US" sz="2000" dirty="0"/>
              <a:t>之</a:t>
            </a:r>
            <a:r>
              <a:rPr kumimoji="1" lang="en-US" altLang="zh-CN" sz="2000" dirty="0" smtClean="0"/>
              <a:t>CBA</a:t>
            </a:r>
            <a:r>
              <a:rPr kumimoji="1" lang="zh-CN" altLang="en-US" sz="2000" dirty="0" smtClean="0"/>
              <a:t>实践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898707" y="2715141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bg1"/>
                </a:solidFill>
              </a:rPr>
              <a:t>腾讯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r>
              <a:rPr lang="zh-CN" altLang="en-US" sz="1800" dirty="0" smtClean="0">
                <a:solidFill>
                  <a:schemeClr val="bg1"/>
                </a:solidFill>
              </a:rPr>
              <a:t>微信事业群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jerizhang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张晋铭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2014.12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04500" y="3187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82452" y="2128603"/>
            <a:ext cx="28481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46"/>
          </a:xfrm>
        </p:spPr>
        <p:txBody>
          <a:bodyPr/>
          <a:lstStyle/>
          <a:p>
            <a:r>
              <a:rPr lang="en-US" altLang="zh-CN" b="1" smtClean="0"/>
              <a:t>A</a:t>
            </a:r>
            <a:r>
              <a:rPr lang="en-US" altLang="zh-CN" smtClean="0"/>
              <a:t>CID</a:t>
            </a:r>
            <a:r>
              <a:rPr lang="zh-CN" altLang="en-US" smtClean="0"/>
              <a:t>在微信红包中的应用</a:t>
            </a:r>
            <a:endParaRPr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08033"/>
              </p:ext>
            </p:extLst>
          </p:nvPr>
        </p:nvGraphicFramePr>
        <p:xfrm>
          <a:off x="1925032" y="1002977"/>
          <a:ext cx="4942506" cy="3015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椭圆 4"/>
          <p:cNvSpPr/>
          <p:nvPr/>
        </p:nvSpPr>
        <p:spPr>
          <a:xfrm>
            <a:off x="2078563" y="122883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</a:t>
            </a:r>
            <a:endParaRPr lang="zh-CN" altLang="en-US" sz="2400" dirty="0" smtClean="0"/>
          </a:p>
        </p:txBody>
      </p:sp>
      <p:sp>
        <p:nvSpPr>
          <p:cNvPr id="6" name="椭圆 5"/>
          <p:cNvSpPr/>
          <p:nvPr/>
        </p:nvSpPr>
        <p:spPr>
          <a:xfrm>
            <a:off x="3315845" y="122883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</a:t>
            </a:r>
            <a:endParaRPr lang="zh-CN" altLang="en-US" sz="1100" dirty="0" smtClean="0"/>
          </a:p>
        </p:txBody>
      </p:sp>
      <p:sp>
        <p:nvSpPr>
          <p:cNvPr id="7" name="椭圆 6"/>
          <p:cNvSpPr/>
          <p:nvPr/>
        </p:nvSpPr>
        <p:spPr>
          <a:xfrm>
            <a:off x="4542796" y="122883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</a:t>
            </a:r>
            <a:endParaRPr lang="zh-CN" altLang="en-US" sz="2800" dirty="0" smtClean="0"/>
          </a:p>
        </p:txBody>
      </p:sp>
      <p:sp>
        <p:nvSpPr>
          <p:cNvPr id="8" name="椭圆 7"/>
          <p:cNvSpPr/>
          <p:nvPr/>
        </p:nvSpPr>
        <p:spPr>
          <a:xfrm>
            <a:off x="5808497" y="122883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</a:t>
            </a:r>
            <a:endParaRPr lang="zh-CN" altLang="en-US" sz="28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785459" y="3504094"/>
            <a:ext cx="157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</a:rPr>
              <a:t>Safe operation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205979"/>
            <a:ext cx="8229600" cy="39409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分布式事务</a:t>
            </a:r>
            <a:r>
              <a:rPr lang="en-US" altLang="zh-CN" dirty="0" smtClean="0"/>
              <a:t>(DTP)</a:t>
            </a:r>
            <a:r>
              <a:rPr lang="zh-CN" altLang="en-US" dirty="0" smtClean="0"/>
              <a:t>模型简介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6411" y="1404899"/>
            <a:ext cx="1238250" cy="333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TM</a:t>
            </a:r>
            <a:endParaRPr lang="zh-CN" altLang="en-US" sz="1100" dirty="0" smtClean="0"/>
          </a:p>
        </p:txBody>
      </p:sp>
      <p:sp>
        <p:nvSpPr>
          <p:cNvPr id="5" name="矩形 4"/>
          <p:cNvSpPr/>
          <p:nvPr/>
        </p:nvSpPr>
        <p:spPr>
          <a:xfrm>
            <a:off x="1551174" y="619087"/>
            <a:ext cx="1238250" cy="33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AP</a:t>
            </a:r>
            <a:endParaRPr lang="zh-CN" altLang="en-US" sz="1100" dirty="0" smtClean="0"/>
          </a:p>
        </p:txBody>
      </p:sp>
      <p:sp>
        <p:nvSpPr>
          <p:cNvPr id="10" name="矩形 9"/>
          <p:cNvSpPr/>
          <p:nvPr/>
        </p:nvSpPr>
        <p:spPr>
          <a:xfrm>
            <a:off x="251012" y="2474080"/>
            <a:ext cx="1009650" cy="409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RM</a:t>
            </a:r>
            <a:endParaRPr lang="zh-CN" altLang="en-US" sz="11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27374" y="2469317"/>
            <a:ext cx="1085850" cy="409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RM</a:t>
            </a:r>
            <a:endParaRPr lang="zh-CN" altLang="en-US" sz="1100" dirty="0" smtClean="0"/>
          </a:p>
        </p:txBody>
      </p:sp>
      <p:sp>
        <p:nvSpPr>
          <p:cNvPr id="13" name="矩形 12"/>
          <p:cNvSpPr/>
          <p:nvPr/>
        </p:nvSpPr>
        <p:spPr>
          <a:xfrm>
            <a:off x="3079935" y="2474080"/>
            <a:ext cx="1009651" cy="409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RM</a:t>
            </a:r>
            <a:endParaRPr lang="zh-CN" altLang="en-US" sz="1100" dirty="0" smtClean="0"/>
          </a:p>
        </p:txBody>
      </p:sp>
      <p:sp>
        <p:nvSpPr>
          <p:cNvPr id="14" name="矩形 13"/>
          <p:cNvSpPr/>
          <p:nvPr/>
        </p:nvSpPr>
        <p:spPr>
          <a:xfrm>
            <a:off x="3158515" y="1404899"/>
            <a:ext cx="1009651" cy="333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EM</a:t>
            </a:r>
            <a:endParaRPr lang="zh-CN" altLang="en-US" sz="1100" dirty="0" smtClean="0"/>
          </a:p>
        </p:txBody>
      </p:sp>
      <p:sp>
        <p:nvSpPr>
          <p:cNvPr id="15" name="圆柱形 14"/>
          <p:cNvSpPr/>
          <p:nvPr/>
        </p:nvSpPr>
        <p:spPr>
          <a:xfrm>
            <a:off x="448606" y="3393242"/>
            <a:ext cx="600075" cy="533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 smtClean="0"/>
          </a:p>
        </p:txBody>
      </p:sp>
      <p:cxnSp>
        <p:nvCxnSpPr>
          <p:cNvPr id="27" name="直接箭头连接符 26"/>
          <p:cNvCxnSpPr>
            <a:stCxn id="5" idx="2"/>
            <a:endCxn id="4" idx="0"/>
          </p:cNvCxnSpPr>
          <p:nvPr/>
        </p:nvCxnSpPr>
        <p:spPr>
          <a:xfrm flipH="1">
            <a:off x="2165536" y="952462"/>
            <a:ext cx="4763" cy="452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2"/>
            <a:endCxn id="12" idx="0"/>
          </p:cNvCxnSpPr>
          <p:nvPr/>
        </p:nvCxnSpPr>
        <p:spPr>
          <a:xfrm>
            <a:off x="2165536" y="1738274"/>
            <a:ext cx="4763" cy="731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2"/>
            <a:endCxn id="10" idx="0"/>
          </p:cNvCxnSpPr>
          <p:nvPr/>
        </p:nvCxnSpPr>
        <p:spPr>
          <a:xfrm flipH="1">
            <a:off x="755837" y="1738274"/>
            <a:ext cx="1409699" cy="735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2"/>
            <a:endCxn id="13" idx="0"/>
          </p:cNvCxnSpPr>
          <p:nvPr/>
        </p:nvCxnSpPr>
        <p:spPr>
          <a:xfrm>
            <a:off x="2165536" y="1738274"/>
            <a:ext cx="1419225" cy="735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2"/>
            <a:endCxn id="15" idx="1"/>
          </p:cNvCxnSpPr>
          <p:nvPr/>
        </p:nvCxnSpPr>
        <p:spPr>
          <a:xfrm flipH="1">
            <a:off x="748644" y="2883655"/>
            <a:ext cx="7193" cy="509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</p:cNvCxnSpPr>
          <p:nvPr/>
        </p:nvCxnSpPr>
        <p:spPr>
          <a:xfrm>
            <a:off x="2170299" y="2878892"/>
            <a:ext cx="0" cy="514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2"/>
          </p:cNvCxnSpPr>
          <p:nvPr/>
        </p:nvCxnSpPr>
        <p:spPr>
          <a:xfrm>
            <a:off x="3584761" y="2883655"/>
            <a:ext cx="4762" cy="509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" idx="3"/>
            <a:endCxn id="14" idx="1"/>
          </p:cNvCxnSpPr>
          <p:nvPr/>
        </p:nvCxnSpPr>
        <p:spPr>
          <a:xfrm>
            <a:off x="2784661" y="1571587"/>
            <a:ext cx="373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圆柱形 47"/>
          <p:cNvSpPr/>
          <p:nvPr/>
        </p:nvSpPr>
        <p:spPr>
          <a:xfrm>
            <a:off x="1876034" y="3402766"/>
            <a:ext cx="600075" cy="533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 smtClean="0"/>
          </a:p>
        </p:txBody>
      </p:sp>
      <p:sp>
        <p:nvSpPr>
          <p:cNvPr id="49" name="圆柱形 48"/>
          <p:cNvSpPr/>
          <p:nvPr/>
        </p:nvSpPr>
        <p:spPr>
          <a:xfrm>
            <a:off x="3313298" y="3393242"/>
            <a:ext cx="600075" cy="533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103353" y="1302339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14803" y="1279983"/>
            <a:ext cx="72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T1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77743" y="1279983"/>
            <a:ext cx="72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T2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940683" y="1279983"/>
            <a:ext cx="72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T3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603623" y="1279983"/>
            <a:ext cx="72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266562" y="1279983"/>
            <a:ext cx="72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Tn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103353" y="1738274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14803" y="1717092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P1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260184" y="1717092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P2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940683" y="1718679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P3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621182" y="1686315"/>
            <a:ext cx="72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261924" y="1718679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Pn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103353" y="2112538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14803" y="2101864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C1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260184" y="2101864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C2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940683" y="2103451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C3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261924" y="2114266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7618241" y="2018275"/>
            <a:ext cx="72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103353" y="2523244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608178" y="2516662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F1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253559" y="2516662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F2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949960" y="2518249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F3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255299" y="2509853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</a:t>
            </a:r>
            <a:r>
              <a:rPr lang="en-US" altLang="zh-CN" sz="1200" dirty="0" err="1" smtClean="0"/>
              <a:t>n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611616" y="2472783"/>
            <a:ext cx="72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5103353" y="2923157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614803" y="2903853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R1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260184" y="2903853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R2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6956585" y="2905440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R3</a:t>
            </a:r>
            <a:endParaRPr lang="zh-CN" altLang="en-US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8261924" y="2905440"/>
            <a:ext cx="50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Rn</a:t>
            </a:r>
            <a:endParaRPr lang="zh-CN" altLang="en-US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7618241" y="2859974"/>
            <a:ext cx="72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22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4200" y="2578100"/>
            <a:ext cx="539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宋</a:t>
            </a:r>
            <a:r>
              <a:rPr kumimoji="1"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芮莹 </a:t>
            </a:r>
            <a:r>
              <a:rPr kumimoji="1" lang="fr-FR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R</a:t>
            </a:r>
            <a:r>
              <a:rPr kumimoji="1"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ing</a:t>
            </a:r>
            <a:r>
              <a:rPr kumimoji="1" lang="fr-FR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Song</a:t>
            </a:r>
          </a:p>
          <a:p>
            <a:pPr algn="ctr"/>
            <a:r>
              <a:rPr kumimoji="1" lang="fr-FR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Ad. Operation Manager| </a:t>
            </a:r>
            <a:r>
              <a:rPr kumimoji="1" lang="fr-FR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InfoQ China</a:t>
            </a:r>
          </a:p>
          <a:p>
            <a:pPr algn="ctr"/>
            <a:r>
              <a:rPr kumimoji="1" lang="fr-FR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MP: +86 13810479324</a:t>
            </a:r>
          </a:p>
          <a:p>
            <a:pPr algn="ctr"/>
            <a:r>
              <a:rPr kumimoji="1" lang="fr-FR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Email: ring@infoq.com</a:t>
            </a:r>
            <a:endParaRPr kumimoji="1"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606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微信红包业务简介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C</a:t>
            </a:r>
            <a:r>
              <a:rPr lang="en-US" altLang="zh-CN" sz="2400" dirty="0" smtClean="0"/>
              <a:t>AP  </a:t>
            </a:r>
            <a:r>
              <a:rPr lang="zh-CN" altLang="en-US" sz="2400" dirty="0" smtClean="0"/>
              <a:t>在微信红包中的应用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B</a:t>
            </a:r>
            <a:r>
              <a:rPr lang="en-US" altLang="zh-CN" sz="2400" dirty="0" smtClean="0"/>
              <a:t>ASE</a:t>
            </a:r>
            <a:r>
              <a:rPr lang="zh-CN" altLang="en-US" sz="2400" dirty="0"/>
              <a:t>在微信</a:t>
            </a:r>
            <a:r>
              <a:rPr lang="zh-CN" altLang="en-US" sz="2400" dirty="0" smtClean="0"/>
              <a:t>红包中的</a:t>
            </a:r>
            <a:r>
              <a:rPr lang="zh-CN" altLang="en-US" sz="2400" dirty="0"/>
              <a:t>应用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CID</a:t>
            </a:r>
            <a:r>
              <a:rPr lang="zh-CN" altLang="en-US" sz="2400" dirty="0" smtClean="0"/>
              <a:t>及分布式事务处理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649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165" y="-9215"/>
            <a:ext cx="8229600" cy="857250"/>
          </a:xfrm>
        </p:spPr>
        <p:txBody>
          <a:bodyPr/>
          <a:lstStyle/>
          <a:p>
            <a:r>
              <a:rPr kumimoji="1" lang="zh-CN" altLang="en-US" dirty="0"/>
              <a:t>微</a:t>
            </a:r>
            <a:r>
              <a:rPr kumimoji="1" lang="zh-CN" altLang="en-US" dirty="0" smtClean="0"/>
              <a:t>信红包业务特性</a:t>
            </a:r>
            <a:endParaRPr kumimoji="1" lang="zh-CN" altLang="en-US" dirty="0"/>
          </a:p>
        </p:txBody>
      </p:sp>
      <p:graphicFrame>
        <p:nvGraphicFramePr>
          <p:cNvPr id="3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902714"/>
              </p:ext>
            </p:extLst>
          </p:nvPr>
        </p:nvGraphicFramePr>
        <p:xfrm>
          <a:off x="513422" y="1093216"/>
          <a:ext cx="1594477" cy="118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2712" y="2820635"/>
            <a:ext cx="1665187" cy="83578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看似简单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抢资格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资金入帐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内容占位符 3"/>
          <p:cNvSpPr txBox="1">
            <a:spLocks/>
          </p:cNvSpPr>
          <p:nvPr/>
        </p:nvSpPr>
        <p:spPr>
          <a:xfrm>
            <a:off x="3415936" y="2837801"/>
            <a:ext cx="2249317" cy="613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基于朋友圈互动</a:t>
            </a:r>
            <a:endParaRPr lang="en-US" altLang="zh-CN" dirty="0" smtClean="0"/>
          </a:p>
          <a:p>
            <a:r>
              <a:rPr lang="zh-CN" altLang="en-US" dirty="0" smtClean="0"/>
              <a:t>一种新型企业营销工具</a:t>
            </a:r>
            <a:endParaRPr lang="zh-CN" altLang="en-US" dirty="0"/>
          </a:p>
        </p:txBody>
      </p:sp>
      <p:sp>
        <p:nvSpPr>
          <p:cNvPr id="64" name="内容占位符 3"/>
          <p:cNvSpPr txBox="1">
            <a:spLocks/>
          </p:cNvSpPr>
          <p:nvPr/>
        </p:nvSpPr>
        <p:spPr>
          <a:xfrm>
            <a:off x="442710" y="3952019"/>
            <a:ext cx="8195767" cy="88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解决海量支付问题</a:t>
            </a:r>
            <a:endParaRPr lang="en-US" altLang="zh-CN" sz="1100" b="1" dirty="0" smtClean="0"/>
          </a:p>
          <a:p>
            <a:r>
              <a:rPr lang="zh-CN" altLang="en-US" sz="1100" b="1" dirty="0" smtClean="0"/>
              <a:t>解决抢红包冲突抢问题</a:t>
            </a:r>
            <a:r>
              <a:rPr lang="en-US" altLang="zh-CN" sz="1100" b="1" dirty="0" smtClean="0"/>
              <a:t>,</a:t>
            </a:r>
            <a:r>
              <a:rPr lang="zh-CN" altLang="en-US" sz="1100" b="1" dirty="0" smtClean="0"/>
              <a:t>快速入帐</a:t>
            </a:r>
            <a:endParaRPr lang="en-US" altLang="zh-CN" sz="1100" b="1" dirty="0" smtClean="0"/>
          </a:p>
          <a:p>
            <a:r>
              <a:rPr lang="zh-CN" altLang="en-US" sz="1100" b="1" dirty="0" smtClean="0"/>
              <a:t>转发控制</a:t>
            </a:r>
            <a:endParaRPr lang="zh-CN" altLang="en-US" sz="1100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06831786"/>
              </p:ext>
            </p:extLst>
          </p:nvPr>
        </p:nvGraphicFramePr>
        <p:xfrm>
          <a:off x="2768346" y="945852"/>
          <a:ext cx="3048018" cy="163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8869532"/>
              </p:ext>
            </p:extLst>
          </p:nvPr>
        </p:nvGraphicFramePr>
        <p:xfrm>
          <a:off x="5821509" y="1010991"/>
          <a:ext cx="2969793" cy="18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5" name="内容占位符 3"/>
          <p:cNvSpPr txBox="1">
            <a:spLocks/>
          </p:cNvSpPr>
          <p:nvPr/>
        </p:nvSpPr>
        <p:spPr>
          <a:xfrm>
            <a:off x="6620663" y="2862702"/>
            <a:ext cx="1867102" cy="613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关系</a:t>
            </a:r>
            <a:r>
              <a:rPr lang="zh-CN" altLang="en-US" sz="1200" dirty="0" smtClean="0"/>
              <a:t>链复杂</a:t>
            </a:r>
            <a:endParaRPr lang="en-US" altLang="zh-CN" sz="1200" dirty="0" smtClean="0"/>
          </a:p>
          <a:p>
            <a:r>
              <a:rPr lang="zh-CN" altLang="en-US" sz="1200" dirty="0" smtClean="0"/>
              <a:t>群庞大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并发高、</a:t>
            </a:r>
            <a:endParaRPr lang="en-US" altLang="zh-CN" sz="1200" dirty="0" smtClean="0"/>
          </a:p>
          <a:p>
            <a:r>
              <a:rPr lang="zh-CN" altLang="en-US" sz="1200" dirty="0" smtClean="0"/>
              <a:t>转发控制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13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微信红包系统主要模块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103538" y="834364"/>
            <a:ext cx="4583262" cy="37602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网关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业务接入层 多地部署，就近访问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红包业务集群 分布式系统，处理抢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拆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收等逻辑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缓存</a:t>
            </a:r>
            <a:r>
              <a:rPr lang="en-US" altLang="zh-CN" sz="1400" dirty="0" smtClean="0"/>
              <a:t>/DB  </a:t>
            </a:r>
            <a:r>
              <a:rPr lang="zh-CN" altLang="en-US" sz="1400" dirty="0" smtClean="0"/>
              <a:t>微信红包的业务层数据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消息总线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承接快慢系统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异构系统的消息中转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支付核心事务处理集群 负责资金交易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微信基础服务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提供用户基础资料的基础服务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风控系统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保障系统安全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财务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结算 主要对帐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清算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670806" y="1591372"/>
            <a:ext cx="1222201" cy="4953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红包业务集群</a:t>
            </a:r>
          </a:p>
        </p:txBody>
      </p:sp>
      <p:sp>
        <p:nvSpPr>
          <p:cNvPr id="13" name="矩形 12"/>
          <p:cNvSpPr/>
          <p:nvPr/>
        </p:nvSpPr>
        <p:spPr>
          <a:xfrm>
            <a:off x="670807" y="3025317"/>
            <a:ext cx="1272909" cy="4953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支付</a:t>
            </a:r>
            <a:endParaRPr lang="en-US" altLang="zh-CN" sz="900" smtClean="0"/>
          </a:p>
          <a:p>
            <a:pPr algn="ctr"/>
            <a:r>
              <a:rPr lang="zh-CN" altLang="en-US" sz="900" smtClean="0"/>
              <a:t>核心</a:t>
            </a:r>
            <a:r>
              <a:rPr lang="zh-CN" altLang="en-US" sz="900" dirty="0" smtClean="0"/>
              <a:t>事务处理集群</a:t>
            </a:r>
            <a:endParaRPr lang="zh-CN" altLang="en-US" sz="900" dirty="0"/>
          </a:p>
        </p:txBody>
      </p:sp>
      <p:sp>
        <p:nvSpPr>
          <p:cNvPr id="15" name="流程图: 多文档 14"/>
          <p:cNvSpPr/>
          <p:nvPr/>
        </p:nvSpPr>
        <p:spPr>
          <a:xfrm>
            <a:off x="643916" y="2394699"/>
            <a:ext cx="521299" cy="411398"/>
          </a:xfrm>
          <a:prstGeom prst="flowChartMulti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1384496" y="2394699"/>
            <a:ext cx="508511" cy="411399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3917" y="1144455"/>
            <a:ext cx="2913616" cy="1914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统一接入网关</a:t>
            </a:r>
            <a:endParaRPr lang="zh-CN" altLang="en-US" sz="1050" dirty="0"/>
          </a:p>
        </p:txBody>
      </p:sp>
      <p:sp>
        <p:nvSpPr>
          <p:cNvPr id="18" name="圆柱形 17"/>
          <p:cNvSpPr/>
          <p:nvPr/>
        </p:nvSpPr>
        <p:spPr>
          <a:xfrm>
            <a:off x="679371" y="3663149"/>
            <a:ext cx="514350" cy="410400"/>
          </a:xfrm>
          <a:prstGeom prst="can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DB</a:t>
            </a:r>
            <a:endParaRPr lang="zh-CN" altLang="en-US" sz="900" dirty="0"/>
          </a:p>
        </p:txBody>
      </p:sp>
      <p:sp>
        <p:nvSpPr>
          <p:cNvPr id="19" name="矩形 18"/>
          <p:cNvSpPr/>
          <p:nvPr/>
        </p:nvSpPr>
        <p:spPr>
          <a:xfrm>
            <a:off x="2283132" y="1577732"/>
            <a:ext cx="1274400" cy="49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微信基础服务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2283132" y="2277440"/>
            <a:ext cx="1274400" cy="49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风控系统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2283132" y="3022749"/>
            <a:ext cx="1274400" cy="4953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账务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结算系统</a:t>
            </a:r>
            <a:endParaRPr lang="zh-CN" altLang="en-US" sz="900" dirty="0"/>
          </a:p>
        </p:txBody>
      </p:sp>
      <p:sp>
        <p:nvSpPr>
          <p:cNvPr id="22" name="圆柱形 21"/>
          <p:cNvSpPr/>
          <p:nvPr/>
        </p:nvSpPr>
        <p:spPr>
          <a:xfrm>
            <a:off x="1451107" y="3654563"/>
            <a:ext cx="514350" cy="410400"/>
          </a:xfrm>
          <a:prstGeom prst="can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DB</a:t>
            </a:r>
            <a:endParaRPr lang="zh-CN" altLang="en-US" sz="900" dirty="0"/>
          </a:p>
        </p:txBody>
      </p:sp>
      <p:sp>
        <p:nvSpPr>
          <p:cNvPr id="23" name="圆柱形 22"/>
          <p:cNvSpPr/>
          <p:nvPr/>
        </p:nvSpPr>
        <p:spPr>
          <a:xfrm>
            <a:off x="2283132" y="3643053"/>
            <a:ext cx="514350" cy="410400"/>
          </a:xfrm>
          <a:prstGeom prst="ca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/>
          </a:p>
        </p:txBody>
      </p:sp>
      <p:sp>
        <p:nvSpPr>
          <p:cNvPr id="24" name="圆柱形 23"/>
          <p:cNvSpPr/>
          <p:nvPr/>
        </p:nvSpPr>
        <p:spPr>
          <a:xfrm>
            <a:off x="3031948" y="3643053"/>
            <a:ext cx="514350" cy="410400"/>
          </a:xfrm>
          <a:prstGeom prst="ca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2010080" y="1565122"/>
            <a:ext cx="156743" cy="12283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3940" y="2905947"/>
            <a:ext cx="291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4732" y="1455483"/>
            <a:ext cx="291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8" idx="4"/>
            <a:endCxn id="22" idx="2"/>
          </p:cNvCxnSpPr>
          <p:nvPr/>
        </p:nvCxnSpPr>
        <p:spPr>
          <a:xfrm flipV="1">
            <a:off x="1193721" y="3859763"/>
            <a:ext cx="257386" cy="8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50575" y="3663149"/>
            <a:ext cx="4039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 smtClean="0"/>
              <a:t>同步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63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12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6585" y="682475"/>
            <a:ext cx="5620215" cy="3760259"/>
          </a:xfrm>
        </p:spPr>
        <p:txBody>
          <a:bodyPr>
            <a:normAutofit lnSpcReduction="10000"/>
          </a:bodyPr>
          <a:lstStyle/>
          <a:p>
            <a:pPr defTabSz="914400">
              <a:spcBef>
                <a:spcPts val="0"/>
              </a:spcBef>
              <a:defRPr/>
            </a:pPr>
            <a:endParaRPr lang="en-US" altLang="zh-CN" sz="800" dirty="0" smtClean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zh-CN" sz="1200" dirty="0" smtClean="0"/>
              <a:t>CAP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altLang="zh-CN" sz="1200" dirty="0" smtClean="0"/>
              <a:t>Consistency :  </a:t>
            </a:r>
            <a:r>
              <a:rPr lang="zh-CN" altLang="en-US" sz="1200" dirty="0" smtClean="0"/>
              <a:t>数据一致更新，所有数据变动都是同步的</a:t>
            </a:r>
            <a:endParaRPr lang="en-US" altLang="zh-CN" sz="1200" dirty="0" smtClean="0"/>
          </a:p>
          <a:p>
            <a:pPr defTabSz="914400">
              <a:spcBef>
                <a:spcPts val="0"/>
              </a:spcBef>
              <a:defRPr/>
            </a:pPr>
            <a:r>
              <a:rPr lang="en-US" altLang="zh-CN" sz="1200" dirty="0" smtClean="0"/>
              <a:t>Availability   :  </a:t>
            </a:r>
            <a:r>
              <a:rPr lang="zh-CN" altLang="en-US" sz="1200" dirty="0" smtClean="0"/>
              <a:t>可用性</a:t>
            </a:r>
            <a:r>
              <a:rPr lang="en-US" altLang="zh-CN" sz="1200" dirty="0" smtClean="0"/>
              <a:t>,  </a:t>
            </a:r>
            <a:r>
              <a:rPr lang="zh-CN" altLang="en-US" sz="1200" dirty="0" smtClean="0"/>
              <a:t>好的响应性能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快速获取数据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altLang="zh-CN" sz="1200" dirty="0" smtClean="0"/>
              <a:t>Partition tolerance : </a:t>
            </a:r>
            <a:r>
              <a:rPr lang="zh-CN" altLang="en-US" sz="1200" dirty="0" smtClean="0"/>
              <a:t>分区容错性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可靠性</a:t>
            </a:r>
            <a:endParaRPr lang="en-US" altLang="zh-CN" sz="1200" dirty="0" smtClean="0"/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zh-CN" sz="12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zh-CN" altLang="en-US" sz="1200" dirty="0" smtClean="0"/>
              <a:t>分布式系统只满足其中两个特性</a:t>
            </a:r>
            <a:endParaRPr lang="zh-CN" altLang="en-US" sz="12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1200" dirty="0" smtClean="0"/>
              <a:t>满足</a:t>
            </a:r>
            <a:r>
              <a:rPr lang="en-US" altLang="zh-CN" sz="1200" dirty="0" smtClean="0"/>
              <a:t>AP:</a:t>
            </a:r>
          </a:p>
          <a:p>
            <a:r>
              <a:rPr lang="en-US" altLang="zh-CN" sz="1200" dirty="0" smtClean="0"/>
              <a:t>coda</a:t>
            </a:r>
            <a:endParaRPr lang="en-US" altLang="zh-CN" sz="1200" dirty="0"/>
          </a:p>
          <a:p>
            <a:r>
              <a:rPr lang="en-US" altLang="zh-CN" sz="1200" dirty="0" err="1" smtClean="0"/>
              <a:t>Dns</a:t>
            </a:r>
            <a:endParaRPr lang="en-US" altLang="zh-CN" sz="1200" dirty="0"/>
          </a:p>
          <a:p>
            <a:r>
              <a:rPr lang="en-US" altLang="zh-CN" sz="1200" dirty="0" err="1" smtClean="0"/>
              <a:t>webcache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1100" dirty="0" smtClean="0"/>
              <a:t>满足</a:t>
            </a:r>
            <a:r>
              <a:rPr lang="en-US" altLang="zh-CN" sz="1100" dirty="0" smtClean="0"/>
              <a:t>CA:</a:t>
            </a:r>
          </a:p>
          <a:p>
            <a:r>
              <a:rPr lang="en-US" altLang="zh-CN" sz="1100" dirty="0"/>
              <a:t>Single-site databases</a:t>
            </a:r>
          </a:p>
          <a:p>
            <a:r>
              <a:rPr lang="en-US" altLang="zh-CN" sz="1100" dirty="0" err="1"/>
              <a:t>xFS</a:t>
            </a:r>
            <a:r>
              <a:rPr lang="en-US" altLang="zh-CN" sz="1100" dirty="0"/>
              <a:t> file </a:t>
            </a:r>
            <a:r>
              <a:rPr lang="en-US" altLang="zh-CN" sz="1100" dirty="0" smtClean="0"/>
              <a:t>system</a:t>
            </a:r>
          </a:p>
          <a:p>
            <a:pPr marL="0" indent="0">
              <a:buNone/>
            </a:pPr>
            <a:endParaRPr lang="en-US" altLang="zh-CN" sz="1100" b="1" dirty="0" smtClean="0"/>
          </a:p>
          <a:p>
            <a:pPr marL="0" indent="0">
              <a:buNone/>
            </a:pPr>
            <a:r>
              <a:rPr lang="zh-CN" altLang="en-US" sz="1100" dirty="0" smtClean="0"/>
              <a:t>满足</a:t>
            </a:r>
            <a:r>
              <a:rPr lang="en-US" altLang="zh-CN" sz="1100" dirty="0" smtClean="0"/>
              <a:t>CP:</a:t>
            </a:r>
          </a:p>
          <a:p>
            <a:r>
              <a:rPr lang="en-US" altLang="zh-CN" sz="1100" dirty="0" smtClean="0"/>
              <a:t>Distributed </a:t>
            </a:r>
            <a:r>
              <a:rPr lang="en-US" altLang="zh-CN" sz="1100" dirty="0"/>
              <a:t>locking</a:t>
            </a:r>
            <a:endParaRPr lang="en-US" altLang="zh-CN" sz="1100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0" y="825816"/>
            <a:ext cx="2144751" cy="23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2174"/>
          </a:xfrm>
        </p:spPr>
        <p:txBody>
          <a:bodyPr/>
          <a:lstStyle/>
          <a:p>
            <a:r>
              <a:rPr lang="zh-CN" altLang="en-US" dirty="0" smtClean="0"/>
              <a:t>红包</a:t>
            </a:r>
            <a:r>
              <a:rPr lang="en-US" altLang="zh-CN" dirty="0" smtClean="0"/>
              <a:t>CAP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01813"/>
              </p:ext>
            </p:extLst>
          </p:nvPr>
        </p:nvGraphicFramePr>
        <p:xfrm>
          <a:off x="516833" y="954157"/>
          <a:ext cx="7692887" cy="338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72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87" y="134417"/>
            <a:ext cx="8229600" cy="3744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冲突解决方式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516764" y="1185227"/>
            <a:ext cx="256462" cy="259843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R</a:t>
            </a:r>
            <a:endParaRPr lang="zh-CN" altLang="en-US" sz="11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787558" y="1140952"/>
            <a:ext cx="63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6943" y="1056826"/>
            <a:ext cx="16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16948" y="1236813"/>
            <a:ext cx="700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06511" y="2095136"/>
            <a:ext cx="732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强一致性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77444" y="1627714"/>
            <a:ext cx="988819" cy="3719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红包业务集群</a:t>
            </a:r>
          </a:p>
        </p:txBody>
      </p:sp>
      <p:sp>
        <p:nvSpPr>
          <p:cNvPr id="46" name="矩形 45"/>
          <p:cNvSpPr/>
          <p:nvPr/>
        </p:nvSpPr>
        <p:spPr>
          <a:xfrm>
            <a:off x="5877443" y="895945"/>
            <a:ext cx="988819" cy="371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88624" y="2519242"/>
            <a:ext cx="656297" cy="2513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39737" y="2519242"/>
            <a:ext cx="656297" cy="2513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90850" y="2519242"/>
            <a:ext cx="656297" cy="2513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41962" y="2519242"/>
            <a:ext cx="656297" cy="2513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柱形 50"/>
          <p:cNvSpPr/>
          <p:nvPr/>
        </p:nvSpPr>
        <p:spPr>
          <a:xfrm>
            <a:off x="4986182" y="3101806"/>
            <a:ext cx="463321" cy="41346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 smtClean="0"/>
          </a:p>
        </p:txBody>
      </p:sp>
      <p:sp>
        <p:nvSpPr>
          <p:cNvPr id="52" name="圆柱形 51"/>
          <p:cNvSpPr/>
          <p:nvPr/>
        </p:nvSpPr>
        <p:spPr>
          <a:xfrm>
            <a:off x="5835440" y="3101806"/>
            <a:ext cx="463321" cy="41346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 smtClean="0"/>
          </a:p>
        </p:txBody>
      </p:sp>
      <p:sp>
        <p:nvSpPr>
          <p:cNvPr id="53" name="圆柱形 52"/>
          <p:cNvSpPr/>
          <p:nvPr/>
        </p:nvSpPr>
        <p:spPr>
          <a:xfrm>
            <a:off x="6692649" y="3101806"/>
            <a:ext cx="463321" cy="41346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 smtClean="0"/>
          </a:p>
        </p:txBody>
      </p:sp>
      <p:sp>
        <p:nvSpPr>
          <p:cNvPr id="54" name="圆柱形 53"/>
          <p:cNvSpPr/>
          <p:nvPr/>
        </p:nvSpPr>
        <p:spPr>
          <a:xfrm>
            <a:off x="7549859" y="3101806"/>
            <a:ext cx="463321" cy="41346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 smtClean="0"/>
          </a:p>
        </p:txBody>
      </p:sp>
      <p:cxnSp>
        <p:nvCxnSpPr>
          <p:cNvPr id="55" name="直接箭头连接符 54"/>
          <p:cNvCxnSpPr>
            <a:stCxn id="46" idx="2"/>
            <a:endCxn id="45" idx="0"/>
          </p:cNvCxnSpPr>
          <p:nvPr/>
        </p:nvCxnSpPr>
        <p:spPr>
          <a:xfrm>
            <a:off x="6371853" y="1267904"/>
            <a:ext cx="1" cy="35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2"/>
            <a:endCxn id="47" idx="0"/>
          </p:cNvCxnSpPr>
          <p:nvPr/>
        </p:nvCxnSpPr>
        <p:spPr>
          <a:xfrm flipH="1">
            <a:off x="5216773" y="1999673"/>
            <a:ext cx="1155081" cy="51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2"/>
            <a:endCxn id="48" idx="0"/>
          </p:cNvCxnSpPr>
          <p:nvPr/>
        </p:nvCxnSpPr>
        <p:spPr>
          <a:xfrm flipH="1">
            <a:off x="6067886" y="1999673"/>
            <a:ext cx="303968" cy="51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2"/>
            <a:endCxn id="49" idx="0"/>
          </p:cNvCxnSpPr>
          <p:nvPr/>
        </p:nvCxnSpPr>
        <p:spPr>
          <a:xfrm>
            <a:off x="6371854" y="1999673"/>
            <a:ext cx="547145" cy="51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2"/>
            <a:endCxn id="50" idx="0"/>
          </p:cNvCxnSpPr>
          <p:nvPr/>
        </p:nvCxnSpPr>
        <p:spPr>
          <a:xfrm>
            <a:off x="6371854" y="1999673"/>
            <a:ext cx="1398257" cy="51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7" idx="2"/>
            <a:endCxn id="51" idx="1"/>
          </p:cNvCxnSpPr>
          <p:nvPr/>
        </p:nvCxnSpPr>
        <p:spPr>
          <a:xfrm>
            <a:off x="5216773" y="2770606"/>
            <a:ext cx="1070" cy="33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2"/>
            <a:endCxn id="52" idx="1"/>
          </p:cNvCxnSpPr>
          <p:nvPr/>
        </p:nvCxnSpPr>
        <p:spPr>
          <a:xfrm flipH="1">
            <a:off x="6067101" y="2770606"/>
            <a:ext cx="785" cy="33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2"/>
            <a:endCxn id="53" idx="1"/>
          </p:cNvCxnSpPr>
          <p:nvPr/>
        </p:nvCxnSpPr>
        <p:spPr>
          <a:xfrm>
            <a:off x="6918999" y="2770606"/>
            <a:ext cx="5311" cy="33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0" idx="2"/>
            <a:endCxn id="54" idx="1"/>
          </p:cNvCxnSpPr>
          <p:nvPr/>
        </p:nvCxnSpPr>
        <p:spPr>
          <a:xfrm>
            <a:off x="7770111" y="2770606"/>
            <a:ext cx="11409" cy="33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圆柱形 63"/>
          <p:cNvSpPr/>
          <p:nvPr/>
        </p:nvSpPr>
        <p:spPr>
          <a:xfrm>
            <a:off x="7316030" y="1606960"/>
            <a:ext cx="567463" cy="41346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/>
              <a:t>cache</a:t>
            </a:r>
            <a:endParaRPr lang="zh-CN" altLang="en-US" sz="900" dirty="0" smtClean="0"/>
          </a:p>
        </p:txBody>
      </p:sp>
      <p:cxnSp>
        <p:nvCxnSpPr>
          <p:cNvPr id="65" name="直接箭头连接符 64"/>
          <p:cNvCxnSpPr>
            <a:stCxn id="45" idx="3"/>
            <a:endCxn id="64" idx="2"/>
          </p:cNvCxnSpPr>
          <p:nvPr/>
        </p:nvCxnSpPr>
        <p:spPr>
          <a:xfrm>
            <a:off x="6866263" y="1813694"/>
            <a:ext cx="449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792824" y="1700072"/>
            <a:ext cx="154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按红包聚合路由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1164519" y="1295665"/>
            <a:ext cx="154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流控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防止无效请求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内容占位符 3"/>
          <p:cNvSpPr>
            <a:spLocks noGrp="1"/>
          </p:cNvSpPr>
          <p:nvPr>
            <p:ph idx="1"/>
          </p:nvPr>
        </p:nvSpPr>
        <p:spPr>
          <a:xfrm>
            <a:off x="511220" y="2569570"/>
            <a:ext cx="2261516" cy="778573"/>
          </a:xfrm>
        </p:spPr>
        <p:txBody>
          <a:bodyPr>
            <a:normAutofit fontScale="92500"/>
          </a:bodyPr>
          <a:lstStyle/>
          <a:p>
            <a:r>
              <a:rPr lang="en-US" altLang="zh-CN" sz="1200" dirty="0" smtClean="0"/>
              <a:t>R  </a:t>
            </a:r>
            <a:r>
              <a:rPr lang="zh-CN" altLang="en-US" sz="1200" dirty="0" smtClean="0"/>
              <a:t>读取数据的节点数</a:t>
            </a:r>
            <a:endParaRPr lang="en-US" altLang="zh-CN" sz="1200" dirty="0" smtClean="0"/>
          </a:p>
          <a:p>
            <a:r>
              <a:rPr lang="en-US" altLang="zh-CN" sz="1200" dirty="0" smtClean="0"/>
              <a:t>W </a:t>
            </a:r>
            <a:r>
              <a:rPr lang="zh-CN" altLang="en-US" sz="1200" dirty="0" smtClean="0"/>
              <a:t>数据更新需要完成的节点</a:t>
            </a:r>
            <a:endParaRPr lang="en-US" altLang="zh-CN" sz="1200" dirty="0" smtClean="0"/>
          </a:p>
          <a:p>
            <a:r>
              <a:rPr lang="en-US" altLang="zh-CN" sz="1200" dirty="0" smtClean="0"/>
              <a:t>N </a:t>
            </a:r>
            <a:r>
              <a:rPr lang="zh-CN" altLang="en-US" sz="1200" dirty="0" smtClean="0"/>
              <a:t>数据复制份数</a:t>
            </a:r>
            <a:endParaRPr lang="zh-CN" altLang="en-US" dirty="0"/>
          </a:p>
        </p:txBody>
      </p:sp>
      <p:sp>
        <p:nvSpPr>
          <p:cNvPr id="71" name="内容占位符 3"/>
          <p:cNvSpPr txBox="1">
            <a:spLocks/>
          </p:cNvSpPr>
          <p:nvPr/>
        </p:nvSpPr>
        <p:spPr>
          <a:xfrm>
            <a:off x="5082932" y="3443218"/>
            <a:ext cx="1611835" cy="36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1" name="流程图: 联系 90"/>
          <p:cNvSpPr/>
          <p:nvPr/>
        </p:nvSpPr>
        <p:spPr>
          <a:xfrm>
            <a:off x="1426301" y="1190602"/>
            <a:ext cx="256462" cy="259843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/>
              <a:t>W</a:t>
            </a:r>
            <a:endParaRPr lang="zh-CN" altLang="en-US" sz="1100" dirty="0" smtClean="0"/>
          </a:p>
        </p:txBody>
      </p:sp>
      <p:sp>
        <p:nvSpPr>
          <p:cNvPr id="92" name="流程图: 联系 91"/>
          <p:cNvSpPr/>
          <p:nvPr/>
        </p:nvSpPr>
        <p:spPr>
          <a:xfrm>
            <a:off x="2452760" y="1216022"/>
            <a:ext cx="256462" cy="259843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/>
              <a:t>N</a:t>
            </a:r>
            <a:endParaRPr lang="zh-CN" altLang="en-US" sz="1100" dirty="0" smtClean="0"/>
          </a:p>
        </p:txBody>
      </p:sp>
      <p:sp>
        <p:nvSpPr>
          <p:cNvPr id="93" name="流程图: 联系 92"/>
          <p:cNvSpPr/>
          <p:nvPr/>
        </p:nvSpPr>
        <p:spPr>
          <a:xfrm>
            <a:off x="493546" y="1991875"/>
            <a:ext cx="256462" cy="259843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/>
              <a:t>R</a:t>
            </a:r>
            <a:endParaRPr lang="zh-CN" altLang="en-US" sz="11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1852547" y="1957702"/>
            <a:ext cx="20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流程图: 联系 94"/>
          <p:cNvSpPr/>
          <p:nvPr/>
        </p:nvSpPr>
        <p:spPr>
          <a:xfrm>
            <a:off x="1403083" y="1997250"/>
            <a:ext cx="256462" cy="259843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/>
              <a:t>W</a:t>
            </a:r>
            <a:endParaRPr lang="zh-CN" altLang="en-US" sz="1100" dirty="0" smtClean="0"/>
          </a:p>
        </p:txBody>
      </p:sp>
      <p:sp>
        <p:nvSpPr>
          <p:cNvPr id="96" name="流程图: 联系 95"/>
          <p:cNvSpPr/>
          <p:nvPr/>
        </p:nvSpPr>
        <p:spPr>
          <a:xfrm>
            <a:off x="2419494" y="2022670"/>
            <a:ext cx="256462" cy="259843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/>
              <a:t>N</a:t>
            </a:r>
            <a:endParaRPr lang="zh-CN" altLang="en-US" sz="1100" dirty="0" smtClean="0"/>
          </a:p>
        </p:txBody>
      </p:sp>
      <p:sp>
        <p:nvSpPr>
          <p:cNvPr id="123" name="文本框 122"/>
          <p:cNvSpPr txBox="1"/>
          <p:nvPr/>
        </p:nvSpPr>
        <p:spPr>
          <a:xfrm>
            <a:off x="910925" y="1869601"/>
            <a:ext cx="16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78730" y="214018"/>
            <a:ext cx="8229600" cy="435106"/>
          </a:xfrm>
        </p:spPr>
        <p:txBody>
          <a:bodyPr/>
          <a:lstStyle/>
          <a:p>
            <a:r>
              <a:rPr lang="en-US" altLang="zh-CN" dirty="0" smtClean="0"/>
              <a:t>BASE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323051"/>
              </p:ext>
            </p:extLst>
          </p:nvPr>
        </p:nvGraphicFramePr>
        <p:xfrm>
          <a:off x="5650883" y="947266"/>
          <a:ext cx="3301684" cy="2093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78730" y="966676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BA(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asic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vailability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oft state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柔性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E(</a:t>
            </a:r>
            <a:r>
              <a:rPr lang="en-US" altLang="zh-CN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ventuall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consistency)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8729" y="3083974"/>
            <a:ext cx="415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最终目标</a:t>
            </a:r>
            <a:r>
              <a:rPr lang="en-US" altLang="zh-CN" dirty="0" smtClean="0"/>
              <a:t>: </a:t>
            </a:r>
            <a:r>
              <a:rPr lang="zh-CN" altLang="en-US" dirty="0" smtClean="0"/>
              <a:t>柔性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实际</a:t>
            </a:r>
            <a:r>
              <a:rPr lang="en-US" altLang="zh-CN" dirty="0" smtClean="0"/>
              <a:t>999.99%</a:t>
            </a:r>
            <a:r>
              <a:rPr lang="zh-CN" altLang="en-US" dirty="0" smtClean="0"/>
              <a:t>的可用性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</a:t>
            </a:r>
            <a:r>
              <a:rPr lang="zh-CN" altLang="en-US" dirty="0" smtClean="0"/>
              <a:t>实用实践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基本可用性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457200" lvl="1" indent="0">
              <a:buNone/>
            </a:pPr>
            <a:r>
              <a:rPr lang="zh-CN" altLang="en-US" sz="1200" dirty="0" smtClean="0"/>
              <a:t>数据分区，发现机器故障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只影响部分进行中订单，快速</a:t>
            </a:r>
            <a:r>
              <a:rPr lang="zh-CN" altLang="en-US" sz="1200" dirty="0"/>
              <a:t>切换</a:t>
            </a:r>
            <a:r>
              <a:rPr lang="zh-CN" altLang="en-US" sz="1200" dirty="0" smtClean="0"/>
              <a:t>可重新使用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/>
          </a:p>
          <a:p>
            <a:r>
              <a:rPr lang="en-US" altLang="zh-CN" dirty="0" smtClean="0"/>
              <a:t>soft-state 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是否发被抢收，发送者对时延要求没那么强，状态在一定时间缓存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最终一致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zh-CN" altLang="en-US" sz="1200" dirty="0" smtClean="0"/>
              <a:t>收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发状态最终一致</a:t>
            </a:r>
            <a:r>
              <a:rPr lang="en-US" altLang="zh-CN" sz="1200" dirty="0" smtClean="0"/>
              <a:t>,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订单数据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用户数据最终同步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8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7883</TotalTime>
  <Words>675</Words>
  <Application>Microsoft Office PowerPoint</Application>
  <PresentationFormat>全屏显示(16:9)</PresentationFormat>
  <Paragraphs>212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Wingdings</vt:lpstr>
      <vt:lpstr>Office 主题</vt:lpstr>
      <vt:lpstr>移动互联网海量访问系统设计                     微信红包之CBA实践</vt:lpstr>
      <vt:lpstr>内容</vt:lpstr>
      <vt:lpstr>微信红包业务特性</vt:lpstr>
      <vt:lpstr>微信红包系统主要模块</vt:lpstr>
      <vt:lpstr>CAP简介</vt:lpstr>
      <vt:lpstr>红包CAP应用</vt:lpstr>
      <vt:lpstr>一致性/冲突解决方式</vt:lpstr>
      <vt:lpstr>BASE原理</vt:lpstr>
      <vt:lpstr>BASE实用实践</vt:lpstr>
      <vt:lpstr>ACID在微信红包中的应用</vt:lpstr>
      <vt:lpstr>分布式事务(DTP)模型简介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zhang</dc:creator>
  <cp:lastModifiedBy>jerizhang(张晋铭)</cp:lastModifiedBy>
  <cp:revision>239</cp:revision>
  <dcterms:created xsi:type="dcterms:W3CDTF">2014-06-10T08:04:07Z</dcterms:created>
  <dcterms:modified xsi:type="dcterms:W3CDTF">2014-12-22T03:46:33Z</dcterms:modified>
</cp:coreProperties>
</file>