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73E02-5899-414A-8036-1425929F8FB9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4B6A7-3DB0-4EB4-8795-26540BF7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23D30B-D011-4A4D-91CC-C6DCA9F083C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929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100184-4559-44F1-B812-74A6E37D9CC5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111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E3AB-2517-4699-B313-63C0530A49F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D30B-C3B4-48E4-8B71-1EC933D37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The “We Have a Problem” Project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Due 11/9/12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Scenario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n-US" sz="2000"/>
              <a:t>Last year your company committed to a very challenging project because your best engineers “guaranteed” they could handle the challenges and deliver the final product on time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3-month 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engineers report that all is going well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Accounting reports that the project is on budget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9-month 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customer is on the phone asking for the finished product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Accounting reports the entire budget has been expended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engineers report they are not ready and will need 6 more months (accounting reports this will cost an extra $600k)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They again guarantee success stating that the problems were due to using unfamiliar, complex technologies</a:t>
            </a:r>
          </a:p>
        </p:txBody>
      </p:sp>
    </p:spTree>
    <p:extLst>
      <p:ext uri="{BB962C8B-B14F-4D97-AF65-F5344CB8AC3E}">
        <p14:creationId xmlns:p14="http://schemas.microsoft.com/office/powerpoint/2010/main" val="1912559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Analyze the state of the project</a:t>
            </a:r>
          </a:p>
          <a:p>
            <a:pPr marL="1031875" lvl="1" indent="-457200">
              <a:lnSpc>
                <a:spcPct val="80000"/>
              </a:lnSpc>
              <a:buFont typeface="Futura Md BT" panose="020B0602020204020303" pitchFamily="34" charset="0"/>
              <a:buAutoNum type="arabicPeriod"/>
            </a:pPr>
            <a:r>
              <a:rPr lang="en-US" altLang="en-US" sz="2000"/>
              <a:t>Provide a description of what YOU believe went wrong</a:t>
            </a:r>
          </a:p>
          <a:p>
            <a:pPr marL="1031875" lvl="1" indent="-457200">
              <a:lnSpc>
                <a:spcPct val="80000"/>
              </a:lnSpc>
              <a:buFont typeface="Futura Md BT" panose="020B0602020204020303" pitchFamily="34" charset="0"/>
              <a:buAutoNum type="arabicPeriod"/>
            </a:pPr>
            <a:r>
              <a:rPr lang="en-US" altLang="en-US" sz="2000"/>
              <a:t>Support with an earned value analysis graph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EVM graph plotting the PV, EV and AC lines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Plot points for 0, 3, and 9 months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Plot EV and AC points for 100% completion</a:t>
            </a:r>
          </a:p>
          <a:p>
            <a:pPr marL="1031875" lvl="1" indent="-457200">
              <a:lnSpc>
                <a:spcPct val="80000"/>
              </a:lnSpc>
              <a:buFont typeface="Futura Md BT" panose="020B0602020204020303" pitchFamily="34" charset="0"/>
              <a:buAutoNum type="arabicPeriod"/>
            </a:pPr>
            <a:r>
              <a:rPr lang="en-US" altLang="en-US" sz="2000"/>
              <a:t>Recommend and justify next steps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Calculate SV, CV, SPI and CPI for the 3 and 9 month reporting periods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Recommend a plan for completing the project in 12 months</a:t>
            </a:r>
          </a:p>
          <a:p>
            <a:pPr marL="1314450" lvl="2" indent="-342900">
              <a:lnSpc>
                <a:spcPct val="80000"/>
              </a:lnSpc>
              <a:buFont typeface="Futura Md BT" panose="020B0602020204020303" pitchFamily="34" charset="0"/>
              <a:buAutoNum type="alphaLcParenR"/>
            </a:pPr>
            <a:r>
              <a:rPr lang="en-US" altLang="en-US" sz="1800"/>
              <a:t>Document the changes you recommend and estimate the new budget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Analyze the state of the company</a:t>
            </a:r>
          </a:p>
          <a:p>
            <a:pPr marL="1031875" lvl="1" indent="-457200">
              <a:lnSpc>
                <a:spcPct val="80000"/>
              </a:lnSpc>
              <a:buFont typeface="Futura Md BT" panose="020B0602020204020303" pitchFamily="34" charset="0"/>
              <a:buAutoNum type="arabicPeriod"/>
            </a:pPr>
            <a:r>
              <a:rPr lang="en-US" altLang="en-US" sz="2000"/>
              <a:t>Who should be fired?</a:t>
            </a:r>
          </a:p>
          <a:p>
            <a:pPr marL="1031875" lvl="1" indent="-457200">
              <a:lnSpc>
                <a:spcPct val="80000"/>
              </a:lnSpc>
              <a:buFont typeface="Futura Md BT" panose="020B0602020204020303" pitchFamily="34" charset="0"/>
              <a:buAutoNum type="arabicPeriod"/>
            </a:pPr>
            <a:r>
              <a:rPr lang="en-US" altLang="en-US" sz="2000"/>
              <a:t>Document a process improvement plan stating specific changes you would implement so that future projects will be more likely to succeed</a:t>
            </a:r>
          </a:p>
        </p:txBody>
      </p:sp>
    </p:spTree>
    <p:extLst>
      <p:ext uri="{BB962C8B-B14F-4D97-AF65-F5344CB8AC3E}">
        <p14:creationId xmlns:p14="http://schemas.microsoft.com/office/powerpoint/2010/main" val="296917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258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Futura Md BT</vt:lpstr>
      <vt:lpstr>Times New Roman</vt:lpstr>
      <vt:lpstr>Office Theme</vt:lpstr>
      <vt:lpstr>Case Assignment #3</vt:lpstr>
      <vt:lpstr>Case Assignment #3 (cont.)</vt:lpstr>
    </vt:vector>
  </TitlesOfParts>
  <Company>OTS/IIT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Assignment #3</dc:title>
  <dc:creator>Rice Guest</dc:creator>
  <cp:lastModifiedBy>Rice Guest</cp:lastModifiedBy>
  <cp:revision>1</cp:revision>
  <dcterms:created xsi:type="dcterms:W3CDTF">2014-11-03T22:45:04Z</dcterms:created>
  <dcterms:modified xsi:type="dcterms:W3CDTF">2014-11-03T22:50:15Z</dcterms:modified>
</cp:coreProperties>
</file>