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81" r:id="rId3"/>
    <p:sldId id="401" r:id="rId4"/>
    <p:sldId id="395" r:id="rId5"/>
    <p:sldId id="393" r:id="rId6"/>
    <p:sldId id="397" r:id="rId7"/>
    <p:sldId id="398" r:id="rId8"/>
    <p:sldId id="399" r:id="rId9"/>
    <p:sldId id="4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401"/>
            <p14:sldId id="395"/>
          </p14:sldIdLst>
        </p14:section>
        <p14:section name="Enterprise Project Management" id="{703B1F22-656B-46B5-A987-94962F2CFB75}">
          <p14:sldIdLst>
            <p14:sldId id="393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DE5878-EE0C-40A2-850C-F2B6E1F52EDF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299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1E738-2B3C-47CA-9F74-3BEA4B8BE4B5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153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27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45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746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65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14</a:t>
            </a:r>
          </a:p>
          <a:p>
            <a:r>
              <a:rPr lang="en-US" sz="7200" dirty="0" smtClean="0"/>
              <a:t>Enterprise Project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dirty="0" smtClean="0"/>
              <a:t> Project Assessment Details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8534400" cy="5440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Append 2 pages to your plan document</a:t>
            </a:r>
          </a:p>
          <a:p>
            <a:r>
              <a:rPr lang="en-US" sz="2800" dirty="0" smtClean="0"/>
              <a:t>Page 1 - EVM and supporting metrics</a:t>
            </a:r>
          </a:p>
          <a:p>
            <a:pPr lvl="1"/>
            <a:r>
              <a:rPr lang="en-US" sz="2400" dirty="0" smtClean="0"/>
              <a:t>A single EVM graph (original PV line plus EV and AC lines)</a:t>
            </a:r>
          </a:p>
          <a:p>
            <a:pPr lvl="1"/>
            <a:r>
              <a:rPr lang="en-US" sz="2400" dirty="0"/>
              <a:t>1</a:t>
            </a:r>
            <a:r>
              <a:rPr lang="en-US" sz="2400" dirty="0" smtClean="0"/>
              <a:t> table of data (duration and cost at each milestone)</a:t>
            </a:r>
          </a:p>
          <a:p>
            <a:pPr lvl="1"/>
            <a:r>
              <a:rPr lang="en-US" sz="2400" dirty="0" smtClean="0"/>
              <a:t>1 table of metrics (SV, CV, SPI, and CPI at each milestone)</a:t>
            </a:r>
          </a:p>
          <a:p>
            <a:r>
              <a:rPr lang="en-US" sz="2800" dirty="0" smtClean="0"/>
              <a:t>Page 2 - Analysis</a:t>
            </a:r>
          </a:p>
          <a:p>
            <a:pPr lvl="1"/>
            <a:r>
              <a:rPr lang="en-US" sz="2400" dirty="0" smtClean="0"/>
              <a:t>Explain the results of each milestone</a:t>
            </a:r>
          </a:p>
          <a:p>
            <a:pPr lvl="1"/>
            <a:r>
              <a:rPr lang="en-US" sz="2400" dirty="0" smtClean="0"/>
              <a:t>Explain improvements you would make next time</a:t>
            </a:r>
          </a:p>
          <a:p>
            <a:r>
              <a:rPr lang="en-US" sz="2800" dirty="0" smtClean="0"/>
              <a:t>Appendix</a:t>
            </a:r>
          </a:p>
          <a:p>
            <a:pPr lvl="1"/>
            <a:r>
              <a:rPr lang="en-US" sz="2400" dirty="0" smtClean="0"/>
              <a:t>Include a picture of your </a:t>
            </a:r>
            <a:r>
              <a:rPr lang="en-US" sz="2400" dirty="0" smtClean="0"/>
              <a:t>masterpiece</a:t>
            </a:r>
          </a:p>
          <a:p>
            <a:r>
              <a:rPr lang="en-US" sz="2800" dirty="0" smtClean="0"/>
              <a:t>Submit by 12/1/14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99504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Enterprise Project Management</a:t>
            </a:r>
          </a:p>
          <a:p>
            <a:r>
              <a:rPr lang="en-US" dirty="0" smtClean="0"/>
              <a:t>Reading: Chapter 18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Define the concept of enterprise organizations</a:t>
            </a:r>
          </a:p>
          <a:p>
            <a:pPr lvl="1"/>
            <a:r>
              <a:rPr lang="en-US" dirty="0" smtClean="0"/>
              <a:t>Explore project management at the enterprise level</a:t>
            </a:r>
          </a:p>
          <a:p>
            <a:pPr lvl="1"/>
            <a:r>
              <a:rPr lang="en-US" dirty="0" smtClean="0"/>
              <a:t>Discuss the business climate and how enterprise project management addresses strategy</a:t>
            </a:r>
          </a:p>
          <a:p>
            <a:pPr lvl="1"/>
            <a:r>
              <a:rPr lang="en-US" dirty="0" smtClean="0"/>
              <a:t>Examine the process flow of enterprise </a:t>
            </a:r>
            <a:r>
              <a:rPr lang="en-US" smtClean="0"/>
              <a:t>project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34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Enterprise Project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5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dirty="0" smtClean="0"/>
              <a:t>The Enterprise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Spanning the organization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</a:t>
            </a:r>
            <a:r>
              <a:rPr lang="en-US" dirty="0" smtClean="0"/>
              <a:t>ork flows through an organization being processed at “stations” like an assembly line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Business units and administrative functions coordinating efforts to realize strategic goals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“Silos” of commonality (development, sales, HR, manufacturing, etc.)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Organized to manage long-term command and control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Portfolios of projects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Logically related tactical projects defined to address strategic goals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3701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dirty="0" smtClean="0"/>
              <a:t>A View from the Top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28775"/>
            <a:ext cx="5564142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46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dirty="0" smtClean="0"/>
              <a:t>Enterprise Project Management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Start with the end in mind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Identify the big deliverable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Break it down into phased deliverables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Manage as a collective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All phases must be completed to successfully complete the portfolio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Each phase is a project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Learn as you go, refine plans as necessary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Portfolio perspectives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Progressing toward the strategy’s finish line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dedicated, finite set of resources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404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dirty="0" smtClean="0"/>
              <a:t>Enterprise PM Process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COLLECT ideas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ANALYZE the ideas to develop a set of tactics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SELECT tactics based on selection criteria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INITIATE by developing plans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EXECUTE the plans and monitor progress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DEPLOY deliverables and support compliance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3739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329</Words>
  <Application>Microsoft Office PowerPoint</Application>
  <PresentationFormat>On-screen Show (4:3)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Sim Project Assessment Details</vt:lpstr>
      <vt:lpstr>Lesson Overview</vt:lpstr>
      <vt:lpstr>PowerPoint Presentation</vt:lpstr>
      <vt:lpstr>The Enterprise</vt:lpstr>
      <vt:lpstr>A View from the Top</vt:lpstr>
      <vt:lpstr>Enterprise Project Management</vt:lpstr>
      <vt:lpstr>Enterprise PM Process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2014-11-24T22:15:33Z</dcterms:modified>
</cp:coreProperties>
</file>