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81" r:id="rId3"/>
    <p:sldId id="354" r:id="rId4"/>
    <p:sldId id="357" r:id="rId5"/>
    <p:sldId id="358" r:id="rId6"/>
    <p:sldId id="3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54"/>
            <p14:sldId id="357"/>
            <p14:sldId id="358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BEC309-544E-4D01-BC49-70D16288647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065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EC486C-26D6-4AA1-B8CC-BB7B73803F84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94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EC486C-26D6-4AA1-B8CC-BB7B73803F8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711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8D49AA-4E77-4335-843C-D53B6407AF9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69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Research Paper Guidelines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Research one of the following topics and document your findings:</a:t>
            </a:r>
          </a:p>
          <a:p>
            <a:pPr marL="1033462" lvl="1" indent="-457200">
              <a:lnSpc>
                <a:spcPct val="80000"/>
              </a:lnSpc>
              <a:buFont typeface="+mj-lt"/>
              <a:buAutoNum type="alphaLcParenR"/>
              <a:defRPr/>
            </a:pPr>
            <a:r>
              <a:rPr lang="en-US" sz="2400" dirty="0" smtClean="0"/>
              <a:t>Building the Brooklyn Bridge</a:t>
            </a:r>
          </a:p>
          <a:p>
            <a:pPr marL="1033462" lvl="1" indent="-457200">
              <a:lnSpc>
                <a:spcPct val="80000"/>
              </a:lnSpc>
              <a:buFont typeface="+mj-lt"/>
              <a:buAutoNum type="alphaLcParenR"/>
              <a:defRPr/>
            </a:pPr>
            <a:r>
              <a:rPr lang="en-US" sz="2400" dirty="0" smtClean="0"/>
              <a:t>The rollout of h</a:t>
            </a:r>
            <a:r>
              <a:rPr lang="en-US" sz="2400" dirty="0" smtClean="0"/>
              <a:t>ealthcare.gov</a:t>
            </a:r>
            <a:endParaRPr lang="en-US" sz="2400" dirty="0" smtClean="0"/>
          </a:p>
          <a:p>
            <a:pPr marL="1033462" lvl="1" indent="-457200">
              <a:lnSpc>
                <a:spcPct val="80000"/>
              </a:lnSpc>
              <a:buFont typeface="+mj-lt"/>
              <a:buAutoNum type="alphaLcParenR"/>
              <a:defRPr/>
            </a:pPr>
            <a:r>
              <a:rPr lang="en-US" sz="2400" dirty="0" smtClean="0"/>
              <a:t>PMBOK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Deliverables (submit to Blackboard)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Topic selection (due 9/20/14)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Draft paper (due 10/25/14)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Final paper (due 11/22/14)</a:t>
            </a:r>
          </a:p>
        </p:txBody>
      </p:sp>
    </p:spTree>
    <p:extLst>
      <p:ext uri="{BB962C8B-B14F-4D97-AF65-F5344CB8AC3E}">
        <p14:creationId xmlns:p14="http://schemas.microsoft.com/office/powerpoint/2010/main" val="2058330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Brooklyn Bridge</a:t>
            </a:r>
            <a:endParaRPr lang="en-US" dirty="0" smtClean="0"/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Research </a:t>
            </a:r>
            <a:r>
              <a:rPr lang="en-US" dirty="0" smtClean="0"/>
              <a:t>the project </a:t>
            </a:r>
            <a:r>
              <a:rPr lang="en-US" dirty="0" smtClean="0"/>
              <a:t>management for </a:t>
            </a:r>
            <a:r>
              <a:rPr lang="en-US" dirty="0" smtClean="0"/>
              <a:t>the building of the Brooklyn Bridge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Identify the stakeholders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Document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schedule and </a:t>
            </a:r>
            <a:r>
              <a:rPr lang="en-US" dirty="0" smtClean="0"/>
              <a:t>budget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Document </a:t>
            </a:r>
            <a:r>
              <a:rPr lang="en-US" dirty="0" smtClean="0"/>
              <a:t>the </a:t>
            </a:r>
            <a:r>
              <a:rPr lang="en-US" dirty="0" smtClean="0"/>
              <a:t>human/system resource plan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Develop a risk management plan identifying threats to success, elaborating on associated responses, and documenting monitoring actions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Assess </a:t>
            </a:r>
            <a:r>
              <a:rPr lang="en-US" dirty="0" smtClean="0"/>
              <a:t>the </a:t>
            </a:r>
            <a:r>
              <a:rPr lang="en-US" dirty="0" smtClean="0"/>
              <a:t>project’s success (with evidence)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Compare the management of this </a:t>
            </a:r>
            <a:r>
              <a:rPr lang="en-US" dirty="0" smtClean="0"/>
              <a:t>project to your </a:t>
            </a:r>
            <a:r>
              <a:rPr lang="en-US" dirty="0" err="1" smtClean="0"/>
              <a:t>sim</a:t>
            </a:r>
            <a:r>
              <a:rPr lang="en-US" dirty="0" smtClean="0"/>
              <a:t> project (dinner party)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(571 only) Develop a plan for </a:t>
            </a:r>
            <a:r>
              <a:rPr lang="en-US" dirty="0" smtClean="0"/>
              <a:t>building a bridge from England to France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8296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healthcare.gov</a:t>
            </a:r>
            <a:endParaRPr lang="en-US" dirty="0" smtClean="0"/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Research </a:t>
            </a:r>
            <a:r>
              <a:rPr lang="en-US" dirty="0" smtClean="0"/>
              <a:t>the project </a:t>
            </a:r>
            <a:r>
              <a:rPr lang="en-US" dirty="0" smtClean="0"/>
              <a:t>management for </a:t>
            </a:r>
            <a:r>
              <a:rPr lang="en-US" dirty="0" smtClean="0"/>
              <a:t>the healthcare.gov (“Obamacare”) website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Identify the stakeholders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Document the </a:t>
            </a:r>
            <a:r>
              <a:rPr lang="en-US" dirty="0" smtClean="0"/>
              <a:t>schedule </a:t>
            </a:r>
            <a:r>
              <a:rPr lang="en-US" dirty="0" smtClean="0"/>
              <a:t>and </a:t>
            </a:r>
            <a:r>
              <a:rPr lang="en-US" dirty="0" smtClean="0"/>
              <a:t>budget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Document </a:t>
            </a:r>
            <a:r>
              <a:rPr lang="en-US" dirty="0" smtClean="0"/>
              <a:t>the </a:t>
            </a:r>
            <a:r>
              <a:rPr lang="en-US" dirty="0" smtClean="0"/>
              <a:t>human/system resource plan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Develop a risk management plan identifying threats to success, elaborating on associated responses, and documenting monitoring actions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Assess </a:t>
            </a:r>
            <a:r>
              <a:rPr lang="en-US" dirty="0" smtClean="0"/>
              <a:t>the project’s success (with evidence)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Compare the management of this project to your </a:t>
            </a:r>
            <a:r>
              <a:rPr lang="en-US" dirty="0" err="1"/>
              <a:t>sim</a:t>
            </a:r>
            <a:r>
              <a:rPr lang="en-US" dirty="0"/>
              <a:t> project (dinner party)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(</a:t>
            </a:r>
            <a:r>
              <a:rPr lang="en-US" dirty="0" smtClean="0"/>
              <a:t>571 only) Develop a plan for </a:t>
            </a:r>
            <a:r>
              <a:rPr lang="en-US" dirty="0" smtClean="0"/>
              <a:t>“vote.gov” – a web-based voting system that guarantees every citizen’s vote is counted accurately in every election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550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PMBOK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Project Management Institute’s Project Management Body of Knowledge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Describe the evolution of PMBOK from inception to its current version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Summarize </a:t>
            </a:r>
            <a:r>
              <a:rPr lang="en-US" dirty="0" smtClean="0"/>
              <a:t>PMI’s Code of </a:t>
            </a:r>
            <a:r>
              <a:rPr lang="en-US" dirty="0" smtClean="0"/>
              <a:t>Ethics and compare it to another organization’s ethics code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Develop </a:t>
            </a:r>
            <a:r>
              <a:rPr lang="en-US" dirty="0" smtClean="0"/>
              <a:t>a </a:t>
            </a:r>
            <a:r>
              <a:rPr lang="en-US" dirty="0" smtClean="0"/>
              <a:t>set of 20 PMP exam questions (2 for each knowledge area) complete with answers and explanations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Describe </a:t>
            </a:r>
            <a:r>
              <a:rPr lang="en-US" dirty="0" smtClean="0"/>
              <a:t>the elements of </a:t>
            </a:r>
            <a:r>
              <a:rPr lang="en-US" dirty="0" smtClean="0"/>
              <a:t>your 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smtClean="0"/>
              <a:t>project (“dinner party”) plan using PMBOK terms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(571 only) </a:t>
            </a:r>
            <a:r>
              <a:rPr lang="en-US" dirty="0" smtClean="0"/>
              <a:t>Discuss in detail an approach for applying PMBOK to an agile development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45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328</Words>
  <Application>Microsoft Office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Assignment Overview</vt:lpstr>
      <vt:lpstr>Brooklyn Bridge</vt:lpstr>
      <vt:lpstr>healthcare.gov</vt:lpstr>
      <vt:lpstr>PMBOK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2014-09-14T13:38:45Z</dcterms:modified>
</cp:coreProperties>
</file>